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3" r:id="rId3"/>
    <p:sldId id="292" r:id="rId4"/>
    <p:sldId id="283" r:id="rId5"/>
    <p:sldId id="294" r:id="rId6"/>
    <p:sldId id="284" r:id="rId7"/>
    <p:sldId id="285" r:id="rId8"/>
    <p:sldId id="295" r:id="rId9"/>
    <p:sldId id="286" r:id="rId10"/>
    <p:sldId id="287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4" d="100"/>
          <a:sy n="64" d="100"/>
        </p:scale>
        <p:origin x="54" y="1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18:53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74 6447 0 0,'0'0'142'0'0,"5"-2"22"0"0,0-1 11 0 0,4-2-100 0 0,1 0 6036 0 0,-11 4-5962 0 0,-7-9 310 0 0,7 9 29 0 0,1 1 21 0 0,-1-1-66 0 0,-31-18-278 0 0,25 16-165 0 0,0 1 0 0 0,0 0 0 0 0,-12-10 1005 0 0,15 9-570 0 0,3 2 8 0 0,-4-2-40 0 0,3 3 3439 0 0,0 7-3754 0 0,0-1 65 0 0,0 1 0 0 0,1-1 0 0 0,0 1 0 0 0,0-1 0 0 0,1 1 0 0 0,0 0 0 0 0,0-1 0 0 0,0 1 0 0 0,1 0 0 0 0,0-1 0 0 0,0 1 0 0 0,1-1 0 0 0,2 9 0 0 0,4 5-250 0 0,1 0 1 0 0,20 32 0 0 0,3 4 219 0 0,-10-6-123 0 0,27 92 0 0 0,-49-136 0 0 0,1-4 0 0 0,-1 0 0 0 0,1 0 0 0 0,-1 0 0 0 0,1 0 0 0 0,0 0 0 0 0,0 0 0 0 0,0-1 0 0 0,0 1 0 0 0,0 0 0 0 0,2 2 0 0 0,12 23 0 0 0,-6-16 0 0 0,4-4 0 0 0,-3-4-64 0 0,-8-3-273 0 0,-3-10-687 0 0,1 9 900 0 0,0 0-1 0 0,0 0 0 0 0,-1 0 1 0 0,1-1-1 0 0,0 1 1 0 0,0 0-1 0 0,-1 0 1 0 0,1 0-1 0 0,0 0 0 0 0,-1-1 1 0 0,0 0-1 0 0,-4-3-668 0 0,1 0-1 0 0,-1 1 0 0 0,0 0 1 0 0,-8-5-1 0 0,4 2-230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19:0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10135 0 0,'0'0'231'0'0,"0"0"29"0"0,0 0 19 0 0,0 0 105 0 0,0 0 410 0 0,0 0 184 0 0,0 0 40 0 0,0 0-63 0 0,0 0-290 0 0,0 0-121 0 0,0 0-28 0 0,0 0-4 0 0,0 0 0 0 0,0 0 0 0 0,0 0 0 0 0,1 1 0 0 0,3 3-290 0 0,0 1-1 0 0,-1-1 1 0 0,0 1-1 0 0,0 0 1 0 0,0 0 0 0 0,0 0-1 0 0,-1 1 1 0 0,0-1-1 0 0,0 1 1 0 0,1 5-1 0 0,0-1 312 0 0,1 0-1 0 0,6 12 1 0 0,-2-5-490 0 0,-1 0 0 0 0,-1 0-1 0 0,8 29 1 0 0,6 21-49 0 0,-9-39 6 0 0,-1-2 0 0 0,20 40 0 0 0,-23-56 0 0 0,4 3-163 0 0,-8-11 39 0 0,0-2 10 0 0,-1 1-361 0 0,-2-1 463 0 0,-1 0-1 0 0,1 0 0 0 0,0 0 1 0 0,0 0-1 0 0,0 0 1 0 0,0 0-1 0 0,0-1 0 0 0,0 1 1 0 0,0 0-1 0 0,0 0 0 0 0,0 0 1 0 0,0 0-1 0 0,0 0 1 0 0,0 0-1 0 0,0 0 0 0 0,0 0 1 0 0,0 0-1 0 0,0 0 1 0 0,0 0-1 0 0,0 0 0 0 0,0-1 1 0 0,0 1-1 0 0,0 0 1 0 0,0 0-1 0 0,0 0 0 0 0,0 0 1 0 0,0 0-1 0 0,0 0 1 0 0,1 0-1 0 0,-1 0 0 0 0,0 0 1 0 0,0 0-1 0 0,0 0 1 0 0,0 0-1 0 0,0 0 0 0 0,0 0 1 0 0,0 0-1 0 0,0 0 1 0 0,0-1-1 0 0,0 1 0 0 0,0 0 1 0 0,0 0-1 0 0,0 0 1 0 0,0 0-1 0 0,0 0 0 0 0,1 0 1 0 0,-1 0-1 0 0,0 0 1 0 0,0 0-1 0 0,0 0 0 0 0,0 0 1 0 0,0 0-1 0 0,0 0 0 0 0,0 0 1 0 0,0 0-1 0 0,0 0 1 0 0,0 0-1 0 0,1 0-4 0 0,0 0 0 0 0,0 0 0 0 0,-1 0 0 0 0,1 0 0 0 0,0 0 1 0 0,-1 0-1 0 0,1-1 0 0 0,0 1 0 0 0,-1 0 0 0 0,1-1 0 0 0,0 1 0 0 0,-1 0 0 0 0,1-1 0 0 0,-1 1 0 0 0,1-1 0 0 0,-1 1 0 0 0,1-1 0 0 0,-1 1 1 0 0,1-1-1 0 0,-1 1 0 0 0,1-1 0 0 0,-1 1 0 0 0,0-1 0 0 0,1 0 0 0 0,-1 1 0 0 0,1-2 0 0 0,1-3-264 0 0,1 1 0 0 0,-1-1-1 0 0,0 0 1 0 0,-1 0 0 0 0,1 1-1 0 0,-1-1 1 0 0,0 0 0 0 0,0-1-1 0 0,0-7 1 0 0,-1 11-710 0 0,-3-6-374 0 0,1 0 0 0 0,0 1 0 0 0,-2-13 0 0 0,3 13 301 0 0,0 4-472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2:34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 15663 0 0,'0'0'356'0'0,"0"0"50"0"0,0 0 20 0 0,0 0-42 0 0,2-1-180 0 0,34-1 2196 0 0,-34 2-1888 0 0,-2 0 0 0 0,0 0-69 0 0,2 1-294 0 0,0 0-135 0 0,1 1-19 0 0,4 11 84 0 0,-7-11 292 0 0,0 4-238 0 0,-1 0 1 0 0,0 1 0 0 0,0-1-1 0 0,0 0 1 0 0,-1 0-1 0 0,0 0 1 0 0,0 0 0 0 0,-1 0-1 0 0,0 0 1 0 0,0-1-1 0 0,0 1 1 0 0,-5 6 0 0 0,0-2-156 0 0,-1 0 0 0 0,1-1 0 0 0,-2 0 0 0 0,1 0 0 0 0,-12 7 0 0 0,18-14 46 0 0,0 1 0 0 0,0-1 0 0 0,0 0 0 0 0,0 1 0 0 0,0 0 0 0 0,-2 2 0 0 0,1 0 251 0 0,2-4 213 0 0,2-1 21 0 0,0 0-66 0 0,3 1-294 0 0,6 2-142 0 0,0 0-1 0 0,17 1 1 0 0,18 6-11 0 0,10 1 4 0 0,-41-8 0 0 0,-2-3-269 0 0,-9 0-1135 0 0,-2 0-511 0 0,0 0-107 0 0,0 0-24 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3:40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39 13823 0 0,'0'0'630'0'0,"0"0"-13"0"0,0 0-252 0 0,0 0 391 0 0,0 0 216 0 0,0 0 42 0 0,0 0-61 0 0,0 0-288 0 0,2 0-121 0 0,22-5 1055 0 0,34-12 1 0 0,-25 7-1619 0 0,-18 4 19 0 0,-5 6 0 0 0,-6 0 0 0 0,6 2 0 0 0,-4 1-201 0 0,-4-2-850 0 0,-2-1-385 0 0,0 0-714 0 0,-1 2-2692 0 0,-1 6-1150 0 0</inkml:trace>
  <inkml:trace contextRef="#ctx0" brushRef="#br0" timeOffset="1">13 104 11975 0 0,'0'0'547'0'0,"0"0"-11"0"0,-1 1-344 0 0,0 1 246 0 0,0 0 1 0 0,-1 0-1 0 0,1 0 0 0 0,0 0 0 0 0,0 0 1 0 0,0 0-1 0 0,1 1 0 0 0,-1-1 0 0 0,0 0 1 0 0,1 0-1 0 0,-1 4 0 0 0,1-4-656 0 0,-1 0 734 0 0,1-2-4 0 0,2 1 0 0 0,0 1-359 0 0,0 0 0 0 0,0 0 0 0 0,0 0 0 0 0,1-1 0 0 0,-1 1-1 0 0,1-1 1 0 0,-1 0 0 0 0,1 1 0 0 0,0-1 0 0 0,-1 0 0 0 0,1 0 0 0 0,0-1-1 0 0,0 1 1 0 0,0-1 0 0 0,-1 1 0 0 0,1-1 0 0 0,0 0 0 0 0,0 0 0 0 0,0 0 0 0 0,0 0-1 0 0,0-1 1 0 0,3 0 0 0 0,21-5-268 0 0,0 0 0 0 0,30-12 0 0 0,-48 15-244 0 0,4-2-1547 0 0,2-2-5600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3:41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10135 0 0,'0'0'464'0'0,"0"0"-9"0"0,0 0-155 0 0,0 0 443 0 0,0 0 227 0 0,0 0 44 0 0,0 0-61 0 0,0 0-288 0 0,0 0-121 0 0,-1 2-28 0 0,1 0-411 0 0,-6 7 342 0 0,-5 4-383 0 0,-6 7 322 0 0,6-8 168 0 0,1 1 0 0 0,-11 17 0 0 0,20-28-570 0 0,-36 67 1286 0 0,33-60-1157 0 0,0-1 1 0 0,1 1-1 0 0,0 0 1 0 0,1 0-1 0 0,0 1 1 0 0,-1 11-1 0 0,1-4-113 0 0,1-14 0 0 0,0 0 0 0 0,1 1 0 0 0,0-1 0 0 0,0 1 0 0 0,0-1 0 0 0,0 5 0 0 0,0-7 0 0 0,0 0 0 0 0,0 1 0 0 0,1-1 0 0 0,-1 0 0 0 0,0 0 0 0 0,0 0 0 0 0,1 1 0 0 0,-1-1 0 0 0,1 0 0 0 0,-1 0 0 0 0,1 0 0 0 0,0 0 0 0 0,-1 0 0 0 0,1 0 0 0 0,0 0 0 0 0,0 0 0 0 0,-1 0 0 0 0,1 0 0 0 0,0 0 0 0 0,0 0 0 0 0,0-1 0 0 0,0 1 0 0 0,0 0 0 0 0,2 0 0 0 0,2 2 0 0 0,-4-2 0 0 0,1 0 0 0 0,-1 0 0 0 0,1 0 0 0 0,-1 0 0 0 0,1-1 0 0 0,-1 1 0 0 0,1 0 0 0 0,0-1 0 0 0,0 1 0 0 0,-1-1 0 0 0,1 1 0 0 0,0-1 0 0 0,-1 0 0 0 0,1 0 0 0 0,0 0 0 0 0,0 0 0 0 0,0 0 0 0 0,-1 0 0 0 0,1 0 0 0 0,0-1 0 0 0,0 1 0 0 0,-1-1 0 0 0,3 0 0 0 0,3-1 0 0 0,-1 0 0 0 0,-1 0 0 0 0,0 0 0 0 0,0-1 0 0 0,0 1 0 0 0,0-1 0 0 0,0 0 0 0 0,0-1 0 0 0,-1 1 0 0 0,1-1 0 0 0,-1 0 0 0 0,0 0 0 0 0,0-1 0 0 0,0 1 0 0 0,-1-1 0 0 0,5-7 0 0 0,-3 2 372 0 0,0-1 0 0 0,0 1 0 0 0,-1-1 0 0 0,0 0 0 0 0,-1 0 0 0 0,0-1 0 0 0,1-13 0 0 0,-3 13-200 0 0,0-1 0 0 0,-1 1 0 0 0,-1-14 0 0 0,0 20-129 0 0,1 1 1 0 0,-2-1-1 0 0,1 1 0 0 0,0 0 0 0 0,-1 0 0 0 0,0 0 1 0 0,-1-1-1 0 0,1 2 0 0 0,-6-9 0 0 0,8 12-43 0 0,-1 0 0 0 0,0 1 0 0 0,1-1 0 0 0,-1 0 0 0 0,0 1 0 0 0,0-1 0 0 0,1 0 0 0 0,-1 1 0 0 0,0-1 0 0 0,0 1 0 0 0,0 0 0 0 0,0-1 0 0 0,0 1 0 0 0,0-1 0 0 0,0 1 0 0 0,0 0 0 0 0,0 0 0 0 0,1 0 0 0 0,-1 0 0 0 0,0 0 0 0 0,0 0 0 0 0,0 0 0 0 0,0 0 0 0 0,0 0 0 0 0,0 0 0 0 0,0 0 0 0 0,0 0 0 0 0,0 1 0 0 0,0-1 0 0 0,0 0 0 0 0,0 1 0 0 0,0-1 0 0 0,0 1 0 0 0,-1 0 0 0 0,-1 0 0 0 0,0 1-500 0 0,-1 0 1 0 0,0 0-1 0 0,1 0 1 0 0,0 0-1 0 0,-1 1 0 0 0,1-1 1 0 0,0 1-1 0 0,1 0 0 0 0,-1 0 1 0 0,0 0-1 0 0,1 0 0 0 0,-1 1 1 0 0,1-1-1 0 0,-3 7 1 0 0,-3 3-1073 0 0,6-10-986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3:42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17503 0 0,'0'0'399'0'0,"0"0"60"0"0,0 0 21 0 0,0 0-59 0 0,7 0-260 0 0,-6-1-32 0 0,0 0 0 0 0,0 0 0 0 0,0 0-1 0 0,1 0 1 0 0,-1 0 0 0 0,0 0 0 0 0,0 0-1 0 0,-1-1 1 0 0,1 1 0 0 0,0 0 0 0 0,0 0 0 0 0,-1-1-1 0 0,1 1 1 0 0,0-1 0 0 0,-1 1 0 0 0,0-1-1 0 0,1 1 1 0 0,-1-1 0 0 0,0 1 0 0 0,0-1 0 0 0,0 1-1 0 0,0-1 1 0 0,0 1 0 0 0,0-1 0 0 0,0 1-1 0 0,0-1 1 0 0,0 1 0 0 0,-1-2 0 0 0,1 2-103 0 0,0 0 0 0 0,0-1 1 0 0,0 1-1 0 0,0 0 0 0 0,1 0 1 0 0,-1 0-1 0 0,0 0 0 0 0,1 0 1 0 0,-1 0-1 0 0,1 0 0 0 0,-1 0 1 0 0,2-2-1 0 0,2-7 44 0 0,7-21 1911 0 0,-10 29-2309 0 0,0-1 1 0 0,-1 1-1 0 0,1 0 0 0 0,-1-1 1 0 0,1 1-1 0 0,-1-1 0 0 0,0 1 1 0 0,0-4-1 0 0,-6-6-4364 0 0,5 11 2645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3:42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48 13823 0 0,'0'0'315'0'0,"1"-1"45"0"0,49-35 616 0 0,-49 35-256 0 0,11-4 4307 0 0,-10 2-2414 0 0,-8 2-2495 0 0,-1 2 23 0 0,0 1 0 0 0,0-1 0 0 0,0 2-1 0 0,0-1 1 0 0,0 1 0 0 0,1 0-1 0 0,-8 4 1 0 0,-37 16 348 0 0,42-21-489 0 0,13-3 0 0 0,-1 1 0 0 0,1-2 0 0 0,-1 1 0 0 0,1 0 0 0 0,5-4 0 0 0,-3 2 0 0 0,1 0 0 0 0,-1 0 0 0 0,1 1 0 0 0,0-1 0 0 0,0 2 0 0 0,0-1 0 0 0,11-1 0 0 0,-17 3 0 0 0,0 0 0 0 0,0 0 0 0 0,0 0 0 0 0,0 0 0 0 0,0 0 0 0 0,0 0 0 0 0,0 0 0 0 0,0 0 0 0 0,0 1 0 0 0,0-1 0 0 0,0 0 0 0 0,0 1 0 0 0,0-1 0 0 0,0 0 0 0 0,0 1 0 0 0,0-1 0 0 0,0 1 0 0 0,-1-1 0 0 0,1 1 0 0 0,0 0 0 0 0,0-1 0 0 0,0 1 0 0 0,-1 0 0 0 0,1 0 0 0 0,0 0 0 0 0,-1-1 0 0 0,2 3 0 0 0,-2-1 0 0 0,1 0 0 0 0,0 0 0 0 0,-1 0 0 0 0,1 0 0 0 0,-1 1 0 0 0,1-1 0 0 0,-1 0 0 0 0,0 3 0 0 0,0-2 0 0 0,0 2 0 0 0,0 1 0 0 0,-1-1 0 0 0,0 1 0 0 0,0-1 0 0 0,0 1 0 0 0,0-1 0 0 0,-3 6 0 0 0,-17 37 0 0 0,16-38 0 0 0,-5 7 0 0 0,0 0 0 0 0,-1-2 0 0 0,0 1 0 0 0,-1-1 0 0 0,-1-1 0 0 0,-25 22 0 0 0,32-31 0 0 0,-1-1 0 0 0,0 1 0 0 0,0-2 0 0 0,0 1 0 0 0,0-1 0 0 0,-1 0 0 0 0,-9 3 0 0 0,13-5 0 0 0,4-1 0 0 0,-1 0 0 0 0,0 1 0 0 0,1-1 0 0 0,-1 0 0 0 0,0 0 0 0 0,1 1 0 0 0,-1-1 0 0 0,0 0 0 0 0,0 0 0 0 0,1 0 0 0 0,-1 0 0 0 0,0 0 0 0 0,1 0 0 0 0,-1 0 0 0 0,0 0 0 0 0,0 0 0 0 0,1-1 0 0 0,-1 1 0 0 0,0 0 0 0 0,1 0 0 0 0,-1 0 0 0 0,0-1 0 0 0,1 1 0 0 0,-1-1 0 0 0,1 1 0 0 0,-2-1 0 0 0,0 0 0 0 0,2 0 0 0 0,0 1 0 0 0,-1 0 0 0 0,1 0 0 0 0,0 0 0 0 0,0 0 0 0 0,-1-1 0 0 0,1 1 0 0 0,0 0 0 0 0,0 0 0 0 0,-1-1 0 0 0,1 1 0 0 0,0 0 0 0 0,0 0 0 0 0,-1-1 0 0 0,1 1 0 0 0,0 0 0 0 0,0-1 0 0 0,0 1 0 0 0,0 0 0 0 0,0-1 0 0 0,-1 1 0 0 0,1 0 0 0 0,0-1 0 0 0,0 1 0 0 0,0 0 0 0 0,0-1 0 0 0,0 1 0 0 0,0-1 0 0 0,0 1 0 0 0,0 0 0 0 0,0-1 0 0 0,0 1 0 0 0,1 0 0 0 0,-1-1 0 0 0,0 1 0 0 0,0 0 0 0 0,0-1 0 0 0,0 1 0 0 0,1-1 0 0 0,-1 1 0 0 0,0-3 0 0 0,1 0 0 0 0,0-1 0 0 0,0 1 0 0 0,0 0 0 0 0,0 0 0 0 0,1 0 0 0 0,-1 0 0 0 0,1 0 0 0 0,-1 1 0 0 0,1-1 0 0 0,0 0 0 0 0,0 1 0 0 0,1-1 0 0 0,-1 1 0 0 0,3-3 0 0 0,2-1 0 0 0,-1 1 0 0 0,8 2 0 0 0,3-2 0 0 0,-13 5 0 0 0,5-1 0 0 0,-1 5 0 0 0,-5-3 0 0 0,-2 1 0 0 0,0-1 0 0 0,0 0 0 0 0,1 0 0 0 0,-1 1 0 0 0,0-1 0 0 0,0 0 0 0 0,-1 1 0 0 0,1-1 0 0 0,0 1 0 0 0,0 0 0 0 0,-1-1 0 0 0,1 1 0 0 0,0 2 0 0 0,12 45 0 0 0,-10-39 0 0 0,0-2-64 0 0,-3-6-273 0 0,0-2-138 0 0,0 0-33 0 0,0 0-4 0 0,0 0 0 0 0,0 0 0 0 0,0 0 0 0 0,0 0-204 0 0,0 0-857 0 0,0 0-379 0 0,0 0-80 0 0,0 0-15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3:43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28 13823 0 0,'1'0'630'0'0,"9"0"-264"0"0,-1-1 1 0 0,15-3 0 0 0,-5-3 3875 0 0,1-4-2670 0 0,-19 10-1060 0 0,-1 1 0 0 0,0 0 0 0 0,5-4 2446 0 0,-10 8-1812 0 0,-2 2-995 0 0,0-1-1 0 0,-10 12 1 0 0,-11 8 5 0 0,25-24-156 0 0,-9 11 0 0 0,6-5 0 0 0,6-6 0 0 0,-1-1 0 0 0,1 1 0 0 0,-1-1 0 0 0,1 1 0 0 0,-1-1 0 0 0,1 1 0 0 0,0-1 0 0 0,-1 1 0 0 0,1-1 0 0 0,0 1 0 0 0,0 0 0 0 0,-1-1 0 0 0,1 1 0 0 0,0 0 0 0 0,0-1 0 0 0,0 2 0 0 0,9 7 0 0 0,-8-8 0 0 0,1 0 0 0 0,0 0 0 0 0,0 0 0 0 0,0 0 0 0 0,0 0 0 0 0,0 0 0 0 0,0 0 0 0 0,1-1 0 0 0,-1 1 0 0 0,0-1 0 0 0,0 1 0 0 0,0-1 0 0 0,1 0 0 0 0,-1 0 0 0 0,4 0 0 0 0,17 1 0 0 0,-19 0 0 0 0,-1 0 0 0 0,20 0 0 0 0,-13 0 0 0 0,-10-1 0 0 0,1 0 0 0 0,0 0 0 0 0,-1 0 0 0 0,1 0 0 0 0,0 0 0 0 0,-1 0 0 0 0,1 0 0 0 0,0 1 0 0 0,-1-1 0 0 0,1 0 0 0 0,0 0 0 0 0,-1 1 0 0 0,1-1 0 0 0,0 1 0 0 0,-1-1 0 0 0,1 0 0 0 0,-1 1 0 0 0,1-1 0 0 0,-1 1 0 0 0,1-1 0 0 0,-1 1 0 0 0,0 0 0 0 0,1 0 0 0 0,1 1 0 0 0,0-1 0 0 0,-1 0 0 0 0,-1-1 0 0 0,1 0 0 0 0,-1 1 0 0 0,1 0 0 0 0,0-1 0 0 0,-1 1 0 0 0,1-1 0 0 0,-1 1 0 0 0,1-1 0 0 0,-1 1 0 0 0,0 0 0 0 0,1-1 0 0 0,-1 1 0 0 0,0 0 0 0 0,1 0 0 0 0,-1-1 0 0 0,0 1 0 0 0,0 0 0 0 0,1 1 0 0 0,0 1 0 0 0,1 1 0 0 0,-1 0 0 0 0,1 0 0 0 0,-1 0 0 0 0,0-1 0 0 0,-1 1 0 0 0,1 0 0 0 0,-1 0 0 0 0,0 0 0 0 0,0 1 0 0 0,0-1 0 0 0,0 0 0 0 0,-1 0 0 0 0,1 0 0 0 0,-1 0 0 0 0,0-1 0 0 0,0 1 0 0 0,-1 0 0 0 0,1 0 0 0 0,-1 0 0 0 0,0-1 0 0 0,0 1 0 0 0,0-1 0 0 0,-5 6 0 0 0,-15 19 0 0 0,19-24 0 0 0,1-1 0 0 0,-1 1 0 0 0,0 0 0 0 0,0-1 0 0 0,0 1 0 0 0,0-1 0 0 0,-1 0 0 0 0,1 0 0 0 0,-1 0 0 0 0,0-1 0 0 0,0 1 0 0 0,0-1 0 0 0,0 0 0 0 0,-6 2 0 0 0,-3-1 0 0 0,0-1 0 0 0,1-1 0 0 0,-23-1 0 0 0,31 0 0 0 0,2 0 0 0 0,-1 0 0 0 0,0 0 0 0 0,1 0 0 0 0,-1-1 0 0 0,0 1 0 0 0,1-1 0 0 0,-1 0 0 0 0,1 0 0 0 0,-1 0 0 0 0,1 0 0 0 0,-1 0 0 0 0,1-1 0 0 0,0 1 0 0 0,0-1 0 0 0,0 0 0 0 0,-3-2 0 0 0,-2-1 0 0 0,1-1 0 0 0,3 0-64 0 0,3 5-273 0 0,0 1-138 0 0,0 0-33 0 0,-2-1-31 0 0,1 1 0 0 0,-1-1 0 0 0,1 0 0 0 0,0 0 0 0 0,-1 0 1 0 0,1 0-1 0 0,0 1 0 0 0,0-2 0 0 0,-1 0 0 0 0,-3-7-985 0 0,5 1-11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3:43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15663 0 0,'0'0'356'0'0,"0"0"50"0"0,0 0 20 0 0,0 0-42 0 0,0 0-180 0 0,0 0 176 0 0,0 0 107 0 0,1-1 22 0 0,7-5 335 0 0,0 1-1 0 0,1-1 1 0 0,0 1-1 0 0,0 1 1 0 0,0 0-1 0 0,18-6 1 0 0,-19 7-613 0 0,5-2-102 0 0,-3 1-59 0 0,0 0-1 0 0,0 0 1 0 0,1 1-1 0 0,-1 1 1 0 0,1 0 0 0 0,15-1-1 0 0,-14 1-69 0 0,-7 1 0 0 0,0 0 0 0 0,0 1 0 0 0,0-1 0 0 0,0 1 0 0 0,8 1 0 0 0,-4-1-337 0 0,-7 1-1422 0 0,-2-1-638 0 0,0 0-130 0 0,0 0-29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3:44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15663 0 0,'0'0'356'0'0,"0"0"50"0"0,0 0 20 0 0,0 0-42 0 0,2 1-250 0 0,5 3 293 0 0,-1 0 1 0 0,1 1 0 0 0,-1 0 0 0 0,0 0 0 0 0,0 0 0 0 0,0 1 0 0 0,-1 0-1 0 0,0 0 1 0 0,0 0 0 0 0,-1 0 0 0 0,7 13 0 0 0,-2-2 850 0 0,-1 0 0 0 0,-1 1 0 0 0,9 34 0 0 0,-13-40-1176 0 0,-1 0 1 0 0,0 0-1 0 0,-1 1 1 0 0,0-1-1 0 0,-1 0 0 0 0,0 1 1 0 0,-1-1-1 0 0,-1 0 1 0 0,-4 20-1 0 0,1-14 69 0 0,-1-1-1 0 0,-1 1 1 0 0,0-2 0 0 0,-2 1-1 0 0,-17 27 1 0 0,10-21-433 0 0,0-1 0 0 0,-30 31 0 0 0,37-44 106 0 0,0-1 1 0 0,-1 0-1 0 0,0 0 0 0 0,0-1 0 0 0,-1 0 1 0 0,0-1-1 0 0,-23 10 0 0 0,30-15-145 0 0,1 0 0 0 0,-1 0-1 0 0,0-1 1 0 0,0 1 0 0 0,0-1 0 0 0,0 0-1 0 0,0 0 1 0 0,0 0 0 0 0,0-1 0 0 0,0 1 0 0 0,0-1-1 0 0,0 0 1 0 0,-5-2 0 0 0,-9-6-1234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3:55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 6447 0 0,'0'0'142'0'0,"0"0"22"0"0,0 0 13 0 0,0 0 123 0 0,0 0 468 0 0,0 0 205 0 0,0 0 41 0 0,0 0-61 0 0,0 0-288 0 0,0 0-121 0 0,0 0-28 0 0,0 0-4 0 0,0 0 0 0 0,0 0 0 0 0,0 0 0 0 0,0 0-68 0 0,0 0-217 0 0,0 0 161 0 0,0 0 100 0 0,0 0 21 0 0,0 0-66 0 0,0 0-222 0 0,0 0 166 0 0,0 0 101 0 0,0 0 21 0 0,0 0 3 0 0,0 0 0 0 0,0 0 0 0 0,0 0 0 0 0,0 0-69 0 0,-2 0-294 0 0,-7-1-133 0 0,4 0-16 0 0,0 1 0 0 0,0 0 0 0 0,1 0 0 0 0,-1 1 0 0 0,-8 0 0 0 0,11 0-26 0 0,-13 2 478 0 0,-26 12 1170 0 0,29-11-1622 0 0,3-1 72 0 0,7-2 299 0 0,2-1 117 0 0,0 0 21 0 0,0 0-66 0 0,2 0-294 0 0,10 1-129 0 0,-9-3-22 0 0,18 1 0 0 0,26 1 2 0 0,-17 0 0 0 0,48 7 0 0 0,-76-7 0 0 0,-1 0 0 0 0,1 0 0 0 0,0 0 0 0 0,-1 0 0 0 0,1 1 0 0 0,-1-1 0 0 0,1 0 0 0 0,-1 1 0 0 0,1 0 0 0 0,-1-1 0 0 0,1 1 0 0 0,-1 0 0 0 0,3 1 0 0 0,1 2 0 0 0,1 1 0 0 0,-4 5 0 0 0,-3-6 0 0 0,1-1 0 0 0,-1 0 0 0 0,0 0 0 0 0,0 0 0 0 0,0 0 0 0 0,-1 0 0 0 0,1-1 0 0 0,-1 1 0 0 0,0 0 0 0 0,0 0 0 0 0,0-1 0 0 0,0 0 0 0 0,-2 3 0 0 0,-5 3 0 0 0,0-1 0 0 0,-13 9 0 0 0,4-3 0 0 0,9-6 0 0 0,-1-1 0 0 0,0 0 0 0 0,0-1 0 0 0,0 0 0 0 0,0-1 0 0 0,-1 0 0 0 0,1 0 0 0 0,-21 3 0 0 0,31-7-3 0 0,0 0 1 0 0,0 0-1 0 0,0 0 0 0 0,0 0 0 0 0,0 0 1 0 0,0 0-1 0 0,1 0 0 0 0,-1 0 0 0 0,0 0 1 0 0,0 0-1 0 0,0 0 0 0 0,0 0 0 0 0,0 0 1 0 0,0-1-1 0 0,0 1 0 0 0,0 0 0 0 0,0 0 1 0 0,0 0-1 0 0,0 0 0 0 0,0 0 0 0 0,0 0 1 0 0,1 0-1 0 0,-1 0 0 0 0,0 0 0 0 0,0-1 1 0 0,0 1-1 0 0,0 0 0 0 0,0 0 0 0 0,0 0 1 0 0,0 0-1 0 0,0 0 0 0 0,0 0 0 0 0,0 0 1 0 0,0 0-1 0 0,0-1 0 0 0,0 1 0 0 0,0 0 1 0 0,0 0-1 0 0,0 0 0 0 0,0 0 0 0 0,0 0 1 0 0,-1 0-1 0 0,1 0 0 0 0,0 0 0 0 0,0-1 1 0 0,0 1-1 0 0,0 0 0 0 0,0 0 0 0 0,0 0 1 0 0,0 0-1 0 0,0 0 0 0 0,0 0 0 0 0,0 0 1 0 0,0 0-1 0 0,0 0 0 0 0,-1 0 0 0 0,1 0 1 0 0,0 0-1 0 0,0 0 0 0 0,0 0 0 0 0,0 0 0 0 0,0-1 1 0 0,0 1-1 0 0,0 0 0 0 0,0 0 0 0 0,-1 0 1 0 0,1 0-1 0 0,0 0 0 0 0,0 0 0 0 0,5-5-633 0 0,-1 1-194 0 0,5-3 563 0 0,-1 2-6981 0 0,0 3 166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3:55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15663 0 0,'0'0'356'0'0,"0"0"50"0"0,0 0 20 0 0,0 0-42 0 0,0 0-180 0 0,0 0 176 0 0,0 0 107 0 0,0 0 22 0 0,0 0 71 0 0,0 0 286 0 0,0 0 124 0 0,0 0 30 0 0,0 0-133 0 0,0 0-509 0 0,0 0 38 0 0,0 0 80 0 0,0 0 15 0 0,2 1-68 0 0,5 1-338 0 0,0 1 0 0 0,1-1 0 0 0,-1-1 0 0 0,1 1 0 0 0,12 0 0 0 0,43-2 1165 0 0,-34 0-1842 0 0,-5-2-65 0 0,38-5 1 0 0,-27 2-1286 0 0,-33 4 702 0 0,-2 1-253 0 0,2-2-51 0 0,7-7-11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3:58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91 157 10135 0 0,'0'0'231'0'0,"0"0"29"0"0,0 0 19 0 0,0 0 37 0 0,0 0 125 0 0,0 0 58 0 0,0 0 11 0 0,1-2 2 0 0,1-6 0 0 0,1 1 0 0 0,0-1 0 0 0,0 1 0 0 0,0 0 0 0 0,1 0 0 0 0,0 0 0 0 0,1 1 0 0 0,7-10 0 0 0,11-9 1112 0 0,24-30 1872 0 0,-47 54-3053 0 0,0 1-222 0 0,0 0 166 0 0,0 0 101 0 0,0 0 21 0 0,0 0-66 0 0,-1 1-294 0 0,-3 1-147 0 0,0 0 0 0 0,0 1-1 0 0,0 0 1 0 0,1 0 0 0 0,-1 0 0 0 0,1 0 0 0 0,0 1-1 0 0,0-1 1 0 0,-2 5 0 0 0,0-2-4 0 0,-10 10 2 0 0,0 1 0 0 0,1 0 0 0 0,1 1 0 0 0,-16 29 0 0 0,-4 5 0 0 0,30-48 0 0 0,0 1 0 0 0,1-1 0 0 0,-1 1 0 0 0,1-1 0 0 0,0 1 0 0 0,-3 10 0 0 0,-5 14 0 0 0,8-25 0 0 0,-2 19 0 0 0,3-20 0 0 0,-1 2 0 0 0,7 12 0 0 0,-5-12 0 0 0,1 0 0 0 0,9 12 0 0 0,-1-7 0 0 0,13 8 0 0 0,-11-11 0 0 0,-1-2 0 0 0,3-4 0 0 0,4-2 0 0 0,-12-2 0 0 0,-3 1 0 0 0,4 0 0 0 0,0-3 0 0 0,7-14 0 0 0,-9 14 0 0 0,8-18 0 0 0,-6 10 0 0 0,8-23 670 0 0,-1-1 0 0 0,11-52 0 0 0,-21 80-648 0 0,-1 0-475 0 0,0-1 1 0 0,0 1-1 0 0,0-18 0 0 0,-5 23 295 0 0,-11 2-57 0 0,13 2-177 0 0,-1 1-1 0 0,1-1 1 0 0,0 0 0 0 0,-1 1-1 0 0,1-1 1 0 0,0 1 0 0 0,0-1-1 0 0,0 1 1 0 0,0 0 0 0 0,0 0-1 0 0,-2 1 1 0 0,3-2 323 0 0,-2 1-5252 0 0,2-1-1317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2:37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64 2759 0 0,'0'0'126'0'0,"4"-6"193"0"0,-5 3 7651 0 0,-5-3-7862 0 0,4 4 275 0 0,2 2 113 0 0,0 0 14 0 0,0 0 2 0 0,0 0 0 0 0,0 0 0 0 0,0 0 0 0 0,0-2 0 0 0,-7-20 1616 0 0,4 11-2112 0 0,4 2 56 0 0,-1 7 299 0 0,0 2 117 0 0,0 0 21 0 0,0 0-66 0 0,-2 1-294 0 0,1-1-148 0 0,1 0-1 0 0,-1 1 1 0 0,0-1 0 0 0,1 0-1 0 0,-1 1 1 0 0,0-1-1 0 0,1 1 1 0 0,-1-1-1 0 0,1 1 1 0 0,-1-1 0 0 0,0 1-1 0 0,1-1 1 0 0,-1 1-1 0 0,1 0 1 0 0,0-1-1 0 0,-1 1 1 0 0,1 0 0 0 0,-1-1-1 0 0,1 1 1 0 0,0 0-1 0 0,0-1 1 0 0,-1 1-1 0 0,1 0 1 0 0,0 0 0 0 0,0 0-1 0 0,-1 2 1 0 0,-3 12 255 0 0,1-1 0 0 0,0 1 0 0 0,1 0 0 0 0,0 0 0 0 0,1 0 0 0 0,1 0 0 0 0,1 18 0 0 0,5 17-971 0 0,0-3-546 0 0,-5-36 1309 0 0,-1-9 290 0 0,2 6-430 0 0,-1-7-114 0 0,0-6 102 0 0,-1-1 124 0 0,0 1-1 0 0,-1-1 0 0 0,0 1 1 0 0,0-1-1 0 0,-1 1 1 0 0,0-1-1 0 0,0 1 0 0 0,-3-6 1 0 0,-4-15 207 0 0,-7-23 1055 0 0,-6-21-974 0 0,18 59-308 0 0,4 11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0,-1 10 0 0 0,0 15 0 0 0,1-11 0 0 0,2 0 0 0 0,5 26 0 0 0,1 5 0 0 0,-4-25 0 0 0,-1 0 0 0 0,-4-6 0 0 0,0-3-64 0 0,1-9-273 0 0,0-2-138 0 0,0 0-851 0 0,0 0-3444 0 0,0 0-1474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3:58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14 107 19351 0 0,'0'0'439'0'0,"0"0"62"0"0,0 0 33 0 0,0 0-65 0 0,-1-8-292 0 0,-5-3-190 0 0,6 10 117 0 0,-1 0-1 0 0,0 0 0 0 0,0 0 1 0 0,1-1-1 0 0,-1 1 1 0 0,1 0-1 0 0,-1-1 1 0 0,1 1-1 0 0,-1 0 0 0 0,1-1 1 0 0,0 1-1 0 0,0 0 1 0 0,0-1-1 0 0,0 1 0 0 0,0-1 1 0 0,0 1-1 0 0,0 0 1 0 0,1-3-1 0 0,1-2 548 0 0,-2 4-553 0 0,1 1 1 0 0,-1 0-1 0 0,1 0 1 0 0,-1-1-1 0 0,0 1 1 0 0,1 0-1 0 0,-1-1 1 0 0,0 1-1 0 0,0 0 1 0 0,0-1-1 0 0,0 1 1 0 0,0 0-1 0 0,0-1 1 0 0,-1 0-1 0 0,0 0-81 0 0,3-9-18 0 0,-2 5 1 0 0,-1 0-64 0 0,1 5-273 0 0,-2-5-394 0 0,1 4-4386 0 0,1 2 3582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3:59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200 154 13823 0 0,'0'0'315'0'0,"0"0"45"0"0,0 0 21 0 0,0 0-49 0 0,1-2-220 0 0,1 0 255 0 0,1 0 0 0 0,-1-1-1 0 0,0 0 1 0 0,0 1-1 0 0,0-1 1 0 0,-1 0 0 0 0,1 0-1 0 0,-1 0 1 0 0,0 0 0 0 0,1 0-1 0 0,-1-1 1 0 0,-1 1 0 0 0,1 0-1 0 0,0 0 1 0 0,-1-1 0 0 0,0 1-1 0 0,1 0 1 0 0,-1-1-1 0 0,-1 1 1 0 0,0-5 0 0 0,2-16 105 0 0,-1 21-218 0 0,-1 1-1 0 0,1 0 1 0 0,0-1-1 0 0,0 1 1 0 0,-1 0-1 0 0,1 0 1 0 0,-2-4-1 0 0,-2-11 1674 0 0,3 16-1915 0 0,-1 0 0 0 0,1 0 0 0 0,0-1 0 0 0,-1 1 0 0 0,1 1 0 0 0,-1-1 0 0 0,1 0 0 0 0,-1 0 0 0 0,1 0 0 0 0,-1 1 0 0 0,0-1-1 0 0,1 1 1 0 0,-3-1 0 0 0,-2-1-14 0 0,2 1 2 0 0,0-1 0 0 0,0 1 0 0 0,0 0 0 0 0,0 1 0 0 0,-1-1 0 0 0,1 1 0 0 0,0 0 0 0 0,0 0 0 0 0,0 0 0 0 0,-1 0 0 0 0,-5 2 0 0 0,4-1 0 0 0,0 1 0 0 0,1 0 0 0 0,-1 0 0 0 0,1 1 0 0 0,-1 0 0 0 0,1 0 0 0 0,0 0 0 0 0,0 0 0 0 0,0 1 0 0 0,1 0 0 0 0,-6 5 0 0 0,3-3 0 0 0,2 1 0 0 0,-1-1 0 0 0,0 1 0 0 0,1 0 0 0 0,1 1 0 0 0,-1-1 0 0 0,1 1 0 0 0,0 0 0 0 0,1 0 0 0 0,0 0 0 0 0,0 0 0 0 0,1 1 0 0 0,-3 13 0 0 0,5-19-110 0 0,0 0 0 0 0,0 1 0 0 0,0-1 0 0 0,0 0-1 0 0,0 0 1 0 0,2 6 0 0 0,7 3-903 0 0,-8-11 970 0 0,2 2 35 0 0,-1-1 0 0 0,1-1-1 0 0,0 1 1 0 0,0 0-1 0 0,0-1 1 0 0,0 1-1 0 0,0-1 1 0 0,0 0-1 0 0,1 0 1 0 0,-1 0-1 0 0,0 0 1 0 0,0-1 0 0 0,1 1-1 0 0,-1-1 1 0 0,0 0-1 0 0,1 0 1 0 0,-1 0-1 0 0,1-1 1 0 0,-1 1-1 0 0,0-1 1 0 0,6-1 0 0 0,7-3 26 0 0,0 0 1 0 0,0-1 0 0 0,15-8 0 0 0,-24 11-10 0 0,-5 2 40 0 0,10-5 572 0 0,0 0 0 0 0,17-13 0 0 0,-22 14-605 0 0,-4 5-16 0 0,-4 5 0 0 0,-5 7 0 0 0,6-11 0 0 0,-30 63 1613 0 0,25-54-1786 0 0,1 0-1 0 0,0 0 0 0 0,0 0 0 0 0,2 0 0 0 0,-1 1 1 0 0,1 0-1 0 0,-1 12 0 0 0,-1 6 7 0 0,-1-10 184 0 0,2-13-35 0 0,1 1 0 0 0,0 0 0 0 0,0 1 1 0 0,-1 8-1 0 0,3-14-353 0 0,0-2-117 0 0,0 0-21 0 0,0 0-71 0 0,0 0-285 0 0,0 0-126 0 0,0 0-29 0 0,0 0-140 0 0,0 0-572 0 0,0 0-253 0 0,0 0-51 0 0,0 0-11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4:16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87 8287 0 0,'0'0'382'0'0,"0"0"-8"0"0,0 0-102 0 0,0 0 463 0 0,0-2 234 0 0,-2 1-404 0 0,0-1-934 0 0,5-15 6512 0 0,-2 7-6054 0 0,-1 8 282 0 0,8-6 1069 0 0,-4 1-1219 0 0,-3 5 166 0 0,3-6 1202 0 0,-7 3-1573 0 0,-1 1-16 0 0,-1 2-64 0 0,4 2-273 0 0,1 0-138 0 0,0 0-33 0 0,0 0 66 0 0,0-2 292 0 0,2-3 62 0 0,-1 4-282 0 0,-1 1-118 0 0,0-2-22 0 0,0-4-2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4:18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1 580 10135 0 0,'0'0'464'0'0,"0"0"-9"0"0,0 0-223 0 0,0 0 156 0 0,0 0 100 0 0,0 0 21 0 0,0 0 71 0 0,0 0 286 0 0,0 0 124 0 0,0 0 30 0 0,0 0-65 0 0,0 0-290 0 0,0 0-121 0 0,8-4 416 0 0,54-37 1244 0 0,-48 30-1831 0 0,0 0-1 0 0,0-1 1 0 0,-1-1 0 0 0,-1 0-1 0 0,0-1 1 0 0,11-17 0 0 0,-6 9 13 0 0,6-14 422 0 0,2-4-499 0 0,-22 33-309 0 0,0-1 0 0 0,-3 3 0 0 0,-5 5 0 0 0,2 1 0 0 0,1 0 0 0 0,-1 0 0 0 0,1 0 0 0 0,-1 0 0 0 0,1 1 0 0 0,0-1 0 0 0,-1 1 0 0 0,1-1 0 0 0,0 1 0 0 0,0 0 0 0 0,0 0 0 0 0,0 0 0 0 0,0 0 0 0 0,1 0 0 0 0,-3 3 0 0 0,3-3 0 0 0,-7 6 0 0 0,1 1 0 0 0,0 0 0 0 0,1 0 0 0 0,0 1 0 0 0,0-1 0 0 0,1 1 0 0 0,0 0 0 0 0,1 1 0 0 0,-5 17 0 0 0,6-21 0 0 0,2-4 0 0 0,0 0 0 0 0,1 0 0 0 0,-1 0 0 0 0,1 0 0 0 0,0 0 0 0 0,0 0 0 0 0,0 0 0 0 0,0 0 0 0 0,0 0 0 0 0,1 4 0 0 0,-1-3 0 0 0,2 4 0 0 0,9 10 0 0 0,3-3 0 0 0,-14-14 0 0 0,1 0 0 0 0,-1-1 0 0 0,1 1 0 0 0,-1-1 0 0 0,1 1 0 0 0,-1-1 0 0 0,1 1 0 0 0,-1-1 0 0 0,1 0 0 0 0,0 1 0 0 0,-1-1 0 0 0,1 0 0 0 0,0 1 0 0 0,-1-1 0 0 0,1 0 0 0 0,0 0 0 0 0,0 1 0 0 0,-1-1 0 0 0,1 0 0 0 0,0 0 0 0 0,-1 0 0 0 0,1 0 0 0 0,1 0 0 0 0,1 0 0 0 0,3 1 0 0 0,1-1 0 0 0,-1 1 0 0 0,1-1 0 0 0,-1 0 0 0 0,1 0 0 0 0,-1-1 0 0 0,1 0 0 0 0,-1 0 0 0 0,0 0 0 0 0,1-1 0 0 0,-1 0 0 0 0,0 0 0 0 0,0-1 0 0 0,0 1 0 0 0,-1-1 0 0 0,11-7 0 0 0,-1-1 49 0 0,0 1-1 0 0,-1-2 1 0 0,-1 0-1 0 0,1-1 0 0 0,-2 0 1 0 0,16-21-1 0 0,-3-2 248 0 0,32-59 0 0 0,-44 67-73 0 0,-1 0 1 0 0,-1-1-1 0 0,-1-1 1 0 0,7-39-1 0 0,-14 59-223 0 0,1 6 0 0 0,-2 7 0 0 0,-2 3 0 0 0,-3 14 0 0 0,-6 26 0 0 0,0 7 0 0 0,-9 41 0 0 0,10-55-267 0 0,4-26 44 0 0,1 0-1 0 0,1 0 1 0 0,1 0-1 0 0,-1 18 1 0 0,2-11-73 0 0,-1-16 257 0 0,1 1 0 0 0,0-1 0 0 0,0 1 0 0 0,0 0 0 0 0,1-1 0 0 0,-1 1 0 0 0,3 5 0 0 0,3 1 39 0 0,-3-9 0 0 0,-1-2 0 0 0,-1 1 0 0 0,0 0 0 0 0,0 0 0 0 0,0-1 0 0 0,0 1 0 0 0,0 0 0 0 0,0-1 0 0 0,0 1 0 0 0,1-1 0 0 0,-1 1 0 0 0,0-1 0 0 0,0 0 0 0 0,0 1 0 0 0,1-1 0 0 0,-1 0 0 0 0,0 0 0 0 0,0 0 0 0 0,0 0 0 0 0,1 0 0 0 0,1-1 0 0 0,3 1 0 0 0,-3 0 0 0 0,1 0 0 0 0,0-1 0 0 0,0 1 0 0 0,-1-1 0 0 0,1 1 0 0 0,-1-1 0 0 0,1 0 0 0 0,0 0 0 0 0,-1-1 0 0 0,0 1 0 0 0,1-1 0 0 0,-1 0 0 0 0,0 0 0 0 0,0 0 0 0 0,0 0 0 0 0,0 0 0 0 0,0-1 0 0 0,4-4 0 0 0,73-66 0 0 0,-44 42 0 0 0,34-38 0 0 0,-50 45 249 0 0,0-1 0 0 0,-2 0 0 0 0,24-46 0 0 0,-22 28 249 0 0,27-76 0 0 0,-44 112-426 0 0,-3 6 299 0 0,0 1 117 0 0,-13 16 613 0 0,-9 14-1796 0 0,-21 38 0 0 0,8-13 109 0 0,18-25 586 0 0,1 0 0 0 0,-22 58 0 0 0,37-84 0 0 0,-18 57-541 0 0,10-30 151 0 0,8-27 328 0 0,0 1 0 0 0,0 0 0 0 0,0-1-1 0 0,1 1 1 0 0,-1 0 0 0 0,1 0 0 0 0,1-1-1 0 0,-1 1 1 0 0,1 0 0 0 0,1 5 0 0 0,-2-8 47 0 0,1 0 0 0 0,-1 0 0 0 0,1 0 0 0 0,-1-1 0 0 0,1 1 0 0 0,0 0 0 0 0,0-1 0 0 0,0 1 0 0 0,0 0 1 0 0,0-1-1 0 0,0 1 0 0 0,1-1 0 0 0,-1 0 0 0 0,0 1 0 0 0,1-1 0 0 0,-1 0 0 0 0,1 0 0 0 0,0 0 0 0 0,-1 0 0 0 0,1 0 0 0 0,0 0 1 0 0,-1-1-1 0 0,1 1 0 0 0,0 0 0 0 0,0-1 0 0 0,-1 1 0 0 0,1-1 0 0 0,2 0 0 0 0,4 1-25 0 0,-1 0 0 0 0,0-1-1 0 0,0 0 1 0 0,0-1 0 0 0,0 0 0 0 0,0 0-1 0 0,0 0 1 0 0,0-1 0 0 0,0 0 0 0 0,7-3-1 0 0,-1-1 52 0 0,1-1 1 0 0,-2 0-1 0 0,1-1 0 0 0,-1-1 0 0 0,0 0 0 0 0,18-17 0 0 0,-10 4 92 0 0,0-1 0 0 0,21-32 0 0 0,-37 48-103 0 0,-4 1 72 0 0,0 5 299 0 0,0 1 117 0 0,0 0 21 0 0,0 0-66 0 0,-2 0-294 0 0,-2 4-144 0 0,-1 0 0 0 0,1 0-1 0 0,-1 0 1 0 0,1 0 0 0 0,1 0 0 0 0,-1 1 0 0 0,1 0-1 0 0,-1 0 1 0 0,1 0 0 0 0,-3 9 0 0 0,0-2-115 0 0,1 1 1 0 0,0 0-1 0 0,-4 21 1 0 0,9-31 29 0 0,-1 0 1 0 0,1 0-1 0 0,-1 0 1 0 0,1 0-1 0 0,0 0 1 0 0,0 0-1 0 0,0 0 0 0 0,1 0 1 0 0,-1 0-1 0 0,1 0 1 0 0,-1 0-1 0 0,1 0 1 0 0,0 0-1 0 0,0 0 1 0 0,1-1-1 0 0,-1 1 1 0 0,0 0-1 0 0,1-1 1 0 0,2 4-1 0 0,-3-5 80 0 0,0 0 0 0 0,-1 0 0 0 0,1 0 0 0 0,0 0 0 0 0,0 0 0 0 0,0 0 0 0 0,0 0 0 0 0,0-1 0 0 0,1 1 0 0 0,-1 0 0 0 0,0 0 0 0 0,0-1 0 0 0,0 1 0 0 0,1-1 0 0 0,-1 1 0 0 0,0-1 0 0 0,1 0 0 0 0,-1 1 0 0 0,0-1 0 0 0,1 0 0 0 0,-1 0 0 0 0,0 0 0 0 0,1 0 0 0 0,-1 0 0 0 0,1 0 0 0 0,1-1 0 0 0,3 0 0 0 0,0 0 0 0 0,-1 0 0 0 0,1 0 0 0 0,0-1 0 0 0,0 0 0 0 0,0 0 0 0 0,-1-1 0 0 0,1 1 0 0 0,-1-1 0 0 0,0-1 0 0 0,7-4 0 0 0,4-5 0 0 0,25-24 0 0 0,-36 30 0 0 0,1 1 0 0 0,-2-1 0 0 0,6-8 0 0 0,11-15 0 0 0,-19 27 13 0 0,16-19 879 0 0,-17 21-826 0 0,0-1 0 0 0,0 0 0 0 0,-1 1 0 0 0,1-1 0 0 0,0 0-1 0 0,-1 1 1 0 0,1-1 0 0 0,-1 0 0 0 0,1 0 0 0 0,-1 0-1 0 0,0 0 1 0 0,0 1 0 0 0,0-3 0 0 0,-2-1 83 0 0,-2 9-133 0 0,4-3-16 0 0,0 0 0 0 0,0 0 0 0 0,0 1 0 0 0,0-1 0 0 0,0 0 0 0 0,0 0 0 0 0,0 0 0 0 0,1 0 0 0 0,-1 0 0 0 0,1 0 0 0 0,-1 1 0 0 0,0-1 0 0 0,1 0 0 0 0,0 0 0 0 0,-1 0 0 0 0,2 0 0 0 0,8 11 0 0 0,-5-10 0 0 0,-2-1 0 0 0,18 15 0 0 0,-11-8 0 0 0,-6-4 0 0 0,-1 9 0 0 0,0-3 0 0 0,-3-8 0 0 0,0 0 0 0 0,0-1 0 0 0,1 1 0 0 0,-1 0 0 0 0,0 0 0 0 0,-1-1 0 0 0,1 1 0 0 0,0 0 0 0 0,0 0 0 0 0,-1 0 0 0 0,0 2 0 0 0,-1 3 0 0 0,1 1 0 0 0,0 0 0 0 0,-1-1 0 0 0,0 1 0 0 0,0 0 0 0 0,-1-1 0 0 0,-4 10 0 0 0,4-10 0 0 0,1 1 0 0 0,-1 0 0 0 0,1-1 0 0 0,-2 17 0 0 0,1-9-891 0 0,3-13-267 0 0,1-2-104 0 0,4-4-155 0 0,5-3-104 0 0,-1-4-14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4:20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83 190 10135 0 0,'0'0'231'0'0,"0"0"29"0"0,10-13 305 0 0,0-1-419 0 0,59-85 8348 0 0,-66 95-8212 0 0,0 0 0 0 0,-1-1 0 0 0,0 1 0 0 0,1-1 0 0 0,1-6 0 0 0,-3 9-262 0 0,7-15 1940 0 0,-7 10-1944 0 0,-3 2-16 0 0,-4 5 72 0 0,4 1 60 0 0,-1 1 0 0 0,1 0-1 0 0,0-1 1 0 0,-1 1 0 0 0,1 0 0 0 0,0 0-1 0 0,0 0 1 0 0,0 0 0 0 0,1 0-1 0 0,-1 1 1 0 0,0-1 0 0 0,1 1 0 0 0,-1-1-1 0 0,-1 5 1 0 0,-9 19-132 0 0,-18 28 0 0 0,7-14 0 0 0,-32 60-1976 0 0,44-83 1959 0 0,5-8 18 0 0,1 0-1 0 0,-9 18 0 0 0,11-19-72 0 0,3-6-299 0 0,0-2-117 0 0,0 0-21 0 0,0 0-71 0 0,8-15-2296 0 0,-5 9 1494 0 0,0-1-1 0 0,0 1 0 0 0,-1-1 1 0 0,4-12-1 0 0,-1 2-664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4:21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13 305 10135 0 0,'0'0'231'0'0,"0"0"29"0"0,-1-8 257 0 0,-11-70 4467 0 0,12 74-4476 0 0,0 0 0 0 0,1 0 0 0 0,-1 0 0 0 0,0 0-1 0 0,1 0 1 0 0,0 0 0 0 0,0 0 0 0 0,3-6 0 0 0,17-32 1841 0 0,-7 14-1877 0 0,-9 21-209 0 0,-1 1 0 0 0,0 0 0 0 0,1 0 0 0 0,0 1 0 0 0,1 0 0 0 0,-1-1 0 0 0,1 2 0 0 0,0-1 0 0 0,10-5 1 0 0,0-2 593 0 0,-9 8-809 0 0,-1 0 0 0 0,1 0 0 0 0,0 1 0 0 0,-1 0 0 0 0,2 0 0 0 0,-1 0 0 0 0,0 1 0 0 0,12-2 0 0 0,-5 2-4 0 0,0 0 0 0 0,0 2 0 0 0,25 1 0 0 0,-34-1-44 0 0,0 1 0 0 0,0 0 0 0 0,0 0 0 0 0,-1 0 0 0 0,1 1 0 0 0,0-1 0 0 0,5 4 0 0 0,-8-4 0 0 0,0 0 0 0 0,0 0 0 0 0,0 0 0 0 0,0 0 0 0 0,-1 1 0 0 0,1-1 0 0 0,0 1 0 0 0,-1-1 0 0 0,1 1 0 0 0,-1 0 0 0 0,1-1 0 0 0,1 4 0 0 0,4 4 0 0 0,-6-7 0 0 0,1 0 0 0 0,0 0 0 0 0,0 1 0 0 0,-1-1 0 0 0,0 0 0 0 0,1 1 0 0 0,-1-1 0 0 0,0 1 0 0 0,0-1 0 0 0,0 1 0 0 0,0-1 0 0 0,-1 1 0 0 0,1 0 0 0 0,0 4 0 0 0,-1-2 0 0 0,0 0 0 0 0,-1 0 0 0 0,1 0 0 0 0,-1 0 0 0 0,0 0 0 0 0,0 0 0 0 0,-4 8 0 0 0,2-5 0 0 0,-1 1 0 0 0,0-1 0 0 0,-1 0 0 0 0,0 0 0 0 0,0-1 0 0 0,-1 1 0 0 0,0-1 0 0 0,-10 10 0 0 0,7-10-323 0 0,0-1 0 0 0,0 0-1 0 0,0 0 1 0 0,0-1 0 0 0,-1 0 0 0 0,-16 5-1 0 0,3-3-1175 0 0,-44 8 0 0 0,53-11-2593 0 0,13-3-2731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4:21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7 15663 0 0,'0'0'356'0'0,"0"0"50"0"0,0 0 20 0 0,0 0-42 0 0,-1-1-250 0 0,-1-2 19 0 0,2 2 567 0 0,-18 0 2452 0 0,15 1-3055 0 0,0 1 1 0 0,0 0-1 0 0,-1 0 0 0 0,1 0 1 0 0,0 0-1 0 0,0 0 0 0 0,0 1 1 0 0,0-1-1 0 0,0 1 1 0 0,1 0-1 0 0,-1 0 0 0 0,0 0 1 0 0,1 0-1 0 0,0 1 0 0 0,-1-1 1 0 0,1 1-1 0 0,0-1 0 0 0,0 1 1 0 0,0 0-1 0 0,1 0 1 0 0,-3 4-1 0 0,-4 5 334 0 0,-9 13-291 0 0,1 2 0 0 0,1 0 0 0 0,1 0 0 0 0,1 1 0 0 0,2 1 0 0 0,-14 54 0 0 0,23-72-318 0 0,0 0 0 0 0,1 1 0 0 0,0-1 0 0 0,0 1 0 0 0,1-1 0 0 0,1 1 0 0 0,0-1 0 0 0,1 0 0 0 0,0 0 0 0 0,1 1 0 0 0,5 13 0 0 0,-7-22-31 0 0,0 0 0 0 0,1-1 0 0 0,-1 1-1 0 0,1 0 1 0 0,0-1 0 0 0,0 1 0 0 0,0-1 0 0 0,4 5-1 0 0,6 0-5793 0 0,-1-5-899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4:22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245 295 10135 0 0,'0'0'231'0'0,"0"0"29"0"0,0 0 19 0 0,0-3-41 0 0,4-17-112 0 0,-3 19 267 0 0,-1 1 106 0 0,5-17 1035 0 0,24-67 4098 0 0,-28 83-5120 0 0,-1 1 0 0 0,5-10 449 0 0,-4 8-687 0 0,1-1 0 0 0,-1 1 0 0 0,1-1 0 0 0,-1 1-1 0 0,0-1 1 0 0,0 1 0 0 0,1-6 0 0 0,-2 8-274 0 0,0 0 1 0 0,0 0-1 0 0,0 0 0 0 0,0-1 1 0 0,0 1-1 0 0,0 0 0 0 0,0 0 0 0 0,0 0 1 0 0,0 0-1 0 0,0-1 0 0 0,0 1 1 0 0,-1 0-1 0 0,1 0 0 0 0,0 0 0 0 0,0 0 1 0 0,0 0-1 0 0,0-1 0 0 0,0 1 0 0 0,0 0 1 0 0,0 0-1 0 0,0 0 0 0 0,0 0 1 0 0,-1 0-1 0 0,1 0 0 0 0,0 0 0 0 0,0-1 1 0 0,0 1-1 0 0,0 0 0 0 0,0 0 1 0 0,-1 0-1 0 0,1 0 0 0 0,0 0 0 0 0,0 0 1 0 0,0 0-1 0 0,0 0 0 0 0,0 0 1 0 0,-1 0-1 0 0,1 0 0 0 0,0 0 0 0 0,0 0 1 0 0,0 0-1 0 0,0 0 0 0 0,-1 0 1 0 0,1 0-1 0 0,0 0 0 0 0,0 0 0 0 0,0 0 1 0 0,0 0-1 0 0,0 0 0 0 0,-1 0 0 0 0,1 0 1 0 0,0 0-1 0 0,0 1 0 0 0,0-1 1 0 0,0 0-1 0 0,0 0 0 0 0,0 0 0 0 0,-1 0 1 0 0,1 0-1 0 0,0 0 0 0 0,0 1 1 0 0,-8 5-3 0 0,2 0 2 0 0,-1 0 0 0 0,1 1 0 0 0,1 0 0 0 0,-1 0 0 0 0,1 1 0 0 0,1 0 0 0 0,-1 0 0 0 0,1 0 0 0 0,0 0 0 0 0,-3 12 0 0 0,5-13 0 0 0,-1-1 0 0 0,0 1 0 0 0,0-1 0 0 0,0 0 0 0 0,-1 0 0 0 0,0 0 0 0 0,-6 6 0 0 0,-5 9 0 0 0,-9 17 0 0 0,-28 57 0 0 0,49-87-64 0 0,2-6-273 0 0,1-2-138 0 0,0 0-33 0 0,0-2 66 0 0,0-17 276 0 0,2 3-111 0 0,0 1 0 0 0,1-1 0 0 0,0 0 0 0 0,2 1 0 0 0,7-19 0 0 0,-10 28 57 0 0,2-7 181 0 0,6-13-22 0 0,6-34-1 0 0,-14 51 61 0 0,-1-1 1 0 0,0 0 0 0 0,0 0-1 0 0,-1 0 1 0 0,0 1-1 0 0,-1-1 1 0 0,-2-12-1 0 0,3 19 78 0 0,-1 0-1 0 0,1 0 1 0 0,-1 1 0 0 0,0-1-1 0 0,0 0 1 0 0,0 0 0 0 0,0 1-1 0 0,-1-1 1 0 0,1 0-1 0 0,-1 1 1 0 0,1 0 0 0 0,-1-1-1 0 0,0 1 1 0 0,0 0-1 0 0,0 0 1 0 0,0 0 0 0 0,0 0-1 0 0,-1 0 1 0 0,1 0-1 0 0,-1 1 1 0 0,1-1 0 0 0,-1 1-1 0 0,1 0 1 0 0,-1 0 0 0 0,-4-2-1 0 0,-10 0-76 0 0,12 2 0 0 0,0 0 0 0 0,0 0 0 0 0,0 0 0 0 0,0 1 0 0 0,0 0 0 0 0,0 0 0 0 0,-6 1 0 0 0,7-1 162 0 0,1 0 0 0 0,0 1 0 0 0,0-1 0 0 0,-1 0-1 0 0,1-1 1 0 0,0 1 0 0 0,0 0 0 0 0,-1-1 0 0 0,1 0 0 0 0,0 0-1 0 0,0 0 1 0 0,-5-2 0 0 0,44-4 1814 0 0,96-8-1956 0 0,-34 4-24 0 0,-31-5 4 0 0,-56 15-653 0 0,28-1-5328 0 0,-39 2-1185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4:23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11975 0 0,'0'0'267'0'0,"0"0"42"0"0,0 0 17 0 0,0 0-28 0 0,0-8-186 0 0,-1 6 99 0 0,1 0 0 0 0,0 0 0 0 0,0-1 0 0 0,0 1 0 0 0,1 0 0 0 0,-1 0 0 0 0,0-1 0 0 0,1 1 1 0 0,0 0-1 0 0,-1 0 0 0 0,1 0 0 0 0,0 0 0 0 0,1-3 0 0 0,2-1 698 0 0,24-49 5355 0 0,-5 14-4112 0 0,-34 65-2152 0 0,6-14 0 0 0,0 0 0 0 0,1 1 0 0 0,0-1 0 0 0,0 1 0 0 0,-2 15 0 0 0,2-11 0 0 0,4-7 0 0 0,6-2 0 0 0,-3-5 0 0 0,-1 0 0 0 0,1 0 0 0 0,0-1 0 0 0,-1 1 0 0 0,1-1 0 0 0,0 0 0 0 0,-1 0 0 0 0,1 0 0 0 0,0 0 0 0 0,0 0 0 0 0,-1-1 0 0 0,1 1 0 0 0,0-1 0 0 0,-1 0 0 0 0,1 1 0 0 0,-1-1 0 0 0,4-2 0 0 0,2-1 0 0 0,-1 0 0 0 0,1-1 0 0 0,-1 0 0 0 0,8-6 0 0 0,2-6 0 0 0,0 0 0 0 0,-1-1 0 0 0,17-24 0 0 0,-29 37 0 0 0,0 0 72 0 0,-3 4 299 0 0,-6 12 626 0 0,-43 158-2824 0 0,46-162 1425 0 0,-1 1-1 0 0,1-1 1 0 0,-2 0-1 0 0,1 0 0 0 0,-1 0 1 0 0,-6 9-1 0 0,4-8-2438 0 0,0-1 0 0 0,-11 11 0 0 0,6-8-3151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4:2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1 11975 0 0,'0'0'267'0'0,"0"0"42"0"0,0 0 17 0 0,-1 1-28 0 0,-24 28 1537 0 0,1 1 0 0 0,1 0 1 0 0,-30 57-1 0 0,42-70-1998 0 0,-113 211 1281 0 0,60-88-1118 0 0,61-132 0 0 0,1-1 0 0 0,-4-6 0 0 0,0-2 0 0 0,5 1 4 0 0,-1-1 0 0 0,1 1 1 0 0,0 0-1 0 0,0 0 0 0 0,0-1 0 0 0,0 1 0 0 0,-1-1 0 0 0,1 1 0 0 0,0-1 0 0 0,0 1 0 0 0,0-1 1 0 0,0 1-1 0 0,0-1 0 0 0,0 0 0 0 0,0 0 0 0 0,1 0 0 0 0,-1 0 0 0 0,0 1 0 0 0,0-1 1 0 0,0 0-1 0 0,1 0 0 0 0,-1 0 0 0 0,1 0 0 0 0,-1-1 0 0 0,1 1 0 0 0,-1-1 0 0 0,0-2 129 0 0,0 0-1 0 0,1 0 1 0 0,-1 1-1 0 0,1-1 0 0 0,0 0 1 0 0,0-4-1 0 0,1 1 270 0 0,-1-11-159 0 0,2-1-1 0 0,0 1 1 0 0,1 1 0 0 0,1-1-1 0 0,12-33 1 0 0,-2 17 357 0 0,35-63 0 0 0,-34 73-537 0 0,2 1 1 0 0,1 1-1 0 0,1 0 0 0 0,0 2 0 0 0,2 0 1 0 0,25-19-1 0 0,5 10 1526 0 0,-49 26-1571 0 0,15-5-20 0 0,-9 5 2 0 0,3 3 0 0 0,-9 1 0 0 0,0 1 0 0 0,1-1 0 0 0,-1 0 0 0 0,0 0 0 0 0,0 1 0 0 0,0-1 0 0 0,0 1 0 0 0,0 0 0 0 0,0 0 0 0 0,-1-1 0 0 0,1 1 0 0 0,-1 0 0 0 0,1 0 0 0 0,-1 1 0 0 0,1-1 0 0 0,-1 0 0 0 0,0 0 0 0 0,0 1 0 0 0,0-1 0 0 0,-1 0 0 0 0,1 1 0 0 0,-1-1 0 0 0,1 5 0 0 0,1 2 0 0 0,-2 1 0 0 0,1-1 0 0 0,-1 1 0 0 0,-2 17 0 0 0,1-23-53 0 0,0-1 0 0 0,1 1-1 0 0,-1-1 1 0 0,-1 1 0 0 0,1-1-1 0 0,0 0 1 0 0,-1 1 0 0 0,0-1 0 0 0,1 0-1 0 0,-1 0 1 0 0,-1 0 0 0 0,1 0-1 0 0,0-1 1 0 0,-1 1 0 0 0,1-1 0 0 0,-1 1-1 0 0,0-1 1 0 0,0 0 0 0 0,0 0-1 0 0,0 0 1 0 0,0 0 0 0 0,0-1 0 0 0,0 1-1 0 0,-5 1 1 0 0,0-1-106 0 0,0 0 1 0 0,0 0-1 0 0,0-1 0 0 0,1 0 0 0 0,-1-1 0 0 0,0 1 1 0 0,0-1-1 0 0,0-1 0 0 0,-16-2 0 0 0,15 1-760 0 0,0 0 0 0 0,0 0-1 0 0,0-1 1 0 0,0 0 0 0 0,0 0 0 0 0,-9-6 0 0 0,2-1-5903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2:37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13823 0 0,'0'0'315'0'0,"-2"0"45"0"0,0 0-232 0 0,-2 0-52 0 0,-11 7 628 0 0,13-6-339 0 0,2-1-319 0 0,-1 1 0 0 0,1-1-1 0 0,0 0 1 0 0,0 0-1 0 0,-1 1 1 0 0,1-1 0 0 0,0 0-1 0 0,0 1 1 0 0,-1-1 0 0 0,1 0-1 0 0,0 1 1 0 0,0-1-1 0 0,0 0 1 0 0,0 1 0 0 0,-1-1-1 0 0,1 0 1 0 0,0 1-1 0 0,0-1 1 0 0,0 0 0 0 0,0 1-1 0 0,0 0 1 0 0,0 0 4042 0 0,27-7-3424 0 0,1 2 0 0 0,-1 0 0 0 0,33 1 0 0 0,-46 3-664 0 0,1 1 0 0 0,1 0 0 0 0,-5 0-64 0 0,-9-1-273 0 0,-2 0-138 0 0,0 0-33 0 0,0 0-208 0 0,0 0-857 0 0,0 0-379 0 0,0 0-80 0 0,0 0-15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4:24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49 147 13823 0 0,'0'0'630'0'0,"0"0"-13"0"0,2-1-393 0 0,1 0 16 0 0,1-1-1 0 0,-1 1 1 0 0,1-1 0 0 0,-1 1 0 0 0,0-1-1 0 0,0 0 1 0 0,0 0 0 0 0,0-1 0 0 0,0 1-1 0 0,0 0 1 0 0,-1-1 0 0 0,1 0 0 0 0,-1 0-1 0 0,0 0 1 0 0,4-6 0 0 0,-1 0 445 0 0,0 0 1 0 0,-1-1-1 0 0,0 1 0 0 0,-1-1 0 0 0,0 0 1 0 0,2-18-1 0 0,-5 26-120 0 0,-2-6 338 0 0,1 7-875 0 0,1 1 1 0 0,0-1-1 0 0,-1 1 0 0 0,1-1 1 0 0,0 0-1 0 0,-1 1 0 0 0,1-1 1 0 0,-1 1-1 0 0,1-1 0 0 0,-1 1 1 0 0,1 0-1 0 0,-1-1 0 0 0,1 1 1 0 0,-1 0-1 0 0,1-1 0 0 0,-1 1 1 0 0,0 0-1 0 0,1-1 1 0 0,-1 1-1 0 0,0 0 0 0 0,1 0 1 0 0,-1 0-1 0 0,0 0 0 0 0,1 0 1 0 0,-1 0-1 0 0,0 0 0 0 0,1 0 1 0 0,-1 0-1 0 0,0 0 0 0 0,1 0 1 0 0,-1 0-1 0 0,1 0 0 0 0,-2 1 1 0 0,0-1 110 0 0,-3 1-71 0 0,1 1 1 0 0,-1-1-1 0 0,1 1 1 0 0,-1 0-1 0 0,1 0 1 0 0,-1 1-1 0 0,1-1 0 0 0,0 1 1 0 0,-6 4-1 0 0,-3 5 149 0 0,-14 16-1 0 0,25-25-265 0 0,0-1 0 0 0,0 1 0 0 0,1 0 0 0 0,-1 0 0 0 0,1 0 0 0 0,0 1 0 0 0,-1-1 1 0 0,2 0-1 0 0,-1 0 0 0 0,0 1 0 0 0,1-1 0 0 0,-1 0 0 0 0,1 1 0 0 0,0-1 0 0 0,0 0 0 0 0,0 1 0 0 0,1-1 0 0 0,-1 0 0 0 0,1 1 0 0 0,0-1 0 0 0,0 0 0 0 0,0 0 0 0 0,2 4 0 0 0,-2-4-12 0 0,0 0 0 0 0,0 0 0 0 0,0-1-1 0 0,1 1 1 0 0,-1 0 0 0 0,1-1-1 0 0,0 1 1 0 0,0-1 0 0 0,0 0 0 0 0,0 0-1 0 0,0 0 1 0 0,0 0 0 0 0,1 0-1 0 0,-1 0 1 0 0,1 0 0 0 0,-1-1 0 0 0,1 1-1 0 0,-1-1 1 0 0,1 0 0 0 0,0 0-1 0 0,0 0 1 0 0,0 0 0 0 0,0 0 0 0 0,0 0-1 0 0,0-1 1 0 0,4 1 0 0 0,-3-2-421 0 0,0 1-1 0 0,0 0 1 0 0,0-1 0 0 0,0 0-1 0 0,0 0 1 0 0,6-3 0 0 0,11-6-7369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4:25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18 13823 0 0,'0'0'315'0'0,"0"0"45"0"0,1 0 21 0 0,2 0-249 0 0,14-10 253 0 0,-13 8-307 0 0,3-2 642 0 0,-6 3 249 0 0,-1 1 45 0 0,0 0 8 0 0,0 0 2 0 0,0 0 0 0 0,0 0 0 0 0,0 0-69 0 0,0 0-290 0 0,-1 1-121 0 0,-48 21 327 0 0,20-9-610 0 0,14-7-261 0 0,0 0 0 0 0,-17 3 0 0 0,-11 4 0 0 0,65-19 0 0 0,1 1 0 0 0,-1 0 0 0 0,1 2 0 0 0,31 0 0 0 0,-40 4 0 0 0,-11 3 0 0 0,-3-3 0 0 0,5 8 0 0 0,-5-6 62 0 0,0 0 0 0 0,0 0 0 0 0,-1 0-1 0 0,1 0 1 0 0,-1 0 0 0 0,1 0 0 0 0,-1-1 0 0 0,0 1-1 0 0,0 0 1 0 0,0 0 0 0 0,-1 0 0 0 0,1-1 0 0 0,-3 5-1 0 0,-3 2 279 0 0,1 0-1 0 0,-11 10 0 0 0,4-5-301 0 0,-2 0 0 0 0,0-2-1 0 0,-28 20 1 0 0,-55 25-23 0 0,71-42-16 0 0,-3-1 1 0 0,-1 0 0 0 0,0-2 0 0 0,-63 15 0 0 0,137-49 0 0 0,-28 16 0 0 0,1 0 0 0 0,0 2 0 0 0,28-5 0 0 0,-38 8 0 0 0,0 0 0 0 0,0 1 0 0 0,0 0 0 0 0,0 0 0 0 0,0 0 0 0 0,-1 1 0 0 0,1 0 0 0 0,0 0 0 0 0,0 0 0 0 0,-1 1 0 0 0,1-1 0 0 0,-1 1 0 0 0,11 6 0 0 0,-15-7 0 0 0,1 0 0 0 0,-1-1 0 0 0,0 1 0 0 0,0 0 0 0 0,0 0 0 0 0,0 0 0 0 0,0 0 0 0 0,0 0 0 0 0,0 0 0 0 0,0 0 0 0 0,0 1 0 0 0,0-1 0 0 0,-1 0 0 0 0,2 3 0 0 0,7 12 0 0 0,-7-12-936 0 0,8 10-7864 0 0,-5-9 1088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4:26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58 11975 0 0,'0'0'267'0'0,"1"-2"42"0"0,0-3-125 0 0,0-1 0 0 0,1 0 0 0 0,4-10 0 0 0,-3-2 5405 0 0,-5 13-1867 0 0,-2 13-4406 0 0,-52 134 2359 0 0,15-42-1745 0 0,-92 187 70 0 0,119-260 0 0 0,-51 86-57 0 0,54-96-910 0 0,-14 18-1 0 0,33-44 968 0 0,0 0 0 0 0,-1 0 0 0 0,0-1 0 0 0,7-14 0 0 0,3-8 18 0 0,-3 6 174 0 0,14-40 0 0 0,-19 43 296 0 0,-5 13-216 0 0,0 0-1 0 0,-1 0 1 0 0,3-18-1 0 0,-4 16-192 0 0,-1 1 299 0 0,1 0 0 0 0,-2-21 0 0 0,0 29-331 0 0,0 1 1 0 0,0-1-1 0 0,-1 1 0 0 0,1-1 0 0 0,-1 1 1 0 0,0-1-1 0 0,1 1 0 0 0,-1-1 1 0 0,0 1-1 0 0,-1 0 0 0 0,1-1 0 0 0,0 1 1 0 0,-1 0-1 0 0,1 0 0 0 0,-1 0 1 0 0,0 0-1 0 0,-3-3 0 0 0,3 4-47 0 0,0 0 0 0 0,0 0 0 0 0,-1 0 0 0 0,1 0 0 0 0,0 0 0 0 0,0 1 0 0 0,-1-1 0 0 0,1 1 0 0 0,0-1 0 0 0,-1 1 0 0 0,1 0 0 0 0,0 0 0 0 0,-1 0 0 0 0,1 1 0 0 0,0-1 0 0 0,-1 0 0 0 0,1 1 0 0 0,0-1 0 0 0,0 1 0 0 0,-1 0 0 0 0,1 0 0 0 0,-3 2 0 0 0,-6 2 0 0 0,1 1 0 0 0,-20 15 0 0 0,29-20 0 0 0,-2 1 0 0 0,-1 1 0 0 0,1 0 0 0 0,0 0 0 0 0,0 0 0 0 0,0 0 0 0 0,0 0 0 0 0,1 1 0 0 0,-1 0 0 0 0,1-1 0 0 0,0 1 0 0 0,0 0 0 0 0,0 0 0 0 0,1 0 0 0 0,-2 4 0 0 0,3-7 0 0 0,-1 0 0 0 0,1 0 0 0 0,0 0 0 0 0,0 0 0 0 0,0 0 0 0 0,0 0 0 0 0,0 0 0 0 0,0 0 0 0 0,0 0 0 0 0,0 0 0 0 0,0 0 0 0 0,0 0 0 0 0,0 0 0 0 0,1-1 0 0 0,-1 1 0 0 0,0 0 0 0 0,1 0 0 0 0,-1 0 0 0 0,0 0 0 0 0,1 0 0 0 0,-1-1 0 0 0,1 1 0 0 0,0 0 0 0 0,-1 0 0 0 0,1-1 0 0 0,0 1 0 0 0,-1 0 0 0 0,1-1 0 0 0,0 1 0 0 0,1 0 0 0 0,0 1 0 0 0,9 5 0 0 0,-7-5 0 0 0,1-1 0 0 0,-1 0 0 0 0,1 0 0 0 0,0 0 0 0 0,-1-1 0 0 0,1 0 0 0 0,0 0 0 0 0,5 0 0 0 0,42-7 0 0 0,-41 6 0 0 0,35-7 0 0 0,55-15 0 0 0,-82 17 0 0 0,0-1 0 0 0,0 0 0 0 0,0-2 0 0 0,-1 0 0 0 0,23-16 0 0 0,-27 16-10 0 0,-7 4 26 0 0,0 1 1 0 0,-1-1-1 0 0,0 0 1 0 0,7-7-1 0 0,-12 10 355 0 0,-1 2 117 0 0,0 0 21 0 0,-1 0-454 0 0,0-1 1 0 0,-1 1-1 0 0,1 0 0 0 0,0-1 0 0 0,-1 1 1 0 0,1 0-1 0 0,0 0 0 0 0,-1 0 1 0 0,1 0-1 0 0,-2 0 0 0 0,-3 1-55 0 0,1 1 0 0 0,-1 0 0 0 0,1 0 0 0 0,0 1 0 0 0,-1 0 0 0 0,1-1 0 0 0,0 2 0 0 0,1-1 0 0 0,-1 1 0 0 0,1-1 0 0 0,-5 6 0 0 0,3-3 0 0 0,-1 1 0 0 0,2 0 0 0 0,-1 0 0 0 0,1 0 0 0 0,0 1 0 0 0,-5 12 0 0 0,2 3 0 0 0,7-21 0 0 0,1-1 0 0 0,0 1 0 0 0,-1 0 0 0 0,1-1 0 0 0,0 1 0 0 0,0-1 0 0 0,0 1 0 0 0,0-1 0 0 0,0 1 0 0 0,1 2 0 0 0,5 3 0 0 0,-3-5 0 0 0,-1 0 0 0 0,0 0 0 0 0,1 0 0 0 0,0-1 0 0 0,-1 1 0 0 0,1-1 0 0 0,0 1 0 0 0,0-1 0 0 0,0 0 0 0 0,0 0 0 0 0,0 0 0 0 0,0-1 0 0 0,0 1 0 0 0,0-1 0 0 0,0 1 0 0 0,0-1 0 0 0,0 0 0 0 0,4-1 0 0 0,7 0 0 0 0,-1-1 0 0 0,22-5 0 0 0,-20 3 0 0 0,6-1 0 0 0,0-2 0 0 0,-1 0 0 0 0,0-2 0 0 0,0 0 0 0 0,-1-1 0 0 0,0-1 0 0 0,-1 0 0 0 0,0-2 0 0 0,0 0 0 0 0,15-16 0 0 0,-26 23 0 0 0,-1-1 0 0 0,1 0 0 0 0,-1 0 0 0 0,-1 0 0 0 0,1-1 0 0 0,-1 1 0 0 0,7-16 0 0 0,-12 23 0 0 0,0 0 0 0 0,1 0 0 0 0,-1-1 0 0 0,0 1 0 0 0,0 0 0 0 0,0 0 0 0 0,1-1 0 0 0,-1 1 0 0 0,0 0 0 0 0,0 0 0 0 0,0-1 0 0 0,0 1 0 0 0,0 0 0 0 0,0-1 0 0 0,0 1 0 0 0,0 0 0 0 0,0 0 0 0 0,0-1 0 0 0,0 1 0 0 0,0 0 0 0 0,0-1 0 0 0,0 1 0 0 0,0 0 0 0 0,0 0 0 0 0,0-1 0 0 0,0 1 0 0 0,0 0 0 0 0,0-1 0 0 0,0 1 0 0 0,0 0 0 0 0,-1 0 0 0 0,1-1 0 0 0,0 1 0 0 0,0 0 0 0 0,0 0 0 0 0,-1-1 0 0 0,1 1 0 0 0,0 0 0 0 0,0 0 0 0 0,0 0 0 0 0,-1-1 0 0 0,1 1 0 0 0,0 0 0 0 0,-1 0 0 0 0,-5 1 0 0 0,1 0 0 0 0,-1 0 0 0 0,1 1 0 0 0,0-1 0 0 0,0 1 0 0 0,0 1 0 0 0,0-1 0 0 0,-9 6 0 0 0,11-6 0 0 0,1-1 0 0 0,0 1 0 0 0,0-1 0 0 0,0 1 0 0 0,0 0 0 0 0,0 0 0 0 0,0 0 0 0 0,0 0 0 0 0,1 0 0 0 0,-1 0 0 0 0,1 1 0 0 0,0-1 0 0 0,-1 0 0 0 0,1 1 0 0 0,0-1 0 0 0,0 1 0 0 0,1-1 0 0 0,-2 4 0 0 0,-4 34 0 0 0,4-33 0 0 0,1 1 0 0 0,0 0 0 0 0,0 0 0 0 0,0-1 0 0 0,1 1 0 0 0,1 11 0 0 0,-1-18-22 0 0,0 0 1 0 0,0 0-1 0 0,0-1 0 0 0,0 1 1 0 0,1 0-1 0 0,-1 0 1 0 0,0 0-1 0 0,0 0 0 0 0,1-1 1 0 0,-1 1-1 0 0,0 0 0 0 0,1 0 1 0 0,-1-1-1 0 0,1 1 0 0 0,-1 0 1 0 0,1-1-1 0 0,-1 1 0 0 0,1 0 1 0 0,0-1-1 0 0,-1 1 0 0 0,1-1 1 0 0,0 1-1 0 0,-1-1 0 0 0,1 1 1 0 0,0-1-1 0 0,0 0 0 0 0,-1 1 1 0 0,1-1-1 0 0,0 0 1 0 0,0 1-1 0 0,1-1 0 0 0,0 1-161 0 0,3 0 35 0 0,0 0-1 0 0,0 1 1 0 0,0-2-1 0 0,0 1 1 0 0,0 0-1 0 0,0-1 0 0 0,0 0 1 0 0,0 0-1 0 0,0-1 1 0 0,0 1-1 0 0,0-1 1 0 0,0 0-1 0 0,0-1 1 0 0,7-2-1 0 0,-7 2-762 0 0,1-1 0 0 0,-2 1 0 0 0,1-1 1 0 0,6-4-1 0 0,2-3-1135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4:27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19351 0 0,'0'0'439'0'0,"0"0"-375"0"0,0 0 0 0 0,-1 0 0 0 0,1 0 0 0 0,0 0 0 0 0,-1 0 0 0 0,1 0 0 0 0,0 0 0 0 0,-1 0 0 0 0,1 0 0 0 0,0 1 0 0 0,-1-1 0 0 0,1 0 0 0 0,0 0 0 0 0,0 0 0 0 0,-1 0 0 0 0,1 1 0 0 0,0-1 0 0 0,0 0 0 0 0,-1 0 0 0 0,1 1 0 0 0,0-1 0 0 0,0 0 0 0 0,0 0 0 0 0,0 1 0 0 0,-1 0 0 0 0,3 2-71 0 0,1 0 1 0 0,0 1-1 0 0,-1-1 0 0 0,1 0 1 0 0,0 0-1 0 0,6 4 0 0 0,19 1-1483 0 0,-13-4-3928 0 0,-2-1-826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4:27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0 582 19351 0 0,'10'-20'722'0'0,"-2"-1"0"0"0,0 0 0 0 0,7-33 0 0 0,5-13 1359 0 0,-3 24-1257 0 0,1 1 0 0 0,2 0-1 0 0,46-68 1 0 0,-55 93-596 0 0,2 0-1 0 0,-1 1 1 0 0,2 1-1 0 0,0 0 1 0 0,1 1-1 0 0,0 0 1 0 0,1 1-1 0 0,33-19 1 0 0,-38 25-228 0 0,-11 7 0 0 0,0 0 0 0 0,0 0 0 0 0,0 0 0 0 0,0-1 0 0 0,1 1 0 0 0,-1 0 0 0 0,0 0 0 0 0,0 0 0 0 0,0 0 0 0 0,0 0 0 0 0,1 0 0 0 0,-1 0 0 0 0,0-1 0 0 0,0 1 0 0 0,0 0 0 0 0,1 0 0 0 0,-1 0 0 0 0,0 0 0 0 0,0 0 0 0 0,0 0 0 0 0,1 0 0 0 0,-1 0 0 0 0,0 0 0 0 0,0 0 0 0 0,0 0 0 0 0,1 0 0 0 0,-1 0 0 0 0,0 0 0 0 0,0 0 0 0 0,0 0 0 0 0,1 1 0 0 0,-1-1 0 0 0,0 0 0 0 0,1 0 0 0 0,-1 8 0 0 0,-6 8 0 0 0,2-8 0 0 0,-1 0 0 0 0,0 0 0 0 0,-1 0 0 0 0,-6 6 0 0 0,-13 18 0 0 0,-35 61 0 0 0,-50 78 0 0 0,107-166 0 0 0,-40 73 0 0 0,38-68 0 0 0,1 1 0 0 0,0-1 0 0 0,0 1 0 0 0,2 0 0 0 0,-4 20 0 0 0,6-27 0 0 0,0 1 0 0 0,0-1 0 0 0,0 1 0 0 0,1-1 0 0 0,0 0 0 0 0,0 1 0 0 0,0-1 0 0 0,0 0 0 0 0,1 0 0 0 0,-1 0 0 0 0,1 0 0 0 0,0 0 0 0 0,1 0 0 0 0,-1-1 0 0 0,0 1 0 0 0,1-1 0 0 0,0 1 0 0 0,0-1 0 0 0,0 0 0 0 0,0 0 0 0 0,1 0 0 0 0,-1-1 0 0 0,1 1 0 0 0,-1-1 0 0 0,1 0 0 0 0,0 0 0 0 0,0 0 0 0 0,0 0 0 0 0,0-1 0 0 0,0 1 0 0 0,1-1 0 0 0,-1 0 0 0 0,0-1 0 0 0,8 2 0 0 0,9-2 0 0 0,0-1 0 0 0,0 0 0 0 0,-1-2 0 0 0,1 0 0 0 0,0-1 0 0 0,-1-1 0 0 0,25-10 0 0 0,-39 13-374 0 0,0-1 0 0 0,-1 1 0 0 0,1-1 0 0 0,0 0 0 0 0,-1 0 0 0 0,0-1 0 0 0,0 0 0 0 0,0 0 0 0 0,0 0 0 0 0,0-1 0 0 0,-1 1 0 0 0,0-1 0 0 0,0 0-1 0 0,5-7 1 0 0,-2-4-1671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4:37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191 315 6447 0 0,'0'0'142'0'0,"0"0"22"0"0,0 0 13 0 0,0 0 55 0 0,0 0 181 0 0,0 0 78 0 0,0 0 18 0 0,0 0-66 0 0,1-1-294 0 0,0-5-61 0 0,-1 5 283 0 0,0 1 117 0 0,0 0 21 0 0,-1-15 2292 0 0,1 10-2328 0 0,0 1 0 0 0,0 0 1 0 0,0 0-1 0 0,0 0 0 0 0,1-1 0 0 0,0 1 1 0 0,1-5-1 0 0,1-4-141 0 0,1 1 0 0 0,1 0 0 0 0,0-1 0 0 0,1 2 0 0 0,0-1 0 0 0,1 1 0 0 0,11-16 0 0 0,-13 20-57 0 0,0-1 1 0 0,-1 0-1 0 0,0 0 1 0 0,-1 0-1 0 0,5-13 1 0 0,0-1-324 0 0,-7 18 218 0 0,1 0-1 0 0,-1 0 0 0 0,0 0 0 0 0,0 0 1 0 0,-1 0-1 0 0,1 0 0 0 0,-1 0 1 0 0,0 0-1 0 0,0-1 0 0 0,0 1 1 0 0,-1-5-1 0 0,-1 5-153 0 0,-4 3-16 0 0,0 0 0 0 0,4 1 0 0 0,1 0 0 0 0,-1 0 0 0 0,1 0 0 0 0,-1 1 0 0 0,1-1 0 0 0,-1 0 0 0 0,1 1 0 0 0,0-1 0 0 0,-1 0 0 0 0,1 1 0 0 0,0 0 0 0 0,-1-1 0 0 0,1 1 0 0 0,0 0 0 0 0,-1 0 0 0 0,1 0 0 0 0,0 0 0 0 0,0 0 0 0 0,0 0 0 0 0,0 0 0 0 0,-1 2 0 0 0,0 1 0 0 0,0-1 0 0 0,0 1 0 0 0,0 0 0 0 0,1 0 0 0 0,-2 7 0 0 0,-1 3 0 0 0,-14 30 0 0 0,3 1 0 0 0,2 0 0 0 0,-10 58 0 0 0,18-79 0 0 0,-1 0 0 0 0,-1-1 0 0 0,-1 1 0 0 0,-1-1 0 0 0,-1-1 0 0 0,-1 0 0 0 0,-1 0 0 0 0,-20 26 0 0 0,5-16 0 0 0,17-22 0 0 0,-13 21 0 0 0,20-24 0 0 0,10-7 0 0 0,-1-2-283 0 0,-1 1 0 0 0,0-1 0 0 0,0 0 0 0 0,0-1 1 0 0,0 1-1 0 0,0-1 0 0 0,0 0 0 0 0,-1 0 0 0 0,9-7 0 0 0,-12 9-708 0 0,-1 1-1121 0 0,0 0-4372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4:38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1 248 10135 0 0,'0'0'231'0'0,"0"0"29"0"0,0 0 19 0 0,0 0 37 0 0,0 0 125 0 0,0 0 58 0 0,0 0 11 0 0,0 0 2 0 0,0 0 0 0 0,0 0 0 0 0,0 0 0 0 0,11-4 1024 0 0,-2-2-877 0 0,1 0 0 0 0,-1-1 0 0 0,0 0 0 0 0,0 0 0 0 0,-1-1 0 0 0,0-1 0 0 0,0 1-1 0 0,-1-1 1 0 0,0 0 0 0 0,11-21 0 0 0,48-103 1405 0 0,-62 128-2064 0 0,-8 20 0 0 0,0-2 0 0 0,0-1 0 0 0,0 1 0 0 0,2 0 0 0 0,-1 0 0 0 0,2 1 0 0 0,-1 19 0 0 0,4-24 0 0 0,2 1 0 0 0,1-1 0 0 0,5 8 0 0 0,-3-12 0 0 0,-5-3 0 0 0,-1-1 0 0 0,0-1 0 0 0,0 1 0 0 0,0 0 0 0 0,1-1 0 0 0,-1 1 0 0 0,0-1 0 0 0,0 1 0 0 0,0-1 0 0 0,0 0 0 0 0,0 1 0 0 0,1-1 0 0 0,-1 0 0 0 0,0 0 0 0 0,0 0 0 0 0,0 0 0 0 0,1 0 0 0 0,-1 0 0 0 0,0 0 0 0 0,2 0 0 0 0,1-1 0 0 0,-1 0 0 0 0,1 1 0 0 0,-1-1 0 0 0,1 0 0 0 0,-1 0 0 0 0,0 0 0 0 0,1 0 0 0 0,-1-1 0 0 0,0 1 0 0 0,0-1 0 0 0,0 0 0 0 0,0 0 0 0 0,0 0 0 0 0,4-5 0 0 0,1-1 0 0 0,0 0 0 0 0,11-20 0 0 0,-12 19 0 0 0,0-1 0 0 0,9-9 0 0 0,-14 19 0 0 0,-3 7 0 0 0,-2 12 0 0 0,1-11 0 0 0,-2 8 0 0 0,3-10 0 0 0,0 0 0 0 0,0 1 0 0 0,0-1 0 0 0,1 12 0 0 0,0-17-11 0 0,-1 0 0 0 0,1 0 0 0 0,0 1 0 0 0,0-1 0 0 0,0 0 0 0 0,0 0 0 0 0,0 0-1 0 0,1 0 1 0 0,-1 0 0 0 0,0 1 0 0 0,0-1 0 0 0,1 0 0 0 0,-1 0 0 0 0,1 0 0 0 0,-1 0 0 0 0,1 0 0 0 0,-1 0 0 0 0,1 0-1 0 0,0 0 1 0 0,0 1 0 0 0,2 0-157 0 0,-3-1-307 0 0,0-1-33 0 0,0 0-72 0 0,0 0-285 0 0,3 3-376 0 0,-1-1-490 0 0,0-2-3126 0 0,-2 0-1581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4:39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31 13823 0 0,'0'0'315'0'0,"0"0"45"0"0,0 0 21 0 0,0 0-49 0 0,0 0-81 0 0,0 0 481 0 0,0 0 237 0 0,0 0 45 0 0,0 0-61 0 0,6-7 256 0 0,22-2 331 0 0,-21 4-1157 0 0,4 1 476 0 0,23 0-461 0 0,-24 3-398 0 0,-1 1 0 0 0,-1 0-201 0 0,-6 0-850 0 0,-2 0-385 0 0,0 0-78 0 0,0 0-20 0 0,0 0-2 0 0,-23 10-3853 0 0,2-1 4388 0 0,10-5 639 0 0,0 0 0 0 0,1 0 1 0 0,0 2-1 0 0,0-1 0 0 0,0 1 0 0 0,-10 9 1 0 0,-1 7 4043 0 0,20-21-2658 0 0,-10 16 4216 0 0,11-17-5160 0 0,0 0-1 0 0,0 0 0 0 0,0 0 1 0 0,-1 0-1 0 0,1 0 0 0 0,0 0 1 0 0,0 1-1 0 0,0-1 0 0 0,0 0 1 0 0,0 0-1 0 0,0 0 0 0 0,-1 0 0 0 0,1 0 1 0 0,0 1-1 0 0,0-1 0 0 0,0 0 1 0 0,0 0-1 0 0,0 0 0 0 0,0 1 1 0 0,0-1-1 0 0,0 0 0 0 0,0 0 1 0 0,0 0-1 0 0,0 0 0 0 0,0 1 1 0 0,0-1-1 0 0,0 0 0 0 0,0 0 1 0 0,0 0-1 0 0,0 1 0 0 0,0-1 1 0 0,0 0-1 0 0,0 0 0 0 0,0 0 1 0 0,0 0-1 0 0,0 1 0 0 0,0-1 1 0 0,0 0-1 0 0,1 0 0 0 0,-1 0 1 0 0,0 0-1 0 0,0 1 0 0 0,0-1 1 0 0,12 4 891 0 0,21-4-1507 0 0,-28 0 810 0 0,6 0-271 0 0,0-2 0 0 0,19-3-1 0 0,-2 0-143 0 0,-24 4-302 0 0,1 0-1 0 0,-1 0 1 0 0,0-1 0 0 0,0 1-1 0 0,5-3 1 0 0,0-1-580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4:39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13823 0 0,'0'0'315'0'0,"0"0"45"0"0,0 0 21 0 0,0 0-49 0 0,0 0-149 0 0,0 0 194 0 0,0 0 110 0 0,0 0 22 0 0,0 0 3 0 0,0 0 0 0 0,0 0 0 0 0,0 0 0 0 0,0 0 0 0 0,0 0 0 0 0,0 0 0 0 0,0 0 0 0 0,0 0 0 0 0,0 0 0 0 0,0 0 0 0 0,-4 10 592 0 0,-40 57-1088 0 0,-4 41-16 0 0,44-100 0 0 0,4 1 0 0 0,5-3 0 0 0,-3-6 0 0 0,0 0 0 0 0,0 0 0 0 0,0 0 0 0 0,-1 0 0 0 0,1-1 0 0 0,0 1 0 0 0,0 0 0 0 0,0-1 0 0 0,0 1 0 0 0,-1-1 0 0 0,1 0 0 0 0,0 0 0 0 0,-1 0 0 0 0,1 1 0 0 0,0-1 0 0 0,2-3 0 0 0,24-19 0 0 0,-24 18 180 0 0,-1 1 0 0 0,0 0 0 0 0,0-1 1 0 0,-1 0-1 0 0,1 0 0 0 0,-1 0 0 0 0,2-7 0 0 0,7-15 427 0 0,-5 15-607 0 0,-1 0 0 0 0,-1-1 0 0 0,0 0 0 0 0,3-17 0 0 0,-5 23 0 0 0,-2 7-2 0 0,0 0 0 0 0,0-1 0 0 0,0 1 0 0 0,0 0-1 0 0,0 0 1 0 0,0-1 0 0 0,0 1 0 0 0,0 0 0 0 0,0 0 0 0 0,0-1 0 0 0,0 1 0 0 0,0 0-1 0 0,0 0 1 0 0,0-1 0 0 0,0 1 0 0 0,-1 0 0 0 0,1 0 0 0 0,0 0 0 0 0,0-1-1 0 0,0 1 1 0 0,0 0 0 0 0,0 0 0 0 0,0 0 0 0 0,-1-1 0 0 0,1 1 0 0 0,0 0 0 0 0,0 0-1 0 0,0 0 1 0 0,0 0 0 0 0,-1-1 0 0 0,1 1 0 0 0,0 0 0 0 0,0 0 0 0 0,0 0 0 0 0,-1 0-1 0 0,1 0 1 0 0,0 0 0 0 0,0 0 0 0 0,-1 0 0 0 0,1 0 0 0 0,0 0 0 0 0,-1-1-1 0 0,-6 2-306 0 0,6 0 212 0 0,0-1 0 0 0,0 1 0 0 0,0 0 1 0 0,0 0-1 0 0,0-1 0 0 0,0 1 0 0 0,0 0 0 0 0,0 0 1 0 0,0 0-1 0 0,1 0 0 0 0,-1 1 0 0 0,0-1 0 0 0,1 0 1 0 0,-1 0-1 0 0,1 0 0 0 0,-1 2 0 0 0,1-3 44 0 0,-1 1-1520 0 0,0 2-379 0 0,-6 6-80 0 0,6-6-15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4:40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55 15663 0 0,'0'0'719'0'0,"0"0"-20"0"0,0 0-374 0 0,0 0 84 0 0,0 0 82 0 0,3-8 1554 0 0,-1 5-1649 0 0,-2 2-234 0 0,1-1 0 0 0,0 1 0 0 0,-1 0 0 0 0,1 0 0 0 0,-1-1 1 0 0,1 1-1 0 0,-1 0 0 0 0,0-1 0 0 0,0 1 0 0 0,1 0 0 0 0,-1-1 0 0 0,0 1 1 0 0,0 0-1 0 0,0-1 0 0 0,-1 1 0 0 0,1-2 0 0 0,-1 1-300 0 0,1 0 0 0 0,-1 1 0 0 0,1-1 0 0 0,-1 1 0 0 0,0-1-1 0 0,1 1 1 0 0,-1-1 0 0 0,0 1 0 0 0,0 0 0 0 0,0-1 0 0 0,-2-1 0 0 0,3 3-1777 0 0,0 0-107 0 0,0 0-24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2:38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11975 0 0,'0'0'547'0'0,"0"0"-11"0"0,0 0-203 0 0,0 0 419 0 0,0 0 220 0 0,0 0 42 0 0,0 0-61 0 0,0 0-288 0 0,0 0-121 0 0,0 0-28 0 0,0 0-72 0 0,-1 1-289 0 0,-66 30 1910 0 0,60-29-2065 0 0,5-1 0 0 0,0-1 0 0 0,-1 1 0 0 0,1 0 0 0 0,0 0 0 0 0,0 0 0 0 0,0 1 0 0 0,0-1 0 0 0,0 0 0 0 0,-2 3 0 0 0,4-4 0 0 0,-1 0 0 0 0,1 1 0 0 0,-1-1 0 0 0,1 0 0 0 0,0 0 0 0 0,-1 1 0 0 0,1-1 0 0 0,0 0 0 0 0,0 1 0 0 0,-1-1 0 0 0,1 0 0 0 0,0 1 0 0 0,0-1 0 0 0,-1 1 0 0 0,1-1 0 0 0,0 0 0 0 0,0 1 0 0 0,0-1 0 0 0,0 1 0 0 0,0 0 0 0 0,0-1 0 0 0,0 0 0 0 0,0 1 0 0 0,1-1 0 0 0,-1 1 0 0 0,0-1 0 0 0,0 0 0 0 0,0 1 0 0 0,1-1 0 0 0,-1 0 0 0 0,0 0 0 0 0,1 1 0 0 0,-1-1 0 0 0,0 0 0 0 0,1 0 0 0 0,-1 1 0 0 0,0-1 0 0 0,1 0 0 0 0,-1 0 0 0 0,1 0 0 0 0,-1 0 0 0 0,0 0 0 0 0,1 1 0 0 0,0-1 0 0 0,4 0 111 0 0,1 1 0 0 0,-1-1-1 0 0,1-1 1 0 0,0 1 0 0 0,-1-1 0 0 0,1 0 0 0 0,-1 0-1 0 0,1 0 1 0 0,-1-1 0 0 0,1 0 0 0 0,-1 0-1 0 0,8-5 1 0 0,-12 7-82 0 0,0 0 0 0 0,-1-1-1 0 0,1 1 1 0 0,0 0 0 0 0,-1 0-1 0 0,1 0 1 0 0,-1-1 0 0 0,1 1-1 0 0,0 0 1 0 0,-1 0 0 0 0,1 0-1 0 0,0 0 1 0 0,-1 0 0 0 0,1 0 0 0 0,0 0-1 0 0,-1 0 1 0 0,1 1 0 0 0,1-1-1 0 0,0 1 19 0 0,10 2-31 0 0,-1 4-16 0 0,-10-6 0 0 0,0 1 0 0 0,0-1 0 0 0,-1 1 0 0 0,1-1 0 0 0,0 1 0 0 0,-1-1 0 0 0,1 1 0 0 0,-1-1 0 0 0,1 1 0 0 0,-1 0 0 0 0,0-1 0 0 0,0 1 0 0 0,1 0 0 0 0,-1-1 0 0 0,-1 1 0 0 0,1 0 0 0 0,0-1 0 0 0,0 1 0 0 0,0-1 0 0 0,-1 1 0 0 0,1 0 0 0 0,-1-1 0 0 0,0 1 0 0 0,1-1 0 0 0,-1 1 0 0 0,0-1 0 0 0,-1 2 0 0 0,-3 5 0 0 0,0-1 0 0 0,0 0 0 0 0,-11 11 0 0 0,15-17 0 0 0,-4 4 0 0 0,-2 4 0 0 0,-2 0 0 0 0,1 0 0 0 0,-1-1 0 0 0,-1 0 0 0 0,1-1 0 0 0,-1 0 0 0 0,-1 0 0 0 0,-14 7 0 0 0,15-11 0 0 0,10-3 0 0 0,0 0 0 0 0,-1 0 0 0 0,1 0 0 0 0,0 1 0 0 0,0-1 0 0 0,0 0 0 0 0,0 0 0 0 0,-1 0 0 0 0,1 0 0 0 0,0 0 0 0 0,0 0 0 0 0,0 0 0 0 0,-1 0 0 0 0,1 0 0 0 0,0 0 0 0 0,0 0 0 0 0,0 0 0 0 0,0 0 0 0 0,-1 0 0 0 0,1 0 0 0 0,0 0 0 0 0,0 0 0 0 0,0 0 0 0 0,-1 0 0 0 0,1 0 0 0 0,0 0 0 0 0,0 0 0 0 0,0 0 0 0 0,0 0 0 0 0,-1 0 0 0 0,1-1 0 0 0,0 1 0 0 0,0 0 0 0 0,0 0 0 0 0,0 0 0 0 0,0 0 0 0 0,-1 0 0 0 0,1-1 0 0 0,0 1 0 0 0,0 0 0 0 0,0 0 0 0 0,0 0 0 0 0,0-1 0 0 0,0 0 0 0 0,1 0 0 0 0,0-1 0 0 0,0 1 0 0 0,0 0 0 0 0,0 0 0 0 0,0 0 0 0 0,0 0 0 0 0,0 0 0 0 0,0 0 0 0 0,2-2 0 0 0,3-2 0 0 0,-3 2 0 0 0,0 1 0 0 0,0-1 0 0 0,0 1 0 0 0,1 0 0 0 0,3-2 0 0 0,6 1 0 0 0,1 4 0 0 0,-1 4 0 0 0,-9-2 0 0 0,0 0 0 0 0,0 0 0 0 0,0 0 0 0 0,0 1 0 0 0,-1-1 0 0 0,0 1 0 0 0,0 0 0 0 0,0 0 0 0 0,0 0 0 0 0,0 0 0 0 0,-1 1 0 0 0,3 7 0 0 0,0 0 0 0 0,0 1 0 0 0,-1-1 0 0 0,3 22 0 0 0,-5-19 0 0 0,0 0 0 0 0,-1 0 0 0 0,0 0 0 0 0,-3 29 0 0 0,0-36 0 0 0,1 1 0 0 0,-1-1 0 0 0,-1 0 0 0 0,1 1 0 0 0,-2-1 0 0 0,1 0 0 0 0,-1-1 0 0 0,0 1 0 0 0,-10 13 0 0 0,9-14 0 0 0,0 0 0 0 0,-1 0 0 0 0,0-1 0 0 0,0 0 0 0 0,0 0 0 0 0,0 0 0 0 0,-1-1 0 0 0,0 0 0 0 0,-1 0 0 0 0,1-1 0 0 0,-1 0 0 0 0,1 0 0 0 0,-16 4 0 0 0,8-7 0 0 0,10-4 0 0 0,3 2 0 0 0,-2-1 0 0 0,1 0 0 0 0,-1 0 0 0 0,1-1 0 0 0,0 1 0 0 0,-1-1 0 0 0,1 0 0 0 0,0 0 0 0 0,0 0 0 0 0,1 0 0 0 0,-1 0 0 0 0,1-1 0 0 0,0 1 0 0 0,-1-1 0 0 0,-1-5 0 0 0,3 8 0 0 0,1 0 0 0 0,-1 0 0 0 0,1 1 0 0 0,-1-1 0 0 0,1 0 0 0 0,0 0 0 0 0,-1 0 0 0 0,1 0 0 0 0,0 0 0 0 0,0 0 0 0 0,0 0 0 0 0,-1 0 0 0 0,1 0 0 0 0,0 1 0 0 0,0-1 0 0 0,0 0 0 0 0,1-1 0 0 0,-1-2 0 0 0,-1-7 0 0 0,5 0-269 0 0,-3 9-1135 0 0,8-4-2533 0 0,-7 4 1891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4:41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24 13823 0 0,'0'0'315'0'0,"0"0"45"0"0,9-5 465 0 0,-7-1-674 0 0,-1 4 569 0 0,-1 2 249 0 0,0 0 45 0 0,0 0-61 0 0,0 0-288 0 0,0 0-121 0 0,0 0-28 0 0,-8-3 508 0 0,3 2-875 0 0,0 0 0 0 0,0 1 0 0 0,1-1 1 0 0,-1 1-1 0 0,0 0 0 0 0,0 0 0 0 0,0 1 0 0 0,1-1 0 0 0,-1 1 0 0 0,-8 3 0 0 0,39-9-149 0 0,0 2 0 0 0,0 1 0 0 0,29 2 0 0 0,-37 4-1 0 0,-2 2 74 0 0,-14-6 298 0 0,-6 11 626 0 0,1-2-940 0 0,0-2 0 0 0,-1 1 1 0 0,0 0-1 0 0,-1-1 0 0 0,0 0 0 0 0,-9 11 0 0 0,-40 37 144 0 0,43-45-194 0 0,-3 3-7 0 0,-1-1 0 0 0,0-1 0 0 0,-24 15 0 0 0,-52 20 0 0 0,68-33 0 0 0,28-22 0 0 0,8-7 0 0 0,-4 8 0 0 0,0 1 0 0 0,1 0 0 0 0,0 1 0 0 0,1 0 0 0 0,14-6 0 0 0,-15 9 0 0 0,-1 1 0 0 0,-8 2 0 0 0,-1 0 0 0 0,1 0 0 0 0,-1 0 0 0 0,0 0 0 0 0,1 0 0 0 0,-1 0 0 0 0,1 1 0 0 0,-1-1 0 0 0,1 0 0 0 0,-1 0 0 0 0,0 0 0 0 0,1 0 0 0 0,-1 0 0 0 0,0 1 0 0 0,1-1 0 0 0,-1 0 0 0 0,1 0 0 0 0,-1 1 0 0 0,1 1 0 0 0,0-1 0 0 0,0 1 0 0 0,-1-1 0 0 0,1 1 0 0 0,0 0 0 0 0,-1-1 0 0 0,0 1 0 0 0,1 0 0 0 0,-1-1 0 0 0,0 1 0 0 0,0 0 0 0 0,0 2 0 0 0,-2 26 0 0 0,0-9 0 0 0,2-13 0 0 0,0 0-64 0 0,0-7-273 0 0,0-1-138 0 0,0 0-33 0 0,0 0-140 0 0,0 0-572 0 0,17-6-7256 0 0,-9 1 2484 0 0</inkml:trace>
  <inkml:trace contextRef="#ctx0" brushRef="#br0" timeOffset="1">570 3 13823 0 0,'0'0'315'0'0,"0"0"45"0"0,0 0 21 0 0,0 0-49 0 0,0 0-81 0 0,1 2 481 0 0,2 4 237 0 0,-2-4 45 0 0,-1-2-61 0 0,0 0-288 0 0,-5 18 1419 0 0,3-14-1855 0 0,0 0 0 0 0,0-1 0 0 0,0 0 0 0 0,-1 1-1 0 0,1-1 1 0 0,-6 5 0 0 0,-5 6-191 0 0,6-7-38 0 0,1-1 0 0 0,7 2 0 0 0,0-7 0 0 0,-1 0 0 0 0,0 0 0 0 0,0 0 0 0 0,1 0 0 0 0,-1 0 0 0 0,0 0 0 0 0,1 0 0 0 0,-1 0 0 0 0,1 0 0 0 0,-1 0 0 0 0,1 0 0 0 0,0-1 0 0 0,-1 1 0 0 0,1 0 0 0 0,0 0 0 0 0,-1-1 0 0 0,1 1 0 0 0,1 0 0 0 0,1 1 0 0 0,1 3 0 0 0,-2-3 0 0 0,0 0 0 0 0,0 0 0 0 0,0 0 0 0 0,1 0 0 0 0,-1-1 0 0 0,1 1 0 0 0,-1-1 0 0 0,1 1 0 0 0,0-1 0 0 0,4 1 0 0 0,0 1 0 0 0,16 9 0 0 0,-20-10 113 0 0,-1-2 24 0 0,-1 1-1 0 0,0-1 0 0 0,0 1 0 0 0,1 0 0 0 0,-1 0 0 0 0,0 0 0 0 0,0-1 0 0 0,0 1 0 0 0,0 0 0 0 0,0 0 1 0 0,0 0-1 0 0,1 2 0 0 0,1 5 13 0 0,-3-8-148 0 0,0 1-1 0 0,1-1 1 0 0,-1 1-1 0 0,0-1 1 0 0,0 1 0 0 0,0 0-1 0 0,1-1 1 0 0,-1 1-1 0 0,0-1 1 0 0,0 1-1 0 0,0-1 1 0 0,0 1 0 0 0,0 0-1 0 0,0-1 1 0 0,0 1-1 0 0,0-1 1 0 0,-1 1-1 0 0,1-1 1 0 0,0 1 0 0 0,0-1-1 0 0,0 1 1 0 0,0 0-1 0 0,-1-1 1 0 0,1 1-1 0 0,0-1 1 0 0,-1 1 0 0 0,1-1-1 0 0,0 0 1 0 0,-1 1-1 0 0,0 0-1 0 0,-1 3 1 0 0,-1-1 0 0 0,0 0 0 0 0,1 0 0 0 0,-1 0 0 0 0,0-1 0 0 0,0 1 0 0 0,0-1 0 0 0,-1 1 0 0 0,1-1 0 0 0,-1 0 0 0 0,1 0 0 0 0,-1-1 0 0 0,1 1 0 0 0,-7 1 0 0 0,-3 1 0 0 0,-1-1 0 0 0,-25 4 0 0 0,-101 6-2032 0 0,111-12-3242 0 0,28-1-1548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4:42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0 208 13823 0 0,'0'0'630'0'0,"0"0"-13"0"0,0 0-320 0 0,0 0 105 0 0,0 0 87 0 0,0 0 20 0 0,0 0 71 0 0,0 0 286 0 0,8-4 1144 0 0,8-5-1495 0 0,-1 0 1 0 0,15-13-1 0 0,-16 12-1496 0 0,-1 0-1 0 0,29-14 1 0 0,-31 19-5845 0 0</inkml:trace>
  <inkml:trace contextRef="#ctx0" brushRef="#br0" timeOffset="1">408 1 15663 0 0,'2'0'356'0'0,"8"0"130"0"0,0 0 0 0 0,0 2-1 0 0,0-1 1 0 0,0 1 0 0 0,0 0-1 0 0,0 1 1 0 0,0 1 0 0 0,-1-1-1 0 0,14 8 1 0 0,-19-9-291 0 0,0 1-1 0 0,0-1 1 0 0,0 1-1 0 0,-1 0 0 0 0,1 0 1 0 0,-1 0-1 0 0,1 0 1 0 0,-1 1-1 0 0,0-1 1 0 0,0 1-1 0 0,-1 0 1 0 0,1 0-1 0 0,-1 0 1 0 0,0 0-1 0 0,0 0 0 0 0,0 1 1 0 0,0-1-1 0 0,-1 0 1 0 0,0 1-1 0 0,0 0 1 0 0,0-1-1 0 0,0 1 1 0 0,-1 4-1 0 0,-1 11-21 0 0,0-1-1 0 0,-1 0 1 0 0,-2 1 0 0 0,0-1-1 0 0,-11 33 1 0 0,5-27 86 0 0,-1-1 0 0 0,0 0 0 0 0,-27 39 0 0 0,20-40-259 0 0,-1 0 0 0 0,-27 25 0 0 0,33-36-673 0 0,0 0-1 0 0,-18 12 1 0 0,18-16-613 0 0,0 0 0 0 0,-1 0 0 0 0,0-2 0 0 0,0 1 0 0 0,-19 5 0 0 0,17-9-6426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4:43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42 10135 0 0,'0'0'231'0'0,"0"0"29"0"0,3 0 19 0 0,9 0-41 0 0,-4-3-44 0 0,34-22 7599 0 0,-9 12-4020 0 0,-32 13-3329 0 0,-1 0-217 0 0,0 0 161 0 0,-19 12 1052 0 0,2-2-1365 0 0,-30 11 0 0 0,33-16-72 0 0,1 1 0 0 0,0 0 0 0 0,1 1 0 0 0,-20 13 0 0 0,-30 29-3 0 0,62-49 0 0 0,-1 0 0 0 0,1 1 0 0 0,0-1 0 0 0,0 0 0 0 0,-1 0 0 0 0,1 0 0 0 0,0 1 0 0 0,-1-1 0 0 0,1 0 0 0 0,0 0 0 0 0,0 1 0 0 0,0-1 0 0 0,-1 0 0 0 0,1 1 0 0 0,0-1 0 0 0,0 0 0 0 0,0 1 0 0 0,0-1 0 0 0,0 0 0 0 0,-1 1 0 0 0,1-1 0 0 0,0 0 0 0 0,0 1 0 0 0,0-1 0 0 0,0 0 0 0 0,0 1 0 0 0,0-1 0 0 0,0 0 0 0 0,0 1 0 0 0,0-1 0 0 0,0 0 0 0 0,1 1 0 0 0,-1-1 0 0 0,0 0 0 0 0,0 1 0 0 0,0-1 0 0 0,0 0 0 0 0,0 1 0 0 0,1-1 0 0 0,-1 0 0 0 0,0 1 0 0 0,0-1 0 0 0,1 0 0 0 0,-1 0 0 0 0,0 1 0 0 0,0-1 0 0 0,1 0 0 0 0,-1 0 0 0 0,1 1 0 0 0,1 1 0 0 0,0 0 0 0 0,0 1 0 0 0,0-1 0 0 0,1 0 0 0 0,-1-1 0 0 0,1 1 0 0 0,-1 0 0 0 0,1-1 0 0 0,0 1 0 0 0,0-1 0 0 0,5 2 0 0 0,-1-1 0 0 0,0 0 0 0 0,0-1 0 0 0,0 1 0 0 0,8-1 0 0 0,-7-1-115 0 0,0 0-1 0 0,0-1 1 0 0,0 0 0 0 0,0-1-1 0 0,-1 0 1 0 0,1 0 0 0 0,0-1-1 0 0,-1 0 1 0 0,1 0 0 0 0,-1-1-1 0 0,7-4 1 0 0,-13 8-533 0 0,-1 0-572 0 0,0 0-253 0 0,0 0-1108 0 0,0 0-4241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4:43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11975 0 0,'0'0'547'0'0,"0"0"-11"0"0,1 1-344 0 0,6 3-29 0 0,-3-2 227 0 0,-1-1 1 0 0,1 1 0 0 0,0-1-1 0 0,0 0 1 0 0,0 0-1 0 0,0-1 1 0 0,0 1 0 0 0,0-1-1 0 0,1 0 1 0 0,-1 0 0 0 0,0 0-1 0 0,5-1 1 0 0,-2 0 317 0 0,-2 1-476 0 0,0-1 1 0 0,0 0-1 0 0,-1 0 0 0 0,1 0 1 0 0,0-1-1 0 0,0 0 0 0 0,-1 0 0 0 0,1 0 1 0 0,7-5-1 0 0,-10 6 151 0 0,-2-1-281 0 0,0 1 1 0 0,0 0 0 0 0,1 0-1 0 0,-1 0 1 0 0,1-1 0 0 0,-1 1-1 0 0,1 0 1 0 0,-1 0 0 0 0,1 0-1 0 0,0 0 1 0 0,0 0 0 0 0,-1 0-1 0 0,1 0 1 0 0,0 0 0 0 0,0 0-1 0 0,0 0 1 0 0,0 0 0 0 0,2-1-1 0 0,-2 1-382 0 0,1 0 0 0 0,-1 0-1 0 0,0 0 1 0 0,1-1 0 0 0,-1 1 0 0 0,0 0-1 0 0,0-1 1 0 0,0 1 0 0 0,0-1-1 0 0,0 1 1 0 0,0-1 0 0 0,-1 1-1 0 0,2-3 1 0 0,-1-8-1742 0 0,0 9-24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4:44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 13823 0 0,'0'0'315'0'0,"0"0"45"0"0,0 0 21 0 0,0 0-49 0 0,0 0-81 0 0,0 0 481 0 0,0 0 237 0 0,0 0 45 0 0,0 0-61 0 0,-2 0-288 0 0,-60 29 2443 0 0,57-27-2939 0 0,-6 5-80 0 0,0 0 1 0 0,0 0-1 0 0,1 1 1 0 0,-18 17-1 0 0,6-1-20 0 0,1-1 219 0 0,2 0-1 0 0,-23 33 0 0 0,38-48-122 0 0,0 0-1 0 0,0 0 1 0 0,-3 8 0 0 0,6-13-291 0 0,0 0-1 0 0,0 0 1 0 0,1 0-1 0 0,-1 0 1 0 0,1 1-1 0 0,-1-1 1 0 0,1 0-1 0 0,0 0 1 0 0,0 0-1 0 0,1 0 1 0 0,0 6-1 0 0,0-7 127 0 0,-1 0-1 0 0,1 0 0 0 0,0 0 1 0 0,0 0-1 0 0,0 0 1 0 0,0 0-1 0 0,0-1 0 0 0,1 1 1 0 0,-1 0-1 0 0,0-1 1 0 0,1 1-1 0 0,-1-1 1 0 0,1 0-1 0 0,0 1 0 0 0,-1-1 1 0 0,1 0-1 0 0,0 0 1 0 0,0 0-1 0 0,0 0 0 0 0,0 0 1 0 0,0-1-1 0 0,0 1 1 0 0,0 0-1 0 0,2-1 1 0 0,1 2-2 0 0,-2-1 58 0 0,0-1-1 0 0,0 1 1 0 0,1-1 0 0 0,-1 0-1 0 0,0 0 1 0 0,0 0-1 0 0,0 0 1 0 0,0-1 0 0 0,0 1-1 0 0,0-1 1 0 0,0 0 0 0 0,0 0-1 0 0,0 0 1 0 0,4-2-1 0 0,6-3 491 0 0,22-15 1 0 0,-26 15-482 0 0,-3 2-65 0 0,0 0 0 0 0,0 0 0 0 0,-1 0 0 0 0,0-1 0 0 0,0 0 0 0 0,0 0 0 0 0,-1-1 0 0 0,1 1 0 0 0,-1-1 0 0 0,0 0 0 0 0,-1 0 0 0 0,0 0 0 0 0,0-1 0 0 0,0 1 0 0 0,-1-1 0 0 0,1 1 0 0 0,-2-1 0 0 0,1 0 0 0 0,-1 0 0 0 0,0 0 0 0 0,0 0 0 0 0,-1 0 0 0 0,0 0 0 0 0,-1-10 0 0 0,-1 3-4 0 0,1 0-33 0 0,-2 0 1 0 0,-6-27-1 0 0,8 39 25 0 0,0 0-1 0 0,0-1 1 0 0,0 1-1 0 0,0-1 1 0 0,0 1-1 0 0,0 0 1 0 0,0 0-1 0 0,-1-1 1 0 0,1 1-1 0 0,-1 0 1 0 0,0 0-1 0 0,1 1 1 0 0,-1-1-1 0 0,0 0 1 0 0,0 1-1 0 0,0-1 1 0 0,-1 1-1 0 0,1-1 1 0 0,0 1-1 0 0,0 0 1 0 0,-1 0-1 0 0,-4-1 1 0 0,4 2-472 0 0,-1 0 0 0 0,1 0 1 0 0,-1 1-1 0 0,1 0 0 0 0,-1-1 0 0 0,1 2 1 0 0,-1-1-1 0 0,1 0 0 0 0,0 0 1 0 0,-1 1-1 0 0,1 0 0 0 0,0 0 0 0 0,0 0 1 0 0,-5 4-1 0 0,6-4-1563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4:44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12 211 17503 0 0,'0'0'399'0'0,"0"0"60"0"0,0 0 21 0 0,0 0-59 0 0,-4-11-260 0 0,1 2 773 0 0,2-1 0 0 0,-1 1 0 0 0,1-16-1 0 0,2 8-820 0 0,0 1-1 0 0,6-28 0 0 0,-5 35-325 0 0,5-26 555 0 0,-6 11-3240 0 0,-1 23 1875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4:45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24 330 15663 0 0,'8'-3'762'0'0,"-4"0"-653"0"0,1 0 1 0 0,-1-1 0 0 0,0 1-1 0 0,0-1 1 0 0,-1 0 0 0 0,1 0-1 0 0,-1 0 1 0 0,0-1 0 0 0,4-5-1 0 0,2-6 837 0 0,8-23 0 0 0,-13 30-134 0 0,5-16 497 0 0,-1-1 1 0 0,-1 1-1 0 0,6-50 1 0 0,-10 60-641 0 0,-2 6-280 0 0,0 0 0 0 0,0 0-1 0 0,0-12 1 0 0,-1 20-18 0 0,0 1-351 0 0,0 0 0 0 0,0 0 0 0 0,0-1 0 0 0,0 1 0 0 0,-1 0 0 0 0,1 0 0 0 0,0 0 0 0 0,0 0 0 0 0,0 0 0 0 0,0 0 1 0 0,0-1-1 0 0,0 1 0 0 0,0 0 0 0 0,0 0 0 0 0,0 0 0 0 0,0 0 0 0 0,0 0 0 0 0,0 0 0 0 0,0-1 0 0 0,0 1 0 0 0,-1 0 0 0 0,1 0 0 0 0,0 0 0 0 0,0 0 1 0 0,0 0-1 0 0,0 0 0 0 0,0 0 0 0 0,0 0 0 0 0,0 0 0 0 0,-1 0 0 0 0,1 0 0 0 0,0 0 0 0 0,0 0 0 0 0,0 0 0 0 0,0 0 0 0 0,0 0 0 0 0,-1 0 0 0 0,1 0 1 0 0,0 0-1 0 0,0 0 0 0 0,0 0 0 0 0,0 0 0 0 0,0 0 0 0 0,-1 0 0 0 0,1 0 0 0 0,0 0 0 0 0,0 0 0 0 0,-7 7-310 0 0,-4 10-537 0 0,4-1 1053 0 0,1 1 0 0 0,0 0-1 0 0,2 0 1 0 0,0 0 0 0 0,-3 28-1 0 0,-3 12 180 0 0,-59 258-405 0 0,67-305 0 0 0,-1-2 0 0 0,-1-2-64 0 0,4-4-273 0 0,0-2-138 0 0,0 0-33 0 0,0 0-140 0 0,0 0-572 0 0,0 0-253 0 0,-1-2-51 0 0,0-4-11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5:22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203 407 8287 0 0,'0'0'382'0'0,"0"0"-8"0"0,-2-1-240 0 0,-4-1-946 0 0,2 1 577 0 0,2 0 2840 0 0,1 1 10163 0 0,41-5-12752 0 0,-32 4-12 0 0,0 0 1 0 0,1 0-1 0 0,-1 1 0 0 0,0 0 1 0 0,12 1-1 0 0,-2 0 42 0 0,9 2 1322 0 0,-25-3-925 0 0,0 0-294 0 0,-2 0-149 0 0,0 0 1 0 0,0 0-1 0 0,0 0 0 0 0,0 0 1 0 0,0 0-1 0 0,0 0 0 0 0,0 1 1 0 0,0-1-1 0 0,0 0 0 0 0,0 0 1 0 0,-1 0-1 0 0,1 0 0 0 0,0 0 1 0 0,0 0-1 0 0,0 1 0 0 0,0-1 0 0 0,0 0 1 0 0,0 0-1 0 0,0 0 0 0 0,0 0 1 0 0,0 0-1 0 0,0 1 0 0 0,0-1 1 0 0,0 0-1 0 0,0 0 0 0 0,0 0 1 0 0,0 0-1 0 0,1 0 0 0 0,-1 0 1 0 0,0 1-1 0 0,0-1 0 0 0,0 0 0 0 0,0 0 1 0 0,0 0-1 0 0,0 0 0 0 0,0 0 1 0 0,0 0-1 0 0,0 0 0 0 0,0 1 1 0 0,1-1-1 0 0,-1 0 0 0 0,0 0 1 0 0,0 0-1 0 0,0 0 0 0 0,0 0 1 0 0,0 0-1 0 0,0 0 0 0 0,1 0 1 0 0,-1 0-1 0 0,0 0 0 0 0,0 0 0 0 0,0 0 1 0 0,0 0-1 0 0,0 0 0 0 0,0 0 1 0 0,1 0-1 0 0,-1 0 0 0 0,0 0 1 0 0,0 0-1 0 0,0 0 0 0 0,0 0 1 0 0,1 0-1 0 0,-11 10-3 0 0,8-9 2 0 0,-1 2 1 0 0,0 0 0 0 0,0 0 0 0 0,0 0 0 0 0,1 0 0 0 0,-1 1 0 0 0,1-1 0 0 0,-3 7 0 0 0,0-2 0 0 0,3-4 0 0 0,-5 12 0 0 0,5-10 0 0 0,-4 9 0 0 0,1 0 0 0 0,0 1 0 0 0,1 0 0 0 0,1 0 0 0 0,-1 18 0 0 0,2-29 0 0 0,2-3 0 0 0,-1-1 0 0 0,1 1 0 0 0,-1-1 0 0 0,1 1 0 0 0,-1 0 0 0 0,1-1 0 0 0,0 1 0 0 0,0 0 0 0 0,0-1 0 0 0,0 1 0 0 0,0 2 0 0 0,1 5 0 0 0,-1-6 0 0 0,0 1 0 0 0,0-1 0 0 0,0 1 0 0 0,0-1 0 0 0,0 0 0 0 0,-1 1 0 0 0,-1 5 0 0 0,1 3 0 0 0,-2 1 0 0 0,-5-2 0 0 0,1-3 0 0 0,-3-2 0 0 0,8-5 0 0 0,0 1 0 0 0,-1-1 0 0 0,1 0 0 0 0,0 1 0 0 0,0-1 0 0 0,-1 0 0 0 0,1 0 0 0 0,-1-1 0 0 0,-2 2 0 0 0,-3 0 0 0 0,2 0 0 0 0,4-1 0 0 0,1-1 0 0 0,0 1 0 0 0,0-1 0 0 0,-1 1 0 0 0,1-1 0 0 0,0 1 0 0 0,-1-1 0 0 0,1 0 0 0 0,0 0 0 0 0,-1 0 0 0 0,1 0 0 0 0,-3 0 0 0 0,-15-1 0 0 0,16 2 0 0 0,-19-5 0 0 0,17 3 0 0 0,1-1 0 0 0,-1 1 0 0 0,1-1 0 0 0,0 0 0 0 0,-1-1 0 0 0,1 1 0 0 0,0-1 0 0 0,0 1 0 0 0,1-1 0 0 0,-1 0 0 0 0,1-1 0 0 0,-1 1 0 0 0,1-1 0 0 0,-4-5 0 0 0,2 1 0 0 0,0 1 0 0 0,0-1 0 0 0,1 0 0 0 0,1 0 0 0 0,-1-1 0 0 0,-3-15 0 0 0,-3-10 0 0 0,6 20 0 0 0,0 0 0 0 0,1-1 0 0 0,-3-21 0 0 0,6 20 0 0 0,0 1 0 0 0,2 0 0 0 0,-1 0 0 0 0,2-1 0 0 0,0 1 0 0 0,0 1 0 0 0,2-1 0 0 0,8-19 0 0 0,7-10 0 0 0,34-53 0 0 0,-47 85 0 0 0,8-16 377 0 0,-12 20-162 0 0,1 1 0 0 0,0-1 0 0 0,0 1 0 0 0,1 0 0 0 0,0 1 1 0 0,8-9-1 0 0,-4 7-206 0 0,0 0 1 0 0,1 1 0 0 0,-1 0 0 0 0,1 1-1 0 0,1 0 1 0 0,-1 0 0 0 0,1 1 0 0 0,0 1-1 0 0,0 0 1 0 0,0 0 0 0 0,1 1-1 0 0,-1 1 1 0 0,1 0 0 0 0,0 0 0 0 0,-1 1-1 0 0,15 1 1 0 0,-10 0-10 0 0,-8 0 0 0 0,1 0 0 0 0,-1 0 0 0 0,1-1 0 0 0,11-2 0 0 0,-6-1 0 0 0,-13 4-61 0 0,0 0 0 0 0,-1 0 0 0 0,1 0 0 0 0,0-1 0 0 0,0 1 0 0 0,-1 0 0 0 0,1 0 0 0 0,0-1 0 0 0,0 1 0 0 0,-1-1 0 0 0,1 1 0 0 0,0 0 0 0 0,-1-1 0 0 0,1 1-1 0 0,-1-1 1 0 0,2 0 0 0 0,-4-5-1565 0 0,2 5 1497 0 0,-6-7-894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5:24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5 228 10135 0 0,'0'0'231'0'0,"0"0"29"0"0,0 0 19 0 0,-1 2-41 0 0,-2 5-44 0 0,2-5 552 0 0,1-2 232 0 0,0 0 40 0 0,0 0-63 0 0,0 0-290 0 0,0 0-121 0 0,0 0-28 0 0,0 0-4 0 0,0 0 0 0 0,0 0 0 0 0,0 0 0 0 0,0 0 70 0 0,2-1 288 0 0,11-7 222 0 0,-1-1 0 0 0,16-13 0 0 0,-27 21-1132 0 0,11-10 299 0 0,0-2 0 0 0,0 1 0 0 0,-1-1 0 0 0,-1-1 0 0 0,0 0 0 0 0,-1 0 0 0 0,11-22 0 0 0,-10 16-270 0 0,-10 19 13 0 0,1 0 0 0 0,-1 0 0 0 0,1 0 0 0 0,-1 0 0 0 0,1 0 0 0 0,-1 0 0 0 0,0 0 1 0 0,0 0-1 0 0,1 0 0 0 0,-1 0 0 0 0,0 0 0 0 0,0 0 0 0 0,0 0 0 0 0,0-1 0 0 0,0 1 0 0 0,-1-1 0 0 0,1-9 46 0 0,0 10 131 0 0,1 0-101 0 0,-1 1-1 0 0,0-1 1 0 0,0 1-1 0 0,0-1 0 0 0,0 1 1 0 0,0-1-1 0 0,0 1 1 0 0,0-1-1 0 0,0 1 1 0 0,0 0-1 0 0,0-1 0 0 0,-1 1 1 0 0,1-1-1 0 0,0 1 1 0 0,0-1-1 0 0,0 1 1 0 0,0-1-1 0 0,-1 1 0 0 0,1-1 1 0 0,0 1-1 0 0,-1 0 1 0 0,1-1-1 0 0,-9-3-61 0 0,-3 5-16 0 0,9 0 0 0 0,-13 13 0 0 0,10-9 0 0 0,-14 19 0 0 0,13-15 0 0 0,4-5 0 0 0,0 0 0 0 0,0 0 0 0 0,0 0 0 0 0,1 0 0 0 0,-1 1 0 0 0,1-1 0 0 0,0 1 0 0 0,0 0 0 0 0,-1 6 0 0 0,2-8 0 0 0,-2 16 0 0 0,1 0 0 0 0,-1 1 0 0 0,3-17 0 0 0,4 16 0 0 0,-4-15 0 0 0,0 1 0 0 0,6 12 0 0 0,-5-14 0 0 0,1 0 0 0 0,-1 0 0 0 0,1 0 0 0 0,0 0 0 0 0,3 3 0 0 0,5 3 0 0 0,-6-7 0 0 0,1 0 0 0 0,-1 0 0 0 0,1-1 0 0 0,5 2 0 0 0,4-2 0 0 0,23-12 0 0 0,-18 5 0 0 0,-15 5 0 0 0,2-2 0 0 0,7-5 0 0 0,-6 3 0 0 0,-4 3 0 0 0,0 1 0 0 0,-1-1 0 0 0,1 0 0 0 0,0 0 0 0 0,-1-1 0 0 0,0 1 0 0 0,1 0 0 0 0,3-6 0 0 0,33-43 0 0 0,-26 34 0 0 0,30-31 0 0 0,-24 30 0 0 0,-10 12 0 0 0,-9 6 0 0 0,1 0 0 0 0,0 0 0 0 0,-1 0 0 0 0,1 0 0 0 0,0 1 0 0 0,-1-1 0 0 0,1 0 0 0 0,-1 0 0 0 0,1 0 0 0 0,0 1 0 0 0,-1-1 0 0 0,1 0 0 0 0,-1 0 0 0 0,1 1 0 0 0,0-1 0 0 0,0 1 0 0 0,7 11 0 0 0,-3-2 0 0 0,-1 0 0 0 0,3 12 0 0 0,2 3 0 0 0,-4-6 0 0 0,-5-14 0 0 0,9 28 0 0 0,-6-19 0 0 0,-3-13 0 0 0,0-1 0 0 0,0 1 0 0 0,0 0 0 0 0,1-1 0 0 0,-1 1 0 0 0,0-1 0 0 0,0 1 0 0 0,0 0 0 0 0,1-1 0 0 0,-1 1 0 0 0,0-1 0 0 0,1 1 0 0 0,-1-1 0 0 0,1 1 0 0 0,0 0 0 0 0,-1-1 0 0 0,1 0 0 0 0,-1 0 0 0 0,1 0 0 0 0,-1 0 0 0 0,1 0 0 0 0,-1 0 0 0 0,1-1 0 0 0,-1 1 0 0 0,1 0 0 0 0,-1 0 0 0 0,1 0 0 0 0,-1-1 0 0 0,1 1 0 0 0,-1 0 0 0 0,1 0 0 0 0,-1-1 0 0 0,1 1 0 0 0,-1-1 0 0 0,10-7 0 0 0,-1 0 0 0 0,0-1 0 0 0,13-15 0 0 0,-13 13 0 0 0,22-19 0 0 0,-8 11 0 0 0,1 1 0 0 0,1 1 0 0 0,28-13 0 0 0,-41 25 0 0 0,0 2 0 0 0,1 4 0 0 0,-2 6 0 0 0,-4 3 0 0 0,-7-7 0 0 0,1 0 0 0 0,-1 1 0 0 0,0-1 0 0 0,0 0 0 0 0,0 6 0 0 0,0-7 0 0 0,-2 17 0 0 0,-1-14 0 0 0,0-1 0 0 0,-14 36 0 0 0,15-36 0 0 0,-4 19 0 0 0,3-9 0 0 0,2 0 0 0 0,5-2 0 0 0,-2-11 0 0 0,-1 0 0 0 0,0-1 0 0 0,0 1 0 0 0,0 0 0 0 0,0 0 0 0 0,1-1 0 0 0,-1 1 0 0 0,0-1 0 0 0,1 0 0 0 0,-1 1 0 0 0,0-1 0 0 0,1 0 0 0 0,-1 0 0 0 0,1 1 0 0 0,-1-1 0 0 0,0 0 0 0 0,1-1 0 0 0,-1 1 0 0 0,1 0 0 0 0,-1 0 0 0 0,0 0 0 0 0,1-1 0 0 0,1 0 0 0 0,0 0 0 0 0,19-4 0 0 0,0 0 0 0 0,0-2 0 0 0,32-15 0 0 0,-41 16 0 0 0,1-1 0 0 0,-1-1 0 0 0,0 0 0 0 0,-1-1 0 0 0,0 0 0 0 0,16-16 0 0 0,-19 14 0 0 0,-1 1 0 0 0,8-15 0 0 0,-6 10 0 0 0,-5 5 0 0 0,-4 0 0 0 0,-2-5 0 0 0,-3 11 0 0 0,3 4 0 0 0,-7-4 0 0 0,5 3 0 0 0,-1 1 0 0 0,-11 7 0 0 0,8-4 0 0 0,0 1 0 0 0,1 1 0 0 0,-1-1 0 0 0,1 1 0 0 0,0 0 0 0 0,1 1 0 0 0,-1-1 0 0 0,1 1 0 0 0,-5 8 0 0 0,2-4 0 0 0,2 1 0 0 0,-1-1 0 0 0,2 1 0 0 0,-1 1 0 0 0,-3 11 0 0 0,8-18 0 0 0,-1-1 0 0 0,1 1 0 0 0,1 0 0 0 0,-1-1 0 0 0,1 1 0 0 0,-1 0 0 0 0,1-1 0 0 0,1 1 0 0 0,-1 0 0 0 0,1-1 0 0 0,-1 1 0 0 0,1 0 0 0 0,1-1 0 0 0,-1 1 0 0 0,3 5 0 0 0,-2-7 0 0 0,-1 0 0 0 0,1 0 0 0 0,0 0 0 0 0,0 0 0 0 0,1 0 0 0 0,-1 0 0 0 0,0 0 0 0 0,1-1 0 0 0,0 1 0 0 0,0-1 0 0 0,0 0 0 0 0,0 0 0 0 0,0 0 0 0 0,0 0 0 0 0,0 0 0 0 0,0-1 0 0 0,1 1 0 0 0,-1-1 0 0 0,7 2 0 0 0,7-1 0 0 0,-12-4 0 0 0,-2 0 0 0 0,12-3 0 0 0,0 0 0 0 0,-1-1 0 0 0,0-1 0 0 0,0 0 0 0 0,0 0 0 0 0,19-16 0 0 0,-24 16 0 0 0,0-1 0 0 0,0 0 0 0 0,-1-1 0 0 0,0 0 0 0 0,0 0 0 0 0,-1-1 0 0 0,0 0 0 0 0,-1 0 0 0 0,6-14 0 0 0,32-84 72 0 0,-44 106 299 0 0,-1 16 626 0 0,0-8-970 0 0,1 1 0 0 0,0-1-1 0 0,0 1 1 0 0,0-1 0 0 0,1 1 0 0 0,0-1-1 0 0,0 1 1 0 0,0-1 0 0 0,1 1 0 0 0,0-1-1 0 0,0 0 1 0 0,1 0 0 0 0,5 10 0 0 0,-7-15-26 0 0,3 5-196 0 0,0 0-1 0 0,0 0 1 0 0,1-1-1 0 0,0 0 0 0 0,0 0 1 0 0,0 0-1 0 0,0 0 1 0 0,11 6-1 0 0,-15-11 196 0 0,0 1 0 0 0,0 0 0 0 0,0 0 0 0 0,1 0 0 0 0,-1 0 0 0 0,0 0 0 0 0,0 0 0 0 0,0 0 0 0 0,0 0 0 0 0,0 0 0 0 0,-1 0 0 0 0,1 0 0 0 0,0 1 0 0 0,0-1 0 0 0,-1 0 0 0 0,1 1 0 0 0,-1-1 0 0 0,1 0 0 0 0,-1 1 0 0 0,0-1 0 0 0,1 0 0 0 0,-1 1 0 0 0,0-1 0 0 0,0 4 0 0 0,0-1 0 0 0,0-1 0 0 0,0 1 0 0 0,0-1 0 0 0,0 1 0 0 0,0-1 0 0 0,-1 0 0 0 0,1 1 0 0 0,-1-1 0 0 0,0 0 0 0 0,-2 5 0 0 0,3-8 0 0 0,-3 8-72 0 0,3-6-299 0 0,0-2-117 0 0,0 0-1113 0 0,0 0-4589 0 0,0 0-1968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5:25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66 545 8287 0 0,'0'0'382'0'0,"-2"1"-8"0"0,-16 11-226 0 0,7-5 335 0 0,7-5-141 0 0,1 0 0 0 0,0 1 1 0 0,-1-1-1 0 0,1 1 0 0 0,0 0 0 0 0,-3 3 0 0 0,5-4 648 0 0,1-2 30 0 0,0 0 4 0 0,0 0 0 0 0,-7 3 4188 0 0,13-10-3648 0 0,4-6-1004 0 0,11-14 1208 0 0,26-27 0 0 0,-41 46-1627 0 0,1 0 0 0 0,-1 0 0 0 0,10-19 0 0 0,-6 9-89 0 0,-5 8-52 0 0,-5 10 0 0 0,0-1 0 0 0,0 1 0 0 0,1 0 0 0 0,-1 0 0 0 0,0-1 0 0 0,0 1 0 0 0,0 0 0 0 0,0-1 0 0 0,0 1 0 0 0,0 0 0 0 0,0 0 0 0 0,0-1 0 0 0,0 1 0 0 0,0 0 0 0 0,0-1 0 0 0,0 1 0 0 0,0 0 0 0 0,0-1 0 0 0,0 1 0 0 0,0 0 0 0 0,0-1 0 0 0,0 1 0 0 0,0 0 0 0 0,0 0 0 0 0,-1-1 0 0 0,1 1 0 0 0,0 0 0 0 0,0 0 0 0 0,0-1 0 0 0,0 1 0 0 0,-1 0 0 0 0,1 0 0 0 0,0-1 0 0 0,0 1 0 0 0,-1 0 0 0 0,1 0 0 0 0,0 0 0 0 0,0-1 0 0 0,-1 1 0 0 0,-3 1 0 0 0,1 0 0 0 0,1 0 0 0 0,-1 0 0 0 0,1 0 0 0 0,-1 1 0 0 0,1-1 0 0 0,0 1 0 0 0,-1 0 0 0 0,1-1 0 0 0,0 1 0 0 0,0 0 0 0 0,0 0 0 0 0,-2 3 0 0 0,-1 2 0 0 0,0 0 0 0 0,-7 14 0 0 0,-3 13 0 0 0,13-26 0 0 0,0-5 0 0 0,1 0 0 0 0,0 0 0 0 0,0 0 0 0 0,0 0 0 0 0,1 0 0 0 0,-1 0 0 0 0,1 0 0 0 0,0 1 0 0 0,0 4 0 0 0,0 1 0 0 0,0 18 0 0 0,3-17 0 0 0,0-4 0 0 0,3 6 0 0 0,-4-11 0 0 0,0 1 0 0 0,0-1 0 0 0,0 0 0 0 0,0 0 0 0 0,0 0 0 0 0,0 0 0 0 0,0 0 0 0 0,1 0 0 0 0,-1 0 0 0 0,3 0 0 0 0,8 0 0 0 0,-7-2 0 0 0,-1 0 0 0 0,0 0 0 0 0,0 0 0 0 0,0-1 0 0 0,0 1 0 0 0,0-1 0 0 0,0-1 0 0 0,0 1 0 0 0,-1-1 0 0 0,1 1 0 0 0,-1-1 0 0 0,1-1 0 0 0,-1 1 0 0 0,0-1 0 0 0,4-4 0 0 0,-1 0 0 0 0,102-116 0 0 0,-96 106 0 0 0,0 0 0 0 0,-1-1 0 0 0,-1-1 0 0 0,-1 0 0 0 0,10-28 0 0 0,-12 23 0 0 0,9-48 0 0 0,-17 65 0 0 0,-4 10 0 0 0,-4 8 0 0 0,8-10 0 0 0,-7 12 0 0 0,1 0 0 0 0,1 1 0 0 0,0 0 0 0 0,0 0 0 0 0,1 0 0 0 0,1 1 0 0 0,-2 21 0 0 0,1-15 0 0 0,0 0 0 0 0,-10 28 0 0 0,11-40 0 0 0,1 0 0 0 0,0 0 0 0 0,-2 10 0 0 0,-9 39 0 0 0,8-33 0 0 0,5-20 0 0 0,1 10 0 0 0,-1-13 0 0 0,0 0 0 0 0,0 0 0 0 0,0 0 0 0 0,0-1 0 0 0,1 1 0 0 0,-1 0 0 0 0,0 0 0 0 0,1 0 0 0 0,-1 0 0 0 0,1 0 0 0 0,-1 0 0 0 0,1 0 0 0 0,1 1 0 0 0,0-1 0 0 0,1 0 0 0 0,-1 0 0 0 0,0 0 0 0 0,0 0 0 0 0,0 0 0 0 0,1 0 0 0 0,-1 0 0 0 0,0-1 0 0 0,1 1 0 0 0,-1-1 0 0 0,0 0 0 0 0,1 0 0 0 0,-1 0 0 0 0,1 0 0 0 0,-1 0 0 0 0,1 0 0 0 0,2-1 0 0 0,5-1 0 0 0,-1 0 0 0 0,1 0 0 0 0,11-5 0 0 0,-5 0 0 0 0,-1 0 0 0 0,0-1 0 0 0,0-1 0 0 0,-1 0 0 0 0,0-1 0 0 0,0-1 0 0 0,-1 0 0 0 0,15-17 0 0 0,-11 8 0 0 0,0-1 0 0 0,-1-1 0 0 0,-1 0 0 0 0,18-38 0 0 0,-14 22 0 0 0,-2-1 0 0 0,17-54 0 0 0,6-24 0 0 0,-33 83 1440 0 0,-6 33-997 0 0,-2 2-294 0 0,-6 10-145 0 0,1-1 0 0 0,0 0 0 0 0,1 1 0 0 0,-7 17 0 0 0,-8 19-8 0 0,9-24 4 0 0,2 1 0 0 0,-11 39 0 0 0,20-61 0 0 0,-47 182 0 0 0,42-160 0 0 0,0-7 0 0 0,1 1 0 0 0,2 0 0 0 0,-1 0 0 0 0,2-1 0 0 0,1 2 0 0 0,0-1 0 0 0,3 23 0 0 0,1-28 0 0 0,4-1 0 0 0,1-4 0 0 0,2-1 0 0 0,-8-6-76 0 0,0-1 0 0 0,0 1 0 0 0,0 0 0 0 0,0-1-1 0 0,0 1 1 0 0,0-1 0 0 0,1 0 0 0 0,-1 0 0 0 0,0-1 0 0 0,0 1 0 0 0,0 0 0 0 0,0-1 0 0 0,0 0-1 0 0,0 0 1 0 0,0 0 0 0 0,0 0 0 0 0,-1 0 0 0 0,1-1 0 0 0,0 1 0 0 0,0-1 0 0 0,-1 0 0 0 0,1 1-1 0 0,2-5 1 0 0,24-13-87 0 0,-22 15 39 0 0,-1 0 0 0 0,0 0 0 0 0,-1 0 0 0 0,1-1 0 0 0,-1 0 1 0 0,6-7-1 0 0,3-3-913 0 0,-2 2-1139 0 0,-2-1-3538 0 0,-3-3-1998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2:39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 11975 0 0,'0'0'267'0'0,"0"0"42"0"0,0 0 17 0 0,0 0-28 0 0,0 0-126 0 0,0 0 204 0 0,0 0 111 0 0,0 0 22 0 0,0 0 3 0 0,0 0 0 0 0,0 0 0 0 0,0 2 0 0 0,-16 50 4446 0 0,10-33-5212 0 0,4-11 254 0 0,-1 0 0 0 0,0-1 0 0 0,-1 1 0 0 0,0-1 0 0 0,0 1 0 0 0,-1-1 0 0 0,-7 9 0 0 0,4-6 0 0 0,-2 5 89 0 0,-1-2-1 0 0,0 1 1 0 0,-1-2-1 0 0,-23 20 1 0 0,34-32-32 0 0,0 1 0 0 0,0 0 1 0 0,0-1-1 0 0,-1 1 0 0 0,1-1 1 0 0,0 1-1 0 0,-1-1 0 0 0,1 0 1 0 0,-1 0-1 0 0,1 1 0 0 0,0-1 1 0 0,-1 0-1 0 0,1 0 0 0 0,-1 0 1 0 0,1-1-1 0 0,0 1 0 0 0,-1 0 1 0 0,1 0-1 0 0,0-1 0 0 0,-1 1 1 0 0,1-1-1 0 0,0 1 0 0 0,-1-1 1 0 0,1 0-1 0 0,0 1 0 0 0,0-1 1 0 0,-2-1-1 0 0,1 0-57 0 0,1 1 0 0 0,0-1 0 0 0,-1 1 0 0 0,1-1 0 0 0,0 0 0 0 0,0 1 0 0 0,0-1 0 0 0,0 0 0 0 0,0 0 0 0 0,0 0 0 0 0,0 0 0 0 0,1 0 0 0 0,-1 0 0 0 0,1 0 0 0 0,-1 0 0 0 0,1 0 0 0 0,0 0 0 0 0,0-4 0 0 0,0 1 0 0 0,0 0 0 0 0,0 1 0 0 0,0-1 0 0 0,1 0 0 0 0,0 0 0 0 0,0 1 0 0 0,2-7 0 0 0,0 5 0 0 0,-2 3 0 0 0,0 0 0 0 0,1 0 0 0 0,-1 0 0 0 0,1 0 0 0 0,0 0 0 0 0,4-4 0 0 0,-1 0 0 0 0,-5 7 0 0 0,1-1 0 0 0,-1 1 0 0 0,1-1 0 0 0,-1 1 0 0 0,1-1 0 0 0,-1 0 0 0 0,1 1 0 0 0,0 0 0 0 0,-1-1 0 0 0,1 1 0 0 0,-1-1 0 0 0,1 1 0 0 0,0 0 0 0 0,0-1 0 0 0,-1 1 0 0 0,1 0 0 0 0,0 0 0 0 0,-1 0 0 0 0,1-1 0 0 0,1 1 0 0 0,1 0 0 0 0,0-1 0 0 0,0 0 0 0 0,1 0 0 0 0,-1 1 0 0 0,0-1 0 0 0,1 1 0 0 0,-1 0 0 0 0,0 0 0 0 0,1 0 0 0 0,-1 0 0 0 0,0 1 0 0 0,1-1 0 0 0,-1 1 0 0 0,0 0 0 0 0,0 0 0 0 0,0 0 0 0 0,0 0 0 0 0,4 2 0 0 0,-7-3 0 0 0,9 4 0 0 0,29 19 0 0 0,-17-8 0 0 0,-7-5 0 0 0,25 14 0 0 0,-28-16 0 0 0,-10-8 0 0 0,-1 0 0 0 0,0 0 0 0 0,1 0 0 0 0,-1 1 0 0 0,0-1 0 0 0,1 0 0 0 0,-1 0 0 0 0,0 0 0 0 0,1 0 0 0 0,-1 0 0 0 0,0 0 0 0 0,1 1 0 0 0,-1-1 0 0 0,1 0 0 0 0,-1 0 0 0 0,0 0 0 0 0,1 0 0 0 0,-1 0 0 0 0,0 0 0 0 0,1 0 0 0 0,-1-1 0 0 0,1 1 0 0 0,-1 0 0 0 0,10-1 0 0 0,-2 0-201 0 0,-6 1-850 0 0,-2 0-385 0 0,0 0-714 0 0,0 0-2692 0 0,0 0-1150 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5:25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15663 0 0,'0'0'719'0'0,"0"0"-20"0"0,0 0-374 0 0,0 0 84 0 0,0 0 82 0 0,0 0 18 0 0,3 0 71 0 0,90-19 5575 0 0,-79 15-5894 0 0,0 1 1 0 0,23-10 0 0 0,-15 4 410 0 0,61-25-5 0 0,-70 28-1512 0 0,-1-1 0 0 0,12-9 0 0 0,-13 6-5345 0 0,-2 1-1968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5:28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72 11975 0 0,'0'0'267'0'0,"0"0"42"0"0,1-3 17 0 0,-1 3-314 0 0,1-1 0 0 0,-1 1 0 0 0,0-1 0 0 0,0 1 0 0 0,0-1 0 0 0,0 0 1 0 0,0 1-1 0 0,0-1 0 0 0,0 1 0 0 0,0-1 0 0 0,0 1 0 0 0,0-1 0 0 0,0 1 0 0 0,0-1 1 0 0,0 1-1 0 0,-1-1 0 0 0,1 1 0 0 0,0-1 0 0 0,0 1 0 0 0,0-1 0 0 0,-1 1 0 0 0,1-1 1 0 0,0 1-1 0 0,-1-1 0 0 0,1 1 0 0 0,0 0 0 0 0,-1-1 0 0 0,1 1 0 0 0,-2-1 0 0 0,-17-7 33 0 0,-2 0 96 0 0,3-1 2417 0 0,-24-8 0 0 0,16 7-245 0 0,24 10-1801 0 0,2 0 0 0 0,-2-1 82 0 0,2 1-521 0 0,0 0 0 0 0,0 0 1 0 0,0 0-1 0 0,0 0 0 0 0,0 0 0 0 0,0 0 0 0 0,0 0 1 0 0,0 0-1 0 0,0 0 0 0 0,0 0 0 0 0,0 0 1 0 0,0 0-1 0 0,0 0 0 0 0,0 0 0 0 0,0 0 0 0 0,-1 0 1 0 0,1 0-1 0 0,0 0 0 0 0,0 0 0 0 0,0 0 1 0 0,0 0-1 0 0,0 0 0 0 0,0 0 0 0 0,0 0 0 0 0,0 0 1 0 0,0 0-1 0 0,0 0 0 0 0,0 0 0 0 0,0 0 1 0 0,0 0-1 0 0,0 0 0 0 0,0 0 0 0 0,0 0 0 0 0,0 0 1 0 0,0 0-1 0 0,0 0 0 0 0,0 0 0 0 0,0 0 1 0 0,0 0-1 0 0,20 18 361 0 0,25 18 0 0 0,-30-25-165 0 0,0 1 0 0 0,0 0 0 0 0,-1 1 0 0 0,21 26 0 0 0,51 99-269 0 0,-55-80 0 0 0,35 93 0 0 0,-50-116 0 0 0,-9-16 0 0 0,-5-16 0 0 0,-2-2 0 0 0,1-1 0 0 0,-1 1 0 0 0,0 0 0 0 0,1 0 0 0 0,-1 0 0 0 0,1-1 0 0 0,-1 1 0 0 0,0 0 0 0 0,0 0 0 0 0,0 0 0 0 0,1 0 0 0 0,-1 0 0 0 0,0 0 0 0 0,0 0 0 0 0,0 0 0 0 0,-1 1 0 0 0,0 6 0 0 0,-2 0 0 0 0,-4-3 0 0 0,4-4-198 0 0,0 0 1 0 0,-1 0-1 0 0,0-1 0 0 0,1 1 1 0 0,-1-1-1 0 0,-5 1 0 0 0,7-1-314 0 0,2 0 0 0 0,0 0 0 0 0,-2-2 0 0 0,-5-3-704 0 0,1 0 0 0 0,0 0-1 0 0,-10-13 1 0 0,11 11-319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5:28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26 10135 0 0,'0'0'464'0'0,"0"0"-9"0"0,0 0-155 0 0,0 0 443 0 0,-2-5 853 0 0,0 2 1862 0 0,-4-13-1479 0 0,5 14-1314 0 0,1 2-121 0 0,0 0-28 0 0,0 0-4 0 0,0 0 0 0 0,0 0 0 0 0,0 0 0 0 0,0 0 0 0 0,0 0 0 0 0,0 0 0 0 0,0 0 0 0 0,-8 4 87 0 0,4 0-597 0 0,-1 1 0 0 0,1-1 1 0 0,-1 1-1 0 0,1 0 0 0 0,0 0 1 0 0,1 0-1 0 0,0 0 0 0 0,-5 11 0 0 0,-11 14-5 0 0,-28 37 3 0 0,-55 68 0 0 0,73-102 0 0 0,-132 138 0 0 0,158-169 11 0 0,-7 12-86 0 0,9-13-262 0 0,1-1-138 0 0,0 0-33 0 0,0 0-4 0 0,4 1 172 0 0,-1-2-1 0 0,1 1 1 0 0,0 0-1 0 0,0-1 0 0 0,4-1 1 0 0,-7 2 199 0 0,42-8-4076 0 0,-33 7 2682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5:29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0 186 13823 0 0,'0'0'315'0'0,"0"0"45"0"0,0 0 21 0 0,0 0-49 0 0,5-7 228 0 0,0-8 1730 0 0,5-26-1 0 0,-7 28-1266 0 0,0 1-1 0 0,0 0 0 0 0,10-21 0 0 0,-8 22-424 0 0,-3 7-313 0 0,0 0-1 0 0,0 0 1 0 0,0 0-1 0 0,1 1 1 0 0,-1-1-1 0 0,1 1 1 0 0,0-1-1 0 0,5-4 1 0 0,-2 5-268 0 0,-4 5-13 0 0,-3 4-8 0 0,0 4 4 0 0,-1 0 0 0 0,-1-1 0 0 0,0 1 0 0 0,0-1 0 0 0,-1 0 0 0 0,0 1 0 0 0,-9 12 0 0 0,6-8 0 0 0,-11 26 0 0 0,13-27 7 0 0,3-8-15 0 0,0-1 0 0 0,1 1 0 0 0,0 0 1 0 0,-1 0-1 0 0,2 0 0 0 0,-1 1 0 0 0,0-1 0 0 0,1 7 0 0 0,0-10-329 0 0,3-2 43 0 0,0-1 1 0 0,-1 0-1 0 0,1 1 1 0 0,-1-1 0 0 0,1 0-1 0 0,0 0 1 0 0,-1 0-1 0 0,0-1 1 0 0,1 1-1 0 0,-1 0 1 0 0,0-1-1 0 0,0 0 1 0 0,0 1 0 0 0,0-1-1 0 0,0 0 1 0 0,0 0-1 0 0,0 0 1 0 0,-1-1-1 0 0,1 1 1 0 0,-1 0 0 0 0,1 0-1 0 0,-1-1 1 0 0,1-2-1 0 0,3-11-7214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5:29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76 19351 0 0,'0'0'886'0'0,"-4"-6"290"0"0,3 5-1100 0 0,0 1 1 0 0,1-1 0 0 0,-1 0 0 0 0,1 1 0 0 0,-1-1 0 0 0,1 0 0 0 0,0 0 0 0 0,-1 0 0 0 0,1 1 0 0 0,0-1 0 0 0,-1 0 0 0 0,1 0 0 0 0,0 0 0 0 0,0 0 0 0 0,0 0 0 0 0,0 1 0 0 0,0-1 0 0 0,0 0 0 0 0,0 0 0 0 0,0 0 0 0 0,0 0 0 0 0,0 0 0 0 0,0 0-1 0 0,1 1 1 0 0,-1-1 0 0 0,0 0 0 0 0,1 0 0 0 0,-1 0 0 0 0,0 0 0 0 0,1 1 0 0 0,0-2 0 0 0,-1 2-17 0 0,1-2 452 0 0,-1 2 0 0 0,0 0-69 0 0,2-1-294 0 0,31-32-1517 0 0,-25 26 856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5:30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13 251 15663 0 0,'0'0'356'0'0,"0"0"50"0"0,0 0 20 0 0,0 0-42 0 0,-1-2-112 0 0,-1-1 44 0 0,0-1-1 0 0,1 0 1 0 0,-1 1-1 0 0,1-1 1 0 0,0 0-1 0 0,0 0 1 0 0,0 0-1 0 0,1 0 1 0 0,0 0-1 0 0,-1 0 1 0 0,1 0-1 0 0,0 0 1 0 0,1 0-1 0 0,-1 0 1 0 0,1 0-1 0 0,0 0 1 0 0,0 0 0 0 0,0 0-1 0 0,0 1 1 0 0,1-1-1 0 0,-1 0 1 0 0,1 1-1 0 0,0-1 1 0 0,3-3-1 0 0,2-2-237 0 0,0 0 1 0 0,1 0-1 0 0,13-11 1 0 0,-4 4 710 0 0,-10 9-688 0 0,-1 1 1 0 0,1 1-1 0 0,1-1 1 0 0,-1 1 0 0 0,1 0-1 0 0,0 1 1 0 0,0 0-1 0 0,0 0 1 0 0,1 1-1 0 0,12-4 1 0 0,-18 6-102 0 0,13 4 0 0 0,-13-2 0 0 0,-1 0 0 0 0,0 0 0 0 0,0 0 0 0 0,0 0 0 0 0,0 1 0 0 0,0-1 0 0 0,0 1 0 0 0,0-1 0 0 0,0 1 0 0 0,-1 0 0 0 0,1 0 0 0 0,-1 0 0 0 0,1 0 0 0 0,-1 0 0 0 0,0 0 0 0 0,1 0 0 0 0,-1 0 0 0 0,0 0 0 0 0,-1 1 0 0 0,1-1 0 0 0,0 0 0 0 0,-1 1 0 0 0,1-1 0 0 0,-1 3 0 0 0,2 5 0 0 0,-1 0 0 0 0,0-1 0 0 0,-1 1 0 0 0,-1 17 0 0 0,0-25 0 0 0,-2 46 0 0 0,3-44 0 0 0,1 0 0 0 0,-1 0 0 0 0,1 0 0 0 0,0 0 0 0 0,0 0 0 0 0,0 0 0 0 0,0 0 0 0 0,0 0 0 0 0,4 6 0 0 0,2-3 0 0 0,-5-6 0 0 0,0 0 0 0 0,0-1 0 0 0,0 1 0 0 0,0 0 0 0 0,1-1 0 0 0,-1 0 0 0 0,0 1 0 0 0,1-1 0 0 0,-1 0 0 0 0,0 0 0 0 0,1 0 0 0 0,-1-1 0 0 0,0 1 0 0 0,0 0 0 0 0,1-1 0 0 0,-1 0 0 0 0,0 1 0 0 0,0-1 0 0 0,0 0 0 0 0,0 0 0 0 0,2-1 0 0 0,7-4 0 0 0,-2 0 0 0 0,17-12 0 0 0,-18 11 0 0 0,0-1 0 0 0,0 0 0 0 0,0 0 0 0 0,-1 0 0 0 0,-1-1 0 0 0,8-12 0 0 0,0-4 0 0 0,13-32 0 0 0,-15 30-1737 0 0,4-10-5192 0 0,-15 36-1229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5:32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66 10135 0 0,'5'-14'464'0'0,"-4"12"-9"0"0,0 0-295 0 0,5-7-3 0 0,3-2 1323 0 0,-1-1 2537 0 0,-8 11-3407 0 0,0 0-1 0 0,1 0 1 0 0,-1 0-1 0 0,0 0 1 0 0,0 0-1 0 0,0 0 1 0 0,0 0 0 0 0,0 0-1 0 0,0 0 1 0 0,0 0-1 0 0,0 0 1 0 0,0 0-1 0 0,-1-2 1 0 0,-1 19-445 0 0,2-11-165 0 0,0-1 0 0 0,-1 1 0 0 0,1-1 0 0 0,-1 1 0 0 0,-1-1 0 0 0,1 1 0 0 0,0-1 0 0 0,-5 8 0 0 0,5-9 0 0 0,-1-1 0 0 0,1 0 0 0 0,0 1 0 0 0,1-1 0 0 0,-1 1 0 0 0,-1 3 0 0 0,2-4 0 0 0,-19 87 0 0 0,15-75 0 0 0,0 0 0 0 0,-2-1 0 0 0,1 1 0 0 0,-10 15 0 0 0,11-24 0 0 0,2 0 0 0 0,-1 0 0 0 0,0 0 0 0 0,1 0 0 0 0,0 0 0 0 0,0 1 0 0 0,0-1 0 0 0,1 1 0 0 0,0-1 0 0 0,-1 11 0 0 0,2-12 0 0 0,-1 1 0 0 0,1-1 0 0 0,-1 0 0 0 0,0 0 0 0 0,0 0 0 0 0,-1 0 0 0 0,1 0 0 0 0,-1 0 0 0 0,0 0 0 0 0,0-1 0 0 0,-3 5 0 0 0,-16 33 0 0 0,16-30 0 0 0,3-3 0 0 0,2-8 0 0 0,1 1 0 0 0,-1-1 0 0 0,0 0 0 0 0,1 0 0 0 0,-1-1 0 0 0,1 1 0 0 0,-1 0 0 0 0,0 0 0 0 0,1 0 0 0 0,-1 0 0 0 0,0 0 0 0 0,1 0 0 0 0,-1 0 0 0 0,0-1 0 0 0,1 1 0 0 0,-1 0 0 0 0,0 0 0 0 0,1 0 0 0 0,-1-1 0 0 0,0 1 0 0 0,1-1 0 0 0,1-2 110 0 0,-1 0 1 0 0,1 0-1 0 0,-1 0 1 0 0,1 0-1 0 0,-1-1 0 0 0,-1 1 1 0 0,1 0-1 0 0,1-5 1 0 0,0-5 335 0 0,16-51 162 0 0,-14 48-608 0 0,-1 1 0 0 0,3-20 0 0 0,-5 26 0 0 0,0 0 0 0 0,0 0 0 0 0,1 0 0 0 0,0 0 0 0 0,1 0 0 0 0,0 0 0 0 0,0 0 0 0 0,1 1 0 0 0,9-15 0 0 0,-4 10 0 0 0,-3 5 0 0 0,0 1 0 0 0,0-1 0 0 0,0 1 0 0 0,10-9 0 0 0,-1 1 0 0 0,-12 12 0 0 0,-1 0 0 0 0,1 1 0 0 0,0-1 0 0 0,0 1 0 0 0,0-1 0 0 0,0 1 0 0 0,5-3 0 0 0,29-11 0 0 0,-24 11 0 0 0,0 3 0 0 0,-1 2 72 0 0,-12 1-39 0 0,1-1 1 0 0,-1 0-1 0 0,1 0 0 0 0,0 0 1 0 0,-1 1-1 0 0,1-1 0 0 0,-1 0 1 0 0,1 1-1 0 0,-1-1 0 0 0,1 1 1 0 0,-1-1-1 0 0,1 1 0 0 0,-1-1 1 0 0,1 1-1 0 0,-1-1 0 0 0,0 1 1 0 0,1-1-1 0 0,-1 1 0 0 0,0-1 1 0 0,1 1-1 0 0,-1 0 0 0 0,1 1 93 0 0,2 4 1 0 0,1 1 0 0 0,-1 0 0 0 0,-1 0 0 0 0,0 0 0 0 0,0 0 0 0 0,0 1 0 0 0,1 14 0 0 0,0-2-26 0 0,11 90-1023 0 0,3 26-148 0 0,-14-123 1070 0 0,3-2 0 0 0,-5-10 0 0 0,0 0 0 0 0,0 1 0 0 0,1-1 0 0 0,-1 0 0 0 0,1 0 0 0 0,-1 0 0 0 0,1 0 0 0 0,-1 0 0 0 0,1 0 0 0 0,-1 0 0 0 0,1 0 0 0 0,0-1 0 0 0,0 1 0 0 0,-1-1 0 0 0,1 1 0 0 0,0-1 0 0 0,3 0 0 0 0,12-2 45 0 0,-13 0 104 0 0,-1 0 58 0 0,3-2-131 0 0,0 0-1 0 0,0 0 0 0 0,0 0 1 0 0,0-1-1 0 0,-1 0 1 0 0,1 0-1 0 0,-1 0 0 0 0,-1-1 1 0 0,1 0-1 0 0,-1 0 0 0 0,7-11 1 0 0,-1-3 152 0 0,0-1 1 0 0,11-34 0 0 0,-11 23-229 0 0,-2-1 0 0 0,7-49 0 0 0,-1 6 0 0 0,-12 95 0 0 0,-2-16 0 0 0,-3 15 0 0 0,0 6-6764 0 0,3-22 5232 0 0,0-2-4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5:32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13 17503 0 0,'0'0'399'0'0,"0"0"60"0"0,0 0 21 0 0,0 0-59 0 0,-1-2-276 0 0,-6-6 11 0 0,6 5 570 0 0,1 3 244 0 0,0 0 43 0 0,0 0-59 0 0,0 0-289 0 0,-16 2 907 0 0,13-2-1515 0 0,1 1 0 0 0,0-1 0 0 0,0 0 0 0 0,0 1 0 0 0,0 0 0 0 0,0-1 0 0 0,1 1 0 0 0,-1 0 0 0 0,0 0 0 0 0,0 0 0 0 0,0 0 0 0 0,1 1 0 0 0,-1-1 0 0 0,0 0 0 0 0,1 1 0 0 0,-1-1 1 0 0,-1 4-1 0 0,-4 3 294 0 0,1 1 1 0 0,-6 12-1 0 0,7-12-280 0 0,-20 38-71 0 0,-34 97 0 0 0,55-133 0 0 0,-13 38 0 0 0,-12 61 0 0 0,27-93 0 0 0,0 1 0 0 0,1-1 0 0 0,1 1 0 0 0,0 0 0 0 0,2-1 0 0 0,0 0 0 0 0,1 1 0 0 0,0-1 0 0 0,12 33 0 0 0,-14-50-3 0 0,-1 1 0 0 0,0-1 0 0 0,0 0-1 0 0,0 1 1 0 0,0-1 0 0 0,0 0 0 0 0,0 1 0 0 0,1-1-1 0 0,-1 0 1 0 0,0 1 0 0 0,0-1 0 0 0,1 0 0 0 0,-1 1 0 0 0,0-1-1 0 0,0 0 1 0 0,1 1 0 0 0,-1-1 0 0 0,0 0 0 0 0,1 0-1 0 0,-1 0 1 0 0,0 1 0 0 0,1-1 0 0 0,-1 0 0 0 0,0 0 0 0 0,1 0-1 0 0,-1 0 1 0 0,1 0 0 0 0,-1 0 0 0 0,0 0 0 0 0,1 0 0 0 0,-1 0-1 0 0,1 0 1 0 0,-1 0 0 0 0,0 0 0 0 0,1 0 0 0 0,-1 0-1 0 0,1 0 1 0 0,-1 0 0 0 0,0 0 0 0 0,1 0 0 0 0,-1 0 0 0 0,0 0-1 0 0,1-1 1 0 0,-1 1 0 0 0,0 0 0 0 0,1 0 0 0 0,-1-1-1 0 0,0 1 1 0 0,1 0 0 0 0,-1 0 0 0 0,0-1 0 0 0,0 1 0 0 0,1 0-1 0 0,-1-1 1 0 0,0 1 0 0 0,0 0 0 0 0,0-1 0 0 0,1 1-1 0 0,-1-1-77 0 0,3-2-493 0 0,-1 0 0 0 0,0 0 0 0 0,0-1 0 0 0,0 1 0 0 0,0-1 0 0 0,0 1 0 0 0,2-9 0 0 0,0 2-175 0 0,8-17-1297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5:33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19 341 11975 0 0,'0'0'267'0'0,"0"0"42"0"0,0 0 17 0 0,-1 1-28 0 0,-4 4-196 0 0,0-2 47 0 0,4-2 571 0 0,-2-2 647 0 0,3 1-1275 0 0,0 0-1 0 0,0 0 1 0 0,0 0-1 0 0,0 0 1 0 0,0 0-1 0 0,-1 0 1 0 0,1 0-1 0 0,0 0 1 0 0,0 0-1 0 0,0 0 1 0 0,0 0-1 0 0,0 0 1 0 0,-1 0-1 0 0,1 0 1 0 0,0 0-1 0 0,0 0 1 0 0,0 0-1 0 0,0 0 1 0 0,0 0-1 0 0,-1 0 1 0 0,1 0-1 0 0,0-1 1 0 0,0 1-1 0 0,0 0 1 0 0,0 0-1 0 0,0 0 1 0 0,0 0-1 0 0,0 0 1 0 0,0 0-1 0 0,0 0 1 0 0,-1-1-1 0 0,1 1 1 0 0,0 0-1 0 0,0 0 1 0 0,0 0-1 0 0,2-12 659 0 0,0 0 1 0 0,0 0-1 0 0,1 0 0 0 0,1 1 0 0 0,0-1 1 0 0,0 1-1 0 0,7-12 0 0 0,9-22 416 0 0,45-115 474 0 0,-49 130-1640 0 0,-14 24 72 0 0,-1 4 299 0 0,-1 2 117 0 0,0 0 21 0 0,0 0-66 0 0,-1 2-294 0 0,-17 49-203 0 0,6-21-509 0 0,2 0 0 0 0,-10 51 0 0 0,20-79 709 0 0,0 0-1 0 0,-1-1 0 0 0,1 1 0 0 0,0 0 1 0 0,0 0-1 0 0,0-1 0 0 0,0 1 0 0 0,0 0 0 0 0,1-1 1 0 0,-1 1-1 0 0,1 3 0 0 0,0-5-144 0 0,0 1-1 0 0,0-1 1 0 0,0 1 0 0 0,1-1-1 0 0,-1 1 1 0 0,0-1 0 0 0,0 1-1 0 0,0-1 1 0 0,0 0 0 0 0,0 0-1 0 0,1 0 1 0 0,-1 0 0 0 0,0 0-1 0 0,0 0 1 0 0,0 0 0 0 0,0 0-1 0 0,1 0 1 0 0,-1 0 0 0 0,0-1-1 0 0,0 1 1 0 0,0 0 0 0 0,0-1 0 0 0,0 1-1 0 0,0-1 1 0 0,2 0 0 0 0,2-2-3 0 0,-1 2 2 0 0,0-1 0 0 0,0 0 0 0 0,0 0 0 0 0,0-1 0 0 0,0 1 0 0 0,0-1 0 0 0,-1 0 0 0 0,1 0 0 0 0,-1 0 0 0 0,0-1 0 0 0,0 1 0 0 0,3-4 0 0 0,3-7 0 0 0,0 0 0 0 0,6-16 0 0 0,3-2 0 0 0,-10 11 0 0 0,-5 32 0 0 0,-2 8 0 0 0,-2 1-196 0 0,-5 27 0 0 0,0 3-288 0 0,1-9-1560 0 0,5-40 1532 0 0,0-1-136 0 0,0 0-572 0 0,0 0-253 0 0,0 0-779 0 0,0 0-3069 0 0,0 0-1317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5:33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13823 0 0,'0'0'630'0'0,"0"0"-13"0"0,0 2-393 0 0,2 2 191 0 0,-1-1 0 0 0,1 1-1 0 0,-1 0 1 0 0,0 0 0 0 0,-1 0 0 0 0,1 0-1 0 0,-1 1 1 0 0,0-1 0 0 0,0 0 0 0 0,0 0 0 0 0,0 0-1 0 0,-1 0 1 0 0,-1 6 0 0 0,-2 6 234 0 0,-1 0 0 0 0,-7 15-1 0 0,7-17-193 0 0,-23 49-436 0 0,25-57-20 0 0,-1 1 1 0 0,0-1 0 0 0,0 0 0 0 0,0 0 0 0 0,-1 0 0 0 0,0 0-1 0 0,-7 5 1 0 0,11-11-154 0 0,0 1-1 0 0,0 0 0 0 0,0-1 1 0 0,0 1-1 0 0,-1-1 1 0 0,1 1-1 0 0,0-1 0 0 0,0 1 1 0 0,-1-1-1 0 0,1 0 1 0 0,0 0-1 0 0,-1 0 0 0 0,1 0 1 0 0,0 0-1 0 0,0 0 1 0 0,-1 0-1 0 0,-1-1 1 0 0,-8-1-7352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2:39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11975 0 0,'0'0'267'0'0,"0"0"42"0"0,0 0 17 0 0,0 0-28 0 0,0 0-126 0 0,0 0 204 0 0,2 1 111 0 0,1 0-161 0 0,0 0 1 0 0,0 0-1 0 0,0 0 0 0 0,1 0 1 0 0,-1-1-1 0 0,0 1 0 0 0,1-1 1 0 0,-1 0-1 0 0,0 0 0 0 0,1 0 1 0 0,-1-1-1 0 0,0 1 0 0 0,1-1 1 0 0,4-1-1 0 0,7-2 349 0 0,-1-2 0 0 0,14-7 0 0 0,-4 3-351 0 0,13-7-305 0 0,26-9-21 0 0,-51 22 145 0 0,-8 5-1870 0 0,-2 0-2595 0 0,-2-1-2364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5:34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57 11975 0 0,'0'0'267'0'0,"0"0"42"0"0,0 0 17 0 0,0 0-28 0 0,0-2-58 0 0,1 1-67 0 0,-1 1-1 0 0,0-1 1 0 0,1 1 0 0 0,-1-1-1 0 0,0 1 1 0 0,1-1-1 0 0,-1 1 1 0 0,1 0-1 0 0,-1-1 1 0 0,1 1-1 0 0,-1-1 1 0 0,1 1-1 0 0,-1 0 1 0 0,1-1 0 0 0,-1 1-1 0 0,1 0 1 0 0,0 0-1 0 0,-1-1 1 0 0,1 1-1 0 0,-1 0 1 0 0,1 0-1 0 0,0 0 1 0 0,-1 0 0 0 0,1 0-1 0 0,-1 0 1 0 0,1 0-1 0 0,0 0 1 0 0,-1 0-1 0 0,1 0 1 0 0,0 0-1 0 0,3 0-129 0 0,-3 0 469 0 0,-1 0 0 0 0,3 8 512 0 0,8 10-408 0 0,-9-13-455 0 0,0-1-1 0 0,0 1 1 0 0,0 0-1 0 0,-1-1 1 0 0,0 1 0 0 0,0 0-1 0 0,0 0 1 0 0,0 0-1 0 0,-1 0 1 0 0,0 10 0 0 0,-1-5-91 0 0,-1 1 0 0 0,0 0 1 0 0,-7 20-1 0 0,1-5-70 0 0,5-15 0 0 0,0-1 0 0 0,0 0 0 0 0,-1 0 0 0 0,-10 16 0 0 0,12-20 2 0 0,-1 0-8 0 0,-15 11 82 0 0,17-16-31 0 0,0 1 1 0 0,0-1-1 0 0,-1 0 0 0 0,1-1 1 0 0,0 1-1 0 0,-1 0 0 0 0,1 0 1 0 0,-1 0-1 0 0,1-1 0 0 0,-1 1 0 0 0,1-1 1 0 0,-1 1-1 0 0,1-1 0 0 0,-1 0 1 0 0,0 1-1 0 0,1-1 0 0 0,-1 0 1 0 0,1 0-1 0 0,-1 0 0 0 0,0 0 1 0 0,1 0-1 0 0,-3-1 0 0 0,0-1 49 0 0,1 1-1 0 0,0-1 0 0 0,0 1 1 0 0,-1-1-1 0 0,1 0 1 0 0,1 0-1 0 0,-1-1 0 0 0,0 1 1 0 0,-3-4-1 0 0,-7-9 315 0 0,1 0 1 0 0,0-1-1 0 0,1 0 1 0 0,-15-30-1 0 0,24 42-402 0 0,-1 1-6 0 0,2 2 0 0 0,0 0 0 0 0,0 0 0 0 0,1 1 0 0 0,-1-1 0 0 0,1 0 0 0 0,-1 0 0 0 0,1 0 0 0 0,-1 0 0 0 0,1 0 0 0 0,-1 0 0 0 0,1 0 0 0 0,0 0 0 0 0,0 0 0 0 0,0 0 0 0 0,-1-1 0 0 0,2-6 0 0 0,-1 4 0 0 0,1 2 0 0 0,-1 0 0 0 0,1 0 0 0 0,-1 1 0 0 0,1-1 0 0 0,0 0 0 0 0,0 1 0 0 0,0-1 0 0 0,-1 1 0 0 0,2-1 0 0 0,-1 1 0 0 0,0-1 0 0 0,0 1 0 0 0,3-3 0 0 0,12-14 0 0 0,-7 7 0 0 0,18-17 0 0 0,-16 18 0 0 0,0 1 0 0 0,1 1 0 0 0,0 0 0 0 0,0 0 0 0 0,1 1 0 0 0,0 1 0 0 0,0 0 0 0 0,0 1 0 0 0,1 0 0 0 0,23-4 0 0 0,-36 8 0 0 0,0 1 0 0 0,0 0 0 0 0,0-1 0 0 0,0 1 0 0 0,0 0 0 0 0,0 0 0 0 0,1 0 0 0 0,-1 0 0 0 0,0 0 0 0 0,0 0 0 0 0,0 0 0 0 0,0 0 0 0 0,0 1 0 0 0,0-1 0 0 0,0 0 0 0 0,0 1 0 0 0,1-1 0 0 0,-1 1 0 0 0,0-1 0 0 0,0 1 0 0 0,-1-1 0 0 0,1 1 0 0 0,2 1 0 0 0,0 1 0 0 0,-1-3 0 0 0,-1 1 0 0 0,1 0 0 0 0,-1 0 0 0 0,0 0 0 0 0,1 0 0 0 0,-1 0 0 0 0,0 0 0 0 0,0 0 0 0 0,1 0 0 0 0,-1 0 0 0 0,0 1 0 0 0,1 2 0 0 0,-1-2 0 0 0,1 0 0 0 0,-1 0 0 0 0,0 0 0 0 0,1 0 0 0 0,-1-1 0 0 0,1 1 0 0 0,2 2 0 0 0,0 2 0 0 0,-2-4 0 0 0,-1-1 0 0 0,0 1 0 0 0,0 0 0 0 0,1-1 0 0 0,-1 1 0 0 0,1-1 0 0 0,-1 0 0 0 0,1 1 0 0 0,3 0 0 0 0,8 7 0 0 0,-9-9 0 0 0,-1-1 0 0 0,6 3 0 0 0,4-4-60 0 0,-10-1-140 0 0,-3 2 59 0 0,3-3-637 0 0,0 0-1 0 0,-1 0 1 0 0,1-1 0 0 0,-1 1 0 0 0,0 0-1 0 0,0-1 1 0 0,2-7 0 0 0,0 1-4893 0 0,0 0-967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5:35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15663 0 0,'-16'4'1776'0'0,"17"-3"4929"0"0,16 1-4351 0 0,19-2-1845 0 0,-29-1-433 0 0,1 0 0 0 0,0 0 0 0 0,0 1 0 0 0,-1 0 0 0 0,1 0 0 0 0,0 1 0 0 0,9 2 0 0 0,5 5 459 0 0,-17-5-139 0 0,-3-3 113 0 0,-2 0-134 0 0,0 0-577 0 0,1 2-248 0 0,0 0 457 0 0,-1 0 1 0 0,1 0 0 0 0,-1 1-1 0 0,0-1 1 0 0,1 0-1 0 0,-1 0 1 0 0,0 0-1 0 0,0 0 1 0 0,0 1 0 0 0,-1-1-1 0 0,1 0 1 0 0,0 0-1 0 0,-1 0 1 0 0,0 0 0 0 0,1 0-1 0 0,-1 0 1 0 0,0 0-1 0 0,0 0 1 0 0,0 0 0 0 0,0 0-1 0 0,0 0 1 0 0,-1 0-1 0 0,1-1 1 0 0,-1 1 0 0 0,1 0-1 0 0,-2 1 1 0 0,-7 6 143 0 0,0-1 1 0 0,-1 0-1 0 0,-14 9 1 0 0,8-5-78 0 0,8-6-74 0 0,2-2 0 0 0,0 1 0 0 0,0 0 0 0 0,1 1 0 0 0,-1-1 0 0 0,1 1 0 0 0,0 0 0 0 0,1 1 0 0 0,-1 0 0 0 0,-5 9 0 0 0,11-16 0 0 0,0 1 0 0 0,-1-1 0 0 0,1 1 0 0 0,0-1 0 0 0,-1 1 0 0 0,1 0 0 0 0,0-1 0 0 0,0 1 0 0 0,0-1 0 0 0,0 1 0 0 0,-1-1 0 0 0,1 1 0 0 0,0 0 0 0 0,0-1 0 0 0,0 1 0 0 0,0-1 0 0 0,0 1 0 0 0,0 0 0 0 0,0-1 0 0 0,1 1 0 0 0,-1-1 0 0 0,0 1 0 0 0,0 0 0 0 0,0-1 0 0 0,1 1 0 0 0,-1-1 0 0 0,0 1 0 0 0,1-1 0 0 0,-1 1 0 0 0,0-1 0 0 0,1 1 0 0 0,-1-1 0 0 0,0 0 0 0 0,1 1 0 0 0,-1-1 0 0 0,1 1 0 0 0,-1-1 0 0 0,1 0 0 0 0,-1 1 0 0 0,2-1 0 0 0,-1 1 0 0 0,0 0 0 0 0,-1-1 0 0 0,1 1 0 0 0,0 0 0 0 0,-1-1 0 0 0,1 1 0 0 0,0 0 0 0 0,0-1 0 0 0,0 1 0 0 0,0-1 0 0 0,0 0 0 0 0,-1 1 0 0 0,1-1 0 0 0,0 0 0 0 0,0 1 0 0 0,0-1 0 0 0,0 0 0 0 0,0 0 0 0 0,0 0 0 0 0,1 0 0 0 0,2 0 0 0 0,3 1-451 0 0,-1-1 0 0 0,1 0 0 0 0,0 0 0 0 0,0 0 0 0 0,0-1-1 0 0,-1 0 1 0 0,1 0 0 0 0,11-4 0 0 0,4-3-3411 0 0,24-12 0 0 0,-37 15-3850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5:35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 19351 0 0,'0'0'439'0'0,"0"0"62"0"0,0 0 33 0 0,0 0-65 0 0,1 0-309 0 0,7 0-71 0 0,-6 0 282 0 0,-1 1 117 0 0,1 0-336 0 0,0 1 0 0 0,0 0 0 0 0,-1-1 0 0 0,1 1 1 0 0,-1 0-1 0 0,1 0 0 0 0,-1 0 0 0 0,0 1 0 0 0,0-1 0 0 0,0 0 0 0 0,0 0 1 0 0,0 1-1 0 0,-1-1 0 0 0,1 0 0 0 0,0 4 0 0 0,4 43 997 0 0,-4-32-639 0 0,5 68 991 0 0,-8 150 1 0 0,0-212-1471 0 0,-1-1 1 0 0,-2 1 0 0 0,0-1 0 0 0,-12 33-1 0 0,12-43-30 0 0,0-1 0 0 0,-1 0-1 0 0,0 0 1 0 0,0-1 0 0 0,-1 1-1 0 0,-1-1 1 0 0,0-1 0 0 0,0 0-1 0 0,-18 16 1 0 0,10-13-830 0 0,1 0-1 0 0,-2-1 1 0 0,-34 16-1 0 0,42-23 396 0 0,0 0 1 0 0,0-1-1 0 0,-1 0 0 0 0,1-1 0 0 0,-1 0 0 0 0,0 0 0 0 0,1-1 0 0 0,-1-1 0 0 0,-16 0 0 0 0,-5-6-1613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5:38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24 13823 0 0,'0'0'315'0'0,"0"0"45"0"0,0 0 21 0 0,0 0-49 0 0,0-2-220 0 0,0 1-64 0 0,0 1-1 0 0,0-1 1 0 0,0 1 0 0 0,0-1-1 0 0,0 1 1 0 0,0-1 0 0 0,0 1-1 0 0,0-1 1 0 0,0 1-1 0 0,0-1 1 0 0,1 1 0 0 0,-1-1-1 0 0,0 1 1 0 0,0-1-1 0 0,0 1 1 0 0,1 0 0 0 0,-1-1-1 0 0,0 1 1 0 0,0-1-1 0 0,1 1 1 0 0,-1 0 0 0 0,1-1-1 0 0,-1 1 1 0 0,0 0-1 0 0,1-1 1 0 0,0 1 0 0 0,14-6 3550 0 0,-2 3-1926 0 0,-12 2-1160 0 0,-1 1 0 0 0,0 0 0 0 0,2 0-410 0 0,-1 0-1 0 0,1 0 1 0 0,-1 1 0 0 0,0-1-1 0 0,1 0 1 0 0,-1 1 0 0 0,0-1-1 0 0,1 1 1 0 0,-1-1 0 0 0,0 1-1 0 0,0 0 1 0 0,1-1 0 0 0,-1 1-1 0 0,0 0 1 0 0,0 0 0 0 0,0 0-1 0 0,0 0 1 0 0,0 0-1 0 0,0 0 1 0 0,1 1 0 0 0,-1 1-101 0 0,0-1 0 0 0,1 1 0 0 0,-1-1 0 0 0,0 1 0 0 0,0-1 0 0 0,0 1 0 0 0,-1 0 0 0 0,1 0 0 0 0,-1-1 0 0 0,0 1 0 0 0,1 0 0 0 0,-1 0 0 0 0,0 0 0 0 0,-1 0 0 0 0,1-1 0 0 0,-1 4 0 0 0,1-2-1 0 0,-3 7 0 0 0,-1 0 0 0 0,0 0 0 0 0,0 0 0 0 0,-1-1 0 0 0,0 0 0 0 0,-8 12 0 0 0,8-14 0 0 0,-47 68 0 0 0,23-35 0 0 0,27-39-189 0 0,0 1-1 0 0,0-1 1 0 0,0 0 0 0 0,-1 1-1 0 0,1-1 1 0 0,-1-1 0 0 0,1 1-1 0 0,-1 0 1 0 0,0-1 0 0 0,0 1-1 0 0,-3 1 1 0 0,2-2-644 0 0,-1 1 0 0 0,1-1 0 0 0,-1 0 0 0 0,0 0-1 0 0,1 0 1 0 0,-9 0 0 0 0,13-1-6687 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5:38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0 208 10135 0 0,'0'0'231'0'0,"0"0"29"0"0,0 0 19 0 0,0 0 105 0 0,0 0 410 0 0,0 0 184 0 0,0 0 40 0 0,5-6 1030 0 0,19-33 1620 0 0,-16 28-3025 0 0,-1-1 1 0 0,0-1-1 0 0,-1 1 0 0 0,0-1 0 0 0,6-17 1 0 0,2-6 652 0 0,-7 11-697 0 0,-2 16-510 0 0,-4 8 282 0 0,-1 1 117 0 0,0 0 21 0 0,-14 11-8 0 0,4-5-394 0 0,4 0-107 0 0,0 1 0 0 0,0 0 0 0 0,1 0 0 0 0,-1 0 0 0 0,1 0 0 0 0,-7 17 0 0 0,9-19 0 0 0,1 1 0 0 0,0 0 0 0 0,0 0 0 0 0,0 0 0 0 0,1 0 0 0 0,0 1 0 0 0,0-1 0 0 0,1 0 0 0 0,-1 1 0 0 0,2 9 0 0 0,2-3 0 0 0,3-1 0 0 0,5 2 13 0 0,-8-13-25 0 0,-1-1-53 0 0,-1 1-10 0 0,0-1 0 0 0,0 1 1 0 0,0-1-1 0 0,1 0 0 0 0,-1 0 0 0 0,0 1 0 0 0,0-1 0 0 0,0 0 1 0 0,0 0-1 0 0,1 0 0 0 0,-1 0 0 0 0,0 0 0 0 0,0-1 1 0 0,0 1-1 0 0,0 0 0 0 0,3-1 0 0 0,14-7-1418 0 0,-11 5 918 0 0,7-5-1983 0 0,-5 1-2702 0 0,-1-3-1822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5:39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45 17503 0 0,'0'0'803'0'0,"0"-1"-18"0"0,-2-2-426 0 0,1 2 54 0 0,1 1 78 0 0,0 0 18 0 0,0 0 3 0 0,0 0 0 0 0,0-1-209 0 0,2-6 928 0 0,9-4-1133 0 0,-7 8-98 0 0,7-7-1128 0 0,-3 6-4212 0 0,1 0-1976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5:39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15663 0 0,'0'0'356'0'0,"0"0"50"0"0,0 0 20 0 0,0 0-42 0 0,0 0-180 0 0,0 0 176 0 0,0 0 107 0 0,9 0 602 0 0,45 5 2729 0 0,-40-3-3236 0 0,1 0 0 0 0,22-1 0 0 0,-27-1-460 0 0,0 0-1 0 0,-1 0 1 0 0,1 1 0 0 0,12 2-1 0 0,-14-1-185 0 0,-6-2-273 0 0,-25 10-2935 0 0,4-6-712 0 0,8-2 1937 0 0</inkml:trace>
  <inkml:trace contextRef="#ctx0" brushRef="#br0" timeOffset="1">0 201 11975 0 0,'0'0'267'0'0,"0"0"42"0"0,0 0 17 0 0,0 0-28 0 0,2 1-196 0 0,-1-1-90 0 0,1 2 66 0 0,1 0-1 0 0,0 0 1 0 0,0 0 0 0 0,0-1 0 0 0,0 1 0 0 0,0-1 0 0 0,0 0 0 0 0,0 0 0 0 0,0 0 0 0 0,7 1 0 0 0,59 5 4067 0 0,-54-6-3230 0 0,0-2 0 0 0,26-3-1 0 0,-40 3-1363 0 0,-1 1-1314 0 0,0 0-5061 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5:40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93 233 6447 0 0,'0'0'142'0'0,"-3"-16"388"0"0,2 7 91 0 0,-1 0 0 0 0,1 0-1 0 0,1 1 1 0 0,0-1 0 0 0,0 0-1 0 0,1 0 1 0 0,0 0 0 0 0,0 1-1 0 0,1-1 1 0 0,0 1 0 0 0,1-1-1 0 0,0 1 1 0 0,0 0 0 0 0,0 0-1 0 0,1 0 1 0 0,1 0 0 0 0,5-8-1 0 0,28-24 3480 0 0,-37 39-3588 0 0,-1 1-68 0 0,7-13-200 0 0,-6 12 127 0 0,-1 1 117 0 0,-7 17 613 0 0,-13 29-1085 0 0,2-6-16 0 0,-32 56 0 0 0,34-68 0 0 0,-21 49 0 0 0,19-36 0 0 0,14-34-64 0 0,3-6-273 0 0,1-1-138 0 0,0 0-33 0 0,0 0-72 0 0,0 0-285 0 0,0 0-126 0 0,3-2 311 0 0,-1 1 0 0 0,0-1 0 0 0,0 0 0 0 0,0 0 0 0 0,4-5 0 0 0,-5 5-232 0 0,2-2-620 0 0,8-12-4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5:40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13823 0 0,'0'0'630'0'0,"0"0"-13"0"0,0 0-252 0 0,0 0 391 0 0,0 0 216 0 0,0 0 42 0 0,0 0 8 0 0,0 2 2 0 0,0 6-45 0 0,1 1-651 0 0,-1-1-1 0 0,-1 1 1 0 0,1-1-1 0 0,-1 0 1 0 0,-1 1 0 0 0,-4 15-1 0 0,-12 23-327 0 0,15-39 0 0 0,1 0 0 0 0,-2-1-197 0 0,4-6-838 0 0,0-1-397 0 0,0 0-1140 0 0,0 0-4248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5:41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15663 0 0,'0'0'719'0'0,"0"0"-20"0"0,-1 1-449 0 0,-3 5 307 0 0,-1-1 0 0 0,1-1-1 0 0,-1 1 1 0 0,-6 4 0 0 0,-15 15 1715 0 0,25-23-1756 0 0,1-1-72 0 0,-1 2-431 0 0,1 0 1 0 0,0 0-1 0 0,0 0 0 0 0,0 0 0 0 0,0 0 1 0 0,0 0-1 0 0,1 0 0 0 0,-1-1 0 0 0,0 1 0 0 0,1 0 1 0 0,0 0-1 0 0,0 2 0 0 0,1-1-7 0 0,0 0 1 0 0,0 0-1 0 0,0-1 0 0 0,0 1 1 0 0,0-1-1 0 0,0 1 0 0 0,1-1 1 0 0,-1 0-1 0 0,1 0 0 0 0,5 3 1 0 0,33 14 1000 0 0,-7-2-52 0 0,-20-10-936 0 0,-9-4-20 0 0,0-1 0 0 0,-1 1 1 0 0,9 6-1 0 0,-7-1 1 0 0,-4 2 0 0 0,-2-7 0 0 0,-1 0 0 0 0,1 0 0 0 0,-1 0 0 0 0,1 0 0 0 0,-1 0 0 0 0,0 0 0 0 0,0 0 0 0 0,-1-1 0 0 0,1 1 0 0 0,0 0 0 0 0,-1 0 0 0 0,0-1 0 0 0,0 1 0 0 0,1-1 0 0 0,-1 0 0 0 0,-1 1 0 0 0,-2 2 0 0 0,-6 3 0 0 0,1 0 0 0 0,-23 12 0 0 0,8-5 0 0 0,9-5 155 0 0,1 1 0 0 0,0 0 0 0 0,0 1 1 0 0,1 1-1 0 0,-23 27 0 0 0,36-40-158 0 0,0 1-1 0 0,1 0 1 0 0,-1 0 0 0 0,0 0-1 0 0,1 0 1 0 0,-1 0 0 0 0,1 0 0 0 0,0 0-1 0 0,-1 0 1 0 0,1 1 0 0 0,0-1 0 0 0,0 0-1 0 0,-1 0 1 0 0,1 0 0 0 0,0 0 0 0 0,0 0-1 0 0,0 0 1 0 0,0 1 0 0 0,1-1 0 0 0,-1 0-1 0 0,0 0 1 0 0,0 0 0 0 0,1 0 0 0 0,-1 0-1 0 0,0 0 1 0 0,1 0 0 0 0,-1 0 0 0 0,1 0-1 0 0,0 0 1 0 0,-1 0 0 0 0,1 0 0 0 0,0 0-1 0 0,-1 0 1 0 0,1 0 0 0 0,0-1 0 0 0,1 2-1 0 0,1 0 57 0 0,0 0 0 0 0,-1 0-1 0 0,1-1 1 0 0,0 1-1 0 0,0-1 1 0 0,0 0-1 0 0,0 0 1 0 0,0 0 0 0 0,0 0-1 0 0,1 0 1 0 0,5 0-1 0 0,-1 0-299 0 0,0 0 0 0 0,-1-1 0 0 0,1 0 0 0 0,0 0 0 0 0,0-1-1 0 0,0 0 1 0 0,-1-1 0 0 0,1 0 0 0 0,0 0 0 0 0,-1 0-1 0 0,1-1 1 0 0,6-4 0 0 0,-13 7 207 0 0,10-6-1862 0 0,-2-1-3558 0 0,-1-2-1622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2:40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15663 0 0,'0'0'719'0'0,"0"0"-20"0"0,0 0-306 0 0,11 0 2358 0 0,-2 1-2383 0 0,-1 1 0 0 0,0 0 1 0 0,0 1-1 0 0,1-1 1 0 0,-1 2-1 0 0,-1-1 1 0 0,1 1-1 0 0,7 5 0 0 0,-14-9-389 0 0,0 0 21 0 0,0 1 0 0 0,0-1 0 0 0,1 1 0 0 0,-1 0 0 0 0,0-1 0 0 0,0 1 0 0 0,0 0 0 0 0,0-1 0 0 0,0 1 0 0 0,0 0 0 0 0,-1 0 0 0 0,1 0 0 0 0,0 0 0 0 0,0 0 0 0 0,-1 0 0 0 0,1 0 0 0 0,0 0 0 0 0,-1 0 0 0 0,1 0 0 0 0,-1 0 0 0 0,1 0 0 0 0,-1 2 0 0 0,2 2 0 0 0,-1-3 0 0 0,0 0 0 0 0,-1 0 0 0 0,1 0 0 0 0,-1 0 0 0 0,1 1 0 0 0,-1-1 0 0 0,0 0 0 0 0,0 0 0 0 0,0 0 0 0 0,0 1 0 0 0,0-1 0 0 0,-1 0 0 0 0,0 4 0 0 0,0-2 0 0 0,-1 1 0 0 0,0 0 0 0 0,0 0 0 0 0,0-1 0 0 0,-5 7 0 0 0,-2 1 0 0 0,0 0 0 0 0,0-1 0 0 0,-14 11 0 0 0,9-9 508 0 0,0-1 0 0 0,-1-1 0 0 0,-31 17 0 0 0,46-28-508 0 0,0 0 1 0 0,0 0-1 0 0,1 0 1 0 0,-1 0-1 0 0,0 0 0 0 0,0 0 1 0 0,0 0-1 0 0,0 0 0 0 0,0 0 1 0 0,0 0-1 0 0,0 0 0 0 0,0 0 1 0 0,0 0-1 0 0,0 0 0 0 0,0 0 1 0 0,0 0-1 0 0,0 0 0 0 0,0 0 1 0 0,0 0-1 0 0,0 0 0 0 0,0 0 1 0 0,0 0-1 0 0,0 1 0 0 0,0-1 1 0 0,0 0-1 0 0,1 0 1 0 0,-1 0-1 0 0,0 0 0 0 0,0 0 1 0 0,0 0-1 0 0,0 0 0 0 0,0 0 1 0 0,0 0-1 0 0,0 0 0 0 0,0 0 1 0 0,0 0-1 0 0,0 0 0 0 0,0 0 1 0 0,0 0-1 0 0,0 0 0 0 0,0 0 1 0 0,0 0-1 0 0,0 0 0 0 0,0 0 1 0 0,0 1-1 0 0,10-2 4 0 0,11-3-8 0 0,-4 2 4 0 0,0 0 0 0 0,0 1 0 0 0,0 0 0 0 0,0 2 0 0 0,26 3 0 0 0,-34-3 0 0 0,-1 3 0 0 0,-1-1-133 0 0,-6-2-563 0 0,-1-1-258 0 0,0 0-56 0 0,0 0-13 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5:41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25 15663 0 0,'0'0'356'0'0,"0"0"50"0"0,2 0 20 0 0,25 7 177 0 0,-26-6-431 0 0,1 0 0 0 0,0 0 0 0 0,-1 0 0 0 0,1 0 0 0 0,-1 0 0 0 0,1 0 0 0 0,-1 0 0 0 0,0 0 0 0 0,1 1 0 0 0,-1-1 0 0 0,0 1 0 0 0,0-1 0 0 0,0 1 0 0 0,0-1-1 0 0,0 1 1 0 0,0 0 0 0 0,0-1 0 0 0,0 4 0 0 0,0-2 181 0 0,0 0-1 0 0,0 0 0 0 0,0 1 0 0 0,-1-1 0 0 0,1 0 1 0 0,-1 0-1 0 0,0 1 0 0 0,-1 4 0 0 0,0 0-250 0 0,-1-1 0 0 0,0 0-1 0 0,0 0 1 0 0,-1 0 0 0 0,0 0-1 0 0,0-1 1 0 0,-7 10 0 0 0,-33 41 682 0 0,28-38-706 0 0,11-15-402 0 0,0 1-1 0 0,-1-1 0 0 0,1 0 1 0 0,-1 0-1 0 0,0 0 1 0 0,-11 5-1 0 0,14-7 18 0 0,0-1 0 0 0,-1 0 0 0 0,1 0 0 0 0,-1 0 0 0 0,1 0 0 0 0,-1 0 1 0 0,1-1-1 0 0,-1 1 0 0 0,0-1 0 0 0,1 1 0 0 0,-1-1 0 0 0,0 0 0 0 0,1 0 0 0 0,-1 0 0 0 0,0-1 0 0 0,1 1 0 0 0,-1-1 0 0 0,-3 0 0 0 0,-1-4-7213 0 0</inkml:trace>
  <inkml:trace contextRef="#ctx0" brushRef="#br0" timeOffset="1">427 84 17503 0 0,'0'0'399'0'0,"0"0"60"0"0,0 0 21 0 0,0 0-59 0 0,2-6-120 0 0,13-13 1689 0 0,-13 17-1775 0 0,1-1 1 0 0,-1 1 0 0 0,0-1 0 0 0,0 0 0 0 0,0 0 0 0 0,-1 0-1 0 0,1 0 1 0 0,1-4 0 0 0,-3 6-216 0 0,0 1 0 0 0,0-1 0 0 0,0 1 0 0 0,0-1 0 0 0,0 0 0 0 0,0 1 0 0 0,1-1 0 0 0,-1 1 0 0 0,0-1 0 0 0,0 1 0 0 0,0-1 0 0 0,0 1 0 0 0,1-1 0 0 0,-1 1 0 0 0,0-1 0 0 0,1 1 0 0 0,-1 0 0 0 0,0-1 0 0 0,1 1 0 0 0,-1-1 0 0 0,0 1 0 0 0,1 0 0 0 0,-1-1 0 0 0,1 1 0 0 0,-1 0 0 0 0,1-1 0 0 0,2 0 0 0 0,0-6-267 0 0,-4 3 35 0 0,-1 2-1124 0 0,2 0-2375 0 0,0 2 1685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5:42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19351 0 0,'0'0'439'0'0,"0"0"62"0"0,0 0 33 0 0,0 0-65 0 0,1-1-309 0 0,4-2-143 0 0,-4 2 96 0 0,1 0 0 0 0,-1 0 0 0 0,1 0 0 0 0,-1 0 0 0 0,1-1 0 0 0,-1 1-1 0 0,0 0 1 0 0,0-1 0 0 0,1 1 0 0 0,-1-1 0 0 0,0 0 0 0 0,-1 1 0 0 0,1-1 0 0 0,0 0 0 0 0,0 1-1 0 0,-1-1 1 0 0,2-3 0 0 0,-2 4-112 0 0,0 1-1 0 0,0-1 1 0 0,1 0 0 0 0,-1 1-1 0 0,0-1 1 0 0,0 1 0 0 0,0-1-1 0 0,0 1 1 0 0,1-1-1 0 0,-1 1 1 0 0,0-1 0 0 0,0 0-1 0 0,0 1 1 0 0,0-1 0 0 0,-1 1-1 0 0,1-1 1 0 0,0 1 0 0 0,0-1-1 0 0,0 0 1 0 0,0 1-1 0 0,-1-1 1 0 0,1 1 0 0 0,0-1-1 0 0,-1-1 1 0 0,0 1 23 0 0,1-1 0 0 0,0 0-1 0 0,-1 1 1 0 0,1-1 0 0 0,-1 1 0 0 0,0-1 0 0 0,1 1-1 0 0,-1 0 1 0 0,-1-3 0 0 0,-2 1-2429 0 0,1 0-2962 0 0,-1-1-1515 0 0</inkml:trace>
  <inkml:trace contextRef="#ctx0" brushRef="#br0" timeOffset="1">301 74 15663 0 0,'0'0'719'0'0,"0"0"-20"0"0,0 0-306 0 0,0 0 371 0 0,2 1 209 0 0,0-1-698 0 0,0 1 1 0 0,0-1-1 0 0,0 0 0 0 0,0 0 0 0 0,0 0 0 0 0,0 0 0 0 0,0 0 0 0 0,0 0 1 0 0,0-1-1 0 0,-1 1 0 0 0,1 0 0 0 0,0-1 0 0 0,0 0 0 0 0,0 1 1 0 0,0-1-1 0 0,0 0 0 0 0,-1 0 0 0 0,3-2 0 0 0,-2 2 237 0 0,-1 1-271 0 0,0-1-1 0 0,1 1 1 0 0,-1-1 0 0 0,1 0-1 0 0,-1 0 1 0 0,0 0-1 0 0,1 0 1 0 0,-1 0 0 0 0,0 0-1 0 0,2-2 1 0 0,-3 2-255 0 0,1 0 1 0 0,-1-1 0 0 0,0 1 0 0 0,0-1-1 0 0,0 1 1 0 0,0 0 0 0 0,0-1 0 0 0,0 1-1 0 0,0-1 1 0 0,0 1 0 0 0,-1 0 0 0 0,1-1-1 0 0,0 1 1 0 0,-1 0 0 0 0,1-1 0 0 0,-1 1-1 0 0,1 0 1 0 0,-2-2 0 0 0,-28-22-5329 0 0,27 23 3297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5:42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13823 0 0,'0'0'630'0'0,"0"0"-13"0"0,1 1-393 0 0,6 5 420 0 0,-1 0 1 0 0,0 0-1 0 0,0 0 1 0 0,0 0-1 0 0,-1 1 1 0 0,0 0-1 0 0,7 11 1 0 0,-10-14-326 0 0,0 0 1 0 0,0 1 0 0 0,-1-1 0 0 0,1 1 0 0 0,-1-1 0 0 0,0 1-1 0 0,0 0 1 0 0,-1-1 0 0 0,1 1 0 0 0,-1 0 0 0 0,0 0 0 0 0,0-1 0 0 0,-1 1-1 0 0,1 0 1 0 0,-3 7 0 0 0,2-7-348 0 0,-1 1-1 0 0,0-1 1 0 0,0 0-1 0 0,-1 0 1 0 0,1 0-1 0 0,-1 0 1 0 0,0 0-1 0 0,-1 0 1 0 0,1-1 0 0 0,-5 5-1 0 0,3-4-41 0 0,-1 0-1 0 0,0-1 1 0 0,-1 1 0 0 0,1-1-1 0 0,-1-1 1 0 0,1 1-1 0 0,-9 2 1 0 0,-6 2-1974 0 0,-7-1-6148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5:44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27 289 10135 0 0,'0'0'231'0'0,"0"0"29"0"0,0 0 19 0 0,0 0 105 0 0,0 0 410 0 0,-9-13 4274 0 0,7 10-4930 0 0,0 0-1 0 0,0 0 0 0 0,0 0 1 0 0,0 0-1 0 0,1-1 0 0 0,0 1 1 0 0,-1 0-1 0 0,1-1 0 0 0,0 1 1 0 0,1-1-1 0 0,-1 0 1 0 0,1 1-1 0 0,-1-7 0 0 0,2 4 259 0 0,0 0 0 0 0,-1 1 1 0 0,2-1-1 0 0,-1 1 0 0 0,1-1 0 0 0,0 1 0 0 0,0 0 0 0 0,3-7 0 0 0,2 0 315 0 0,1 0 0 0 0,1 0 0 0 0,-1 1 0 0 0,2 0-1 0 0,-1 0 1 0 0,16-11 0 0 0,-19 16-526 0 0,0 1 0 0 0,0 0-1 0 0,1 1 1 0 0,0 0 0 0 0,0 0-1 0 0,0 0 1 0 0,0 1 0 0 0,0 0 0 0 0,1 1-1 0 0,11-4 1 0 0,-1 0-169 0 0,-4 7-16 0 0,-11 0 0 0 0,-2-1 0 0 0,-1 0 0 0 0,1 0 0 0 0,-1 0 0 0 0,1 0 0 0 0,-1 0 0 0 0,0 0 0 0 0,1 0 0 0 0,-1 0 0 0 0,1 0 0 0 0,-1 0 0 0 0,1 0 0 0 0,-1 0 0 0 0,1 1 0 0 0,-1-1 0 0 0,0 0 0 0 0,1 0 0 0 0,-1 0 0 0 0,1 1 0 0 0,-1-1 0 0 0,0 0 0 0 0,1 1 0 0 0,-1-1 0 0 0,0 0 0 0 0,1 1 0 0 0,-1-1 0 0 0,0 0 0 0 0,0 1 0 0 0,1-1 0 0 0,-1 1 0 0 0,0-1 0 0 0,0 0 0 0 0,0 1 0 0 0,1-1 0 0 0,-1 1 0 0 0,0 1 0 0 0,6 12 0 0 0,-8-9 0 0 0,1-2 0 0 0,0 6 0 0 0,-1 0 0 0 0,0 0 0 0 0,0 0 0 0 0,-1-1 0 0 0,0 1 0 0 0,-1-1 0 0 0,0 0 0 0 0,0 1 0 0 0,-1-2 0 0 0,0 1 0 0 0,-7 8 0 0 0,5-9 0 0 0,41-34 0 0 0,1 2 0 0 0,2 1 0 0 0,69-34 0 0 0,-85 49 0 0 0,-3 1 0 0 0,33-10 0 0 0,-46 17 0 0 0,0 0 0 0 0,0 0 0 0 0,1 0 0 0 0,-1 1 0 0 0,0-1 0 0 0,0 1 0 0 0,1 0 0 0 0,-1 1 0 0 0,0-1 0 0 0,0 1 0 0 0,8 2 0 0 0,-3 3 0 0 0,-8-4 1 0 0,0 1-1 0 0,0-1 1 0 0,-1 1 0 0 0,1 0 0 0 0,-1-1-1 0 0,1 1 1 0 0,-1 0 0 0 0,0 0-1 0 0,0 0 1 0 0,0 0 0 0 0,-1 0-1 0 0,1 0 1 0 0,-1 0 0 0 0,1 0-1 0 0,-1 0 1 0 0,0 0 0 0 0,0 0 0 0 0,-1 0-1 0 0,1 0 1 0 0,-1 0 0 0 0,1 0-1 0 0,-2 3 1 0 0,-1 5-17 0 0,0 0 0 0 0,-1-1 0 0 0,0 1 0 0 0,-10 16 0 0 0,-2 0-1304 0 0,15-25 604 0 0,1-2-857 0 0,0 0-379 0 0,0 0-80 0 0,0 0-15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5:4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130 142 11975 0 0,'4'-1'91'0'0,"-1"0"0"0"0,1 0-1 0 0,0-1 1 0 0,-1 1 0 0 0,1-1-1 0 0,-1 0 1 0 0,0 0 0 0 0,1 0-1 0 0,-1 0 1 0 0,0-1 0 0 0,0 1-1 0 0,-1-1 1 0 0,1 0 0 0 0,0 0-1 0 0,3-6 1 0 0,-6 8 629 0 0,13-26 3425 0 0,-11 24-3817 0 0,-1 1 0 0 0,1-1-1 0 0,-1 0 1 0 0,0 0 0 0 0,0 1 0 0 0,0-1-1 0 0,1-5 1 0 0,-2 6-104 0 0,0 1 0 0 0,0 0 0 0 0,0-1 1 0 0,0 1-1 0 0,0-1 0 0 0,0 1 0 0 0,0-1 0 0 0,0 1 0 0 0,0 0 0 0 0,-1-1 0 0 0,1 1 0 0 0,-1 0 0 0 0,1-1 1 0 0,-1 1-1 0 0,1 0 0 0 0,-1 0 0 0 0,0-1 0 0 0,0 1 0 0 0,-1-1 0 0 0,-14 7-52 0 0,2 1-172 0 0,1 1 0 0 0,-1 1 0 0 0,1 0 0 0 0,1 0 0 0 0,-15 14 0 0 0,15-13 0 0 0,2 1 0 0 0,-1 0 0 0 0,1 0 0 0 0,-8 14 0 0 0,14-19 0 0 0,0 1 0 0 0,1 0 0 0 0,0 0 0 0 0,0 0 0 0 0,0 1 0 0 0,1-1 0 0 0,0 0 0 0 0,0 1 0 0 0,1 0 0 0 0,-2 12 0 0 0,3-17 0 0 0,0 0 0 0 0,0 0 0 0 0,0 0 0 0 0,0 0 0 0 0,0 0 0 0 0,0 0 0 0 0,1 0 0 0 0,-1 0 0 0 0,1 0 0 0 0,0 0 0 0 0,-1 0 0 0 0,1 0 0 0 0,0 0 0 0 0,0-1 0 0 0,0 1 0 0 0,0 0 0 0 0,1 0 0 0 0,-1-1 0 0 0,2 2 0 0 0,-1-1 0 0 0,0 0 0 0 0,1 0 0 0 0,-1-1 0 0 0,1 1 0 0 0,0-1 0 0 0,0 0 0 0 0,-1 0 0 0 0,1 0 0 0 0,0 0 0 0 0,0 0 0 0 0,5 0 0 0 0,2 0 0 0 0,-1-1 0 0 0,0 0 0 0 0,1 0 0 0 0,-1-1 0 0 0,0-1 0 0 0,0 1 0 0 0,13-5 0 0 0,0-1 35 0 0,0-2 0 0 0,34-18 0 0 0,-44 20 22 0 0,0 0-1 0 0,-1-1 0 0 0,0-1 0 0 0,0 0 1 0 0,17-18-1 0 0,-24 22 97 0 0,0 0 0 0 0,-1 0 0 0 0,1-1 0 0 0,-1 1 0 0 0,3-8 0 0 0,-5 9-95 0 0,0 1-1 0 0,1 0 0 0 0,-2 0 0 0 0,1-1 1 0 0,0 1-1 0 0,-1-1 0 0 0,1 1 0 0 0,-1 0 0 0 0,0-1 1 0 0,0 1-1 0 0,-1-5 0 0 0,0 3-57 0 0,0-1 0 0 0,0 1 0 0 0,-1 0 0 0 0,0-1 0 0 0,0 1 0 0 0,-1 0 0 0 0,-4-8 0 0 0,5 11 0 0 0,0 0 0 0 0,0 0 0 0 0,0-1 0 0 0,0 1 0 0 0,0 1 0 0 0,-1-1 0 0 0,1 0 0 0 0,-1 1 0 0 0,1-1 0 0 0,-1 1 0 0 0,0-1 0 0 0,0 1 0 0 0,1 0 0 0 0,-1 0 0 0 0,-5 0 0 0 0,-7-2-133 0 0,14 2-563 0 0,1 1-258 0 0,0 0-1011 0 0,0 0-4023 0 0,0 0-1724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5:45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451 197 13823 0 0,'2'0'630'0'0,"3"-1"-468"0"0,0 0 0 0 0,0 0 0 0 0,1-1 0 0 0,-1 0 0 0 0,0 0-1 0 0,-1 0 1 0 0,1 0 0 0 0,0-1 0 0 0,8-5 0 0 0,-10 5 236 0 0,1-1-1 0 0,0 1 1 0 0,-1-1-1 0 0,0 1 0 0 0,0-1 1 0 0,0 0-1 0 0,0 0 1 0 0,-1 0-1 0 0,1 0 1 0 0,-1-1-1 0 0,0 1 0 0 0,0-1 1 0 0,-1 1-1 0 0,0-1 1 0 0,1 0-1 0 0,-1 0 0 0 0,0-7 1 0 0,-1 4 2 0 0,1 1-1 0 0,-2-1 1 0 0,1 1 0 0 0,-1-1 0 0 0,-3-10-1 0 0,4 16-332 0 0,0 1-1 0 0,-1-1 1 0 0,1 0-1 0 0,-1 1 0 0 0,1-1 1 0 0,-1 1-1 0 0,0-1 0 0 0,0 1 1 0 0,1-1-1 0 0,-1 1 0 0 0,0-1 1 0 0,0 1-1 0 0,-1 0 0 0 0,1 0 1 0 0,0-1-1 0 0,0 1 0 0 0,-1 0 1 0 0,1 0-1 0 0,-1 0 1 0 0,1 0-1 0 0,0 1 0 0 0,-1-1 1 0 0,0 0-1 0 0,1 1 0 0 0,-1-1 1 0 0,1 1-1 0 0,-1-1 0 0 0,0 1 1 0 0,-2-1-1 0 0,1 1-66 0 0,-5 0 0 0 0,0 0 0 0 0,0 0 0 0 0,0 1 0 0 0,1 0 0 0 0,-1 1 0 0 0,-11 2 0 0 0,11-1 0 0 0,-3 1 0 0 0,-1 1 0 0 0,1 0 0 0 0,-18 10 0 0 0,17-7 0 0 0,4-3 0 0 0,0-1 0 0 0,1 2 0 0 0,0-1 0 0 0,0 1 0 0 0,0 0 0 0 0,1 0 0 0 0,0 1 0 0 0,0 0 0 0 0,-6 10 0 0 0,6-8 0 0 0,1 1 0 0 0,0 0 0 0 0,0 1 0 0 0,-5 20 0 0 0,9-28 0 0 0,1-1 0 0 0,-1 1 0 0 0,1-1 0 0 0,-1 1 0 0 0,1-1 0 0 0,0 1 0 0 0,0 0 0 0 0,0-1 0 0 0,0 1 0 0 0,0-1 0 0 0,1 1 0 0 0,-1-1 0 0 0,1 1 0 0 0,0-1 0 0 0,0 1 0 0 0,0-1 0 0 0,0 1 0 0 0,0-1 0 0 0,0 0 0 0 0,0 0 0 0 0,1 1 0 0 0,0-1 0 0 0,-1 0 0 0 0,1 0 0 0 0,0-1 0 0 0,0 1 0 0 0,0 0 0 0 0,2 1 0 0 0,-1-2 0 0 0,0 1 0 0 0,-1-1 0 0 0,1 0 0 0 0,0-1 0 0 0,0 1 0 0 0,0 0 0 0 0,0-1 0 0 0,0 0 0 0 0,0 1 0 0 0,3-1 0 0 0,31-4 0 0 0,-36 4 0 0 0,23-5 0 0 0,0-1 0 0 0,0-1 0 0 0,-1-1 0 0 0,28-13 0 0 0,-12-4 1440 0 0,-38 24-997 0 0,-2 7-423 0 0,0 0 1 0 0,-1 0 0 0 0,0 0-1 0 0,0 0 1 0 0,0-1 0 0 0,-1 1-1 0 0,-3 6 1 0 0,-13 26-21 0 0,3 1 0 0 0,-18 62 0 0 0,17-50 0 0 0,-10 46 0 0 0,19-63 0 0 0,-1-1 0 0 0,-23 54 0 0 0,27-78 0 0 0,1-1 0 0 0,-2 1 0 0 0,1-1 0 0 0,-1 0 0 0 0,0 0 0 0 0,-1-1 0 0 0,0 0 0 0 0,0 0 0 0 0,0 0 0 0 0,-9 5 0 0 0,11-9 0 0 0,0 0 0 0 0,-1 0 0 0 0,1 0 0 0 0,0-1 0 0 0,-1 0 0 0 0,1 0 0 0 0,-1 0 0 0 0,0-1 0 0 0,1 1 0 0 0,-1-2 0 0 0,0 1 0 0 0,0 0 0 0 0,0-1 0 0 0,0 0 0 0 0,0-1 0 0 0,1 1 0 0 0,-12-4 0 0 0,8 2 0 0 0,0-1 0 0 0,-1 0 0 0 0,1-1 0 0 0,0 0 0 0 0,1 0 0 0 0,-13-9 0 0 0,-4 2 0 0 0,5 4-123 0 0,12 4-1313 0 0,0 0 0 0 0,-13-7 0 0 0,9 3-7773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5:47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1 330 11975 0 0,'0'0'547'0'0,"0"0"-11"0"0,0 0-271 0 0,0 0 133 0 0,0 0 91 0 0,0 0 20 0 0,0 0 71 0 0,4-9 2296 0 0,38-54 1391 0 0,28-30-3054 0 0,-24 33 91 0 0,-36 48-1206 0 0,1 0 0 0 0,0 1 0 0 0,0 0-1 0 0,1 1 1 0 0,14-9 0 0 0,10-9-5 0 0,-35 27 278 0 0,-1 1 117 0 0,0 0 21 0 0,-17 14 99 0 0,9-6-608 0 0,1 1 0 0 0,1-1 0 0 0,0 1 0 0 0,0 0 0 0 0,0 0 0 0 0,1 1 0 0 0,-7 19 0 0 0,7-14 0 0 0,1 0 0 0 0,0 0 0 0 0,1 1 0 0 0,-2 27 0 0 0,5-39 0 0 0,0-1 0 0 0,0 0 0 0 0,0 1 0 0 0,0-1 0 0 0,1 0 0 0 0,-1 1 0 0 0,1-1 0 0 0,0 0 0 0 0,0 0 0 0 0,0 0 0 0 0,0 0 0 0 0,0 0 0 0 0,1 0 0 0 0,0 0 0 0 0,-1 0 0 0 0,1 0 0 0 0,0 0 0 0 0,0-1 0 0 0,1 1 0 0 0,-1-1 0 0 0,0 0 0 0 0,1 0 0 0 0,0 0 0 0 0,-1 0 0 0 0,1 0 0 0 0,0 0 0 0 0,0-1 0 0 0,0 1 0 0 0,0-1 0 0 0,0 0 0 0 0,0 0 0 0 0,4 1 0 0 0,0-1 0 0 0,0 1 0 0 0,1-1 0 0 0,-1-1 0 0 0,1 1 0 0 0,-1-2 0 0 0,1 1 0 0 0,-1-1 0 0 0,1 0 0 0 0,-1 0 0 0 0,0-1 0 0 0,0 0 0 0 0,0 0 0 0 0,9-4 0 0 0,3-4 0 0 0,-1 0 0 0 0,-1-1 0 0 0,0-1 0 0 0,0-1 0 0 0,-1 0 0 0 0,-1-1 0 0 0,0 0 0 0 0,-1-1 0 0 0,-1-1 0 0 0,0-1 0 0 0,15-26 0 0 0,-18 27-14 0 0,12-20 100 0 0,-22 35 285 0 0,0 3 117 0 0,-6 25-634 0 0,1 0 0 0 0,1 0 0 0 0,1 0 1 0 0,2 0-1 0 0,3 38 0 0 0,-2-61-261 0 0,1 0 0 0 0,0 0 0 0 0,-1 0 0 0 0,2 0 0 0 0,-1 0 0 0 0,2 4 0 0 0,-2-6-684 0 0,-1-2-286 0 0,8 1-1658 0 0,2-2 1499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5:48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216 329 17503 0 0,'0'0'399'0'0,"0"0"60"0"0,0 0 21 0 0,0 0-59 0 0,2-1-276 0 0,4-1 11 0 0,-4 1 570 0 0,-1 0-368 0 0,0 0 1 0 0,0 0 0 0 0,0-1-1 0 0,0 1 1 0 0,0-1-1 0 0,-1 1 1 0 0,1-1 0 0 0,0 1-1 0 0,-1-1 1 0 0,1 1 0 0 0,-1-1-1 0 0,1-2 1 0 0,-1 3 85 0 0,-15-4-200 0 0,8 5-164 0 0,0-1 0 0 0,0 1 1 0 0,0 0-1 0 0,0 0 0 0 0,0 1 0 0 0,0 0 0 0 0,0 0 0 0 0,0 1 0 0 0,1 0 1 0 0,-1 0-1 0 0,1 0 0 0 0,-9 5 0 0 0,6-2 24 0 0,1 0 0 0 0,-1 0-1 0 0,1 0 1 0 0,0 1 0 0 0,0 1 0 0 0,1-1 0 0 0,0 1-1 0 0,-7 9 1 0 0,9-10-104 0 0,0 0 0 0 0,0 1 0 0 0,1-1 0 0 0,-1 1 0 0 0,2 1 0 0 0,-1-1 0 0 0,1 0 0 0 0,0 1 0 0 0,0 0 0 0 0,1-1 0 0 0,-2 13 0 0 0,4-19 0 0 0,0 0 0 0 0,0 0 0 0 0,0 0 0 0 0,0 0 0 0 0,0 0 0 0 0,1 0 0 0 0,-1 1 0 0 0,0-1 0 0 0,1 0 0 0 0,-1 0 0 0 0,1 0 0 0 0,-1 0 0 0 0,1 0 0 0 0,-1 0 0 0 0,2 1 0 0 0,8 9 14 0 0,-5-10-31 0 0,-3-1-44 0 0,5 1 60 0 0,0 0 0 0 0,-1 0 0 0 0,1 0 0 0 0,0-1 0 0 0,0 0 0 0 0,-1 0 0 0 0,1-1 0 0 0,0 0-1 0 0,-1 0 1 0 0,1-1 0 0 0,-1 0 0 0 0,1 0 0 0 0,-1 0 0 0 0,11-6 0 0 0,-5 2 13 0 0,0-1-1 0 0,0 0 0 0 0,-1-1 1 0 0,0-1-1 0 0,0 0 1 0 0,11-12-1 0 0,-3 1-11 0 0,-2-2 0 0 0,0 0 0 0 0,21-39 0 0 0,-41 69 0 0 0,-1 0 0 0 0,1 0 0 0 0,1 0 0 0 0,0 0 0 0 0,-2 11 0 0 0,-5 52 0 0 0,9-66 0 0 0,-1-4 0 0 0,1 0 0 0 0,0 1 0 0 0,0-1 0 0 0,0 1 0 0 0,0-1 0 0 0,1 0 0 0 0,-1 1 0 0 0,0-1 0 0 0,0 0 0 0 0,1 1 0 0 0,-1-1 0 0 0,1 0 0 0 0,-1 0 0 0 0,1 1 0 0 0,0-1 0 0 0,-1 0 0 0 0,1 0 0 0 0,0 0 0 0 0,1 2 0 0 0,0-1 0 0 0,-1 0 0 0 0,1 0 0 0 0,0 0 0 0 0,-1-1 0 0 0,1 1 0 0 0,0 0 0 0 0,0-1 0 0 0,0 1 0 0 0,0-1 0 0 0,1 0 0 0 0,-1 0 0 0 0,0 0 0 0 0,0 0 0 0 0,1 0 0 0 0,-1 0 0 0 0,1-1 0 0 0,-1 1 0 0 0,0-1 0 0 0,1 1 0 0 0,-1-1 0 0 0,1 0 0 0 0,-1 0 0 0 0,1 0 0 0 0,-1 0 0 0 0,1-1 0 0 0,-1 1 0 0 0,5-2 0 0 0,6-2 0 0 0,0 0 0 0 0,0-1 0 0 0,23-12 0 0 0,-21 10 0 0 0,-2-1 0 0 0,-1 0 0 0 0,0-1 0 0 0,0 0 0 0 0,0-1 0 0 0,-1 0 0 0 0,14-18 0 0 0,-25 28 0 0 0,11-12 0 0 0,0-1 0 0 0,-1 0 0 0 0,0 0 0 0 0,-2-1 0 0 0,13-25 0 0 0,-21 36 0 0 0,-5 6 0 0 0,-4 6 0 0 0,0 5 0 0 0,1-1 0 0 0,0 1 0 0 0,1 0 0 0 0,0 1 0 0 0,1 0 0 0 0,1 0 0 0 0,-6 28 0 0 0,10-38 0 0 0,0-2 0 0 0,1-1 0 0 0,0 1 0 0 0,-1-1 0 0 0,1 1 0 0 0,0-1 0 0 0,1 1 0 0 0,-1-1 0 0 0,0 1 0 0 0,1-1 0 0 0,-1 1 0 0 0,1-1 0 0 0,0 0 0 0 0,1 3 0 0 0,-2-3 0 0 0,1-1 0 0 0,-1 0 0 0 0,1 1 0 0 0,-1-1 0 0 0,1 0 0 0 0,-1 1 0 0 0,1-1 0 0 0,0 0 0 0 0,0 0 0 0 0,0 0 0 0 0,-1 0 0 0 0,1 0 0 0 0,0 0 0 0 0,0 0 0 0 0,0 0 0 0 0,1 0 0 0 0,-1 0 0 0 0,0 0 0 0 0,0-1 0 0 0,0 1 0 0 0,3 0 0 0 0,-2 0 0 0 0,1-1 0 0 0,-1 1 0 0 0,0-1 0 0 0,1 0 0 0 0,-1 0 0 0 0,0 0 0 0 0,1 0 0 0 0,-1-1 0 0 0,0 1 0 0 0,1-1 0 0 0,3-1 0 0 0,2-1 0 0 0,-1 0 0 0 0,0 0 0 0 0,0-1 0 0 0,0 0 0 0 0,-1-1 0 0 0,12-9 0 0 0,-4 1 0 0 0,1-1 0 0 0,-2 0 0 0 0,0-1 0 0 0,18-27 0 0 0,-22 26 0 0 0,-3 8 0 0 0,-1-1 0 0 0,0-1 0 0 0,0 1 0 0 0,-1 0 0 0 0,-1-1 0 0 0,6-19 0 0 0,-6 5 0 0 0,-2 18 0 0 0,-3 12 0 0 0,1-4-43 0 0,0 1-1 0 0,1-1 1 0 0,-1 1 0 0 0,1-1 0 0 0,0 1-1 0 0,-1-1 1 0 0,1 1 0 0 0,0-1-1 0 0,1 1 1 0 0,-1-1 0 0 0,0 1-1 0 0,1-1 1 0 0,-1 1 0 0 0,1-1 0 0 0,0 0-1 0 0,0 1 1 0 0,0-1 0 0 0,0 0-1 0 0,0 0 1 0 0,1 1 0 0 0,-1-1-1 0 0,4 3 1 0 0,-3-3-12 0 0,1 0-1 0 0,-1 0 1 0 0,1 0 0 0 0,0 0-1 0 0,0-1 1 0 0,0 1 0 0 0,0-1-1 0 0,0 0 1 0 0,0 0 0 0 0,0 0-1 0 0,0 0 1 0 0,0 0 0 0 0,1-1-1 0 0,-1 0 1 0 0,0 1 0 0 0,1-1-1 0 0,3-1 1 0 0,19-1 55 0 0,35-10 0 0 0,-50 10 0 0 0,4-1 0 0 0,-1-2 0 0 0,1 1 0 0 0,-1-2 0 0 0,0 0 0 0 0,0-1 0 0 0,-1 0 0 0 0,0-1 0 0 0,0 0 0 0 0,17-15 0 0 0,0-2 142 0 0,-19 17 69 0 0,-1-1 0 0 0,16-16 0 0 0,-23 21-160 0 0,0 1 0 0 0,-1-1 0 0 0,1 0-1 0 0,-1-1 1 0 0,1 1 0 0 0,-1 0 0 0 0,-1-1-1 0 0,1 1 1 0 0,-1-1 0 0 0,1 1-1 0 0,0-8 1 0 0,-1 1 150 0 0,-1-1-1 0 0,-1-21 0 0 0,0 28-193 0 0,3-5-7 0 0,-2 10 0 0 0,0 0 0 0 0,0 0 0 0 0,0 0 0 0 0,0 0 0 0 0,0 0 0 0 0,1 0 0 0 0,-1 0 0 0 0,0 0 0 0 0,0 0 0 0 0,0 0 0 0 0,0 0 0 0 0,0-1 0 0 0,0 1 0 0 0,0 0 0 0 0,0 0 0 0 0,0 0 0 0 0,0 0 0 0 0,0 0 0 0 0,0 0 0 0 0,0 0 0 0 0,0 0 0 0 0,0-1 0 0 0,0 1 0 0 0,0 0 0 0 0,0 0 0 0 0,0 0 0 0 0,0 0 0 0 0,0 0 0 0 0,0 0 0 0 0,0 0 0 0 0,0 0 0 0 0,0-1 0 0 0,0 1 0 0 0,0 0 0 0 0,0 0 0 0 0,0 0 0 0 0,0 0 0 0 0,0 0 0 0 0,0 0 0 0 0,0 0 0 0 0,-1 0 0 0 0,1 0 0 0 0,0 0 0 0 0,0-1 0 0 0,0 1 0 0 0,0 0 0 0 0,0 0 0 0 0,0 0 0 0 0,0 0 0 0 0,-7 2 0 0 0,-6 6 0 0 0,6-2 0 0 0,0 1 0 0 0,1-1 0 0 0,0 1 0 0 0,0 0 0 0 0,-8 13 0 0 0,-21 41 0 0 0,18-28 0 0 0,1 1 0 0 0,2 0 0 0 0,1 2 0 0 0,-10 43 0 0 0,22-68 0 0 0,-1 0 0 0 0,1 0 0 0 0,1 0 0 0 0,1 14 0 0 0,1-15 0 0 0,-2-9 0 0 0,0-1 0 0 0,0 0 0 0 0,0 1 0 0 0,0-1 0 0 0,0 0 0 0 0,0 0 0 0 0,0 1 0 0 0,1-1 0 0 0,-1 0 0 0 0,0 1 0 0 0,0-1 0 0 0,0 0 0 0 0,1 1 0 0 0,-1-1 0 0 0,0 0 0 0 0,0 0 0 0 0,1 0 0 0 0,-1 1 0 0 0,0-1 0 0 0,0 0 0 0 0,1 1 0 0 0,1-1 0 0 0,0 0 0 0 0,0 0 0 0 0,0 0 0 0 0,0-1 0 0 0,-1 1 0 0 0,1 0 0 0 0,0-1 0 0 0,0 1 0 0 0,0-1 0 0 0,-1 0 0 0 0,1 1 0 0 0,3-3 0 0 0,22-12 0 0 0,-26 14 0 0 0,30-21 0 0 0,-18 12 0 0 0,27-14 0 0 0,-33 20 0 0 0,-1-1 0 0 0,1 0 0 0 0,-1 0 0 0 0,11-11 0 0 0,7-5 0 0 0,-3 3 0 0 0,-12 10 0 0 0,0 0 0 0 0,0 1 0 0 0,1 0 0 0 0,14-7 0 0 0,-13 10 0 0 0,-10 4 0 0 0,-1 0 0 0 0,0 0 0 0 0,1 0 0 0 0,-1 0 0 0 0,1 0 0 0 0,-1-1 0 0 0,0 1 0 0 0,1 0 0 0 0,-1 0 0 0 0,1 0 0 0 0,-1 0 0 0 0,0 0 0 0 0,1 0 0 0 0,-1 0 0 0 0,1 0 0 0 0,-1 0 0 0 0,0 1 0 0 0,1-1 0 0 0,-1 0 0 0 0,0 0 0 0 0,1 0 0 0 0,-1 0 0 0 0,1 0 0 0 0,-1 1 0 0 0,0-1 0 0 0,0 0 0 0 0,1 0 0 0 0,-1 1 0 0 0,0-1 0 0 0,1 0 0 0 0,-1 0 0 0 0,0 1 0 0 0,1 4 0 0 0,-1 0 0 0 0,-1-1 0 0 0,1 0 0 0 0,0 1 0 0 0,-1-1 0 0 0,0 0 0 0 0,0 0 0 0 0,0 1 0 0 0,-1-1 0 0 0,1 0 0 0 0,-3 4 0 0 0,-4 6 0 0 0,-13 18 0 0 0,12-17 0 0 0,4-6-180 0 0,0 0-1 0 0,1 0 1 0 0,-6 20-1 0 0,7-20 27 0 0,3-8-93 0 0,-1-1-1 0 0,1 1 1 0 0,0 0 0 0 0,0-1-1 0 0,0 1 1 0 0,0 0-1 0 0,0-1 1 0 0,0 1 0 0 0,0 0-1 0 0,0-1 1 0 0,0 1-1 0 0,0 0 1 0 0,0 0 0 0 0,1-1-1 0 0,-1 1 1 0 0,0-1 0 0 0,0 1-1 0 0,1 0 1 0 0,-1-1-1 0 0,0 1 1 0 0,1 0 0 0 0,-1-1-1 0 0,1 1 1 0 0,-1-1-1 0 0,1 1 1 0 0,-1-1 0 0 0,1 1-1 0 0,0 0 394 0 0,7 5-2193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5:48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29 141 21191 0 0,'0'0'969'0'0,"0"0"-18"0"0,3-9-499 0 0,-3 1-1 0 0,0 0-1 0 0,-1 0 1 0 0,0 0 0 0 0,-1 0 0 0 0,1 0-1 0 0,-1 0 1 0 0,-1 1 0 0 0,-3-10-1 0 0,-6-20-3510 0 0,9 23-5812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6:01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91 157 6447 0 0,'0'0'142'0'0,"0"0"22"0"0,-1 1 13 0 0,-1-1-104 0 0,-1 1-71 0 0,-8 11 568 0 0,9-9 574 0 0,2-1 6280 0 0,3-2-810 0 0,0-1-6910 0 0,-1 1-1310 0 0,-2 0 1650 0 0,1 0-1 0 0,-1-1 1 0 0,1 1-1 0 0,0 0 1 0 0,-1-1-1 0 0,1 1 1 0 0,-1 0-1 0 0,1-1 1 0 0,-1 1-1 0 0,0-1 1 0 0,1 1-1 0 0,-1-1 1 0 0,1 1-1 0 0,-1-1 1 0 0,0 1-1 0 0,1-1 1 0 0,-1 1-1 0 0,0-1 1 0 0,1 0-1 0 0,0-2 111 0 0,32-39 1486 0 0,-29 32-1568 0 0,-3 8 79 0 0,1 0 0 0 0,-1-1-1 0 0,0 1 1 0 0,1 0 0 0 0,-1 0 0 0 0,1-1 0 0 0,2-1-1 0 0,7-10 455 0 0,-3-9-440 0 0,-1 6-165 0 0,-4 13 0 0 0,1 2 0 0 0,3-10 0 0 0,1 5 72 0 0,-7 6 299 0 0,-1 1 117 0 0,0 0 21 0 0,1-2-66 0 0,4-7-294 0 0,-6 24-129 0 0,-7 15-24 0 0,-17 41 4 0 0,17-47 0 0 0,0 0 0 0 0,-21 39 0 0 0,-13 16 0 0 0,-26 46 0 0 0,63-117-64 0 0,4-7-273 0 0,1-1-138 0 0,1-1-33 0 0,4-2 249 0 0,-1 0 215 0 0,-1 1-1 0 0,0-1 1 0 0,0 0-1 0 0,-1 0 1 0 0,1 0-1 0 0,-1 0 1 0 0,1 0-1 0 0,-1 0 1 0 0,0-1 0 0 0,2-3-1 0 0,0 0-264 0 0,4-5-1146 0 0,-1 0 0 0 0,-1 0-1 0 0,1 0 1 0 0,7-26 0 0 0,-5 8-581 0 0,1 0-11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2:43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0 247 1839 0 0,'0'0'347'0'0,"0"0"784"0"0,0 0 343 0 0,0 0 72 0 0,0 0-168 0 0,0 0-755 0 0,0 0-335 0 0,0 0-61 0 0,0 0-41 0 0,0 0-98 0 0,0 0-24 0 0,0 0 43 0 0,0 0 176 0 0,0 0 63 0 0,3 0 6 0 0,6-4-113 0 0,-1 1 135 0 0,0 0-1 0 0,-1 0 0 0 0,1-1 0 0 0,13-9 1 0 0,-19 12-494 0 0,-2 1-34 0 0,0 0 2 0 0,0 0-13 0 0,0 0-58 0 0,0 0-29 0 0,0 0-4 0 0,0 0 26 0 0,0 0 222 0 0,0 0 1 0 0,0 0 0 0 0,1 1 0 0 0,-1-1 0 0 0,0 0 0 0 0,0 0-1 0 0,0 0 1 0 0,1 1 0 0 0,-1-1 0 0 0,0 0 0 0 0,1 0-1 0 0,-1 0 1 0 0,0 0 0 0 0,0 0 0 0 0,1 0 0 0 0,-1 1-1 0 0,0-1 1 0 0,1 0 0 0 0,-1 0 0 0 0,0 0 0 0 0,1 0-1 0 0,-1 0 1 0 0,0 0 0 0 0,1 0 0 0 0,-1 0 0 0 0,0 0 0 0 0,1-1-1 0 0,-1 1 1 0 0,0 0 0 0 0,0 0 0 0 0,1 0 0 0 0,12-3 37 0 0,-12 3 26 0 0,1-1 70 0 0,-2 1 29 0 0,0 0 112 0 0,0 0 47 0 0,0 0 8 0 0,0 0-10 0 0,0 0-60 0 0,0 0-27 0 0,0 0-8 0 0,0 0 2 0 0,0 0 12 0 0,0 0 7 0 0,0 0 2 0 0,0 0 3 0 0,0 0 12 0 0,0 0 7 0 0,0 0 2 0 0,0 0-21 0 0,0 0-90 0 0,0 0-38 0 0,0 0-10 0 0,-23 2 3996 0 0,-6 5-3395 0 0,27-6-617 0 0,2-1-1 0 0,0 0-4 0 0,0 0-16 0 0,0 0 2 0 0,0 0 20 0 0,-2-2 282 0 0,-1 1 0 0 0,1 1 0 0 0,-1-1 0 0 0,1 0 0 0 0,-1 1 0 0 0,0-1 0 0 0,-4 1 0 0 0,28 1-111 0 0,-19-1-170 0 0,-2 0 5 0 0,0 0 0 0 0,0 0-1 0 0,3 0-6 0 0,31-2 404 0 0,-8 6-253 0 0,-19-3-206 0 0,-3-1-14 0 0,0 1-1 0 0,0-1 1 0 0,1 1 0 0 0,-1-1-1 0 0,0 0 1 0 0,0-1 0 0 0,0 1-1 0 0,6-2 1 0 0,3-1-20 0 0,-2 1 11 0 0,-7 1 31 0 0,8-1-31 0 0,1 0-11 0 0,15-6 46 0 0,-21 5-17 0 0,-5 3 24 0 0,0-1 0 0 0,36-5 349 0 0,-27 4-324 0 0,1 0-11 0 0,-1 0-3 0 0,-7 2-11 0 0,6-1-31 0 0,33-4 186 0 0,-38 4-166 0 0,5-1-20 0 0,3 1 20 0 0,-1 0-19 0 0,-1 2 34 0 0,-7 0-52 0 0,17-2 125 0 0,-11-1-88 0 0,2 0 28 0 0,31 3-34 0 0,-2-1 196 0 0,13 1 155 0 0,-39-1-329 0 0,-1-2-36 0 0,-1-1 34 0 0,36-4 197 0 0,-45 7-173 0 0,12 0-50 0 0,1-2 45 0 0,-2-2 44 0 0,-11 4-52 0 0,1 0-59 0 0,5-1-5 0 0,-6-1 3 0 0,21-1 65 0 0,-21 3-29 0 0,7 1-20 0 0,27-1 42 0 0,-26-1-8 0 0,7-2 44 0 0,-2-4-43 0 0,2 4-7 0 0,2 2-36 0 0,-14 1-16 0 0,21-3 15 0 0,5-6 40 0 0,-21 7-53 0 0,1 1 0 0 0,0 0 0 0 0,0 0 0 0 0,-2 0 11 0 0,16-6 42 0 0,-1 3-53 0 0,-12 2 0 0 0,-1-1 0 0 0,11-8-2 0 0,4 3 15 0 0,-24 7 29 0 0,15 1-22 0 0,-10 0 14 0 0,31-3-13 0 0,-26 3-21 0 0,-1 0 0 0 0,-2 0 11 0 0,-7 0 31 0 0,7-1-31 0 0,3-1-11 0 0,-3-1 11 0 0,16-6 117 0 0,-23 8-115 0 0,11-6 38 0 0,-13 6 3 0 0,-2 1 17 0 0,0 0 0 0 0,-4-11-263 0 0,3 8-24 0 0,0 0 0 0 0,-1 1-1 0 0,0-1 1 0 0,1 0 0 0 0,-1 0 0 0 0,0 1 0 0 0,-1-1 0 0 0,1 1 0 0 0,0-1 0 0 0,-1 1 0 0 0,1 0 0 0 0,-1 0 0 0 0,-3-1-1 0 0,-7-5-1956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6:01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0 11975 0 0,'0'0'547'0'0,"0"0"-11"0"0,0 0-203 0 0,0 0 419 0 0,0 0 220 0 0,0 0 42 0 0,0 0-61 0 0,0 0-288 0 0,0 0-121 0 0,0 0-28 0 0,2 1-4 0 0,-1-1-307 0 0,0 0 0 0 0,1 0 0 0 0,-1 1-1 0 0,0-1 1 0 0,0 0 0 0 0,0 1 0 0 0,1-1 0 0 0,-1 1-1 0 0,0 0 1 0 0,0-1 0 0 0,0 1 0 0 0,0 0 0 0 0,0 0-1 0 0,2 1 1 0 0,-2 0 307 0 0,-1-2 0 0 0,0 0 0 0 0,0 0 0 0 0,0 0 0 0 0,0 2-68 0 0,2 2-338 0 0,1 6-41 0 0,-7 16-64 0 0,-7 55-1 0 0,11-79 0 0 0,-15 55 0 0 0,-8 75 0 0 0,21-121 0 0 0,0 0 0 0 0,-5 16 0 0 0,4-16 0 0 0,0 0 0 0 0,0 1 0 0 0,1-1 0 0 0,1 1 0 0 0,0 17 0 0 0,0-19-64 0 0,1-8-273 0 0,0-4-138 0 0,1-5 134 0 0,-1 0 1 0 0,0 0-1 0 0,0 0 0 0 0,0 1 1 0 0,-2-10-1 0 0,1 14 163 0 0,0 0-1 0 0,0 0 1 0 0,0 0-1 0 0,0 0 1 0 0,-1 0-1 0 0,1 0 1 0 0,-3-3-1 0 0,-2-3-350 0 0,-1-3-545 0 0,0 0 1 0 0,0 1-1 0 0,-1 0 1 0 0,0 1-1 0 0,-1-1 1 0 0,-11-8-1 0 0,13 13-234 0 0,-1 0-1 0 0,0 1 0 0 0,-1 0 1 0 0,1 0-1 0 0,-11-3 0 0 0,0 0-683 0 0,17 6 1890 0 0,0 1-1 0 0,0-1 0 0 0,0 0 1 0 0,0 1-1 0 0,0 0 0 0 0,0-1 0 0 0,0 1 1 0 0,0 0-1 0 0,-1 0 0 0 0,1 0 0 0 0,0 0 1 0 0,0 0-1 0 0,0 1 0 0 0,0-1 1 0 0,0 1-1 0 0,0-1 0 0 0,0 1 0 0 0,0 0 1 0 0,0 0-1 0 0,0 0 0 0 0,-3 2 0 0 0,-8 2 1375 0 0,11-4-875 0 0,0 0 1 0 0,0-1-1 0 0,0 1 0 0 0,0 0 1 0 0,0 0-1 0 0,0 1 0 0 0,0-1 1 0 0,0 0-1 0 0,0 1 1 0 0,-1 1-1 0 0,2-3-225 0 0,1 1-1 0 0,-1 0 1 0 0,1-1 0 0 0,-1 1-1 0 0,0 0 1 0 0,1-1 0 0 0,-1 1-1 0 0,0-1 1 0 0,0 0 0 0 0,1 1-1 0 0,-1-1 1 0 0,0 1-1 0 0,0-1 1 0 0,0 0 0 0 0,1 0-1 0 0,-1 1 1 0 0,0-1 0 0 0,-1 0-1 0 0,2 0-27 0 0,-1 0 0 0 0,0 1 0 0 0,1-1 0 0 0,-1 0 0 0 0,1 1 0 0 0,-1-1 0 0 0,1 0 0 0 0,-1 1 1 0 0,1-1-1 0 0,-1 1 0 0 0,1-1 0 0 0,0 0 0 0 0,-1 1 0 0 0,1-1 0 0 0,0 1 0 0 0,-1 0 0 0 0,1-1 0 0 0,0 1 0 0 0,-1-1 0 0 0,1 1 0 0 0,0-1 0 0 0,0 1 0 0 0,0 0 0 0 0,-1 0 0 0 0,-3 8 3166 0 0,4-4-2250 0 0,0-5-995 0 0,0 0 0 0 0,0 1 0 0 0,0-1-1 0 0,0 0 1 0 0,-1 0 0 0 0,1 1 0 0 0,0-1 0 0 0,0 0-1 0 0,0 0 1 0 0,0 1 0 0 0,0-1 0 0 0,0 0-1 0 0,0 0 1 0 0,0 1 0 0 0,0-1 0 0 0,0 0 0 0 0,0 0-1 0 0,0 1 1 0 0,0-1 0 0 0,0 0 0 0 0,1 0-1 0 0,-1 0 1 0 0,0 1 0 0 0,0-1 0 0 0,0 0 0 0 0,0 0-1 0 0,0 0 1 0 0,0 1 0 0 0,1-1 0 0 0,-1 0-1 0 0,0 0 1 0 0,0 0 0 0 0,0 1 0 0 0,0-1 0 0 0,1 0-1 0 0,-1 0 1 0 0,7 2 73 0 0,0 0-1 0 0,0-1 1 0 0,0 0 0 0 0,0-1-1 0 0,1 1 1 0 0,-1-1-1 0 0,0-1 1 0 0,13-2-1 0 0,11 1 684 0 0,-13 0-732 0 0,0 0 1 0 0,0-1-1 0 0,0-1 1 0 0,0-1-1 0 0,0 0 1 0 0,-1-1-1 0 0,30-16 1 0 0,-40 19-393 0 0,0 1 0 0 0,0-1 0 0 0,0 2-1 0 0,11-3 1 0 0,13-3-3405 0 0,-26 4 1676 0 0,10-5-15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6:02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35 13823 0 0,'0'0'315'0'0,"0"0"45"0"0,0 0 21 0 0,0 0-49 0 0,0 0-81 0 0,0 0 481 0 0,0 0 237 0 0,0 0 45 0 0,0 0-61 0 0,0 0-288 0 0,0 0-121 0 0,0 0-28 0 0,0 0-4 0 0,0 0 0 0 0,0 0 0 0 0,0 0 0 0 0,0 0 0 0 0,0 0 0 0 0,-2 1 0 0 0,-6 5-366 0 0,-25 19 487 0 0,30-23-598 0 0,0 1 0 0 0,1 0 0 0 0,-1-1 0 0 0,1 1 0 0 0,0 0-1 0 0,0 0 1 0 0,0 0 0 0 0,0 0 0 0 0,-2 5 0 0 0,2 5-35 0 0,-2 1 0 0 0,1-1 0 0 0,6-1 0 0 0,-2-10 0 0 0,0 0 0 0 0,0-1 0 0 0,1 1 0 0 0,-1-1 0 0 0,0 1 0 0 0,1-1 0 0 0,-1 0 0 0 0,1 1 0 0 0,-1-1 0 0 0,1 0 0 0 0,-1 0 0 0 0,1 0 0 0 0,0 0 0 0 0,0-1 0 0 0,-1 1 0 0 0,1 0 0 0 0,0-1 0 0 0,0 1 0 0 0,3 0 0 0 0,15 0 0 0 0,-15-3 0 0 0,0 0 0 0 0,1 1 92 0 0,0 0 1 0 0,0-1-1 0 0,0 1 1 0 0,0-1-1 0 0,0-1 0 0 0,-1 1 1 0 0,1-1-1 0 0,-1 0 0 0 0,0 0 1 0 0,0 0-1 0 0,0-1 0 0 0,0 0 1 0 0,0 0-1 0 0,-1 0 1 0 0,0 0-1 0 0,0-1 0 0 0,0 0 1 0 0,0 0-1 0 0,-1 0 0 0 0,0 0 1 0 0,4-8-1 0 0,0-11-73 0 0,-9 13-20 0 0,0 6-1 0 0,2 2 2 0 0,-1 1 0 0 0,0-1 0 0 0,1 1 0 0 0,-1 0 0 0 0,0 0 0 0 0,0-1 0 0 0,-1 1 0 0 0,1 0 0 0 0,0 0 0 0 0,-1 0 0 0 0,1 0 0 0 0,-1 1 0 0 0,0-1 0 0 0,1 0 0 0 0,-1 1 0 0 0,0-1 0 0 0,0 1 0 0 0,0-1 0 0 0,0 1 0 0 0,0 0 0 0 0,-1 0 0 0 0,-2-2 0 0 0,0 2 0 0 0,1 0 0 0 0,0 0 0 0 0,-1 0 0 0 0,1 0 0 0 0,-1 1 0 0 0,1-1 0 0 0,-1 1 0 0 0,0 0 0 0 0,1 1 0 0 0,-1-1 0 0 0,-4 2 0 0 0,-21 7-2020 0 0,22-6-552 0 0,0 0 0 0 0,-15 9 0 0 0,21-10-5140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6:02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65 21191 0 0,'0'0'480'0'0,"0"0"67"0"0,0 0 31 0 0,0 0-56 0 0,-1-2-341 0 0,0 1-172 0 0,0 0-1 0 0,1-1 0 0 0,-1 1 1 0 0,0 0-1 0 0,0-1 0 0 0,0 1 1 0 0,0 0-1 0 0,-1 0 0 0 0,1 0 1 0 0,-2-1-1 0 0,1 1 363 0 0,0-2 310 0 0,0 0-581 0 0,1-11 796 0 0,2 12-851 0 0,-1 1 0 0 0,0 0 0 0 0,1 0-1 0 0,-1-1 1 0 0,1 1 0 0 0,0 0 0 0 0,-1 0 0 0 0,1 0 0 0 0,0 0 0 0 0,-1 0-1 0 0,1 0 1 0 0,0 0 0 0 0,0 0 0 0 0,0 0 0 0 0,0 0 0 0 0,0 0-1 0 0,0 1 1 0 0,0-1 0 0 0,0 0 0 0 0,1 1 0 0 0,1-2 0 0 0,1 0-441 0 0,-2 1-115 0 0,8 0-218 0 0,-7 0-6798 0 0,-3 1 7 0 0</inkml:trace>
  <inkml:trace contextRef="#ctx0" brushRef="#br0" timeOffset="1">0 389 23039 0 0,'7'-40'1024'0'0,"-6"22"200"0"0,-1 9-976 0 0,0 9-248 0 0,0 0 0 0 0,0 0 0 0 0,0 0 0 0 0,0 0 0 0 0,0 0 0 0 0,0 0 0 0 0,0 0-360 0 0,0 0-120 0 0,0 0-32 0 0,0 0-9216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6:05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21 507 6447 0 0,'-2'1'298'0'0,"-15"8"308"0"0,15-8 472 0 0,2-1 366 0 0,0 0 76 0 0,0 0-55 0 0,0 0-288 0 0,0 0-121 0 0,0 0-28 0 0,0 0-72 0 0,0 0-285 0 0,0-2-126 0 0,2-3-155 0 0,0 0-1 0 0,-1 0 1 0 0,2 1-1 0 0,-1-1 1 0 0,0 0-1 0 0,1 1 1 0 0,0 0-1 0 0,0 0 1 0 0,0 0-1 0 0,6-5 0 0 0,-3 1-82 0 0,0 1 0 0 0,8-13-1 0 0,82-140 1760 0 0,-90 151-2076 0 0,29-52 16 0 0,-22 36 308 0 0,1 1-1 0 0,18-22 1 0 0,33-36 803 0 0,-57 74-1117 0 0,-8 8 0 0 0,0 0 0 0 0,0 0 0 0 0,0 0 0 0 0,0 0 0 0 0,0 0 0 0 0,0 0 0 0 0,0 0 0 0 0,0 0 0 0 0,0 1 0 0 0,0-1 0 0 0,0 0 0 0 0,0 0 0 0 0,0 0 0 0 0,0 0 0 0 0,0 0 0 0 0,0 0 0 0 0,0 0 0 0 0,0 0 0 0 0,0 0 0 0 0,0 0 0 0 0,0 0 0 0 0,0 0 0 0 0,0 0 0 0 0,0 0 0 0 0,0 0 0 0 0,0 0 0 0 0,1 0 0 0 0,-1 0 0 0 0,0 0 0 0 0,0 0 0 0 0,0 0 0 0 0,0 0 0 0 0,0 0 0 0 0,0 0 0 0 0,0 1 0 0 0,0-1 0 0 0,0 0 0 0 0,0 0 0 0 0,0 0 0 0 0,0 0 0 0 0,0 0 0 0 0,0 0 0 0 0,0 0 0 0 0,0 0 0 0 0,0 0 0 0 0,0 0 0 0 0,0 0 0 0 0,0 0 0 0 0,0 0 0 0 0,0 0 0 0 0,1 0 0 0 0,-5 8 0 0 0,-7 10 0 0 0,-10 10 0 0 0,14-19 0 0 0,0 0 0 0 0,-9 17 0 0 0,-2 7 0 0 0,12-25 0 0 0,1 1 0 0 0,1-1 0 0 0,-1 1 0 0 0,1 0 0 0 0,1 0 0 0 0,0 0 0 0 0,-2 11 0 0 0,3-11 0 0 0,2-5 0 0 0,-1-1 0 0 0,0 1 0 0 0,1 0 0 0 0,0 0 0 0 0,0-1 0 0 0,0 1 0 0 0,1 0 0 0 0,0 5 0 0 0,5 7 0 0 0,-2-13 0 0 0,-2-1 0 0 0,0-1 0 0 0,0 1 0 0 0,-1-1 0 0 0,1 1 0 0 0,0-1 0 0 0,0 1 0 0 0,0-1 0 0 0,0 0 0 0 0,0 0 0 0 0,0 0 0 0 0,0 0 0 0 0,0-1 0 0 0,0 1 0 0 0,1 0 0 0 0,-1-1 0 0 0,0 1 0 0 0,0-1 0 0 0,1 0 0 0 0,-1 0 0 0 0,0 0 0 0 0,1 0 0 0 0,-1 0 0 0 0,0-1 0 0 0,0 1 0 0 0,4-2 0 0 0,4-1 0 0 0,0-1 0 0 0,-1 0 0 0 0,1 0 0 0 0,10-8 0 0 0,-3 2 0 0 0,-7 4 0 0 0,-1-1 0 0 0,-1 0 0 0 0,1-1 0 0 0,-1 1 0 0 0,11-15 0 0 0,-7 8 0 0 0,-2 3 0 0 0,52-62 0 0 0,-55 63 0 0 0,-1 1 0 0 0,0-1 0 0 0,-1 0 0 0 0,0-1 0 0 0,-1 1 0 0 0,5-15 0 0 0,-3 7 0 0 0,-1 7 72 0 0,-4 8 299 0 0,-1 3 117 0 0,0 0 21 0 0,0 0-66 0 0,-1 11-410 0 0,0 0 1 0 0,-1 0 0 0 0,0 0-1 0 0,-7 17 1 0 0,2-5-37 0 0,3-8-93 0 0,2-9-47 0 0,0 0 0 0 0,0 0 0 0 0,1-1 0 0 0,0 1-1 0 0,0 0 1 0 0,0 0 0 0 0,1 0 0 0 0,1 10 0 0 0,-1-13-300 0 0,0 10 276 0 0,0-11 169 0 0,0 13-2 0 0,-2-5-140 0 0,1-7-585 0 0,1-3-246 0 0,0 0-42 0 0,0 0-78 0 0,0 0-286 0 0,0 0-126 0 0,0 0-29 0 0,0 0-4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6:06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17 15663 0 0,'0'0'719'0'0,"0"0"-20"0"0,2 1-306 0 0,3 1 169 0 0,15 5 4491 0 0,-13-3-5239 0 0,-6-3 698 0 0,-1-1 0 0 0,0 0 0 0 0,0 0 0 0 0,0 0 0 0 0,0 0 0 0 0,0 0 0 0 0,0 0 0 0 0,0 0-68 0 0,-8 13-272 0 0,-5 11-172 0 0,6-10 0 0 0,0-1 0 0 0,-7 21 0 0 0,8-12 0 0 0,5-17 0 0 0,0 8 0 0 0,3-1 0 0 0,-1-10 30 0 0,0 0 0 0 0,0-1 0 0 0,0 1 1 0 0,0-1-1 0 0,0 0 0 0 0,1 1 0 0 0,-1-1 0 0 0,0 0 0 0 0,1 0 0 0 0,-1 0 0 0 0,0 0 0 0 0,1 0 1 0 0,-1 0-1 0 0,1 0 0 0 0,0 0 0 0 0,-1 0 0 0 0,1-1 0 0 0,0 1 0 0 0,-1-1 0 0 0,1 1 1 0 0,0-1-1 0 0,0 0 0 0 0,0 0 0 0 0,-1 0 0 0 0,1 0 0 0 0,0 0 0 0 0,0 0 0 0 0,0 0 0 0 0,-1 0 1 0 0,1-1-1 0 0,0 1 0 0 0,-1-1 0 0 0,3 0 0 0 0,2-1 72 0 0,-1 0 1 0 0,1-1-1 0 0,-1 0 1 0 0,0 1-1 0 0,0-2 0 0 0,0 1 1 0 0,0 0-1 0 0,-1-1 1 0 0,5-5-1 0 0,10-9 105 0 0,-15 15-125 0 0,-1 1 1 0 0,0-1-1 0 0,0 0 0 0 0,0 0 0 0 0,0 0 0 0 0,0-1 1 0 0,-1 1-1 0 0,0-1 0 0 0,1 1 0 0 0,-1-1 0 0 0,-1 0 0 0 0,1 0 1 0 0,0 0-1 0 0,0-4 0 0 0,-1 4-36 0 0,0 1 1 0 0,-1-1-1 0 0,0 0 1 0 0,1 0-1 0 0,-1 1 1 0 0,-1-1-1 0 0,1 0 0 0 0,0 0 1 0 0,-1 1-1 0 0,0-1 1 0 0,0 1-1 0 0,0-1 1 0 0,0 0-1 0 0,-3-4 1 0 0,3 6-70 0 0,-1 0 1 0 0,1 0 0 0 0,-1 0-1 0 0,0 0 1 0 0,1 0 0 0 0,-1 1 0 0 0,0-1-1 0 0,0 0 1 0 0,0 1 0 0 0,-1-1 0 0 0,1 1-1 0 0,0 0 1 0 0,0 0 0 0 0,-1 0 0 0 0,1 0-1 0 0,-1 0 1 0 0,1 1 0 0 0,-1-1 0 0 0,1 1-1 0 0,-1-1 1 0 0,-3 1 0 0 0,-13-3-593 0 0,4 0-1635 0 0,0 4-4283 0 0,-1 4-2900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6:11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38 13823 0 0,'0'0'315'0'0,"0"0"45"0"0,4-7 465 0 0,12-23 3691 0 0,-15 29-4004 0 0,-1 1 0 0 0,0 0 0 0 0,0 0 0 0 0,0 0 0 0 0,0 0 0 0 0,0 0 0 0 0,0 0 0 0 0,0 0 0 0 0,0 0 0 0 0,0 0 0 0 0,0 0 0 0 0,0 0 0 0 0,1 1 0 0 0,3 2-489 0 0,0 1 0 0 0,-1-1-1 0 0,0 1 1 0 0,0-1 0 0 0,0 1 0 0 0,0 0-1 0 0,-1 0 1 0 0,1 0 0 0 0,-1 0-1 0 0,0 1 1 0 0,0-1 0 0 0,-1 1 0 0 0,1-1-1 0 0,-1 1 1 0 0,0-1 0 0 0,0 1 0 0 0,-1 0-1 0 0,1 8 1 0 0,-1 1 6 0 0,0 0 1 0 0,-1 1-1 0 0,0-1 0 0 0,-1 0 1 0 0,-5 16-1 0 0,5-22-29 0 0,0-1 0 0 0,-1 0 0 0 0,0-1 0 0 0,0 1 0 0 0,-1 0 0 0 0,-4 5 0 0 0,-1-2 0 0 0,7-9-133 0 0,0 0 0 0 0,0 1 0 0 0,0-1 0 0 0,0 0 0 0 0,0 0 0 0 0,0-1 0 0 0,-1 1 0 0 0,1 0 0 0 0,0-1 0 0 0,-1 0 0 0 0,1 1 0 0 0,0-1 0 0 0,-1 0 0 0 0,1 0 0 0 0,-1 0 0 0 0,1-1 0 0 0,0 1 0 0 0,-1 0 0 0 0,1-1 0 0 0,-4-1 0 0 0,-7-5-890 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6:12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45 10135 0 0,'0'0'231'0'0,"2"-1"29"0"0,19-20 519 0 0,-19 19 29 0 0,0 0 1 0 0,0 1-1 0 0,0-1 0 0 0,0 1 1 0 0,0-1-1 0 0,1 1 1 0 0,2-2-1 0 0,7-4 126 0 0,-11 6-421 0 0,-1 1-1 0 0,0 0 0 0 0,0 0 0 0 0,1 0-425 0 0,-1 0 1 0 0,1 0-1 0 0,-1 0 0 0 0,1 0 0 0 0,0 0 0 0 0,-1 0 1 0 0,1 0-1 0 0,-1 1 0 0 0,1-1 0 0 0,-1 0 0 0 0,1 0 1 0 0,-1 1-1 0 0,1-1 0 0 0,-1 0 0 0 0,1 1 0 0 0,-1-1 1 0 0,1 0-1 0 0,-1 1 0 0 0,0-1 0 0 0,1 1 0 0 0,-1-1 1 0 0,0 0-1 0 0,1 1 0 0 0,-1-1 0 0 0,0 1 0 0 0,1 0 1 0 0,0 1-41 0 0,-1 0 0 0 0,1 0 1 0 0,-1 0-1 0 0,0-1 0 0 0,1 1 1 0 0,-1 0-1 0 0,0 0 1 0 0,-1 3-1 0 0,1 3 62 0 0,-2 1-1 0 0,-3 14 1 0 0,-8 13 236 0 0,-2-1-1 0 0,-1-1 1 0 0,-34 54 0 0 0,12-23-119 0 0,5-12-226 0 0,22-37 0 0 0,1 1 0 0 0,-15 30 0 0 0,2 1 0 0 0,23-48 0 0 0,0 1 0 0 0,-1 0 0 0 0,1-1 0 0 0,0 1 0 0 0,0 0 0 0 0,-1 0 0 0 0,1-1 0 0 0,0 1 0 0 0,0 0 0 0 0,0 0 0 0 0,0 0 0 0 0,0-1 0 0 0,0 3 0 0 0,1-3-5 0 0,-1 1-1 0 0,0-1 1 0 0,1 0-1 0 0,-1 1 1 0 0,1-1-1 0 0,-1 0 1 0 0,1 1-1 0 0,-1-1 1 0 0,1 0-1 0 0,-1 1 1 0 0,1-1-1 0 0,0 0 1 0 0,-1 0-1 0 0,1 0 1 0 0,-1 0-1 0 0,1 0 1 0 0,-1 0-1 0 0,1 1 1 0 0,0-1-1 0 0,-1 0 0 0 0,1-1 1 0 0,-1 1-1 0 0,1 0 1 0 0,0 0-1 0 0,-1 0 1 0 0,1 0-1 0 0,-1 0 1 0 0,1-1-1 0 0,-1 1 1 0 0,1 0-1 0 0,-1 0 1 0 0,1-1-1 0 0,-1 1 1 0 0,1-1-1 0 0,20-11-630 0 0,4-9-2107 0 0,-9 4-2859 0 0,1-4-1480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6:13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0 15663 0 0,'0'0'356'0'0,"0"0"50"0"0,0 0 20 0 0,0 0-42 0 0,0 0-180 0 0,0 0 176 0 0,0 0 107 0 0,0 0 22 0 0,0 0 3 0 0,0 0 0 0 0,0 0 0 0 0,0 0 0 0 0,-1 2 0 0 0,-1 12 191 0 0,-1-1 0 0 0,-8 19 0 0 0,0 2-668 0 0,1-4-35 0 0,-2 0 0 0 0,-1 0 0 0 0,-26 41 0 0 0,31-54 0 0 0,0 1 0 0 0,-7 19 0 0 0,10-21 0 0 0,-1-1 0 0 0,-1 0 0 0 0,-13 22 0 0 0,16-31-5 0 0,-3 5-10 0 0,1-1 0 0 0,0 1 1 0 0,-6 16-1 0 0,11-25-322 0 0,1-2-138 0 0,0 0-33 0 0,0 0-4 0 0,4-27-754 0 0,-3 24 1134 0 0,0 1 0 0 0,-1-1 0 0 0,1 0 0 0 0,-1 1 0 0 0,0-1 0 0 0,1 0 0 0 0,-1 0 0 0 0,-1 1 1 0 0,1-1-1 0 0,0 0 0 0 0,0 0 0 0 0,-2-4 0 0 0,-7-28-4197 0 0,8 30 3788 0 0,0-1 1 0 0,-1 0-1 0 0,1 1 0 0 0,-1-1 1 0 0,0 1-1 0 0,0 0 0 0 0,-1-1 0 0 0,0 1 1 0 0,-3-5-1 0 0,-1 0 54 0 0,5 8 361 0 0,1 0 0 0 0,-1-1 0 0 0,0 1 0 0 0,1 0 1 0 0,-1 0-1 0 0,0 0 0 0 0,0 0 0 0 0,0 1 1 0 0,-1-1-1 0 0,1 1 0 0 0,0-1 0 0 0,-5-1 0 0 0,4 2-87 0 0,-2-2 44 0 0,-1 1 0 0 0,1 1 0 0 0,-1-1 0 0 0,-9-1-1 0 0,13 3 337 0 0,0 0 0 0 0,0 0 0 0 0,-1 0 0 0 0,1 1 0 0 0,0-1 0 0 0,0 0 0 0 0,0 1 0 0 0,-1 0 0 0 0,1-1 0 0 0,0 1 0 0 0,0 0 0 0 0,0 0 0 0 0,0 0 0 0 0,0 1-1 0 0,-2 1 1 0 0,-19 21 4296 0 0,22-23-3286 0 0,1-1-121 0 0,0 0-28 0 0,0 0-72 0 0,-1 1-167 0 0,1 0-716 0 0,0-1 0 0 0,-1 1 0 0 0,1-1-1 0 0,0 1 1 0 0,0-1 0 0 0,0 1 0 0 0,0-1-1 0 0,-1 1 1 0 0,1-1 0 0 0,0 1 0 0 0,0-1-1 0 0,0 1 1 0 0,0-1 0 0 0,0 1-1 0 0,0 0 1 0 0,0-1 0 0 0,1 1 0 0 0,-1-1-1 0 0,0 2 1 0 0,11 7 544 0 0,-9-6-544 0 0,0-1 0 0 0,0 0 0 0 0,0-1 0 0 0,0 1 0 0 0,0 0 0 0 0,0-1 0 0 0,1 1 1 0 0,-1-1-1 0 0,1 0 0 0 0,-1 1 0 0 0,1-1 0 0 0,-1 0 0 0 0,1-1 0 0 0,-1 1 0 0 0,1 0 1 0 0,0-1-1 0 0,0 1 0 0 0,-1-1 0 0 0,1 0 0 0 0,4 0 0 0 0,26-3 76 0 0,-22 3 62 0 0,0 0 0 0 0,1-1 0 0 0,-1-1 0 0 0,0 0 0 0 0,0 0 0 0 0,0-1 0 0 0,0-1 0 0 0,11-4 0 0 0,-14 4-839 0 0,1 1 0 0 0,0 0 0 0 0,0 0 0 0 0,1 1 1 0 0,17-1-1 0 0,-20 2 193 0 0,16-3-1099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6:13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17503 0 0,'0'0'399'0'0,"1"-1"60"0"0,61-135 8179 0 0,-61 135-8194 0 0,4-11-200 0 0,-5 11 127 0 0,0 1 117 0 0,0 0 21 0 0,0 0-66 0 0,-1 1-294 0 0,-6 11-147 0 0,0-1-1 0 0,1 1 1 0 0,0 0-1 0 0,1 1 1 0 0,1-1 0 0 0,0 1-1 0 0,0 0 1 0 0,2 0-1 0 0,-3 18 1 0 0,6 12-2 0 0,-1-43-88 0 0,0 1 0 0 0,0-1 0 0 0,0 0 0 0 0,0 0 0 0 0,0 0 0 0 0,0 1-1 0 0,0-1 1 0 0,0 0 0 0 0,0 0 0 0 0,0 1 0 0 0,0-1 0 0 0,0 0 0 0 0,0 0 0 0 0,0 0 0 0 0,0 1 0 0 0,0-1 0 0 0,0 0-1 0 0,0 0 1 0 0,0 1 0 0 0,1-1 0 0 0,-1 0 0 0 0,0 0 0 0 0,0 0 0 0 0,0 1 0 0 0,0-1 0 0 0,0 0 0 0 0,1 0 0 0 0,-1 0-1 0 0,0 0 1 0 0,0 0 0 0 0,0 1 0 0 0,0-1 0 0 0,1 0 0 0 0,-1 0 0 0 0,7-4-6297 0 0,-2 0 2583 0 0,-4 4-3280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6:14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84 107 21191 0 0,'1'-2'480'0'0,"12"-25"1440"0"0,-13 24-1747 0 0,0-1 0 0 0,1 1-1 0 0,-1-1 1 0 0,-1 1 0 0 0,1-1 0 0 0,0 0-1 0 0,-1 1 1 0 0,0-1 0 0 0,1 1 0 0 0,-1 0-1 0 0,-1-1 1 0 0,1 1 0 0 0,-4-6 0 0 0,5 8 315 0 0,-6-11 549 0 0,6 11-1358 0 0,-2-7-323 0 0,2 7-2652 0 0,0 1-3585 0 0,0 0-201 0 0</inkml:trace>
  <inkml:trace contextRef="#ctx0" brushRef="#br0" timeOffset="1">6 387 19351 0 0,'0'0'439'0'0,"0"0"62"0"0,0 0 33 0 0,0 0-65 0 0,-5-4-292 0 0,6-5 3236 0 0,7-11-2718 0 0,-3 10 222 0 0,4-11-15 0 0,-8 20-1937 0 0,-1 1-401 0 0,0-1-79 0 0,-2-6-18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2:44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74 919 0 0,'-36'-6'132'0'0,"21"8"295"0"0,5 0 17 0 0,-13 1 402 0 0,13-2 1116 0 0,-1-1 0 0 0,1 1 0 0 0,-11-3-1 0 0,19 2-1449 0 0,-9-1 1623 0 0,2 0-2118 0 0,-18-1 3144 0 0,23 3-3343 0 0,2-1 691 0 0,1 0-66 0 0,-6-1-222 0 0,6 0 166 0 0,1 1 101 0 0,0 0 21 0 0,0 0-66 0 0,0 0-222 0 0,0 0 166 0 0,0 0 101 0 0,0 0 21 0 0,0 0-66 0 0,0 0-222 0 0,0 0 166 0 0,0 0 101 0 0,0 0 21 0 0,0 0-66 0 0,2 0-294 0 0,9-2-133 0 0,11 1 131 0 0,-20 1 70 0 0,6-2 859 0 0,17-2-468 0 0,-11 2-608 0 0,0 2 0 0 0,0-1 0 0 0,7-4 0 0 0,1 4 0 0 0,32 7 0 0 0,-39-6 0 0 0,0-1 0 0 0,-1 0 0 0 0,24-7 0 0 0,-27 6 0 0 0,-7 2 0 0 0,15-9 0 0 0,3-5 0 0 0,-6 7 0 0 0,-11 7 0 0 0,-1 0 0 0 0,7 0 0 0 0,-1 5 0 0 0,-4 4 0 0 0,0 1-133 0 0,-6-10 102 0 0,0 0 1 0 0,0 0-1 0 0,0 0 1 0 0,0 0-1 0 0,1 0 1 0 0,-1 0-1 0 0,0 0 1 0 0,0 0-1 0 0,0 0 1 0 0,0 0-1 0 0,1 0 1 0 0,-1 0-1 0 0,0 0 1 0 0,0 0-1 0 0,0 0 1 0 0,0 0-1 0 0,1 0 1 0 0,-1 0-1 0 0,0 0 1 0 0,0 0-1 0 0,0 0 1 0 0,0 0-1 0 0,1 0 1 0 0,-1 0-1 0 0,0 0 1 0 0,0 0-1 0 0,0-1 1 0 0,0 1-1 0 0,0 0 1 0 0,0 0-1 0 0,1 0 1 0 0,-1 0-1 0 0,0 0 1 0 0,0 0-1 0 0,0-1 1 0 0,0 1-1 0 0,0 0 1 0 0,0 0-1 0 0,0 0 1 0 0,5-5-400 0 0,0-9-580 0 0,0-5-13 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6:15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0 421 10135 0 0,'0'0'231'0'0,"0"0"29"0"0,0 0 19 0 0,1-3 37 0 0,1-4 1406 0 0,0-1 0 0 0,0 1 0 0 0,1-1 0 0 0,6-10 0 0 0,-1 4-698 0 0,-2-1 0 0 0,10-24 0 0 0,-14 32-668 0 0,1 1 0 0 0,0 0 0 0 0,7-11 0 0 0,3-5 268 0 0,11-24-316 0 0,31-45 0 0 0,-10 39-308 0 0,-17 18 0 0 0,-24 25 0 0 0,-4 9 1 0 0,0 0-1 0 0,0 0 0 0 0,0 0 1 0 0,0 0-1 0 0,0 0 1 0 0,0 0-1 0 0,0 0 1 0 0,0-1-1 0 0,0 1 0 0 0,0 0 1 0 0,0 0-1 0 0,0 0 1 0 0,0 0-1 0 0,0 0 1 0 0,0 0-1 0 0,0 0 1 0 0,0 0-1 0 0,0 0 0 0 0,0 0 1 0 0,0 0-1 0 0,0 0 1 0 0,-1 0-1 0 0,1 0 1 0 0,0-1-1 0 0,0 1 0 0 0,0 0 1 0 0,0 0-1 0 0,0 0 1 0 0,0 0-1 0 0,0 0 1 0 0,0 0-1 0 0,0 0 0 0 0,0 0 1 0 0,0 0-1 0 0,0 0 1 0 0,0 0-1 0 0,0 0 1 0 0,0 0-1 0 0,0 0 1 0 0,-1 0-1 0 0,1 0 0 0 0,0 0 1 0 0,0 0-1 0 0,0 0 1 0 0,0 0-1 0 0,0 0 1 0 0,0 0-1 0 0,0 0 0 0 0,0 0 1 0 0,0 0-1 0 0,0 0 1 0 0,0 0-1 0 0,0 0 1 0 0,0 0-1 0 0,-1 0 1 0 0,1 0-1 0 0,0 0 0 0 0,0 0 1 0 0,-6 3 78 0 0,-4 4 259 0 0,6-6 382 0 0,-8 12 149 0 0,8-11-851 0 0,2-1-18 0 0,1 0 0 0 0,0 0 0 0 0,0-1 0 0 0,0 1 0 0 0,0 0 0 0 0,0 0-1 0 0,0 0 1 0 0,0 0 0 0 0,0 0 0 0 0,1 1 0 0 0,-1-1 0 0 0,0 0-1 0 0,1 0 1 0 0,-2 2 0 0 0,-1 2-153 0 0,0 1 0 0 0,0-1 1 0 0,0 0-1 0 0,0 1 0 0 0,-1 6 0 0 0,0-2-314 0 0,3-8 526 0 0,0 1-1 0 0,1-1 1 0 0,-1 1 0 0 0,1-1 0 0 0,-1 1-1 0 0,1 0 1 0 0,0-1 0 0 0,0 1-1 0 0,0-1 1 0 0,0 1 0 0 0,0 0-1 0 0,2 4 1 0 0,9 27-323 0 0,-10-30 264 0 0,1 1 0 0 0,0-1 0 0 0,1 0 0 0 0,-1 0 0 0 0,1 0 0 0 0,0 0 0 0 0,0 0 0 0 0,0-1 0 0 0,0 1 0 0 0,0-1 0 0 0,1 0 0 0 0,0 0 0 0 0,-1 0 0 0 0,1 0 0 0 0,1-1 0 0 0,-1 0 0 0 0,0 0 0 0 0,0 0 0 0 0,1 0 0 0 0,-1 0 0 0 0,1-1 0 0 0,-1 0 0 0 0,1 0 0 0 0,0 0 0 0 0,5 0 0 0 0,-4-1-275 0 0,-5 0 228 0 0,0 0 1 0 0,1 0 0 0 0,-1 0 0 0 0,1 0 0 0 0,-1 0-1 0 0,0 0 1 0 0,1 0 0 0 0,-1-1 0 0 0,0 1 0 0 0,1 0-1 0 0,-1-1 1 0 0,0 0 0 0 0,0 1 0 0 0,1-1 0 0 0,-1 1 0 0 0,0-1-1 0 0,2-2 1 0 0,15-9 411 0 0,0-2 1 0 0,0 0-1 0 0,-2-2 0 0 0,30-33 1 0 0,-31 31-277 0 0,0 1-63 0 0,-1-1-1 0 0,20-31 0 0 0,-32 44-25 0 0,1 1 0 0 0,14-12 0 0 0,-12 10 0 0 0,-13 19 0 0 0,6-7 0 0 0,-5 8 0 0 0,1 1 0 0 0,1 0 0 0 0,0 1 0 0 0,1-1 0 0 0,1 1 0 0 0,-2 16 0 0 0,4-26 0 0 0,1-4 0 0 0,0 0 0 0 0,0 0 0 0 0,0 0 0 0 0,0 0 0 0 0,0-1 0 0 0,0 1 0 0 0,0 0 0 0 0,1 0 0 0 0,-1 0 0 0 0,1 0 0 0 0,-1 0 0 0 0,1 0 0 0 0,0-1 0 0 0,-1 1 0 0 0,1 0 0 0 0,0-1 0 0 0,2 4 0 0 0,3 3 0 0 0,1-2 0 0 0,12-1 0 0 0,-18-5-64 0 0,0 0-1 0 0,0 0 1 0 0,-1 0-1 0 0,1 0 1 0 0,0 0-1 0 0,0 0 1 0 0,0 0-1 0 0,0-1 1 0 0,0 1-1 0 0,-1 0 1 0 0,1 0-1 0 0,0-1 1 0 0,0 1-1 0 0,0 0 1 0 0,-1-1-1 0 0,1 1 1 0 0,0-1-1 0 0,0 1 1 0 0,-1-1-1 0 0,1 1 1 0 0,0-1-1 0 0,-1 0 1 0 0,1 1-1 0 0,-1-1 1 0 0,1 0-1 0 0,-1 0 1 0 0,1 1-1 0 0,-1-1 1 0 0,1 0-1 0 0,-1 0 1 0 0,0 1-1 0 0,0-1 1 0 0,1 0-1 0 0,-1 0 1 0 0,0 0-1 0 0,0 0 1 0 0,0-1-1 0 0,1 0-277 0 0,15-38-6570 0 0,-8 24 4865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6:04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1 465 10135 0 0,'0'0'231'0'0,"0"0"29"0"0,0 0 19 0 0,3-1-41 0 0,8-3-44 0 0,-8 3 552 0 0,-3 1 232 0 0,0 0 40 0 0,0 0-63 0 0,0 0-290 0 0,2 0-291 0 0,0 0 0 0 0,0-1 0 0 0,0 1 0 0 0,0 0 0 0 0,0-1 0 0 0,0 1 0 0 0,0-1 0 0 0,-1 1 0 0 0,1-1 0 0 0,0 0 0 0 0,0 0 0 0 0,-1 0 0 0 0,1 0 0 0 0,0 0 0 0 0,-1 0 0 0 0,1-1 0 0 0,-1 1 0 0 0,0 0 0 0 0,1-1 0 0 0,0-1 0 0 0,2-3-150 0 0,0 0 1 0 0,-1 0-1 0 0,1-1 1 0 0,2-8-1 0 0,9-16 651 0 0,25-32-363 0 0,2 1 0 0 0,4 3 1 0 0,54-55-1 0 0,-53 67-496 0 0,-32 33-16 0 0,-11 13 0 0 0,0 0 0 0 0,-9 12 0 0 0,-1 0 0 0 0,-9 14 0 0 0,-22 28 0 0 0,31-44 0 0 0,4-6 0 0 0,0 1 0 0 0,0-1 0 0 0,0 1 0 0 0,0 0 0 0 0,1 0 0 0 0,-1-1 0 0 0,1 1 0 0 0,0 0 0 0 0,0 0 0 0 0,0 5 0 0 0,-8 24 0 0 0,6-19 0 0 0,5 1 0 0 0,-2-14 0 0 0,1 3 0 0 0,-1-1 0 0 0,1 0 0 0 0,0 1 0 0 0,0-1 0 0 0,0 0 0 0 0,1 0 0 0 0,-1 0 0 0 0,1 0 0 0 0,2 4 0 0 0,7 0 0 0 0,-7-6 0 0 0,0 0 0 0 0,0 0 0 0 0,0 0 0 0 0,0 0 0 0 0,0-1 0 0 0,0 0 0 0 0,0 1 0 0 0,0-1 0 0 0,0-1 0 0 0,0 1 0 0 0,0-1 0 0 0,0 1 0 0 0,0-1 0 0 0,0 0 0 0 0,0-1 0 0 0,0 1 0 0 0,0-1 0 0 0,3-2 0 0 0,7-4 0 0 0,0 0 0 0 0,-1-2 0 0 0,16-13 0 0 0,-2 1 0 0 0,-15 11 0 0 0,-1-1 0 0 0,0 0 0 0 0,-1 0 0 0 0,0-1 0 0 0,-1 0 0 0 0,9-17 0 0 0,0 1 0 0 0,-11 17 0 0 0,0 0 0 0 0,8-20 0 0 0,-13 30 0 0 0,-1 9 0 0 0,-3 10 0 0 0,-5 11 0 0 0,2-11 0 0 0,-4 32 0 0 0,9-43 0 0 0,-1 1 0 0 0,0-1 0 0 0,0 0 0 0 0,-3 10 0 0 0,1-3 0 0 0,0 0 0 0 0,2-6 0 0 0,-1 0 0 0 0,2 1 0 0 0,-1-1 0 0 0,1 10 0 0 0,0-16-8 0 0,0 0 1 0 0,0-1-1 0 0,0 1 0 0 0,0 0 1 0 0,0-1-1 0 0,0 1 0 0 0,0-1 0 0 0,0 1 1 0 0,0 0-1 0 0,0-1 0 0 0,0 1 1 0 0,1-1-1 0 0,-1 1 0 0 0,0 0 0 0 0,0-1 1 0 0,1 1-1 0 0,-1-1 0 0 0,0 1 1 0 0,1-1-1 0 0,-1 1 0 0 0,0-1 1 0 0,1 1-1 0 0,-1-1 0 0 0,1 1 0 0 0,3-1-628 0 0,-2 0-318 0 0,8-7-5085 0 0,-7 5 4125 0 0,11-11-5798 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6:04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61 15663 0 0,'0'0'719'0'0,"0"0"-20"0"0,0 0-306 0 0,-1 2 371 0 0,3 0 3476 0 0,5-2-1659 0 0,21-7-836 0 0,30-11-950 0 0,-42 13-777 0 0,-9 3-19 0 0,0-1 1 0 0,14-5-1 0 0,-8 2 15 0 0,-10 7 4 0 0,1-2-43 0 0,15-13-115 0 0,-18 13-556 0 0,-1 1-258 0 0,0 0-56 0 0,0 0-81 0 0,0 0-286 0 0,-15 2-2715 0 0,0 1-2731 0 0</inkml:trace>
  <inkml:trace contextRef="#ctx0" brushRef="#br0" timeOffset="1">7 136 13823 0 0,'0'0'315'0'0,"-1"2"45"0"0,-2 1-209 0 0,3-3-123 0 0,-1 0 0 0 0,1 0 0 0 0,0 1 0 0 0,0-1 0 0 0,0 0 0 0 0,-1 0 0 0 0,1 1 1 0 0,0-1-1 0 0,0 0 0 0 0,0 0 0 0 0,0 1 0 0 0,0-1 0 0 0,0 0 0 0 0,-1 1 0 0 0,1-1 0 0 0,0 0 1 0 0,0 0-1 0 0,0 1 0 0 0,0-1 0 0 0,0 0 0 0 0,0 1 0 0 0,0-1 0 0 0,1 1 0 0 0,0 2 71 0 0,1 0-1 0 0,0 1 0 0 0,0-1 1 0 0,0 0-1 0 0,0 0 0 0 0,1-1 0 0 0,-1 1 1 0 0,1 0-1 0 0,-1-1 0 0 0,1 1 1 0 0,0-1-1 0 0,0 0 0 0 0,0 0 1 0 0,1 0-1 0 0,-1-1 0 0 0,0 1 1 0 0,1-1-1 0 0,-1 1 0 0 0,1-1 0 0 0,-1 0 1 0 0,6 0-1 0 0,1 2 207 0 0,6 0 294 0 0,1 0-1 0 0,-1-1 1 0 0,24-1-1 0 0,13 2 1104 0 0,-44-3-300 0 0,-7-1-2732 0 0,2 1-3578 0 0,-4 0-2408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6:17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63 6447 0 0,'0'0'142'0'0,"0"0"22"0"0,0 0 13 0 0,0 0 123 0 0,0 0 468 0 0,0 0 205 0 0,0 0 41 0 0,0 0-61 0 0,0 0-288 0 0,0 0-121 0 0,0 0-28 0 0,0 0-4 0 0,0 0 0 0 0,0 0 0 0 0,0 0 0 0 0,0 0 0 0 0,0 0 0 0 0,1-1 0 0 0,16-11 1024 0 0,-15 10-1024 0 0,0 1 0 0 0,29-18 104 0 0,-26 16-864 0 0,0 0 630 0 0,0 0 1 0 0,1 0 0 0 0,0 1 0 0 0,-1 0-1 0 0,9-2 1 0 0,-10 4-349 0 0,0 1-165 0 0,8-8 2348 0 0,-10 6-1846 0 0,-2 1 117 0 0,0 0 21 0 0,-2 1-437 0 0,0 1 0 0 0,1-1 0 0 0,-1 1 0 0 0,1 0 0 0 0,-1 0 0 0 0,1 0 1 0 0,-2 3-1 0 0,1-2-41 0 0,-2 2-31 0 0,-1 0 0 0 0,1-1 0 0 0,-1 0 0 0 0,0 0 0 0 0,0-1 0 0 0,-1 1 0 0 0,1-1 0 0 0,-1 0 0 0 0,-7 3 0 0 0,-7 4 0 0 0,-101 53 0 0 0,117-60 0 0 0,-4 1 0 0 0,-15 5 0 0 0,12-5 0 0 0,0 2 0 0 0,10-6 0 0 0,1 1 0 0 0,-1-1 0 0 0,1 0 0 0 0,0 1 0 0 0,-1-1 0 0 0,1 1 0 0 0,-1-1 0 0 0,1 0 0 0 0,0 1 0 0 0,-1-1 0 0 0,1 1 0 0 0,0-1 0 0 0,-1 1 0 0 0,1-1 0 0 0,0 1 0 0 0,0 0 0 0 0,-1 0 0 0 0,1-1 0 0 0,0 1 0 0 0,1 0 0 0 0,-1-1 0 0 0,0 1 0 0 0,0-1 0 0 0,0 1 0 0 0,0 0 0 0 0,0-1 0 0 0,1 1 0 0 0,-1-1 0 0 0,0 1 0 0 0,0 0 0 0 0,1-1 0 0 0,-1 1 0 0 0,0-1 0 0 0,1 1 0 0 0,0 0 0 0 0,0-1 0 0 0,-1 1 0 0 0,1-1 0 0 0,0 1 0 0 0,0-1 0 0 0,-1 0 0 0 0,1 1 0 0 0,0-1 0 0 0,0 0 0 0 0,0 0 0 0 0,-1 1 0 0 0,1-1 0 0 0,1 0 0 0 0,6 1 0 0 0,-1 0 0 0 0,1 0 0 0 0,0 0 0 0 0,-1-1 0 0 0,12-1 0 0 0,-16 0 0 0 0,-3 1 0 0 0,1 0 0 0 0,0 0 0 0 0,0 0 0 0 0,1 0 0 0 0,-1 0 0 0 0,0 0 0 0 0,0 0 0 0 0,0 0 0 0 0,0 0 0 0 0,0 0 0 0 0,0 0 0 0 0,2 1 0 0 0,23 6 0 0 0,31 4 0 0 0,-53-10 0 0 0,17 7 0 0 0,-8-4 0 0 0,1-6 0 0 0,9-4-1384 0 0,-20 6 736 0 0,-3 0-572 0 0,0 0-253 0 0,2-1-687 0 0,9-3-2683 0 0,1-4-1149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6:1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10135 0 0,'0'0'464'0'0,"0"0"-9"0"0,0 0-155 0 0,0 0 443 0 0,0 0 227 0 0,0 0 44 0 0,0 0 8 0 0,0 0 2 0 0,3-1 0 0 0,41 0 1191 0 0,95-8 1330 0 0,-107 8-2542 0 0,-24 1-705 0 0,0 0-1 0 0,0 0 1 0 0,-1-1-1 0 0,13-2 1 0 0,-7-1-149 0 0,0 4-133 0 0,-1-1-80 0 0,-10 1-273 0 0,-2 0-138 0 0,0 0-1034 0 0,0 0-4210 0 0,0 0-1801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6:19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41 6447 0 0,'0'0'142'0'0,"0"0"22"0"0,0 0 13 0 0,0 0 123 0 0,0 0 468 0 0,0 0 205 0 0,0 0 41 0 0,0 0 8 0 0,0 0 2 0 0,0 0 0 0 0,0 0 0 0 0,0 0-69 0 0,0 0-290 0 0,-13-10 3990 0 0,6 11-3490 0 0,-34-2 835 0 0,36 0-1928 0 0,4 1 299 0 0,1 0 117 0 0,0 0 21 0 0,0 0-66 0 0,2-1-294 0 0,35-2-131 0 0,-23 2-19 0 0,-1 0 1 0 0,-1-1 0 0 0,1 0 0 0 0,0-1-1 0 0,15-5 1 0 0,-20 6 0 0 0,1 0 0 0 0,-1 0 0 0 0,1 1 0 0 0,0 0 0 0 0,-1 0 0 0 0,16 2 0 0 0,-11-1 0 0 0,17 0 0 0 0,-3 2 0 0 0,-25-3 0 0 0,-1 0 0 0 0,0 1 0 0 0,0 0 0 0 0,-1 0 0 0 0,1 0 0 0 0,0 0 0 0 0,-1-1 0 0 0,1 1 0 0 0,0 0 0 0 0,0 0 0 0 0,-1 0 0 0 0,1 1 0 0 0,0-1 0 0 0,0 0 0 0 0,-1 0 0 0 0,1 0 0 0 0,0 0 0 0 0,-1 1 0 0 0,1-1 0 0 0,0 0 0 0 0,-1 1 0 0 0,2 0 0 0 0,7 4 0 0 0,-4 2 0 0 0,-8 0 0 0 0,-26 22 443 0 0,19-14-214 0 0,-2-1 0 0 0,0 0 1 0 0,0-1-1 0 0,-1 0 0 0 0,-1-1 1 0 0,-27 19-1 0 0,0-2-229 0 0,32-23 0 0 0,-3 8 0 0 0,6-8 0 0 0,1 1-64 0 0,5-6-273 0 0,0-1-138 0 0,0 0-33 0 0,0 0-4 0 0,0 0 0 0 0,0 0 0 0 0,0 0-1001 0 0,0 0-4206 0 0,0 0-1801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6:20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0 530 11975 0 0,'0'0'267'0'0,"0"0"42"0"0,0 0 17 0 0,0 0-28 0 0,0 0-58 0 0,0 0 491 0 0,2-9 1252 0 0,0 4-1533 0 0,1-1 1 0 0,-1 0 0 0 0,1 1 0 0 0,0 0 0 0 0,5-7-1 0 0,11-20 976 0 0,72-151 4025 0 0,-53 113-4162 0 0,27-41-689 0 0,-54 93-584 0 0,-3 8-28 0 0,-6 9 17 0 0,-1 0 0 0 0,1-1 0 0 0,-1 1 0 0 0,0-1 0 0 0,0 0 0 0 0,0 1 0 0 0,0-1 0 0 0,0 0 0 0 0,0 1 0 0 0,0-1 0 0 0,0 0-1 0 0,-1 0 1 0 0,1 0 0 0 0,-1 0 0 0 0,1 0 0 0 0,-1-3 0 0 0,0 4 366 0 0,0 1 117 0 0,0 0 21 0 0,0 0-66 0 0,0-1-438 0 0,-1 1-1 0 0,1 0 1 0 0,-1-1 0 0 0,0 1 0 0 0,1-1 0 0 0,-1 1 0 0 0,1 0-1 0 0,-1-1 1 0 0,0 1 0 0 0,1 0 0 0 0,-1 0 0 0 0,0 0 0 0 0,1 0-1 0 0,-1-1 1 0 0,0 1 0 0 0,1 0 0 0 0,-1 0 0 0 0,0 0 0 0 0,1 0 0 0 0,-1 0-1 0 0,0 1 1 0 0,0-1 0 0 0,-1 1 1 0 0,0-1 0 0 0,0 1 0 0 0,0 0 0 0 0,0 0 0 0 0,0 0 0 0 0,0 0-1 0 0,-2 2 1 0 0,-1 2-4 0 0,0-1 0 0 0,0 1-1 0 0,-7 10 1 0 0,3-1-2 0 0,1 0 0 0 0,0 1 0 0 0,-10 30 0 0 0,15-39 0 0 0,2-2 0 0 0,0 0 0 0 0,0-1 0 0 0,0 1 0 0 0,0 0 0 0 0,1 0 0 0 0,-1 0 0 0 0,1 0 0 0 0,0 0 0 0 0,1 5 0 0 0,-1-9-44 0 0,-1 1 0 0 0,1 0 0 0 0,0 0 0 0 0,0 0 0 0 0,1 0 0 0 0,-1 0 0 0 0,0-1 0 0 0,0 1 0 0 0,0 0 0 0 0,0 0 0 0 0,1 0 0 0 0,-1-1 0 0 0,0 1 0 0 0,1 0 0 0 0,-1 0 0 0 0,1-1 0 0 0,-1 1 0 0 0,1 0 0 0 0,-1-1 0 0 0,1 1 0 0 0,-1 0 0 0 0,1-1 0 0 0,0 1 0 0 0,-1-1 0 0 0,1 1 0 0 0,0-1 1 0 0,-1 1-1 0 0,1-1 0 0 0,0 0 0 0 0,0 1 0 0 0,0-1 0 0 0,-1 0 0 0 0,1 1 0 0 0,0-1 0 0 0,0 0 0 0 0,0 0 0 0 0,0 0 0 0 0,-1 0 0 0 0,1 0 0 0 0,0 0 0 0 0,0 0 0 0 0,1 0 0 0 0,0 0-41 0 0,4 0 84 0 0,-1 0 0 0 0,0 0 0 0 0,1-1 0 0 0,-1 0-1 0 0,0 0 1 0 0,0 0 0 0 0,0-1 0 0 0,0 1 0 0 0,0-1 0 0 0,0 0 0 0 0,0-1-1 0 0,0 1 1 0 0,-1-1 0 0 0,1 0 0 0 0,-1 0 0 0 0,7-7 0 0 0,5-5 1 0 0,-2-1 1 0 0,25-33 0 0 0,-8 8 0 0 0,16-21 1826 0 0,-44 84-1662 0 0,-4-10-165 0 0,-1 1 0 0 0,-1-1 0 0 0,0 0 0 0 0,-8 19 0 0 0,-21 60-2581 0 0,20-54 1730 0 0,9-29 135 0 0,3-7-857 0 0,0-1-379 0 0,0 0-80 0 0,0 0-15 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6:21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67 13823 0 0,'0'0'630'0'0,"0"0"-13"0"0,0 0-184 0 0,0 0 677 0 0,0 0 340 0 0,-1 2 72 0 0,-1 1-1127 0 0,0 1 1 0 0,0-1-1 0 0,0 0 1 0 0,0 0 0 0 0,0 0-1 0 0,-1 0 1 0 0,1-1 0 0 0,-1 1-1 0 0,0-1 1 0 0,0 1 0 0 0,-4 1-1 0 0,2 0 16 0 0,0 0 0 0 0,0 0-1 0 0,-7 9 1 0 0,6-6-267 0 0,-6 9 604 0 0,-18 29 0 0 0,30-44-748 0 0,-1-1 0 0 0,1 1 0 0 0,0 0 0 0 0,-1 0 0 0 0,1 0 0 0 0,-1 0 0 0 0,1 0 0 0 0,0 0 0 0 0,0 0 0 0 0,0 0 0 0 0,-1 0 0 0 0,1 0 0 0 0,0 1 0 0 0,4 2 0 0 0,-4-3 0 0 0,1-1 0 0 0,-1 1 0 0 0,0 0 0 0 0,1-1 0 0 0,-1 1 0 0 0,0 0 1 0 0,1-1-1 0 0,-1 1 0 0 0,1-1 0 0 0,-1 1 0 0 0,1-1 0 0 0,-1 1 0 0 0,1-1 0 0 0,0 1 0 0 0,-1-1 0 0 0,1 1 0 0 0,0-1 1 0 0,-1 0-1 0 0,1 1 0 0 0,0-1 0 0 0,-1 0 0 0 0,1 0 0 0 0,0 1 0 0 0,-1-1 0 0 0,3 0 0 0 0,-1 0 70 0 0,5 2 61 0 0,-1 0 0 0 0,1-1-1 0 0,0 0 1 0 0,-1 0 0 0 0,1 0-1 0 0,0-1 1 0 0,-1 0 0 0 0,1-1 0 0 0,0 1-1 0 0,0-1 1 0 0,-1-1 0 0 0,1 1 0 0 0,-1-1-1 0 0,11-4 1 0 0,-11 3-45 0 0,0 1-1 0 0,-1-1 1 0 0,0 0-1 0 0,1 0 1 0 0,-1-1 0 0 0,0 1-1 0 0,0-1 1 0 0,-1 0-1 0 0,1-1 1 0 0,-1 1-1 0 0,0-1 1 0 0,0 0 0 0 0,-1 0-1 0 0,1 0 1 0 0,-1 0-1 0 0,4-8 1 0 0,-6 7-43 0 0,1 0 0 0 0,0 0 1 0 0,-1 1-1 0 0,0-1 0 0 0,-1 0 0 0 0,1 0 0 0 0,-1 0 1 0 0,0 0-1 0 0,-2-9 0 0 0,2 12-35 0 0,-1 0 0 0 0,1 0 0 0 0,-1 0 0 0 0,0 0 0 0 0,0 1 0 0 0,0-1 0 0 0,0 0 0 0 0,0 1 0 0 0,-1-1 0 0 0,1 1 0 0 0,-1-1 0 0 0,1 1 0 0 0,-1 0 0 0 0,0 0 0 0 0,0 0 0 0 0,0 0 0 0 0,0 0 0 0 0,-1 0 0 0 0,1 0 0 0 0,0 0 0 0 0,-5-1 0 0 0,-11-3-661 0 0,-1 1 1 0 0,1 1-1 0 0,-1 0 1 0 0,0 2-1 0 0,0 0 1 0 0,-22 1-1 0 0,-8 1-9243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6:27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222 223 11975 0 0,'0'0'267'0'0,"0"0"42"0"0,0 0 17 0 0,0 0-28 0 0,6-6-186 0 0,-5 5-111 0 0,3-4 613 0 0,0-1 0 0 0,0 1 0 0 0,5-12-1 0 0,-8 16-101 0 0,10-20 4096 0 0,-10 20-4096 0 0,2-6 0 0 0,-2 6 0 0 0,-1 1 0 0 0,2-4 159 0 0,-2 2-380 0 0,0 3 1387 0 0,-32 71-1662 0 0,26-61-16 0 0,-6 23 0 0 0,8-22 0 0 0,-1 0 0 0 0,-5 11 0 0 0,-17 27 0 0 0,-71 119 0 0 0,78-135 0 0 0,11-17 0 0 0,-1-1 0 0 0,0-1 0 0 0,-15 17 0 0 0,36-59 0 0 0,-5 12 0 0 0,14-26 0 0 0,28-39-1384 0 0,-45 74 1005 0 0,0 1-1 0 0,-1-1 0 0 0,0 0 1 0 0,3-8-1 0 0,-4 8-213 0 0,1-1-1 0 0,1 1 1 0 0,-1 0-1 0 0,4-7 1 0 0,8-9-320 0 0,-2-1 0 0 0,-1-1 0 0 0,0 0 0 0 0,-2 0 0 0 0,-1-1 0 0 0,10-51 0 0 0,-18 68 632 0 0,1 1 0 0 0,-2-15-1 0 0,0 16 222 0 0,1 0 0 0 0,0-1 0 0 0,0 1 0 0 0,0 0 0 0 0,3-10 0 0 0,-3 14 166 0 0,1-1-1 0 0,-1 0 1 0 0,1 1-1 0 0,-1-1 1 0 0,0 0-1 0 0,0 1 1 0 0,0-5 0 0 0,-1-19 589 0 0,1 24-505 0 0,0 0-1 0 0,0 1 1 0 0,0-1-1 0 0,0 0 1 0 0,-1 1-1 0 0,1-1 0 0 0,0 1 1 0 0,-1-1-1 0 0,1 0 1 0 0,-2-2-1 0 0,1 4-101 0 0,1-1 1 0 0,0 1-1 0 0,-1-1 0 0 0,1 1 0 0 0,-1 0 1 0 0,1-1-1 0 0,-1 1 0 0 0,1 0 0 0 0,-1-1 1 0 0,1 1-1 0 0,-1 0 0 0 0,1-1 0 0 0,-1 1 1 0 0,0 0-1 0 0,1 0 0 0 0,-1 0 0 0 0,1 0 0 0 0,-1 0 1 0 0,0 0-1 0 0,1 0 0 0 0,-1 0 0 0 0,1 0 1 0 0,-1 0-1 0 0,0 0 0 0 0,1 0 0 0 0,-1 0 1 0 0,0 0-1 0 0,-14 3 394 0 0,11-3-370 0 0,0 0 0 0 0,0 1 1 0 0,1 0-1 0 0,-1 0 0 0 0,0 0 1 0 0,1 0-1 0 0,-1 0 0 0 0,1 1 1 0 0,-5 2-1 0 0,-20 11 1992 0 0,27-14-1717 0 0,1-1 101 0 0,0 0 21 0 0,0 0-66 0 0,0 0-222 0 0,0 0 166 0 0,0 0 101 0 0,0 0 21 0 0,1-1-66 0 0,5-3-294 0 0,-3 2-147 0 0,-1 0 0 0 0,1 1 1 0 0,0-1-1 0 0,-1 1 0 0 0,1 0 0 0 0,0 0 0 0 0,0 0 1 0 0,4-1-1 0 0,8-4-6 0 0,-11 3 4 0 0,-2 2 0 0 0,0 0 0 0 0,0 0 0 0 0,0 1 0 0 0,0-1 0 0 0,0 0 0 0 0,0 1 0 0 0,0-1 0 0 0,0 1 0 0 0,0 0 0 0 0,3-1 0 0 0,91-13 1440 0 0,31 7-902 0 0,-71 5-468 0 0,-52 1-69 0 0,2 1-9 0 0,0 0 0 0 0,0 0 0 0 0,0 1-1 0 0,0 0 1 0 0,0 0 0 0 0,0 0 0 0 0,8 3 0 0 0,-12-4-329 0 0,-9 11-646 0 0,6-9 658 0 0,-1 0 0 0 0,1-1 1 0 0,-1 1-1 0 0,0-1 0 0 0,0 1 0 0 0,1-1 0 0 0,-1 1 0 0 0,0-1 0 0 0,0 0 0 0 0,0 0 1 0 0,0 0-1 0 0,-1 0 0 0 0,1 0 0 0 0,0-1 0 0 0,-4 2 0 0 0,3-2-537 0 0,-11 5-6646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6:27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17503 0 0,'0'0'399'0'0,"0"0"60"0"0,0 0 21 0 0,0 0-59 0 0,0 0-136 0 0,0 0 457 0 0,0 0 228 0 0,0 0 43 0 0,2 1-127 0 0,0 0-865 0 0,0 0 0 0 0,0 0 0 0 0,1-1 0 0 0,-1 1 0 0 0,0 0 0 0 0,0-1 0 0 0,1 0 0 0 0,-1 1 1 0 0,0-1-1 0 0,1 0 0 0 0,-1 0 0 0 0,0 0 0 0 0,1 0 0 0 0,-1-1 0 0 0,3 0 0 0 0,23 0 623 0 0,-6 1 176 0 0,194-31-212 0 0,-191 26-2709 0 0,44-2 0 0 0,-56 7 567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2:4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6447 0 0,'-9'6'640'0'0,"-1"4"2191"0"0,3-4 7811 0 0,5-4-6952 0 0,-2 1-4586 0 0,6-2 1045 0 0,7 2-61 0 0,-7-2 283 0 0,-2-1 117 0 0,0 0 21 0 0,2 0-66 0 0,19 7-275 0 0,-17-5-171 0 0,6 5 3 0 0,1 1 0 0 0,2-2 0 0 0,1-2 0 0 0,0-5 0 0 0,0-2 0 0 0,-1 2 0 0 0,0 2 0 0 0,1 3 0 0 0,-8-2 0 0 0,14 4 0 0 0,-15-6 0 0 0,10 2 0 0 0,-11-2 0 0 0,0 0 0 0 0,-1 1 0 0 0,1-2 0 0 0,0 1 0 0 0,-1 0 0 0 0,1-1 0 0 0,5-1 0 0 0,0 0 0 0 0,-1-1 0 0 0,1 2 0 0 0,0-1 0 0 0,16 1 0 0 0,-5-1 0 0 0,-13 1 0 0 0,15 4 0 0 0,-7-2 0 0 0,1 1 0 0 0,-1 1 0 0 0,-2-1 0 0 0,1-2 0 0 0,8-4 0 0 0,-17 2 0 0 0,-1-1 0 0 0,9-3 0 0 0,-21 8-840 0 0,-1 0-1 0 0,0 0 1 0 0,0-1-1 0 0,-15 0 1 0 0,4-1-694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6:28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92 13823 0 0,'0'0'315'0'0,"0"0"45"0"0,0 0 21 0 0,0 0-49 0 0,2-10 1620 0 0,-2 8-1544 0 0,1-1 47 0 0,-1-6 5055 0 0,-1 9-5391 0 0,-1 0 0 0 0,1 0-1 0 0,0 0 1 0 0,0 0-1 0 0,-1 0 1 0 0,1 1-1 0 0,0-1 1 0 0,0 0-1 0 0,0 1 1 0 0,0-1 0 0 0,-2 2-1 0 0,-6 4-74 0 0,1 0-1 0 0,0 1 0 0 0,0-1 1 0 0,0 2-1 0 0,1-1 1 0 0,0 1-1 0 0,1 1 1 0 0,-1-1-1 0 0,2 1 0 0 0,-1 0 1 0 0,1 0-1 0 0,1 1 1 0 0,-5 11-1 0 0,6-11-43 0 0,3-9 0 0 0,-1 0 0 0 0,1 0 0 0 0,0 0 0 0 0,-1 0 0 0 0,1 0 0 0 0,0 0 0 0 0,0 0 0 0 0,0 0 0 0 0,0 0 0 0 0,0 0 0 0 0,0 0 0 0 0,0 0 0 0 0,0 0 0 0 0,0 0 0 0 0,1 0 0 0 0,-1 0 0 0 0,0 0 0 0 0,1 0 0 0 0,-1 0 0 0 0,0-1 0 0 0,1 1 0 0 0,-1 0 0 0 0,1 0 0 0 0,0 0 0 0 0,-1 0 0 0 0,2 0 0 0 0,0 1 0 0 0,0 0 0 0 0,0 0 0 0 0,0 0 0 0 0,0 0 0 0 0,0 0 0 0 0,1-1 0 0 0,-1 1 0 0 0,1-1 0 0 0,-1 0 0 0 0,1 0 0 0 0,0 0 0 0 0,-1 0 0 0 0,1 0 0 0 0,0 0 0 0 0,0-1 0 0 0,0 1 0 0 0,-1-1 0 0 0,5 0 0 0 0,6 0 0 0 0,-1 0 0 0 0,20-4 0 0 0,-31 4 0 0 0,14-1 0 0 0,-3-2 0 0 0,-9 2 0 0 0,10-7 0 0 0,-11 6 0 0 0,0 0 0 0 0,0 0 0 0 0,0 0 0 0 0,-1-1 0 0 0,1 1 0 0 0,0 0 0 0 0,-1-1 0 0 0,0 1 0 0 0,1-1 0 0 0,-1 1 0 0 0,0-1 0 0 0,0 1 0 0 0,0-1 0 0 0,0-4 0 0 0,1-1 0 0 0,36-116 0 0 0,-34 115 0 0 0,-4 9 0 0 0,-1 0 0 0 0,1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 0 0 0 0,0 0 0 0 0,0 0 0 0 0,-6 6 0 0 0,-5 9 0 0 0,5-7 0 0 0,0-1 0 0 0,6-7 0 0 0,0 0 0 0 0,0 0 0 0 0,1-1 0 0 0,-1 1 0 0 0,0 0 0 0 0,0 0 0 0 0,0 0 0 0 0,1 0 0 0 0,-1 0 0 0 0,0 0 0 0 0,0 0 0 0 0,0 0 0 0 0,1 0 0 0 0,-1 0 0 0 0,0 0 0 0 0,0 0 0 0 0,0 0 0 0 0,1 0 0 0 0,-1 0 0 0 0,0 0 0 0 0,0 1 0 0 0,0-1 0 0 0,0 0 0 0 0,1 0 0 0 0,-1 0 0 0 0,0 0 0 0 0,0 0 0 0 0,0 0 0 0 0,0 0 0 0 0,1 1 0 0 0,-1-1 0 0 0,0 0 0 0 0,0 0 0 0 0,0 0 0 0 0,0 0 0 0 0,0 0 0 0 0,0 1 0 0 0,1-1 0 0 0,-1 0 0 0 0,0 0 0 0 0,0 0 0 0 0,0 1 0 0 0,0-1 0 0 0,0 0 0 0 0,0 0 0 0 0,0 0 0 0 0,0 1 0 0 0,0-1 0 0 0,0 0 0 0 0,0 0 0 0 0,0 0 0 0 0,0 1 0 0 0,0-1 0 0 0,0 0 0 0 0,0 0 0 0 0,0 0 0 0 0,0 1 0 0 0,0-1 0 0 0,-1 0 0 0 0,1 0 0 0 0,0 0 0 0 0,0 0 0 0 0,0 1 0 0 0,0-1 0 0 0,10-4 0 0 0,0 0 0 0 0,-1 0 0 0 0,1-1 0 0 0,-1-1 0 0 0,0 0 0 0 0,10-8 0 0 0,-3 3 0 0 0,-11 6 0 0 0,-3 3 0 0 0,-1 1 0 0 0,0 0 0 0 0,1-1 0 0 0,0 1 0 0 0,-1 0 0 0 0,1 0 0 0 0,0 0 0 0 0,-1 0 0 0 0,1 0 0 0 0,3-1 0 0 0,4-1 0 0 0,-1 1 0 0 0,0 5 0 0 0,0 2 0 0 0,1-1 0 0 0,-1 2 0 0 0,-1 1 0 0 0,-2 0 0 0 0,-5-7 0 0 0,0 1 0 0 0,1-1 0 0 0,-1 0 0 0 0,0 0 0 0 0,0 1 0 0 0,1-1 0 0 0,-1 0 0 0 0,0 0 0 0 0,0 1 0 0 0,0-1 0 0 0,1 0 0 0 0,-1 1 0 0 0,0-1 0 0 0,0 0 0 0 0,0 1 0 0 0,0-1 0 0 0,0 1 0 0 0,0-1 0 0 0,0 0 0 0 0,0 1 0 0 0,0-1 0 0 0,0 1 0 0 0,0 12 0 0 0,1 7 0 0 0,-1-1 0 0 0,-1 1 0 0 0,0-1 0 0 0,-2 0 0 0 0,-6 28 0 0 0,6-37 0 0 0,-1-1 0 0 0,-2-2 0 0 0,6-7 0 0 0,0 0 0 0 0,-1 1 0 0 0,1-1 0 0 0,0 1 0 0 0,-1-1 0 0 0,1 0 0 0 0,0 0 0 0 0,-1 1 0 0 0,1-1 0 0 0,-1 0 0 0 0,1 0 0 0 0,-1 1 0 0 0,1-1 0 0 0,0 0 0 0 0,-1 0 0 0 0,1 0 0 0 0,-1 0 0 0 0,1 0 0 0 0,-1 1 0 0 0,1-1 0 0 0,-1 0 0 0 0,1 0 0 0 0,-1 0 0 0 0,1 0 0 0 0,-1-1 0 0 0,1 1 0 0 0,-1 0 0 0 0,-1 0 0 0 0,-5 0 0 0 0,2-3 0 0 0,4 2 0 0 0,1-1 0 0 0,-1 1 0 0 0,1-1 0 0 0,0 1 0 0 0,0 0 0 0 0,-1-1 0 0 0,1 1 0 0 0,0-1 0 0 0,0 1 0 0 0,1-1 0 0 0,-1 1 0 0 0,0-1 0 0 0,0 1 0 0 0,1 0 0 0 0,-1-1 0 0 0,1 1 0 0 0,-1 0 0 0 0,2-3 0 0 0,14-24 0 0 0,-14 23 0 0 0,8-8 0 0 0,-1 0 0 0 0,1 1 0 0 0,20-19 0 0 0,41-29 0 0 0,-67 56 0 0 0,4-3 0 0 0,1 1 0 0 0,0 0 0 0 0,0 0 0 0 0,1 0 0 0 0,-1 1 0 0 0,16-5 0 0 0,-12 8 0 0 0,-12 2 0 0 0,4 0 0 0 0,7 9 0 0 0,-6-2 0 0 0,3 9-64 0 0,-8-14-273 0 0,-1-2-138 0 0,8 0-1185 0 0,6-1-1429 0 0,-1-3 1057 0 0,-1-1-15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6:29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0 15663 0 0,'0'0'356'0'0,"0"0"50"0"0,0 0 20 0 0,0 0-42 0 0,0 0-180 0 0,0 0 176 0 0,0 0 107 0 0,0 0 22 0 0,0 0 3 0 0,-6 6 512 0 0,0 1-619 0 0,-1 0 0 0 0,1 0 0 0 0,0 0-1 0 0,1 1 1 0 0,-1 0 0 0 0,2 0 0 0 0,-8 15 0 0 0,-20 67 189 0 0,15-36 624 0 0,-102 218-1053 0 0,114-262-165 0 0,5-10 0 0 0,0 0 0 0 0,0 0 0 0 0,-1 1 0 0 0,1-1 0 0 0,0 0 0 0 0,0 0 0 0 0,0 1 0 0 0,0-1 0 0 0,-1 0 0 0 0,1 1 0 0 0,0-1 0 0 0,0 0 0 0 0,0 0 0 0 0,0 1 0 0 0,0-1 0 0 0,0 0 0 0 0,0 1 0 0 0,0-1 0 0 0,0 0 0 0 0,0 0 0 0 0,0 1 0 0 0,0-1 0 0 0,0 0 0 0 0,0 1 0 0 0,0-1 0 0 0,0 0 0 0 0,1 1 0 0 0,-1-1 0 0 0,0 0 0 0 0,0 0 0 0 0,0 1 0 0 0,0-1 0 0 0,0 0 0 0 0,1 0 0 0 0,-1 1 0 0 0,0-1 0 0 0,0 0 0 0 0,1 0 0 0 0,-1 1 0 0 0,5-2 0 0 0,-2 1 0 0 0,0 0 0 0 0,0-1 0 0 0,0 0 0 0 0,0 1 0 0 0,0-1 0 0 0,0 0 0 0 0,-1 0 0 0 0,1-1 0 0 0,0 1 0 0 0,-1-1 0 0 0,1 1 0 0 0,2-3 0 0 0,29-27 0 0 0,-20 19 0 0 0,33-34 0 0 0,-30 28 0 0 0,0 1 0 0 0,2 1 0 0 0,0 1 0 0 0,25-16 0 0 0,-37 30 0 0 0,-6 6 0 0 0,-4 5 0 0 0,1-6 79 0 0,0 1-1 0 0,0-1 1 0 0,-1 1 0 0 0,0-1-1 0 0,1 0 1 0 0,-2 0 0 0 0,1 0-1 0 0,0 0 1 0 0,-1-1 0 0 0,-6 6-1 0 0,3-4 126 0 0,-1 1-1 0 0,0-1 1 0 0,0-1-1 0 0,-15 7 1 0 0,21-11-160 0 0,-10 2 60 0 0,5-2-151 0 0,5 0-290 0 0,-4-2-1238 0 0,9 17 1563 0 0,-1 3 11 0 0,2-1-1 0 0,8 28 1 0 0,-11-42 1 0 0,-1-1 0 0 0,1 0 0 0 0,0 0 0 0 0,0 0 0 0 0,0 0 0 0 0,0 0 0 0 0,0 0 0 0 0,1 0 0 0 0,2 3 0 0 0,0 0 0 0 0,3 4 0 0 0,-6-8-22 0 0,-1 0-1 0 0,1 0 1 0 0,0 0-1 0 0,0 0 1 0 0,0 0 0 0 0,0 0-1 0 0,0-1 1 0 0,0 1-1 0 0,0 0 1 0 0,0-1-1 0 0,0 1 1 0 0,2 0 0 0 0,-1 2-552 0 0,1-4-779 0 0,6-1-2169 0 0,2-4-499 0 0,4-6 1974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6:30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198 105 15663 0 0,'0'0'356'0'0,"0"0"50"0"0,0 0 20 0 0,1-2-42 0 0,10-22-97 0 0,-8 16 951 0 0,-1 0 0 0 0,0 0 1 0 0,0 0-1 0 0,-1 0 0 0 0,1-11 0 0 0,-3 18-961 0 0,1-1 0 0 0,-1 1 0 0 0,0-1 0 0 0,1 1 0 0 0,-1-1-1 0 0,0 1 1 0 0,0 0 0 0 0,-2-2 0 0 0,0 1-267 0 0,0 2 0 0 0,1-1 0 0 0,-1 0 1 0 0,0 0-1 0 0,0 1 0 0 0,0 0 0 0 0,0-1 0 0 0,0 1 0 0 0,0 0 0 0 0,0 1 0 0 0,0-1 0 0 0,1 0 1 0 0,-1 1-1 0 0,0 0 0 0 0,0 0 0 0 0,-4 1 0 0 0,-3 3-10 0 0,0 1 0 0 0,0-1 0 0 0,1 2 0 0 0,-1-1 0 0 0,2 1 0 0 0,-1 1 0 0 0,1-1 0 0 0,0 2 0 0 0,1-1 0 0 0,-1 1 0 0 0,-10 18 0 0 0,7-9 0 0 0,4-7 0 0 0,1 0 0 0 0,-8 20 0 0 0,9-21 0 0 0,5-10 0 0 0,0 0 0 0 0,0 1 0 0 0,0-1 0 0 0,-1 0 0 0 0,1 1 0 0 0,0-1 0 0 0,0 0 0 0 0,0 1 0 0 0,0-1 0 0 0,0 0 0 0 0,0 1 0 0 0,0-1 0 0 0,0 0 0 0 0,0 1 0 0 0,0-1 0 0 0,0 0 0 0 0,0 1 0 0 0,0-1 0 0 0,0 0 0 0 0,0 1 0 0 0,0-1 0 0 0,0 0 0 0 0,0 1 0 0 0,0-1 0 0 0,1 0 0 0 0,-1 1 0 0 0,0-1 0 0 0,0 0 0 0 0,0 1 0 0 0,1-1 0 0 0,-1 0 0 0 0,0 0 0 0 0,0 1 0 0 0,1-1 0 0 0,-1 0 0 0 0,0 0 0 0 0,0 0 0 0 0,1 1 0 0 0,-1-1 0 0 0,0 0 0 0 0,1 0 0 0 0,-1 0 0 0 0,0 0 0 0 0,1 0 0 0 0,-1 0 0 0 0,0 0 0 0 0,1 1 0 0 0,-1-1 0 0 0,0 0 0 0 0,1 0 0 0 0,-1 0 0 0 0,0 0 0 0 0,1 0 0 0 0,-1-1 0 0 0,0 1 0 0 0,1 0 0 0 0,-1 0 0 0 0,1 0 0 0 0,5 0 0 0 0,1 0 0 0 0,-1 0 0 0 0,0-1 0 0 0,1 1 0 0 0,-1-2 0 0 0,0 1 0 0 0,0-1 0 0 0,9-3 0 0 0,5-3 0 0 0,21-13 0 0 0,-36 18 0 0 0,1 0 0 0 0,-1 0 0 0 0,0-1 0 0 0,0 0 0 0 0,7-7 0 0 0,-2-1 0 0 0,15-22 0 0 0,-21 26 0 0 0,-6 11 0 0 0,-13 24 0 0 0,12-17 0 0 0,1-6 0 0 0,1 1 0 0 0,0-1 0 0 0,0 1 0 0 0,0 0 0 0 0,0-1 0 0 0,1 1 0 0 0,0 0 0 0 0,0-1 0 0 0,1 9 0 0 0,-1-12 0 0 0,0 0 0 0 0,0-1 0 0 0,0 1 0 0 0,0 0 0 0 0,0 0 0 0 0,1 0 0 0 0,-1 0 0 0 0,0-1 0 0 0,0 1 0 0 0,1 0 0 0 0,-1 0 0 0 0,1-1 0 0 0,0 2 0 0 0,4 0 0 0 0,-5-2 0 0 0,4 1 0 0 0,0 0 0 0 0,0 0 0 0 0,0 0 0 0 0,-1-1 0 0 0,1 1 0 0 0,0-1 0 0 0,0 0 0 0 0,0 0 0 0 0,0-1 0 0 0,0 1 0 0 0,0-1 0 0 0,-1 0 0 0 0,1 0 0 0 0,0 0 0 0 0,0 0 0 0 0,-1-1 0 0 0,1 1 0 0 0,-1-1 0 0 0,7-4 0 0 0,3-2 0 0 0,-1-1 0 0 0,0 0 0 0 0,19-20 0 0 0,-15 12 471 0 0,0-2-1 0 0,-1 0 1 0 0,23-37 0 0 0,-42 102-306 0 0,3-43-165 0 0,4 15 0 0 0,17 47 0 0 0,-18-62 0 0 0,1 16 0 0 0,-3-15 0 0 0,0 0 0 0 0,0 0 0 0 0,0 0 0 0 0,0 0 0 0 0,-1 0 0 0 0,1 0 0 0 0,-1 0 0 0 0,-2 4 0 0 0,2-5-150 0 0,1-1-1 0 0,-1 0 1 0 0,0 1-1 0 0,0-1 1 0 0,-1 0-1 0 0,1 0 1 0 0,0 0-1 0 0,-1 0 1 0 0,1 0-1 0 0,-1 0 1 0 0,0 0-1 0 0,1-1 1 0 0,-1 1-1 0 0,0 0 1 0 0,-4 1-1 0 0,5-2-361 0 0,-9-4-1035 0 0,7 0-2283 0 0,0-2 2295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6:30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66 15663 0 0,'0'0'356'0'0,"1"-2"50"0"0,1-10-41 0 0,0-1 1 0 0,6-13 0 0 0,-8 25 354 0 0,0 0-178 0 0,1 0-1 0 0,-1 0 1 0 0,0 1-1 0 0,1-1 1 0 0,-1 0 0 0 0,1 1-1 0 0,-1-1 1 0 0,1 0 0 0 0,-1 1-1 0 0,1-1 1 0 0,0 1 0 0 0,-1-1-1 0 0,1 1 1 0 0,0-1-1 0 0,-1 1 1 0 0,2-1 0 0 0,-1 9-528 0 0,-1 1 0 0 0,0-1 1 0 0,-1 1-1 0 0,0-1 0 0 0,0 0 0 0 0,-1 1 1 0 0,0-1-1 0 0,0 0 0 0 0,-1 0 1 0 0,-6 13-1 0 0,-5 8-10 0 0,-27 39 0 0 0,38-63-4 0 0,-31 44 0 0 0,-72 81 0 0 0,98-120 0 0 0,0 1 0 0 0,-7 11 0 0 0,-12 17 0 0 0,24-36 0 0 0,3-2 0 0 0,-1 0 0 0 0,0 0 0 0 0,0-1 0 0 0,1 1 0 0 0,-1 0 0 0 0,0 0 0 0 0,1 0 0 0 0,-1 0 0 0 0,1 0 0 0 0,-1 1 0 0 0,1-1 0 0 0,0 0 0 0 0,-1 0 0 0 0,1 2 0 0 0,0-3 0 0 0,0 0 0 0 0,0 0 0 0 0,-1 1 0 0 0,1-1 0 0 0,0 0 0 0 0,0 1 0 0 0,0-1 0 0 0,0 0 0 0 0,0 0 0 0 0,0 1 0 0 0,0-1 0 0 0,0 0 0 0 0,0 1 0 0 0,0-1 0 0 0,0 0 0 0 0,0 1 0 0 0,0-1 0 0 0,0 0 0 0 0,0 1 0 0 0,0-1 0 0 0,0 0 0 0 0,0 0 0 0 0,0 1 0 0 0,0-1 0 0 0,0 0 0 0 0,1 1 0 0 0,-1-1 0 0 0,0 0 0 0 0,0 0 0 0 0,0 1 0 0 0,1-1 0 0 0,-1 0 0 0 0,0 0 0 0 0,0 0 0 0 0,1 1 0 0 0,-1-1 0 0 0,0 0 0 0 0,0 0 0 0 0,1 0 0 0 0,-1 0 0 0 0,0 1 0 0 0,0-1 0 0 0,1 0 0 0 0,-1 0 0 0 0,0 0 0 0 0,1 0 0 0 0,-1 0 0 0 0,0 0 0 0 0,1 0 0 0 0,-1 0 0 0 0,0 0 0 0 0,1 0 0 0 0,-1 0 0 0 0,0 0 0 0 0,1 0 0 0 0,-1 0 0 0 0,6 0-41 0 0,-1 1 0 0 0,0-1-1 0 0,1 0 1 0 0,-1 0 0 0 0,1 0 0 0 0,-1-1-1 0 0,0 0 1 0 0,1 0 0 0 0,4-2 0 0 0,10-4-330 0 0,19-10-1 0 0,-17 8 143 0 0,-10 4-237 0 0,0-1 0 0 0,0 0 0 0 0,17-12 0 0 0,-26 16 229 0 0,0 0 1 0 0,0 0-1 0 0,-1-1 0 0 0,1 1 1 0 0,-1 0-1 0 0,0-1 1 0 0,0 1-1 0 0,0-1 1 0 0,0 0-1 0 0,0 0 0 0 0,0 0 1 0 0,-1 0-1 0 0,1 0 1 0 0,-1 0-1 0 0,0 0 0 0 0,0-1 1 0 0,0 1-1 0 0,-1 0 1 0 0,1-5-1 0 0,-1 6-16 0 0,0 0 0 0 0,-1 0-1 0 0,1 0 1 0 0,-1 0 0 0 0,1 1 0 0 0,-1-1-1 0 0,0 0 1 0 0,0 0 0 0 0,0 1 0 0 0,0-1 0 0 0,0 1-1 0 0,0-1 1 0 0,-1 1 0 0 0,1-1 0 0 0,0 1-1 0 0,-1 0 1 0 0,1 0 0 0 0,-1 0 0 0 0,1 0-1 0 0,-1 0 1 0 0,0 0 0 0 0,-2-1 0 0 0,-6-3-339 0 0,-1 0 0 0 0,-16-4 0 0 0,23 8 462 0 0,-30-9-989 0 0,-54-10 1 0 0,78 18 1662 0 0,0 1-1 0 0,-1 0 1 0 0,1 1-1 0 0,0 0 1 0 0,-1 1-1 0 0,1 0 1 0 0,-1 0-1 0 0,1 1 1 0 0,-18 6-1 0 0,26-8 481 0 0,2 0 0 0 0,0 0 0 0 0,0 0-69 0 0,0 0-290 0 0,2 1-528 0 0,0 0 0 0 0,0-1-1 0 0,0 1 1 0 0,0-1 0 0 0,0 0 0 0 0,0 1-1 0 0,0-1 1 0 0,0 0 0 0 0,0 0-1 0 0,0-1 1 0 0,0 1 0 0 0,0 0 0 0 0,3-1-1 0 0,26-10 660 0 0,-21 8-398 0 0,6-2-85 0 0,30-4 0 0 0,-9 2-323 0 0,60-12-1242 0 0,-64 14-1698 0 0,-17 5 1416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6:31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90 185 13823 0 0,'0'0'630'0'0,"1"0"-13"0"0,3-1-620 0 0,0 0-1 0 0,-1 0 1 0 0,1 0 0 0 0,0-1 0 0 0,6-3-1 0 0,-5 2 612 0 0,1 0-1 0 0,-1-1 1 0 0,-1 0-1 0 0,1 0 1 0 0,0-1-1 0 0,5-6 0 0 0,-8 8-255 0 0,1 0-1 0 0,-1 0 0 0 0,1-1 0 0 0,-1 1 0 0 0,0-1 1 0 0,0 0-1 0 0,-1 1 0 0 0,1-1 0 0 0,-1 0 0 0 0,0 0 1 0 0,0 0-1 0 0,0 0 0 0 0,0 0 0 0 0,-1 0 0 0 0,1 0 1 0 0,-1 0-1 0 0,0-1 0 0 0,-1-4 0 0 0,-1 1-3 0 0,2 5-197 0 0,-1 0 1 0 0,0 0 0 0 0,0 0-1 0 0,0 0 1 0 0,0 0-1 0 0,0 0 1 0 0,-1 0 0 0 0,-2-4-1 0 0,3 6 220 0 0,1 1 117 0 0,0 0 21 0 0,0 0-66 0 0,-6-1-278 0 0,4 0-165 0 0,1 1 0 0 0,-1 0 0 0 0,1 0 0 0 0,-1 0 0 0 0,1 0 0 0 0,-1 1 0 0 0,1-1 0 0 0,-1 0 0 0 0,1 0 0 0 0,-1 1 0 0 0,1-1 0 0 0,0 1 0 0 0,-1 0 0 0 0,1-1 0 0 0,0 1 0 0 0,-1 0 0 0 0,1 0 0 0 0,0 0 0 0 0,0 0 0 0 0,-2 1 0 0 0,-1 2 0 0 0,-5 2 0 0 0,2 0 0 0 0,-1 1 0 0 0,1 0 0 0 0,0 0 0 0 0,0 1 0 0 0,-6 10 0 0 0,-29 52 0 0 0,24-37 0 0 0,10-11 0 0 0,6-8-52 0 0,4-10-121 0 0,-1-3-3 0 0,0 1-299 0 0,0-1-33 0 0,1 0 550 0 0,0 1-1 0 0,0-1 1 0 0,0 0-1 0 0,0 0 1 0 0,0-1 0 0 0,0 1-1 0 0,1 0 1 0 0,-1-1-1 0 0,0 1 1 0 0,0-1 0 0 0,0 0-1 0 0,1 0 1 0 0,-1 0-1 0 0,3 0 1 0 0,-1 0-56 0 0,0-1 0 0 0,-1 0 0 0 0,1 0 0 0 0,0 0 0 0 0,-1-1 0 0 0,1 1 1 0 0,-1-1-1 0 0,5-2 0 0 0,17-13 191 0 0,0-1 0 0 0,0-1 0 0 0,-2-1 0 0 0,22-24 0 0 0,-28 25-177 0 0,-1 0 0 0 0,17-27 0 0 0,-26 34 0 0 0,-14 27 0 0 0,-9 24 0 0 0,10-12 0 0 0,9-15 0 0 0,-2-9 0 0 0,-1-2 0 0 0,1 0 0 0 0,-1 0 0 0 0,0 1 0 0 0,1-1 0 0 0,-1 0 0 0 0,1 0 0 0 0,-1 0 0 0 0,1 0 0 0 0,-1 0 0 0 0,1 0 0 0 0,0 0 0 0 0,0-1 0 0 0,-1 1 0 0 0,1 0 0 0 0,0 0 0 0 0,0 0 0 0 0,0-1 0 0 0,0 1 0 0 0,0 0 0 0 0,0-1 0 0 0,0 1 0 0 0,1 0 0 0 0,2 0 0 0 0,-3 0 0 0 0,0 0 0 0 0,1-1 0 0 0,-1 1 0 0 0,0-1 0 0 0,1 1 0 0 0,-1-1 0 0 0,1 1 0 0 0,-1-1 0 0 0,1 0 0 0 0,-1 0 0 0 0,1 0 0 0 0,-1 1 0 0 0,1-2 0 0 0,-1 1 0 0 0,1 0 0 0 0,-1 0 0 0 0,2-1 0 0 0,2 1 0 0 0,-3 0 0 0 0,-1 0 0 0 0,0 0 0 0 0,1 0 0 0 0,-1 0 0 0 0,1 0 0 0 0,-1-1 0 0 0,0 1 0 0 0,1 0 0 0 0,-1 0 0 0 0,0-1 0 0 0,1 1 0 0 0,-1-1 0 0 0,0 1 0 0 0,0-1 0 0 0,1 0 0 0 0,-1 0 0 0 0,2-1 0 0 0,3-2 0 0 0,32-14 0 0 0,-35 16 0 0 0,0 0 0 0 0,0 0 0 0 0,0 0 0 0 0,-1 0 0 0 0,1-1 0 0 0,0 1 0 0 0,-1-1 0 0 0,0 1 0 0 0,0-1 0 0 0,2-3 0 0 0,9-15 221 0 0,28-35 1 0 0,-39 55 266 0 0,-2 1 21 0 0,0-2-66 0 0,2-3-358 0 0,-1 4-406 0 0,-10 4-666 0 0,7-2 1013 0 0,0 0-1 0 0,0 0 1 0 0,1 0 0 0 0,-1 0-1 0 0,0 0 1 0 0,0 0-1 0 0,1 0 1 0 0,-1 1-1 0 0,1-1 1 0 0,-2 2-1 0 0,1-2 138 0 0,-1 1-52 0 0,-1 11 706 0 0,3-11-856 0 0,1-1 0 0 0,0 0-1 0 0,0 0 1 0 0,0 1 0 0 0,-1-1 0 0 0,1 0-1 0 0,1 1 1 0 0,-1-1 0 0 0,0 0 0 0 0,0 0-1 0 0,0 1 1 0 0,1-1 0 0 0,-1 0 0 0 0,0 0-1 0 0,1 1 1 0 0,-1-1 0 0 0,1 0 0 0 0,0 0-1 0 0,-1 0 1 0 0,1 0 0 0 0,1 2 0 0 0,1-1-58 0 0,0 1 0 0 0,-1-1 0 0 0,1 0 0 0 0,0 0 0 0 0,0 0 1 0 0,7 2-1 0 0,1 0 304 0 0,1 0-1 0 0,-1-1 1 0 0,1 0 0 0 0,-1-1 0 0 0,1 0 0 0 0,19 0-1 0 0,-8-1-96 0 0,4 6-986 0 0,-26-6 368 0 0,-1-1 133 0 0,0 0 577 0 0,3 6 488 0 0,-2-6-632 0 0,-1 1-1 0 0,0 0 1 0 0,1-1 0 0 0,-1 1 0 0 0,1 0 0 0 0,-1-1-1 0 0,0 1 1 0 0,0 0 0 0 0,1 0 0 0 0,-1-1 0 0 0,0 1 0 0 0,0 0-1 0 0,0 0 1 0 0,0 0 0 0 0,-1 5-58 0 0,-1 0 0 0 0,1 0 0 0 0,-1-1 0 0 0,-1 1 0 0 0,1-1 0 0 0,-1 1 0 0 0,0-1 0 0 0,0 0 0 0 0,-5 5 0 0 0,-6 12 0 0 0,5-10 0 0 0,7-9 0 0 0,0 0 0 0 0,0 0 0 0 0,0 0 0 0 0,0 0 0 0 0,1 0 0 0 0,-1 0 0 0 0,1 0 0 0 0,0 1 0 0 0,0-1 0 0 0,0 1 0 0 0,0-1 0 0 0,0 7 0 0 0,1 0 0 0 0,3-1 0 0 0,4 3 0 0 0,-2-10 0 0 0,-3-2 0 0 0,17 5 0 0 0,-4-5 0 0 0,-11-3 0 0 0,-2 1 0 0 0,0 0-111 0 0,1 0 1 0 0,0 0-1 0 0,0-1 0 0 0,-1 1 1 0 0,1-1-1 0 0,-1 0 0 0 0,0 0 1 0 0,0 0-1 0 0,3-6 0 0 0,12-33-2944 0 0,-8 20 740 0 0,0-2-6896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6:33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16 309 13823 0 0,'0'0'315'0'0,"0"0"45"0"0,2-2 21 0 0,7-6 264 0 0,-1 0 0 0 0,-1-1-1 0 0,0 0 1 0 0,0 0 0 0 0,6-11-1 0 0,26-56 3218 0 0,-10 20-2032 0 0,-21 41-1606 0 0,0 2 2 0 0,-1 0 0 0 0,-1-1 0 0 0,6-17 0 0 0,-8 7 1806 0 0,-4 22-2012 0 0,-2 20-24 0 0,0 4 4 0 0,-1 0 0 0 0,-1-1 0 0 0,-13 39 0 0 0,-31 60 0 0 0,35-92 0 0 0,-35 50 0 0 0,13-22 0 0 0,30-48 0 0 0,1-2-64 0 0,3-5-273 0 0,1-1-138 0 0,0 0-33 0 0,0 0-4 0 0,8-36-2892 0 0,-8 33 2825 0 0,1 0 0 0 0,-1 0-1 0 0,1 0 1 0 0,0 0 0 0 0,1 0 0 0 0,2-6 0 0 0,5-8-6243 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6:33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11 13823 0 0,'0'0'315'0'0,"0"0"45"0"0,0 0 21 0 0,0 0-49 0 0,1-1-220 0 0,3-3 39 0 0,-3 3 569 0 0,-1 1 249 0 0,3-5 597 0 0,-2 6 5100 0 0,-2 5-6632 0 0,-1 1 0 0 0,0 0 0 0 0,0 0 0 0 0,-4 6 0 0 0,-6 17-32 0 0,-16 61-2 0 0,10-40 0 0 0,-15 84 0 0 0,10-27 0 0 0,10-70 3 0 0,5-17-70 0 0,7-20-270 0 0,-3-10-914 0 0,1 0 1 0 0,0-1-1 0 0,-3-13 1 0 0,4 12-867 0 0,-1 0 1 0 0,-6-15-1 0 0,2 12 70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6:34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10135 0 0,'0'0'464'0'0,"0"0"-9"0"0,-5 6-278 0 0,2 1 31 0 0,3-6 871 0 0,1 1 1001 0 0,-1-1-1886 0 0,0-1 0 0 0,-1 1 0 0 0,2-1 0 0 0,-1 1 0 0 0,0-1 0 0 0,0 1-1 0 0,0-1 1 0 0,0 0 0 0 0,0 1 0 0 0,0-1 0 0 0,0 1 0 0 0,0-1 0 0 0,1 1 0 0 0,-1-1-1 0 0,0 0 1 0 0,0 1 0 0 0,1-1 0 0 0,-1 1 0 0 0,6 3 63 0 0,-1-1 1 0 0,0 0-1 0 0,1 0 0 0 0,-1 0 1 0 0,1-1-1 0 0,0 0 1 0 0,0 0-1 0 0,0 0 0 0 0,0-1 1 0 0,0 0-1 0 0,0 0 1 0 0,1-1-1 0 0,-1 1 0 0 0,12-2 1 0 0,10-1 1189 0 0,55-13 1 0 0,-71 13-1091 0 0,24-5-306 0 0,71-19-1713 0 0,-105 26-713 0 0,-2 0-5475 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6:34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132 108 13823 0 0,'0'0'630'0'0,"2"0"-13"0"0,20-7-158 0 0,-21 7 625 0 0,-1 0 366 0 0,0 0 72 0 0,0 0-125 0 0,0 0-574 0 0,0 0-250 0 0,0 0-49 0 0,0 0-11 0 0,0 0-1 0 0,-1-1-349 0 0,-1 0 0 0 0,0 1 0 0 0,0-1 1 0 0,0 1-1 0 0,0 0 0 0 0,1-1 0 0 0,-1 1 0 0 0,-3 0 0 0 0,-3 1-46 0 0,1 0 0 0 0,-1 1 0 0 0,1-1-1 0 0,-1 1 1 0 0,1 1 0 0 0,0 0 0 0 0,0 0 0 0 0,0 0 0 0 0,0 1 0 0 0,1 0-1 0 0,-1 0 1 0 0,1 0 0 0 0,0 1 0 0 0,0 0 0 0 0,0 0 0 0 0,1 1-1 0 0,0-1 1 0 0,-7 11 0 0 0,12-15-117 0 0,-1 0 0 0 0,0 1 0 0 0,1-1 0 0 0,-1 0 0 0 0,0 1 0 0 0,1-1 0 0 0,0 1 0 0 0,-1-1 0 0 0,1 1 0 0 0,0-1 0 0 0,0 3 0 0 0,3 4 0 0 0,-1-6 0 0 0,0 0 0 0 0,0 1 0 0 0,1-1 0 0 0,-1-1 0 0 0,1 1 0 0 0,-1 0 0 0 0,1 0 0 0 0,0-1 0 0 0,-1 0 0 0 0,1 1 0 0 0,0-1 0 0 0,0 0 0 0 0,0 0 0 0 0,0-1 0 0 0,0 1 0 0 0,4 0 0 0 0,2 0 0 0 0,1-1 0 0 0,-1 1 0 0 0,20-3 0 0 0,-19 1 0 0 0,0-1 0 0 0,-1 0 0 0 0,1 0 0 0 0,0-1 0 0 0,-1-1 0 0 0,0 1 0 0 0,0-2 0 0 0,0 1 0 0 0,0-1 0 0 0,13-10 0 0 0,-18 12 0 0 0,-1 0 0 0 0,0 0 0 0 0,0 0 0 0 0,0 0 0 0 0,0-1 0 0 0,0 1 0 0 0,-1-1 0 0 0,1 1 0 0 0,-1-1 0 0 0,0 0 0 0 0,0 0 0 0 0,-1 0 0 0 0,1-1 0 0 0,-1 1 0 0 0,0 0 0 0 0,0 0 0 0 0,0-1 0 0 0,-1 1 0 0 0,1-1 0 0 0,-1 1 0 0 0,0 0 0 0 0,0-1 0 0 0,-1 1 0 0 0,1-1 0 0 0,-1 1 0 0 0,-2-5 0 0 0,2 5-95 0 0,0 1 0 0 0,-1 0 0 0 0,1-1 0 0 0,-1 1-1 0 0,0 0 1 0 0,0 0 0 0 0,-1 0 0 0 0,1 1 0 0 0,0-1 0 0 0,-1 0 0 0 0,-3-2-1 0 0,1 1-140 0 0,0 1 1 0 0,0-1-1 0 0,0 1 0 0 0,0 0 0 0 0,0 1 0 0 0,-8-3 0 0 0,-7-1-787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6:35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47 237 10135 0 0,'0'0'231'0'0,"0"0"29"0"0,0 0 19 0 0,-1 1-41 0 0,-14 7 927 0 0,10-5 493 0 0,4-2-135 0 0,1-1-126 0 0,0 0-574 0 0,-14-5 2835 0 0,12 3-3493 0 0,1 0 0 0 0,0 0-1 0 0,0 0 1 0 0,0 0 0 0 0,0 0 0 0 0,0 0-1 0 0,1 0 1 0 0,-1 0 0 0 0,0 0 0 0 0,1-1 0 0 0,0 1-1 0 0,-1 0 1 0 0,1 0 0 0 0,0 0 0 0 0,0-1-1 0 0,0 1 1 0 0,1 0 0 0 0,-1 0 0 0 0,1-3-1 0 0,1-4 293 0 0,0 0-1 0 0,1 0 0 0 0,5-11 0 0 0,-4 12-379 0 0,0 1 0 0 0,1-1 0 0 0,0 1 0 0 0,0 0 0 0 0,0 1-1 0 0,1-1 1 0 0,0 1 0 0 0,11-9 0 0 0,-7 8-4 0 0,0 0-1 0 0,0 0 1 0 0,0 1 0 0 0,1 0-1 0 0,18-6 1 0 0,-26 10-73 0 0,16-1 0 0 0,-3 2 0 0 0,-12 3 0 0 0,-2 0 0 0 0,-1-2 0 0 0,0 0 0 0 0,0 0 0 0 0,1 1 0 0 0,-1-1 0 0 0,0 1 0 0 0,0-1 0 0 0,0 1 0 0 0,0 0 0 0 0,0-1 0 0 0,0 1 0 0 0,0 0 0 0 0,-1-1 0 0 0,1 1 0 0 0,0 0 0 0 0,0 0 0 0 0,0 0 0 0 0,-1 0 0 0 0,1 0 0 0 0,0 0 0 0 0,-1 0 0 0 0,1 0 0 0 0,0 2 0 0 0,0 1 0 0 0,1 0 0 0 0,0-1 0 0 0,0 0 0 0 0,-1 0 0 0 0,0 1 0 0 0,1-1 0 0 0,-1 1 0 0 0,-1-1 0 0 0,1 1 0 0 0,0-1 0 0 0,-1 1 0 0 0,0 0 0 0 0,0-1 0 0 0,0 1 0 0 0,0 0 0 0 0,0-1 0 0 0,-1 1 0 0 0,0-1 0 0 0,-2 7 0 0 0,2-5 0 0 0,0 0 0 0 0,-1-1 0 0 0,1 0 0 0 0,-1 0 0 0 0,0 1 0 0 0,0-1 0 0 0,-1-1 0 0 0,1 1 0 0 0,-1 0 0 0 0,1 0 0 0 0,-1-1 0 0 0,0 0 0 0 0,-4 4 0 0 0,0-2 0 0 0,7-4 0 0 0,0-1 0 0 0,0 0 0 0 0,0 0 0 0 0,0 0 0 0 0,0 0 0 0 0,0 1 0 0 0,0-1 0 0 0,-1 0 0 0 0,1 0 0 0 0,0 0 0 0 0,0 0 0 0 0,0 1 0 0 0,0-1 0 0 0,0 0 0 0 0,-1 0 0 0 0,1 0 0 0 0,0 0 0 0 0,0 0 0 0 0,0 0 0 0 0,0 0 0 0 0,-1 0 0 0 0,1 1 0 0 0,0-1 0 0 0,0 0 0 0 0,0 0 0 0 0,-1 0 0 0 0,1 0 0 0 0,0 0 0 0 0,0 0 0 0 0,0 0 0 0 0,-1 0 0 0 0,1 0 0 0 0,0 0 0 0 0,0 0 0 0 0,0 0 0 0 0,-1 0 0 0 0,1-1 0 0 0,0 1 0 0 0,0 0 0 0 0,0 0 0 0 0,-1 0 0 0 0,1 0 0 0 0,0 0 0 0 0,0 0 0 0 0,0 0 0 0 0,0 0 0 0 0,-1-1 0 0 0,1 1 0 0 0,0 0 0 0 0,0 0 0 0 0,0 0 0 0 0,0 0 0 0 0,0-1 0 0 0,0 1 0 0 0,0 0 0 0 0,-1 0 0 0 0,1 0 0 0 0,0 0 0 0 0,0-1 0 0 0,0 1 0 0 0,0 0 0 0 0,0 0 0 0 0,0-10 0 0 0,1 6 0 0 0,1 0 0 0 0,-1 0 0 0 0,1 0 0 0 0,0 0 0 0 0,0 0 0 0 0,0 0 0 0 0,1 0 0 0 0,-1 1 0 0 0,6-7 0 0 0,32-28 0 0 0,-34 32 0 0 0,10-7 0 0 0,0 1 0 0 0,1 0 0 0 0,1 1 0 0 0,-1 1 0 0 0,2 1 0 0 0,31-12 0 0 0,-45 19 0 0 0,-1 1 0 0 0,1 0 0 0 0,-1 0 0 0 0,1 1 0 0 0,-1-1 0 0 0,1 1 0 0 0,0 0 0 0 0,-1 0 0 0 0,1 0 0 0 0,-1 1 0 0 0,1 0 0 0 0,0 0 0 0 0,-1 0 0 0 0,0 0 0 0 0,9 4 0 0 0,-11-4 0 0 0,0 0 0 0 0,1 1 0 0 0,-1-1 0 0 0,0 1 0 0 0,0-1 0 0 0,0 1 0 0 0,0 0 0 0 0,0 0 0 0 0,0 0 0 0 0,0 0 0 0 0,-1 0 0 0 0,1 0 0 0 0,-1 0 0 0 0,1 1 0 0 0,-1-1 0 0 0,0 0 0 0 0,0 1 0 0 0,0-1 0 0 0,0 1 0 0 0,0 0 0 0 0,-1-1 0 0 0,1 1 0 0 0,-1 0 0 0 0,0-1 0 0 0,0 1 0 0 0,0 0 0 0 0,0-1 0 0 0,-1 5 0 0 0,1 1 0 0 0,-2 0 0 0 0,1 1 0 0 0,-1-1 0 0 0,0 0 0 0 0,-1 0 0 0 0,0 0 0 0 0,0-1 0 0 0,-1 1 0 0 0,0-1 0 0 0,0 0 0 0 0,-10 13 0 0 0,-8 8-64 0 0,21-27-273 0 0,1-1-138 0 0,0 0-33 0 0,0 0-72 0 0,0 0-285 0 0,0 0-126 0 0,0 0-29 0 0,0 0-140 0 0,0 0-572 0 0,1-2-253 0 0,6-11-51 0 0,4 0-11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19:01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1 10135 0 0,'0'0'231'0'0,"0"0"29"0"0,0 0 19 0 0,0 0 37 0 0,0 0 125 0 0,0 0 58 0 0,0 0 11 0 0,0 0 2 0 0,-2 1 0 0 0,-42 33 3168 0 0,33-21-3158 0 0,0 0 0 0 0,1 0-1 0 0,-8 16 1 0 0,-4 5 367 0 0,-21 29 154 0 0,-38 52-966 0 0,61-90-77 0 0,2 0 0 0 0,1 1 0 0 0,-16 31 0 0 0,22-37 0 0 0,-27 37 0 0 0,33-51 3 0 0,1 0 1 0 0,1 0-1 0 0,-6 13 0 0 0,-12 22-149 0 0,33-43-1503 0 0,2-5-454 0 0,-1-3-4380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2:51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10135 0 0,'0'0'231'0'0,"0"0"29"0"0,0 0 19 0 0,0 0 105 0 0,0 0 410 0 0,0 0 184 0 0,0 0 40 0 0,2-1-63 0 0,32 0 1794 0 0,-32 1-2237 0 0,-2 0 0 0 0,12 2 87 0 0,13 4-582 0 0,1 1-16 0 0,1-2 0 0 0,1-1 1 0 0,-1 0-1 0 0,33-2 0 0 0,-44-2-9 0 0,0-1 0 0 0,1-1 1 0 0,-1 0-1 0 0,0-1 0 0 0,0-1 0 0 0,-1 0 1 0 0,1-1-1 0 0,17-9 0 0 0,-30 12-254 0 0,0 1 0 0 0,-1-1 0 0 0,1 0 0 0 0,-1-1-1 0 0,1 1 1 0 0,-1 0 0 0 0,0-1 0 0 0,0 1 0 0 0,2-4-1 0 0,0-1-3461 0 0,-2 6-1890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6:3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213 162 13823 0 0,'0'0'630'0'0,"1"-1"-13"0"0,3-2-258 0 0,-1-1 0 0 0,0 1-1 0 0,1-1 1 0 0,-1 0 0 0 0,3-7 0 0 0,-5 9 88 0 0,0 0 0 0 0,0-1 0 0 0,0 1 0 0 0,-1-1 1 0 0,1 1-1 0 0,-1-1 0 0 0,0 1 0 0 0,0-6 0 0 0,0 7-391 0 0,0 0 0 0 0,0 0 0 0 0,0-1-1 0 0,0 1 1 0 0,0 0 0 0 0,-1 0 0 0 0,1 0-1 0 0,0-1 1 0 0,-1 1 0 0 0,1 0 0 0 0,-1 0 0 0 0,1 0-1 0 0,-1 0 1 0 0,1 0 0 0 0,-1 0 0 0 0,0 0-1 0 0,0 0 1 0 0,1 0 0 0 0,-1 0 0 0 0,0 0 0 0 0,0 1-1 0 0,-1-2 1 0 0,0 1 124 0 0,0 0 0 0 0,0 0-1 0 0,0 0 1 0 0,-1 1 0 0 0,1-1 0 0 0,0 1-1 0 0,0-1 1 0 0,0 1 0 0 0,-1 0 0 0 0,1 0-1 0 0,-3 0 1 0 0,-3 0 238 0 0,1 1 1 0 0,-1 1-1 0 0,1 0 0 0 0,-1 0 1 0 0,1 0-1 0 0,-10 4 0 0 0,5 1-418 0 0,1 1 0 0 0,-1 0 0 0 0,1 0 0 0 0,0 1 0 0 0,1 1 0 0 0,0 0 0 0 0,1 0 0 0 0,0 1 0 0 0,1 0 0 0 0,-11 17 0 0 0,16-23 0 0 0,0 1 0 0 0,0-1 0 0 0,-3 10 0 0 0,5-5 0 0 0,1-9 0 0 0,1 1 0 0 0,0-1 0 0 0,-1 0 0 0 0,1 1 0 0 0,0-1 0 0 0,0 0 0 0 0,0 0 0 0 0,0 0 0 0 0,0 0 0 0 0,0 0 0 0 0,0 0 0 0 0,1 0 0 0 0,-1 0 0 0 0,0 0 0 0 0,0 0 0 0 0,1 0 0 0 0,-1-1 0 0 0,1 1 0 0 0,-1-1 0 0 0,1 1 0 0 0,-1-1 0 0 0,0 1 0 0 0,1-1 0 0 0,-1 0 0 0 0,1 0 0 0 0,0 0 0 0 0,-1 0 0 0 0,1 0 0 0 0,-1 0 0 0 0,3 0 0 0 0,5-1 0 0 0,1 0 0 0 0,-1-1 0 0 0,13-4 0 0 0,-21 6 0 0 0,12-4 0 0 0,0 0 0 0 0,0-1 0 0 0,0-1 0 0 0,-1 0 0 0 0,0-1 0 0 0,0 0 0 0 0,-1-1 0 0 0,1 0 0 0 0,-2-1 0 0 0,1 0 0 0 0,-1-1 0 0 0,-1 0 0 0 0,16-22 0 0 0,-21 26 7 0 0,-1 1 0 0 0,0-1 1 0 0,-1 0-1 0 0,1-1 0 0 0,-1 1 0 0 0,-1 0 0 0 0,1-1 1 0 0,-1 1-1 0 0,1-9 0 0 0,-2 13 364 0 0,0 2 117 0 0,0 0 21 0 0,-1 1-458 0 0,-1-1-1 0 0,1 1 1 0 0,0-1 0 0 0,0 1-1 0 0,0 0 1 0 0,0-1 0 0 0,0 1-1 0 0,0 0 1 0 0,0 0 0 0 0,0-1-1 0 0,-2 3 1 0 0,-1 2-55 0 0,-1 0 1 0 0,1 1-1 0 0,0-1 0 0 0,1 1 0 0 0,-1 0 0 0 0,1 0 1 0 0,0 0-1 0 0,1 1 0 0 0,-1-1 0 0 0,1 1 1 0 0,1-1-1 0 0,-1 1 0 0 0,1 0 0 0 0,0-1 1 0 0,0 1-1 0 0,1 11 0 0 0,0-16-16 0 0,1 0 1 0 0,-1 0-1 0 0,1 0 0 0 0,-1 0 0 0 0,1 1 1 0 0,0-1-1 0 0,0 0 0 0 0,0-1 0 0 0,0 1 1 0 0,0 0-1 0 0,0 0 0 0 0,1 0 0 0 0,-1-1 1 0 0,1 1-1 0 0,-1 0 0 0 0,1-1 1 0 0,1 2-1 0 0,0-1-40 0 0,0-1 0 0 0,0 1 1 0 0,0-1-1 0 0,0 1 0 0 0,0-1 1 0 0,0 0-1 0 0,0-1 0 0 0,1 1 0 0 0,-1 0 1 0 0,4-1-1 0 0,4 1-93 0 0,-1-2 1 0 0,1 1-1 0 0,-1-1 0 0 0,1-1 1 0 0,19-6-1 0 0,-17 4 153 0 0,0-1 0 0 0,0 0 0 0 0,0-1 0 0 0,-1-1 0 0 0,0 0 0 0 0,0-1 0 0 0,-1 0 0 0 0,11-9 0 0 0,-7 2 0 0 0,0 0 0 0 0,-1-1 0 0 0,-1 0 0 0 0,19-29 0 0 0,0-7 876 0 0,-31 51-368 0 0,-1 1-133 0 0,0 0-577 0 0,0 0-248 0 0,0 0-50 0 0,0 0 126 0 0,-6 10 1026 0 0,4-6-616 0 0,-1 1-1 0 0,1-1 1 0 0,1 1-1 0 0,-1 0 0 0 0,1 0 1 0 0,0 0-1 0 0,0 0 0 0 0,0 0 1 0 0,1 0-1 0 0,-1 0 0 0 0,1 0 1 0 0,0 0-1 0 0,1 0 1 0 0,-1 0-1 0 0,1 0 0 0 0,0 0 1 0 0,1-1-1 0 0,3 11 0 0 0,-4-14-169 0 0,0 1-1 0 0,1 0 1 0 0,-1 0-1 0 0,1-1 1 0 0,0 1-1 0 0,0-1 1 0 0,-1 1-1 0 0,1-1 1 0 0,0 0-1 0 0,3 2 1 0 0,-2-1 72 0 0,16 6 42 0 0,7 0 24 0 0,-19-4-4 0 0,-2 4 0 0 0,-4-7 0 0 0,0 0 0 0 0,-1-1 0 0 0,1 1 0 0 0,-1-1 0 0 0,1 1 0 0 0,-1 0 0 0 0,0-1 0 0 0,0 1 0 0 0,1 0 0 0 0,-1-1 0 0 0,0 1 0 0 0,0 0 0 0 0,0-1 0 0 0,1 1 0 0 0,-1 0 0 0 0,0-1 0 0 0,0 1 0 0 0,0 0 0 0 0,0 0 0 0 0,-1-1 0 0 0,1 1 0 0 0,0 0 0 0 0,0-1 0 0 0,0 1 0 0 0,-1 0 0 0 0,0 4 0 0 0,0 0 0 0 0,0-1 0 0 0,-1 1 0 0 0,0-1 0 0 0,0 1 0 0 0,0-1 0 0 0,-1 0 0 0 0,1 0 0 0 0,-1 0 0 0 0,0 0 0 0 0,0 0 0 0 0,-6 5 0 0 0,3-3 0 0 0,5-6-76 0 0,1 1 1 0 0,-1-1-1 0 0,1 0 1 0 0,-1 1-1 0 0,1-1 0 0 0,-1 0 1 0 0,1 1-1 0 0,-1-1 1 0 0,1 0-1 0 0,-1 0 0 0 0,0 0 1 0 0,1 1-1 0 0,-1-1 1 0 0,1 0-1 0 0,-1 0 0 0 0,0 0 1 0 0,1 0-1 0 0,-1 0 1 0 0,0 0-1 0 0,1 0 0 0 0,-1 0 1 0 0,1 0-1 0 0,-1-1 0 0 0,0 1 1 0 0,1 0-1 0 0,-1 0 1 0 0,1 0-1 0 0,-1-1 0 0 0,-10-11-3646 0 0,9 9 3051 0 0,-6-9-1865 0 0,6 9-22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6:36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126 141 17503 0 0,'0'0'399'0'0,"2"-14"961"0"0,-2 11-1227 0 0,0 0 0 0 0,0-1 0 0 0,-1 1 0 0 0,1 0-1 0 0,-1 0 1 0 0,0 0 0 0 0,0 0 0 0 0,-2-6 0 0 0,-1-2 1681 0 0,3 10-1665 0 0,1-1 0 0 0,-1 1 0 0 0,0 0 0 0 0,0 0 0 0 0,1 0 0 0 0,-1-1 0 0 0,0 1 0 0 0,0 0 0 0 0,0 0 0 0 0,-1 0 0 0 0,1 1 0 0 0,0-1 0 0 0,0 0 0 0 0,0 0 0 0 0,-1 0 0 0 0,1 1 0 0 0,0-1 0 0 0,-1 1 0 0 0,1-1 0 0 0,0 1 0 0 0,-3-1 0 0 0,2 2-113 0 0,-1 0 0 0 0,1 0 0 0 0,-1 0 0 0 0,1 0 0 0 0,0 1 0 0 0,-1-1 0 0 0,1 1 0 0 0,0-1 0 0 0,0 1 0 0 0,0 0 0 0 0,0 0 0 0 0,0-1 0 0 0,0 2 0 0 0,1-1 0 0 0,-1 0 0 0 0,1 0 0 0 0,-1 0 0 0 0,1 1 0 0 0,0-1 0 0 0,0 1 0 0 0,0-1 0 0 0,0 1 0 0 0,0-1 0 0 0,0 1 0 0 0,1 0 0 0 0,0-1 0 0 0,-1 1 0 0 0,1 3 0 0 0,0-3 9 0 0,1 0 0 0 0,0 1 0 0 0,-1-1 0 0 0,1 1 0 0 0,0-1 0 0 0,1 0 0 0 0,-1 0 0 0 0,1 0 0 0 0,-1 0 0 0 0,1 0 0 0 0,0 0 0 0 0,0 0 0 0 0,0 0 0 0 0,0 0 1 0 0,1-1-1 0 0,-1 1 0 0 0,1-1 0 0 0,5 4 0 0 0,-3-3-39 0 0,1 1 1 0 0,0-1 0 0 0,-1 0-1 0 0,1 0 1 0 0,0-1-1 0 0,1 0 1 0 0,-1 0 0 0 0,0 0-1 0 0,1-1 1 0 0,-1 0-1 0 0,1 0 1 0 0,-1-1 0 0 0,1 0-1 0 0,-1 0 1 0 0,1 0 0 0 0,-1-1-1 0 0,1 0 1 0 0,-1 0-1 0 0,0 0 1 0 0,1-1 0 0 0,-1 0-1 0 0,0-1 1 0 0,0 1-1 0 0,9-6 1 0 0,-13 6 8 0 0,0 1 1 0 0,0 0-1 0 0,0-1 0 0 0,-1 1 0 0 0,1-1 0 0 0,-1 1 1 0 0,1-1-1 0 0,-1 0 0 0 0,0 0 0 0 0,1 0 1 0 0,-1 1-1 0 0,0-1 0 0 0,0 0 0 0 0,0 0 1 0 0,-1-1-1 0 0,1 1 0 0 0,0-3 0 0 0,0 1 41 0 0,-1 1-1 0 0,0 0 0 0 0,0-1 0 0 0,-1 1 1 0 0,1 0-1 0 0,-1-1 0 0 0,1 1 1 0 0,-1 0-1 0 0,0 0 0 0 0,-3-6 0 0 0,1 2 49 0 0,-1-1 0 0 0,-1 1-1 0 0,1 0 1 0 0,-1 1-1 0 0,0-1 1 0 0,-1 1 0 0 0,0 0-1 0 0,-11-9 1 0 0,10 10-290 0 0,0 0 0 0 0,-1 1 0 0 0,0 0 0 0 0,1 0 0 0 0,-2 1 1 0 0,1 0-1 0 0,0 0 0 0 0,-15-2 0 0 0,5 2-792 0 0,-1 1 0 0 0,-36 1 0 0 0,24 1-46 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6:38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8 10135 0 0,'0'0'464'0'0,"0"0"-9"0"0,0 0-155 0 0,0 0 443 0 0,0 0 227 0 0,0 0 44 0 0,0 0 8 0 0,0 0 2 0 0,0 0 0 0 0,0 0 0 0 0,0 0-69 0 0,0 0-290 0 0,0 0-121 0 0,0 0-28 0 0,-8-2 508 0 0,5 1-848 0 0,0 0 0 0 0,0 0 1 0 0,0 0-1 0 0,0 1 0 0 0,0-1 0 0 0,-1 1 0 0 0,1 0 0 0 0,0-1 0 0 0,0 2 0 0 0,0-1 1 0 0,0 0-1 0 0,0 1 0 0 0,-1-1 0 0 0,1 1 0 0 0,0 0 0 0 0,0 0 0 0 0,0 0 1 0 0,1 0-1 0 0,-4 2 0 0 0,3-2-27 0 0,0 1-133 0 0,9 0-16 0 0,0-1 0 0 0,0 0 0 0 0,0-1 0 0 0,0 0 0 0 0,11-1 0 0 0,11 0 0 0 0,-16 2 186 0 0,0-2 0 0 0,23-3-1 0 0,-24 2 36 0 0,0 0 0 0 0,0 1-1 0 0,19 1 1 0 0,32-1 387 0 0,-49 4-608 0 0,-12-3 0 0 0,0 1 0 0 0,0 0 0 0 0,0 1 0 0 0,0-1 0 0 0,0 0 0 0 0,0 0 0 0 0,0 0 0 0 0,0 1 0 0 0,0-1 0 0 0,0 0 0 0 0,-1 1 0 0 0,1-1 0 0 0,-1 0 0 0 0,1 1 0 0 0,-1-1 0 0 0,1 1 0 0 0,-1-1 0 0 0,0 1 0 0 0,0-1 0 0 0,0 1 0 0 0,0-1 0 0 0,0 1 0 0 0,0 0 0 0 0,0-1 0 0 0,-1 2 0 0 0,2 13 0 0 0,-1-13 0 0 0,0 0 0 0 0,0 0 0 0 0,0-1 0 0 0,-1 1 0 0 0,1 0 0 0 0,-1-1 0 0 0,1 1 0 0 0,-1 0 0 0 0,0-1 0 0 0,0 1 0 0 0,0-1 0 0 0,-2 4 0 0 0,-21 29 0 0 0,16-23 0 0 0,-5 3 0 0 0,0-1 0 0 0,-1 0 0 0 0,0 0 0 0 0,-29 19 0 0 0,-10 10 0 0 0,24-19 462 0 0,-1-1 0 0 0,-2-2 0 0 0,-45 23 0 0 0,34-20-262 0 0,37-21-190 0 0,3-2-17 0 0,1 0 1 0 0,0 0-1 0 0,0 0 0 0 0,0 1 0 0 0,0-1 1 0 0,0 1-1 0 0,0-1 0 0 0,0 1 1 0 0,1 0-1 0 0,-3 2 0 0 0,24 6-1313 0 0,-9-7 1511 0 0,-1-1 0 0 0,1-1 0 0 0,0 0 0 0 0,0 0 0 0 0,18-2 0 0 0,-10 1-838 0 0,15 2 457 0 0,63 11 0 0 0,-82-11 847 0 0,-11-1-831 0 0,-1-1 0 0 0,1 1 0 0 0,-1 0 0 0 0,0 0 0 0 0,0 0-1 0 0,6 3 1 0 0,-7-3-115 0 0,-21-18-5748 0 0,16 14 5411 0 0,1 1 0 0 0,-1 0 0 0 0,1-1 0 0 0,0 0 0 0 0,0 1 0 0 0,1-1 0 0 0,-3-3 0 0 0,0-12-1933 0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6:39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17503 0 0,'0'0'399'0'0,"0"0"60"0"0,0 0 21 0 0,0 0-59 0 0,0-1-276 0 0,4-5 11 0 0,-3 5 58 0 0,0 0-1 0 0,0 0 0 0 0,0 0 1 0 0,0 1-1 0 0,1-1 1 0 0,-1 0-1 0 0,0 1 1 0 0,1-1-1 0 0,1 0 0 0 0,2-1 362 0 0,14-8 540 0 0,-1 2-1 0 0,24-8 1 0 0,21-9 884 0 0,-55 20-1999 0 0,1 0 0 0 0,10-9 0 0 0,-8 6 0 0 0,-9 6 4 0 0,0 1-10 0 0,-1 0 1 0 0,1 0 0 0 0,-1 0 0 0 0,1 1 0 0 0,0-1-1 0 0,-1 0 1 0 0,1 1 0 0 0,0-1 0 0 0,-1 1 0 0 0,1 0-1 0 0,0 0 1 0 0,2-1 0 0 0,-2 1-332 0 0,-2 0-138 0 0,0 0-33 0 0,0 0-276 0 0,-13-2-3578 0 0,-9 1 1826 0 0,0 4-22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6:39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0,'0'0'356'0'0,"3"1"50"0"0,15 3 519 0 0,2-1 1 0 0,-1 0-1 0 0,0-1 1 0 0,1-2-1 0 0,-1 0 1 0 0,31-3-1 0 0,-46 1-762 0 0,14 2 273 0 0,-2 2-552 0 0,-15-2-580 0 0,-7-4-1268 0 0,0 1 941 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6:41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0,'0'0'191'0'0,"0"0"26"0"0,0 0 9 0 0,0 0 110 0 0,0 0 444 0 0,0 0 196 0 0,0 0 42 0 0,0 0-63 0 0,0 0-290 0 0,0 0-121 0 0,0 0-28 0 0,0 0-4 0 0,0 0 0 0 0,0 0 0 0 0,0 0 0 0 0,0 0 70 0 0,0 0 288 0 0,0 0 122 0 0,0 0 28 0 0,0 0-65 0 0,0 0-290 0 0,0 0-121 0 0,0 0-28 0 0,0 0-4 0 0,0 0 0 0 0,0 0 0 0 0,0 0 0 0 0,0 0-68 0 0,0 0-217 0 0,0 0 161 0 0,0 0 100 0 0,1 1 21 0 0,32 33 99 0 0,-27-29-608 0 0,0 0 0 0 0,-1 1 0 0 0,1 0 0 0 0,-1 0 0 0 0,0 0 0 0 0,-1 0 0 0 0,1 1 0 0 0,-1 0 0 0 0,-1 0 0 0 0,1 0 0 0 0,-1 0 0 0 0,0 1 0 0 0,2 12 0 0 0,39 176 0 0 0,-38-173 0 0 0,16 34 0 0 0,-12-27 0 0 0,-6-22 0 0 0,0-1-64 0 0,-3-6-273 0 0,-9-25-3342 0 0,3-2-1595 0 0,4 14-1548 0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6:41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60 8287 0 0,'0'0'191'0'0,"-1"-8"444"0"0,3-3-814 0 0,-2 7 1208 0 0,0 0 0 0 0,1-1 0 0 0,-1 1 0 0 0,-1-7 0 0 0,0 10-5 0 0,-5-3 1620 0 0,2 3-2201 0 0,0-1 0 0 0,-1 1-1 0 0,1 0 1 0 0,-1 0 0 0 0,1 0-1 0 0,-1 1 1 0 0,1 0 0 0 0,-1 0-1 0 0,1 0 1 0 0,-1 0-1 0 0,1 1 1 0 0,-8 1 0 0 0,-11 2 17 0 0,22-3 28 0 0,-17 16 629 0 0,-55 79-1117 0 0,53-70 0 0 0,-1-1 0 0 0,-2-1 0 0 0,0-1 0 0 0,-2-1 0 0 0,-29 20 0 0 0,-4 2-133 0 0,57-43-563 0 0,1-1-258 0 0,3-1 520 0 0,-1 0 0 0 0,0 0-1 0 0,1 0 1 0 0,-1 0 0 0 0,0-1-1 0 0,0 1 1 0 0,0-1 0 0 0,0 1-1 0 0,0-1 1 0 0,0 0-1 0 0,0 0 1 0 0,1-2 0 0 0,0 1-433 0 0,5-5-669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6:42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8287 0 0,'0'0'382'0'0,"0"0"-8"0"0,-14 6-87 0 0,6-4-228 0 0,3-1 8533 0 0,12 3-4694 0 0,0-3-3563 0 0,1 1 1 0 0,-1-1-1 0 0,1 0 0 0 0,-1 0 1 0 0,1-1-1 0 0,0 0 0 0 0,-1-1 0 0 0,9-1 1 0 0,18 0 317 0 0,40-4-708 0 0,-54 3 559 0 0,0 1 0 0 0,35 1 0 0 0,-37 5 88 0 0,-18-4-593 0 0,0 0 0 0 0,0 0 0 0 0,0 0 0 0 0,0 0 0 0 0,0 0 0 0 0,0 0 0 0 0,0 0 0 0 0,0 0 0 0 0,0 0 0 0 0,0 0 0 0 0,0 0 0 0 0,0 0 0 0 0,0 0 0 0 0,0 0 0 0 0,0 0 0 0 0,0 0 0 0 0,0 0 0 0 0,-1 0 0 0 0,1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1 0 0 0,0-1 0 0 0,0 0 0 0 0,0 0 0 0 0,0 0 0 0 0,0 0 0 0 0,0 0 0 0 0,1 0 0 0 0,-1 0 0 0 0,0 0 0 0 0,0 0 0 0 0,0 0 0 0 0,0 0 0 0 0,0 0 0 0 0,0 0 0 0 0,0 0 0 0 0,0 0 0 0 0,-8 3-282 0 0,-11 2-738 0 0,19-5 480 0 0,-6 0 1067 0 0,4 0-6784 0 0,2 0 4211 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6:42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17503 0 0,'0'0'399'0'0,"0"0"60"0"0,0 0 21 0 0,0 0-59 0 0,1-1-136 0 0,3-1-123 0 0,0 0 1 0 0,-1-1-1 0 0,1 1 0 0 0,0 1 0 0 0,0-1 0 0 0,0 0 0 0 0,0 1 0 0 0,1 0 1 0 0,4-1-1 0 0,45-3 2592 0 0,-39 4-1932 0 0,26-4 0 0 0,-38 3-822 0 0,-2 2 0 0 0,-1-1 0 0 0,1 1 0 0 0,0 0 0 0 0,0-1 0 0 0,0 1 0 0 0,0 0 0 0 0,-1 0 0 0 0,1-1 0 0 0,0 1 0 0 0,0 0 0 0 0,0 0 0 0 0,0 0 0 0 0,0 0 0 0 0,0 0 0 0 0,0 0 0 0 0,1 1 0 0 0,7 0 0 0 0,-2 0-201 0 0,-5 0-850 0 0,-2-1-385 0 0,0 0-78 0 0,0 0-20 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6:43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1 458 13823 0 0,'0'0'315'0'0,"0"0"45"0"0,2-1 21 0 0,21-17 1211 0 0,-1-1 0 0 0,-1-1 0 0 0,32-39 0 0 0,184-231 3171 0 0,-196 239-3174 0 0,-60 73-1569 0 0,10-12-22 0 0,0 1 1 0 0,-10 13 0 0 0,16-19 1 0 0,-8 14 0 0 0,-10 21 0 0 0,18-34 0 0 0,0 1 0 0 0,1-1 0 0 0,0 1 0 0 0,1-1 0 0 0,-1 1 0 0 0,1 0 0 0 0,0 11 0 0 0,1-8 0 0 0,5-1 0 0 0,-3-7 0 0 0,-1-1 0 0 0,1 1 0 0 0,0-1 0 0 0,0 0 0 0 0,0 0 0 0 0,0 0 0 0 0,0 0 0 0 0,0 0 0 0 0,0 0 0 0 0,0 0 0 0 0,0 0 0 0 0,1-1 0 0 0,-1 0 0 0 0,0 1 0 0 0,0-1 0 0 0,1 0 0 0 0,-1 0 0 0 0,4 0 0 0 0,4-1 0 0 0,0 0 0 0 0,17-4 0 0 0,-20 3 26 0 0,0 0 0 0 0,0-1 0 0 0,0 0 0 0 0,-1 0 1 0 0,1-1-1 0 0,-1 0 0 0 0,0 0 0 0 0,0 0 0 0 0,-1-1 0 0 0,1 0 0 0 0,-1 0 0 0 0,8-9 0 0 0,-1-2 122 0 0,-1 1 0 0 0,0-2 0 0 0,11-25 0 0 0,-21 41 361 0 0,-1 1-66 0 0,-1 1-294 0 0,-8 12-221 0 0,1 0 1 0 0,0 0-1 0 0,1 1 0 0 0,1 0 1 0 0,0 0-1 0 0,1 1 0 0 0,0 0 1 0 0,1 0-1 0 0,1 0 0 0 0,0 0 1 0 0,0 24-1 0 0,3-38-436 0 0,0-1-4 0 0,0 0 0 0 0,0 0 0 0 0,0 0 0 0 0,0 0-136 0 0,0 0-572 0 0,0 0-253 0 0,1 0-51 0 0,7-3-11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2:51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11975 0 0,'0'0'267'0'0,"0"0"42"0"0,0 0 17 0 0,0 0-28 0 0,0 0-126 0 0,0 0 204 0 0,0 0 111 0 0,0 0 22 0 0,2 0 3 0 0,19-1 928 0 0,0 1 1 0 0,0 1-1 0 0,31 5 0 0 0,20 2-518 0 0,-50-8-387 0 0,0-1 0 0 0,37-8 0 0 0,-45 7-681 0 0,-1-1 0 0 0,0-1 0 0 0,0 0 0 0 0,-1-1 0 0 0,21-10 0 0 0,-32 14-7 0 0,0 0 0 0 0,0 0-1 0 0,1 0 1 0 0,-1 0 0 0 0,0-1-1 0 0,0 1 1 0 0,0 0 0 0 0,0-1 0 0 0,0 1-1 0 0,-1 0 1 0 0,2-4 0 0 0,0 3-384 0 0,-1 0-936 0 0,-1 2-972 0 0,0 0-3697 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6:43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20 17503 0 0,'0'0'399'0'0,"0"0"60"0"0,0 0 21 0 0,-1 1-59 0 0,-51 42 5095 0 0,23-17-2679 0 0,24-22-2837 0 0,0 1 0 0 0,1-1 0 0 0,0 0 0 0 0,0 1 0 0 0,0 0 0 0 0,1 0 0 0 0,0 0 0 0 0,0 0 0 0 0,0 1 0 0 0,-2 7 0 0 0,4-11 111 0 0,0 1 0 0 0,1-1-1 0 0,-1 0 1 0 0,1 1 0 0 0,0-1 0 0 0,0 0-1 0 0,0 1 1 0 0,0-1 0 0 0,0 1 0 0 0,0-1 0 0 0,1 0-1 0 0,0 3 1 0 0,-1-3 332 0 0,40 4-278 0 0,-30-6-80 0 0,-1-1-1 0 0,1 0 1 0 0,-1-1-1 0 0,0 0 1 0 0,1 0-1 0 0,9-5 1 0 0,-13 5 0 0 0,1-1 0 0 0,-1 0-1 0 0,-1 0 1 0 0,1 0 0 0 0,0-1 0 0 0,-1 0 0 0 0,1 0-1 0 0,-1 0 1 0 0,7-9 0 0 0,-10 10-58 0 0,1 0 0 0 0,-1-1 0 0 0,-1 0 0 0 0,1 1 0 0 0,0-1 0 0 0,-1 0 0 0 0,0 0 0 0 0,1 0 0 0 0,-2 0 0 0 0,1 0 0 0 0,0 0 0 0 0,-1-1 0 0 0,0 1 0 0 0,0 0 0 0 0,-1-7 0 0 0,1 8-20 0 0,0 1 0 0 0,-1-1-1 0 0,1 1 1 0 0,-1-1 0 0 0,0 0 0 0 0,1 1-1 0 0,-1-1 1 0 0,-1 1 0 0 0,1 0 0 0 0,0-1-1 0 0,0 1 1 0 0,-1 0 0 0 0,0 0 0 0 0,1 0 0 0 0,-1 0-1 0 0,0 0 1 0 0,0 0 0 0 0,0 0 0 0 0,0 1-1 0 0,0-1 1 0 0,0 1 0 0 0,0-1 0 0 0,-1 1-1 0 0,1 0 1 0 0,-4-1 0 0 0,-28-5-2194 0 0,-17 4-6494 0 0,33 3-307 0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6:51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36 225 11455 0 0,'0'0'264'0'0,"0"0"35"0"0,0 0 18 0 0,0 0-39 0 0,-2 0-182 0 0,1 0 187 0 0,-1 0-1 0 0,1-1 1 0 0,-1 1 0 0 0,1-1 0 0 0,0 1 0 0 0,-1-1 0 0 0,1 1 0 0 0,0-1 0 0 0,0 1 0 0 0,-1-1 0 0 0,1 0 0 0 0,0 0-1 0 0,0 0 1 0 0,0 0 0 0 0,0 0 0 0 0,-1-1 0 0 0,-2-2-66 0 0,3 3 338 0 0,1 1-38 0 0,-1 0 384 0 0,-4-1-1078 0 0,5 0 5173 0 0,26-6-3779 0 0,37-6-1 0 0,-17 5-609 0 0,-26 5-356 0 0,0-1-1 0 0,28-8 1 0 0,-26 6 8 0 0,1 1 0 0 0,0 1-1 0 0,26-1 1 0 0,3-1 10 0 0,-38 4-269 0 0,0 1 0 0 0,22 1 0 0 0,1-3 0 0 0,-5 0 0 0 0,-29 3 0 0 0,7 0 0 0 0,1-1 0 0 0,-1 1 0 0 0,14-4 0 0 0,-15 3 0 0 0,1 0 0 0 0,-1 0 0 0 0,13 1 0 0 0,17-1 0 0 0,6-2 0 0 0,52 2 0 0 0,9 1 0 0 0,337-40 0 0 0,-362 33 0 0 0,34-5 0 0 0,-74 8 0 0 0,72 0 0 0 0,-101 4 0 0 0,65-4 0 0 0,98-16 0 0 0,-146 16 0 0 0,19-3 0 0 0,63-1 0 0 0,-111 8 0 0 0,0 0 0 0 0,0 0 0 0 0,0 0 0 0 0,1 0 0 0 0,-1 0 0 0 0,0 0 0 0 0,0 0 0 0 0,0 0 0 0 0,0 0 0 0 0,0 0 0 0 0,0 0 0 0 0,0 0 0 0 0,0 0 0 0 0,1 0 0 0 0,-1 0 0 0 0,0 0 0 0 0,0 0 0 0 0,0 0 0 0 0,0 0 0 0 0,0 0 0 0 0,0 0 0 0 0,0 0 0 0 0,0 0 0 0 0,1 0 0 0 0,-1 0 0 0 0,0 0 0 0 0,0 0 0 0 0,0 0 0 0 0,0 0 0 0 0,0 0 0 0 0,0 0 0 0 0,0 0 0 0 0,0 0 0 0 0,0 0 0 0 0,0 1 0 0 0,0-1 0 0 0,0 0 0 0 0,0 0 0 0 0,1 0 0 0 0,-1 0 0 0 0,0 0 0 0 0,0 0 0 0 0,0 0 0 0 0,0 0 0 0 0,0 0 0 0 0,0 1 0 0 0,0-1 0 0 0,0 0 0 0 0,0 0 0 0 0,-5 5 0 0 0,-8 2 0 0 0,6-5-358 0 0,0 0 0 0 0,0 0 0 0 0,1 0 0 0 0,-1-1 0 0 0,0-1-1 0 0,-1 1 1 0 0,1-1 0 0 0,-12-1 0 0 0,-2-2-1808 0 0,-32-9 0 0 0,51 12 2104 0 0,-11-3-1985 0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6:52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81 10447 0 0,'0'0'480'0'0,"0"0"-10"0"0,1-1-141 0 0,9-16 2818 0 0,-9 15-2025 0 0,0 0-250 0 0,8-18 2804 0 0,-8 18-3228 0 0,-1 2-34 0 0,0 0-20 0 0,0 0-2 0 0,0 0-16 0 0,0 0-67 0 0,0 0-27 0 0,0 0-9 0 0,0 0-20 0 0,0 0-77 0 0,0 0-30 0 0,0 0-9 0 0,-1 2-24 0 0,-8 22-37 0 0,-1 3-7 0 0,-28 50 0 0 0,30-64-57 0 0,2-1 30 0 0,-4 4-2 0 0,7-13-25 0 0,-8 9 16 0 0,3-3 23 0 0,8-9-51 0 0,0 1-1 0 0,0-1 1 0 0,-1 0 0 0 0,1 1 0 0 0,0-1 0 0 0,0 0 0 0 0,0 1 0 0 0,-1-1 0 0 0,1 0-1 0 0,0 0 1 0 0,0 1 0 0 0,-1-1 0 0 0,1 0 0 0 0,0 0 0 0 0,-1 0 0 0 0,1 1 0 0 0,0-1-1 0 0,-1 0 1 0 0,1 0 0 0 0,0 0 0 0 0,-1 0 0 0 0,1 0 0 0 0,0 0 0 0 0,-1 0 0 0 0,1 0-1 0 0,0 0 1 0 0,-1 0 0 0 0,-1 0 49 0 0,1 1-47 0 0,-1-1-1 0 0,1 0 1 0 0,-1 0-1 0 0,0 0 0 0 0,1-1 1 0 0,-1 1-1 0 0,1 0 0 0 0,-1 0 1 0 0,1-1-1 0 0,-1 1 0 0 0,1-1 1 0 0,-1 0-1 0 0,1 1 0 0 0,0-1 1 0 0,-3-1-1 0 0,-3-2 1 0 0,1 1 23 0 0,1 1 0 0 0,-1-1 0 0 0,1 0 0 0 0,-1 0 0 0 0,1 0 0 0 0,0-1 0 0 0,0 0 0 0 0,0 0 0 0 0,1 0 0 0 0,-1 0 0 0 0,1-1 0 0 0,0 0 0 0 0,1 0 0 0 0,-1 0 0 0 0,1 0 0 0 0,0 0 0 0 0,0-1 0 0 0,0 0 0 0 0,1 1 0 0 0,0-1 0 0 0,-2-10 0 0 0,-7-20 191 0 0,11 33-192 0 0,1 0 0 0 0,-1 0-1 0 0,1 0 1 0 0,0 0 0 0 0,-1 0 0 0 0,2 0 0 0 0,-1 0 0 0 0,0 0 0 0 0,0 1 0 0 0,4-6 0 0 0,-2 3 11 0 0,-2 1-25 0 0,0 1-16 0 0,11-9 136 0 0,-2 5-69 0 0,1 2-11 0 0,20-4 23 0 0,-24 8-66 0 0,-2 1 4 0 0,0-1 0 0 0,0 1 0 0 0,0 0 1 0 0,0 0-1 0 0,10 1 0 0 0,0 0 18 0 0,-1-1-13 0 0,23 2-1 0 0,4 1 9 0 0,52 1-27 0 0,-81-4 0 0 0,-2 1 0 0 0,10 4 0 0 0,-10-3 11 0 0,-8-1 42 0 0,0 0 0 0 0,3 5-53 0 0,-4-5-54 0 0,-1-1-17 0 0,0 0-1 0 0,0 0-23 0 0,0 0-94 0 0,4-2 419 0 0,13-1-6659 0 0,-17 3 6348 0 0,2 0-1915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6:53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52 12095 0 0,'0'0'554'0'0,"0"0"-17"0"0,-1 1-208 0 0,1 0-159 0 0,-1-1-1 0 0,1 0 0 0 0,0 0 0 0 0,0 0 0 0 0,-1 0 1 0 0,1 1-1 0 0,0-1 0 0 0,0 0 0 0 0,0 0 0 0 0,0 1 1 0 0,-1-1-1 0 0,1 0 0 0 0,0 0 0 0 0,0 0 0 0 0,0 1 1 0 0,0-1-1 0 0,0 0 0 0 0,0 1 0 0 0,0-1 1 0 0,0 0-1 0 0,0 0 0 0 0,-1 1 0 0 0,1-1 0 0 0,0 0 1 0 0,1 1-1 0 0,-1-1 0 0 0,0 0 0 0 0,0 0 0 0 0,0 1 1 0 0,0-1-1 0 0,0 0 0 0 0,0 0 0 0 0,0 1 0 0 0,0-1 1 0 0,0 0-1 0 0,0 0 0 0 0,1 1 0 0 0,-1-1 1 0 0,13 6 1355 0 0,-7-5-1409 0 0,0 0 1 0 0,0-1 0 0 0,-1 0-1 0 0,9 0 1 0 0,59-6 1731 0 0,69-10-217 0 0,1-6-632 0 0,-93 15-664 0 0,75-12-379 0 0,-138 21-1173 0 0,1 0 0 0 0,-1 1-1 0 0,1 1 1 0 0,0 0 0 0 0,-15 8 0 0 0,11-6-6097 0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6:53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21 114 8287 0 0,'0'0'639'0'0,"0"0"-191"0"0,0 0 736 0 0,2-2 363 0 0,7-8 484 0 0,1 1 0 0 0,12-10 0 0 0,-9 9 136 0 0,-11 9-1487 0 0,-2 1-22 0 0,0 0-45 0 0,0 0-178 0 0,0 0-78 0 0,0 0-18 0 0,0 0-6 0 0,0 0-11 0 0,0 0-9 0 0,0 0-1 0 0,0 0-13 0 0,-5 12 169 0 0,-20 54 261 0 0,-4-1-641 0 0,28-62-88 0 0,0 0 0 0 0,0 1 1 0 0,0-1-1 0 0,0 1 0 0 0,0-1 0 0 0,1 0 0 0 0,-1 1 0 0 0,1-1 1 0 0,0 7-1 0 0,-1 21-17 0 0,1-12-38 0 0,1-16 85 0 0,-1-11-3 0 0,0 3-10 0 0,1 0 24 0 0,-2-1-1 0 0,1 0 1 0 0,0 1 0 0 0,-1-1-1 0 0,-2-8 1 0 0,0 2 103 0 0,1-1-1 0 0,0 1 0 0 0,1-1 1 0 0,1 1-1 0 0,0-1 1 0 0,3-24-1 0 0,0 1 177 0 0,-2 20-16 0 0,8-33 0 0 0,-7 42-247 0 0,-2 6-54 0 0,0 1 0 0 0,0 0 0 0 0,0 0 0 0 0,0-1-1 0 0,0 1 1 0 0,0 0 0 0 0,0 0 0 0 0,1-1 0 0 0,-1 1-1 0 0,0 0 1 0 0,0 0 0 0 0,0 0 0 0 0,0-1-1 0 0,0 1 1 0 0,0 0 0 0 0,1 0 0 0 0,-1 0 0 0 0,0-1-1 0 0,0 1 1 0 0,0 0 0 0 0,0 0 0 0 0,1 0 0 0 0,-1 0-1 0 0,0-1 1 0 0,0 1 0 0 0,0 0 0 0 0,1 0 0 0 0,-1 0-1 0 0,0 0 1 0 0,0 0 0 0 0,1 0 0 0 0,-1 0 0 0 0,0 0-1 0 0,0 0 1 0 0,1 0 0 0 0,-1 0 0 0 0,1 0 0 0 0,-1 0 0 0 0,0 0 0 0 0,1 0 0 0 0,-1 0 0 0 0,0-1 1 0 0,0 1-1 0 0,1 0 0 0 0,-1 0 0 0 0,0 0 0 0 0,0 0 0 0 0,1 0 0 0 0,-1 0 0 0 0,0-1 0 0 0,1 1 0 0 0,-1 0 0 0 0,0 0 1 0 0,0 0-1 0 0,0-1 0 0 0,1 1 0 0 0,-1 0 0 0 0,0 0 0 0 0,0-1 0 0 0,0 1 0 0 0,0 0 0 0 0,1-1 0 0 0,4-5 8 0 0,7 4-11 0 0,-3 2 0 0 0,-3 0 0 0 0,0 0 0 0 0,0 1 0 0 0,0 0 0 0 0,10 2 0 0 0,-5-1-8 0 0,-1-1-1 0 0,1 0 1 0 0,0 0 0 0 0,-1-1-1 0 0,1 0 1 0 0,0-1 0 0 0,14-3-1 0 0,-7 1-1539 0 0,29-1-1 0 0,-12 2-2421 0 0,-31 2-1537 0 0,7 4-1452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6:54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13879 0 0,'0'0'631'0'0,"0"0"-8"0"0,0 0-234 0 0,0 0 484 0 0,1-2 257 0 0,6-7 214 0 0,1 1 0 0 0,-1-1 1 0 0,10-6-1 0 0,7-9 190 0 0,-16 15-1147 0 0,43-41 1585 0 0,-45 45-1786 0 0,-1 1 1 0 0,1-1-1 0 0,0 2 1 0 0,0-1-1 0 0,1 0 1 0 0,-1 1 0 0 0,12-3-1 0 0,-16 5-47 0 0,0 1-18 0 0,-2 0-112 0 0,0-1 0 0 0,1 1 1 0 0,-1 0-1 0 0,1 0 0 0 0,-1 0 0 0 0,0 0 0 0 0,1 0 0 0 0,-1 0 1 0 0,1 0-1 0 0,-1 0 0 0 0,0 0 0 0 0,1 0 0 0 0,-1 0 0 0 0,1 0 0 0 0,-1 0 1 0 0,0 0-1 0 0,1 0 0 0 0,-1 0 0 0 0,1 0 0 0 0,-1 0 0 0 0,1 1 0 0 0,0 1-2 0 0,1 1-1 0 0,-1-1 1 0 0,0 1-1 0 0,0-1 1 0 0,0 1-1 0 0,0-1 1 0 0,0 1 0 0 0,0 0-1 0 0,-1 0 1 0 0,1-1-1 0 0,-1 1 1 0 0,0 0-1 0 0,0 0 1 0 0,0-1-1 0 0,0 1 1 0 0,-1 0-1 0 0,1 0 1 0 0,-1 2-1 0 0,-3 9 28 0 0,0-1-1 0 0,-7 18 1 0 0,9-25-32 0 0,-7 19-2 0 0,-5 6 0 0 0,23-46 6 0 0,0 1 0 0 0,1 0 0 0 0,1 1-1 0 0,0 0 1 0 0,0 1 0 0 0,1 0 0 0 0,1 0 0 0 0,0 2-1 0 0,1-1 1 0 0,24-13 0 0 0,-33 21 1 0 0,1 1 0 0 0,-1 0 0 0 0,1-1 0 0 0,-1 2 0 0 0,1-1 0 0 0,0 1-1 0 0,0 0 1 0 0,-1 0 0 0 0,1 0 0 0 0,9 1 0 0 0,-14 0 0 0 0,0 1-1 0 0,0-1 0 0 0,0 0 1 0 0,0 1-1 0 0,0-1 1 0 0,0 0-1 0 0,0 1 1 0 0,0-1-1 0 0,0 1 1 0 0,0 0-1 0 0,-1-1 0 0 0,1 1 1 0 0,0 0-1 0 0,0-1 1 0 0,-1 1-1 0 0,1 0 1 0 0,-1 0-1 0 0,1 0 1 0 0,0 1-1 0 0,6 17 58 0 0,-6-17-63 0 0,-1-1 0 0 0,0 0 0 0 0,1 1-1 0 0,-1-1 1 0 0,0 1 0 0 0,0-1-1 0 0,0 1 1 0 0,0-1 0 0 0,-1 3 0 0 0,1 1 10 0 0,-1 0 0 0 0,1 0 0 0 0,0 0 1 0 0,0 0-1 0 0,1 7 0 0 0,3 8-12 0 0,-2-16-3 0 0,0-3-4 0 0,-1 0-8 0 0,-1 0 0 0 0,1-1 1 0 0,-1 1-1 0 0,1 0 0 0 0,-1-1 0 0 0,1 1 1 0 0,-1 0-1 0 0,1-1 0 0 0,-1 1 1 0 0,1-1-1 0 0,0 1 0 0 0,0-1 0 0 0,-1 1 1 0 0,1-1-1 0 0,0 0 0 0 0,-1 1 0 0 0,1-1 1 0 0,0 0-1 0 0,0 0 0 0 0,0 1 1 0 0,-1-1-1 0 0,1 0 0 0 0,0 0 0 0 0,0 0 1 0 0,1 0-1 0 0,20-5-870 0 0,-17 4 541 0 0,-4 0-75 0 0,0 0 0 0 0,0 1 0 0 0,1-1 0 0 0,-1 0 0 0 0,0 0 0 0 0,0 0 0 0 0,0 0 0 0 0,0 0 0 0 0,0 0 0 0 0,0 0 0 0 0,0 0 0 0 0,0-1 0 0 0,3-2-3152 0 0,4-5-4495 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6:56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11975 0 0,'0'0'267'0'0,"0"0"42"0"0,0 0 17 0 0,0 0-28 0 0,3-3-58 0 0,11-9 491 0 0,-11 9 238 0 0,-3 3 45 0 0,0 0-61 0 0,0 0-288 0 0,0 0-121 0 0,0 0-28 0 0,0 0-4 0 0,0 0 0 0 0,0 0 0 0 0,0 0 0 0 0,0 0 0 0 0,0 0 0 0 0,0 0 0 0 0,0 0 0 0 0,0 0-68 0 0,0 0-217 0 0,0 0 161 0 0,0 0 100 0 0,0 0 21 0 0,2-1-422 0 0,1 1 0 0 0,-1-1 0 0 0,0 0 0 0 0,0 1-1 0 0,0 0 1 0 0,5-1 0 0 0,149 6-87 0 0,-114-3 0 0 0,-8-1 0 0 0,36 3 0 0 0,-54-1 202 0 0,-14-2 39 0 0,-1 0 247 0 0,-1-1 21 0 0,0 2-485 0 0,-1 1 0 0 0,1-1 0 0 0,-1 0 0 0 0,0 1 0 0 0,1-1 0 0 0,-1 0 0 0 0,0 0 0 0 0,0 0 0 0 0,-1 0 0 0 0,1 0 0 0 0,0 0 0 0 0,-1 0 0 0 0,1 0 0 0 0,-1 0 0 0 0,0-1 0 0 0,1 1 0 0 0,-3 1 0 0 0,-3 3 20 0 0,-1-1 0 0 0,1 0 0 0 0,-10 5 0 0 0,-7 2-44 0 0,-16 10 0 0 0,0-3 0 0 0,-80 28 0 0 0,110-45 0 0 0,6-2 0 0 0,1 1 0 0 0,0 0 0 0 0,-1 1 0 0 0,1-1 0 0 0,0 0 0 0 0,0 1 0 0 0,0 0 0 0 0,-5 3 0 0 0,8-5-3 0 0,0 0-1 0 0,0 1 1 0 0,0-1-1 0 0,0 0 1 0 0,0 0-1 0 0,0 0 1 0 0,0 0-1 0 0,0 0 1 0 0,0 0-1 0 0,0 0 1 0 0,0 0-1 0 0,0 0 1 0 0,0 0-1 0 0,0 0 0 0 0,0 0 1 0 0,0 0-1 0 0,1 0 1 0 0,-1 0-1 0 0,0 0 1 0 0,0 0-1 0 0,0 0 1 0 0,0 0-1 0 0,0 0 1 0 0,0 0-1 0 0,0 0 1 0 0,0 0-1 0 0,0 0 1 0 0,0 0-1 0 0,0 1 1 0 0,0-1-1 0 0,0 0 1 0 0,0 0-1 0 0,0 0 1 0 0,0 0-1 0 0,0 0 1 0 0,0 0-1 0 0,0 0 1 0 0,0 0-1 0 0,0 0 1 0 0,0 0-1 0 0,0 0 1 0 0,0 0-1 0 0,0 0 1 0 0,0 0-1 0 0,0 0 1 0 0,0 0-1 0 0,-1 0 1 0 0,12-1-393 0 0,13-3-424 0 0,5-3-1048 0 0,-27 6 395 0 0,10 0-6100 0 0,0-1 935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6: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17503 0 0,'0'0'399'0'0,"0"0"60"0"0,0 0 21 0 0,0 0-59 0 0,0 0-204 0 0,0 0 170 0 0,0 0 101 0 0,0 0 21 0 0,0 0 3 0 0,0 0 0 0 0,2 1 0 0 0,7 1 103 0 0,0 0-1 0 0,0 0 0 0 0,0-1 1 0 0,17 1-1 0 0,105 1 1530 0 0,-122-3-2144 0 0,6 0-1713 0 0,-14 0 1583 0 0,-1 1 0 0 0,0-1 0 0 0,1 0 0 0 0,-1 0 0 0 0,0 0 1 0 0,1 0-1 0 0,-1 0 0 0 0,1 0 0 0 0,-1 0 0 0 0,0 0 0 0 0,1 0 0 0 0,-1 0 0 0 0,1 0 0 0 0,-1 0 0 0 0,0 0 0 0 0,1 0 0 0 0,-1 0 0 0 0,0 0 1 0 0,1-1-1 0 0,-1 1 0 0 0,0 0 0 0 0,1 0 0 0 0,-1 0 0 0 0,0-1 0 0 0,1 1 0 0 0,-1 0 0 0 0,0 0 0 0 0,1-1 0 0 0,-1 1 1 0 0,7-12-1917 0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6:58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20 15663 0 0,'0'0'356'0'0,"0"0"50"0"0,0 0 20 0 0,0 0-42 0 0,1-1-250 0 0,1 1-119 0 0,8-11 123 0 0,-9 10 582 0 0,-1 1 249 0 0,0 0 45 0 0,0 0-61 0 0,0 0-288 0 0,0 0-121 0 0,0 0-28 0 0,3-4 181 0 0,-4 2 1166 0 0,-12 3-1555 0 0,0 1-1 0 0,0 1 1 0 0,0 0-1 0 0,0 1 1 0 0,-15 6-1 0 0,-3 0 0 0 0,2 2-307 0 0,46-17 0 0 0,-7 2 0 0 0,-1 1 0 0 0,0 0 0 0 0,1 0 0 0 0,12-1 0 0 0,-10 3 0 0 0,-8 0 0 0 0,-1-1 0 0 0,1 1 0 0 0,0 0 0 0 0,0 1 0 0 0,0-1 0 0 0,0 1 0 0 0,0-1 0 0 0,-1 1 0 0 0,1 0 0 0 0,0 1 0 0 0,0-1 0 0 0,-1 1 0 0 0,1-1 0 0 0,-1 1 0 0 0,0 0 0 0 0,1 1 0 0 0,4 4 0 0 0,-6-6 0 0 0,0 1 0 0 0,-1-1 0 0 0,1 1 0 0 0,-1-1 0 0 0,1 1 0 0 0,-1 0 0 0 0,0 0 0 0 0,1 0 0 0 0,-1 0 0 0 0,0 0 0 0 0,0 0 0 0 0,-1 0 0 0 0,1 0 0 0 0,0 1 0 0 0,-1-1 0 0 0,1 0 0 0 0,-1 3 0 0 0,0-1 0 0 0,0 0 0 0 0,0 0 0 0 0,-1 0 0 0 0,0 0 0 0 0,1 0 0 0 0,-1 0 0 0 0,-1-1 0 0 0,1 1 0 0 0,-3 4 0 0 0,-2 4 0 0 0,-1 0 0 0 0,-1 0 0 0 0,0-1 0 0 0,-15 16 0 0 0,11-14 251 0 0,0-1 0 0 0,0-1 0 0 0,-28 20 0 0 0,32-26-137 0 0,-1 0 1 0 0,1-1-1 0 0,-1 0 0 0 0,1 0 0 0 0,-1-1 0 0 0,0 0 1 0 0,0 0-1 0 0,-16 1 0 0 0,19-3-162 0 0,5 0-289 0 0,1-1-138 0 0,0 0-33 0 0,0 0 65 0 0,2-1 294 0 0,7-3 148 0 0,0 0-1 0 0,1 0 1 0 0,-1 1-1 0 0,1 1 1 0 0,0 0-1 0 0,0 0 1 0 0,0 1-1 0 0,0 0 1 0 0,0 0 0 0 0,12 2-1 0 0,-20-1 2 0 0,-1 0 0 0 0,1 0 0 0 0,-1 0 0 0 0,1 0 0 0 0,-1 1 0 0 0,1-1 0 0 0,-1 1 0 0 0,1-1 0 0 0,-1 1 0 0 0,1-1 0 0 0,-1 1 0 0 0,1 0 0 0 0,-1 0 0 0 0,0 0 0 0 0,1 0 0 0 0,-1 0 0 0 0,0 0 0 0 0,0 0 0 0 0,0 0 0 0 0,0 0 0 0 0,0 0 0 0 0,2 3 0 0 0,-1-1 0 0 0,1 1 0 0 0,-1 0 0 0 0,0 0 0 0 0,0 0 0 0 0,0 1 0 0 0,0-1 0 0 0,-1 1 0 0 0,0-1 0 0 0,1 1 0 0 0,-1 4 0 0 0,3 46 0 0 0,-4-41 0 0 0,0 28 0 0 0,-10 64 0 0 0,5-55 0 0 0,2-23 0 0 0,-1 0 0 0 0,-1 0 0 0 0,-2-1 0 0 0,-1 0 0 0 0,-13 34 0 0 0,16-52 71 0 0,0 0 0 0 0,0 0 1 0 0,-1 0-1 0 0,0-1 0 0 0,0 1 0 0 0,-1-2 0 0 0,0 1 0 0 0,0-1 0 0 0,-1 0 1 0 0,0 0-1 0 0,0-1 0 0 0,-1 0 0 0 0,-9 5 0 0 0,12-8-28 0 0,1-1 1 0 0,-1 0-1 0 0,0 1 0 0 0,0-2 1 0 0,0 1-1 0 0,0-1 0 0 0,-1 0 0 0 0,1 0 1 0 0,0-1-1 0 0,-1 1 0 0 0,1-1 1 0 0,0-1-1 0 0,0 1 0 0 0,-1-1 1 0 0,1 0-1 0 0,0-1 0 0 0,0 0 1 0 0,0 1-1 0 0,0-2 0 0 0,0 1 0 0 0,1-1 1 0 0,-9-5-1 0 0,10 6-43 0 0,0-1 0 0 0,0 0 0 0 0,1 0 0 0 0,-1 0 0 0 0,1 0 0 0 0,-1-1 0 0 0,1 1 0 0 0,0-1 0 0 0,0 0 0 0 0,1 0 0 0 0,-1 0 0 0 0,1 0 0 0 0,-2-5 0 0 0,3 6 0 0 0,0-1 0 0 0,0 0 0 0 0,0 0 0 0 0,0 0 0 0 0,1 0 0 0 0,0 0 0 0 0,0 0 0 0 0,0 0 0 0 0,0 1 0 0 0,1-1 0 0 0,-1 0 0 0 0,1 0 0 0 0,0 0 0 0 0,0 0 0 0 0,0 0 0 0 0,3-3 0 0 0,-3 2 0 0 0,2 0 0 0 0,-1 0 0 0 0,1 0 0 0 0,-1 0 0 0 0,1 0 0 0 0,1 1 0 0 0,-1 0 0 0 0,1-1 0 0 0,-1 1 0 0 0,1 1 0 0 0,0-1 0 0 0,1 0 0 0 0,-1 1 0 0 0,1 0 0 0 0,7-4 0 0 0,-2 2 3 0 0,-1-1 0 0 0,1-1 0 0 0,-1 0 0 0 0,9-9 0 0 0,-6 6-42 0 0,18-13-1 0 0,50-34-1433 0 0,-5 3-2615 0 0,-32 24 2056 0 0,-7 2-15 0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6:58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 17503 0 0,'0'0'399'0'0,"0"0"60"0"0,0 0 21 0 0,0 0-59 0 0,2 0-276 0 0,23-1 307 0 0,6 3 4124 0 0,-30-2-4060 0 0,1 1-72 0 0,4 1-217 0 0,-4-1-116 0 0,-1 1-1 0 0,1-1 1 0 0,-1 0 0 0 0,1 1-1 0 0,-1-1 1 0 0,0 1 0 0 0,0 0 0 0 0,1-1-1 0 0,-1 1 1 0 0,0 0 0 0 0,-1 0 0 0 0,1 0-1 0 0,0-1 1 0 0,-1 1 0 0 0,1 0 0 0 0,-1 0-1 0 0,1 4 1 0 0,-1 1-43 0 0,0 0 1 0 0,-1-1-1 0 0,0 1 0 0 0,0 0 0 0 0,-1-1 1 0 0,1 1-1 0 0,-1-1 0 0 0,-1 1 0 0 0,1-1 1 0 0,-1 0-1 0 0,-1 0 0 0 0,1 0 1 0 0,-1-1-1 0 0,-7 10 0 0 0,-2 0 188 0 0,-1 0 0 0 0,0 0 0 0 0,-26 19 0 0 0,29-26-256 0 0,0 1 0 0 0,-1-2 0 0 0,0 0 0 0 0,-24 11 0 0 0,31-16 0 0 0,0 0 0 0 0,-1-1 0 0 0,1 1 0 0 0,0-1 0 0 0,-1 0 0 0 0,1-1 0 0 0,0 1 0 0 0,-1-1 0 0 0,1 0 0 0 0,-1 0 0 0 0,1-1 0 0 0,-1 0 0 0 0,1 0 0 0 0,0 0 0 0 0,-8-3 0 0 0,13 4 0 0 0,-1 0 0 0 0,1 0 0 0 0,-1 0 0 0 0,1 0 0 0 0,-1-1 0 0 0,1 1 0 0 0,-1 0 0 0 0,1 0 0 0 0,-1-1 0 0 0,1 1 0 0 0,-1 0 0 0 0,1 0 0 0 0,0-1 0 0 0,-1 1 0 0 0,1 0 0 0 0,-1-1 0 0 0,1 1 0 0 0,0-1 0 0 0,-1 1 0 0 0,1-1 0 0 0,0 1 0 0 0,0 0 0 0 0,-1-1 0 0 0,1 1 0 0 0,0-1 0 0 0,0 1 0 0 0,0-1 0 0 0,-1 1 0 0 0,1-2 0 0 0,0 1 0 0 0,-2-4 0 0 0,1 1 0 0 0,0 0 0 0 0,0 0 0 0 0,0-1 0 0 0,1 1 0 0 0,-1-1 0 0 0,1 1 0 0 0,0-1 0 0 0,1 1 0 0 0,-1 0 0 0 0,1-1 0 0 0,-1 1 0 0 0,1 0 0 0 0,0-1 0 0 0,1 1 0 0 0,-1 0 0 0 0,1 0 0 0 0,0 0 0 0 0,0 0 0 0 0,0 0 0 0 0,1 0 0 0 0,3-4 0 0 0,-5 7 0 0 0,-1 0 0 0 0,0 1 0 0 0,1-1 0 0 0,-1 1 0 0 0,0-1 0 0 0,1 0 0 0 0,-1 1 0 0 0,1-1 0 0 0,-1 1 0 0 0,1-1 0 0 0,0 1 0 0 0,-1 0 0 0 0,1-1 0 0 0,-1 1 0 0 0,1 0 0 0 0,0-1 0 0 0,-1 1 0 0 0,1 0 0 0 0,0 0 0 0 0,-1-1 0 0 0,1 1 0 0 0,0 0 0 0 0,-1 0 0 0 0,2 0 0 0 0,1 0 0 0 0,-1-2 0 0 0,-1 2 0 0 0,0-1 0 0 0,0 1 0 0 0,-1-1 0 0 0,1 1 0 0 0,0 0 0 0 0,0-1 0 0 0,0 1 0 0 0,0 0 0 0 0,-1 0 0 0 0,1 0 0 0 0,0 0 0 0 0,0 0 0 0 0,0 0 0 0 0,0 0 0 0 0,0 0 0 0 0,-1 0 0 0 0,1 0 0 0 0,0 0 0 0 0,0 0 0 0 0,1 1 0 0 0,0-2 0 0 0,3 2 0 0 0,8 7 0 0 0,-10-5 0 0 0,1 0 0 0 0,-1 0 0 0 0,0 1 0 0 0,0-1 0 0 0,0 1 0 0 0,-1 0 0 0 0,5 8 0 0 0,12 31 0 0 0,-18-41 0 0 0,3 9 0 0 0,46 101 0 0 0,-43-100 0 0 0,0 0 0 0 0,0 0 0 0 0,1-1 0 0 0,1 0 0 0 0,0-1 0 0 0,19 17 0 0 0,-25-24 136 0 0,1 0-1 0 0,-1 0 0 0 0,1-1 1 0 0,0 0-1 0 0,0 0 1 0 0,0 0-1 0 0,0 0 1 0 0,0 0-1 0 0,0-1 1 0 0,0 0-1 0 0,1 0 1 0 0,-1 0-1 0 0,0 0 1 0 0,6-1-1 0 0,-9 0-144 0 0,-1 0 0 0 0,1 0 0 0 0,0 0 0 0 0,0 0 1 0 0,-1 0-1 0 0,1 0 0 0 0,0 0 0 0 0,0-1 0 0 0,-1 1 0 0 0,1 0 0 0 0,0-1 0 0 0,0 1 1 0 0,-1 0-1 0 0,1-1 0 0 0,-1 1 0 0 0,1-1 0 0 0,0 1 0 0 0,-1-1 0 0 0,1 1 0 0 0,-1-1 1 0 0,1 1-1 0 0,-1-1 0 0 0,1 1 0 0 0,-1-1 0 0 0,0 0 0 0 0,1 1 0 0 0,-1-1 0 0 0,0 0 0 0 0,1 0 1 0 0,-1 0-1 0 0,1 0-101 0 0,-1-2-70 0 0,0 1 0 0 0,0 0 0 0 0,0-1 0 0 0,0 1 0 0 0,0 0 0 0 0,0-1 0 0 0,0 1 0 0 0,-1-1 1 0 0,1 1-1 0 0,-1 0 0 0 0,0-1 0 0 0,0 1 0 0 0,-1-4 0 0 0,-3-3-1534 0 0,-1 1-4928 0 0,-2 2-2146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2:52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10135 0 0,'0'0'231'0'0,"2"0"29"0"0,74-8 305 0 0,1 1 1371 0 0,22 0 1180 0 0,-49 6-2720 0 0,-23-1-150 0 0,-1 2-1 0 0,40 5 0 0 0,-21 8-5019 0 0,-32-11-636 0 0</inkml:trace>
  <inkml:trace contextRef="#ctx0" brushRef="#br0" timeOffset="1">321 92 11975 0 0,'1'1'547'0'0,"8"3"-376"0"0,0-1 1 0 0,0 0-1 0 0,0-1 1 0 0,1 0-1 0 0,-1 0 0 0 0,1-1 1 0 0,-1 0-1 0 0,18 0 1 0 0,81-12 1593 0 0,-79 7-1340 0 0,201-28 294 0 0,-219 30-1047 0 0,0 0 1 0 0,14-5-1 0 0,-11 2-184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7:51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15663 0 0,'0'0'356'0'0,"0"0"50"0"0,0 0 20 0 0,0 0-42 0 0,0 0-180 0 0,0 0 176 0 0,2-1 107 0 0,0 0-567 0 0,-1 0 359 0 0,1 0-1 0 0,-1 0 0 0 0,1 0 0 0 0,0 1 1 0 0,-1-1-1 0 0,1 0 0 0 0,0 1 0 0 0,1-1 1 0 0,36 0 2509 0 0,-36 2-2788 0 0,0-1 0 0 0,0 0 0 0 0,0 0 0 0 0,0 0 0 0 0,1 0 0 0 0,-1 0 0 0 0,0 0 0 0 0,5-2 0 0 0,-2 1 0 0 0,5 0 0 0 0,-6 1 0 0 0,0-1 0 0 0,-1 1 0 0 0,1-1 0 0 0,0 0 0 0 0,0-1 0 0 0,7-2 0 0 0,19-7 0 0 0,-10 3 0 0 0,38-7 0 0 0,-107 35-4838 0 0,25-12-4 0 0,-1 1-1150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7:52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15663 0 0,'0'0'356'0'0,"0"0"50"0"0,0 0 20 0 0,0 0-42 0 0,2-1-250 0 0,22-3 1159 0 0,-1-2 1 0 0,0-1-1 0 0,0 0 1 0 0,26-14-1 0 0,-44 19-1202 0 0,6-3 421 0 0,-9 4 0 0 0,-2 1-68 0 0,2-2-289 0 0,7-3-339 0 0,-7 4-867 0 0,-2 1-385 0 0,-2 1-78 0 0,-7 6-20 0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7:52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102 293 6447 0 0,'0'0'142'0'0,"0"0"22"0"0,0 0 13 0 0,0 0 55 0 0,0 0 181 0 0,0 0 78 0 0,0 0 18 0 0,0 0 3 0 0,0 0 0 0 0,0 0 0 0 0,0 0 0 0 0,0 0 0 0 0,0 0 0 0 0,0 0 0 0 0,0 0 0 0 0,0 0-69 0 0,0 0-222 0 0,0 0 166 0 0,0 0 101 0 0,1-2 21 0 0,6-11 548 0 0,0 0 0 0 0,-1-1 0 0 0,5-16 0 0 0,11-26 1371 0 0,-4 16-955 0 0,-14 28-1380 0 0,1 0 0 0 0,1 0 0 0 0,0 1 0 0 0,1-1-1 0 0,0 2 1 0 0,0-1 0 0 0,10-10 0 0 0,-3 7 1275 0 0,-12 12-925 0 0,-1 1-294 0 0,4-5-61 0 0,-3 5 283 0 0,-2 1 117 0 0,0 0 21 0 0,0 0-66 0 0,-4 14-278 0 0,-28 48-165 0 0,-57 154 0 0 0,75-191 0 0 0,-25 34 0 0 0,18-29 0 0 0,-28 27-64 0 0,48-55-273 0 0,1-2-138 0 0,0 0-33 0 0,0 0 65 0 0,-1 2 294 0 0,-4 4-75 0 0,3-4-855 0 0,7-12-3086 0 0,1-1-3343 0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7:5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46 21191 0 0,'0'0'480'0'0,"0"0"67"0"0,0 0 31 0 0,0 0-56 0 0,0-2-341 0 0,2-12 823 0 0,0 12-274 0 0,-1-13-396 0 0,-2 6-467 0 0,1 7-563 0 0,0 2-258 0 0,-2-1-1421 0 0,-8 0-5475 0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7:53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56 136 8287 0 0,'0'0'382'0'0,"0"0"-8"0"0,2-1-240 0 0,8-17 316 0 0,-9 17 37 0 0,-1 1 22 0 0,1-3 3 0 0,2-6 341 0 0,1 0-1 0 0,1 0 1 0 0,0 1-1 0 0,0 0 0 0 0,0 0 1 0 0,1 0-1 0 0,1 1 1 0 0,10-11-1 0 0,-7 4 1198 0 0,-7 9-1608 0 0,-2 4-215 0 0,-1 1 161 0 0,0-1 323 0 0,4-5-719 0 0,-4 4 3014 0 0,-3 3-2873 0 0,-1 0 0 0 0,1 1-1 0 0,0-1 1 0 0,0 1 0 0 0,0 0 0 0 0,0 0-1 0 0,-3 2 1 0 0,2 0-17 0 0,1 0 1 0 0,0 0-1 0 0,0 0 0 0 0,0 0 0 0 0,1 0 1 0 0,-1 0-1 0 0,-2 8 0 0 0,-7 14-116 0 0,1-1 0 0 0,-13 47 0 0 0,19-59-16 0 0,2 1 0 0 0,0 0 0 0 0,-2 24 0 0 0,5-32-153 0 0,0 0 1 0 0,1 0-1 0 0,0-1 0 0 0,1 1 1 0 0,3 10-1 0 0,-4-13 99 0 0,0 0-1 0 0,1 0 1 0 0,-1 0-1 0 0,1 0 1 0 0,-1-1-1 0 0,1 1 1 0 0,0 0-1 0 0,0-1 1 0 0,0 1-1 0 0,1-1 1 0 0,-1 1 0 0 0,4 1-1 0 0,-4-3 71 0 0,0 0 0 0 0,1 0 0 0 0,-1-1 0 0 0,0 1 0 0 0,1-1 0 0 0,-1 1 0 0 0,0-1 0 0 0,0 0 0 0 0,1 0 0 0 0,-1 0 0 0 0,4-1 0 0 0,-1 0 0 0 0,1 0 0 0 0,-1 0 0 0 0,0 0 0 0 0,5-3 0 0 0,-1 0 0 0 0,0 0 0 0 0,0-1 0 0 0,-1 0 0 0 0,0 0 0 0 0,0-1 0 0 0,13-12 0 0 0,-7 2 0 0 0,-13 12 0 0 0,4-6 0 0 0,-5 2 0 0 0,-1 7 32 0 0,0 0 0 0 0,0 0-1 0 0,0 0 1 0 0,1 0 0 0 0,-1 0 0 0 0,0 0-1 0 0,0 0 1 0 0,0 0 0 0 0,-1 1 0 0 0,1-1-1 0 0,0 0 1 0 0,0 1 0 0 0,0-1 0 0 0,0 1 0 0 0,-1-1-1 0 0,1 1 1 0 0,0 0 0 0 0,0-1 0 0 0,-1 1-1 0 0,1 0 1 0 0,0 0 0 0 0,0 0 0 0 0,-1 0-1 0 0,1 0 1 0 0,0 0 0 0 0,-1 0 0 0 0,1 1-1 0 0,0-1 1 0 0,-2 1 0 0 0,-5 1 227 0 0,-1 0-1 0 0,1 1 1 0 0,-9 5-1 0 0,15-7-253 0 0,-12 6-189 0 0,1 1 0 0 0,0 0 0 0 0,1 1 0 0 0,0 1 0 0 0,0 0 0 0 0,1 1 0 0 0,0 0 0 0 0,1 0 0 0 0,-17 26 0 0 0,24-33-9016 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7:54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12 13823 0 0,'0'0'315'0'0,"0"0"45"0"0,0 0 21 0 0,0-1-49 0 0,2-4-81 0 0,-1 3 481 0 0,-1 2 237 0 0,0 0 45 0 0,0 0-895 0 0,0 0 1 0 0,0 0-1 0 0,0 0 1 0 0,0 0-1 0 0,0 0 1 0 0,0 0-1 0 0,0 0 1 0 0,0 0-1 0 0,0 0 1 0 0,0-1-1 0 0,0 1 1 0 0,0 0-1 0 0,0 0 1 0 0,0 0-1 0 0,0 0 0 0 0,0 0 1 0 0,0 0-1 0 0,0 0 1 0 0,0 0-1 0 0,0 0 1 0 0,0-1-1 0 0,0 1 1 0 0,0 0-1 0 0,0 0 1 0 0,0 0-1 0 0,0 0 1 0 0,0 0-1 0 0,0 0 1 0 0,0 0-1 0 0,0 0 1 0 0,0 0-1 0 0,0-1 1 0 0,0 1-1 0 0,0 0 1 0 0,0 0-1 0 0,0 0 1 0 0,-1 0-1 0 0,1 0 1 0 0,0 0-1 0 0,0 0 1 0 0,0 0-1 0 0,0 0 1 0 0,0 0-1 0 0,0 0 1 0 0,0 0-1 0 0,0 0 1 0 0,0 0-1 0 0,-1 0 1 0 0,1 0-1 0 0,0 0 1 0 0,0 0-1 0 0,0 0 1 0 0,0 0-1 0 0,0 0 1 0 0,0 0-1 0 0,0 0 1 0 0,0 0-1 0 0,-1 0 1 0 0,-4 6 1400 0 0,-5 12-1396 0 0,10-18 12 0 0,-33 56 472 0 0,33-55-608 0 0,-1-1 0 0 0,1 1 0 0 0,0 0 0 0 0,-1-1 0 0 0,1 1 0 0 0,-1 0 0 0 0,1 0 0 0 0,0 0 0 0 0,0-1 0 0 0,0 1 0 0 0,-1 0 0 0 0,1 0 0 0 0,0 1 0 0 0,0 0 0 0 0,0 1 0 0 0,0-1 0 0 0,-1 0 0 0 0,1 0 0 0 0,-1 0 0 0 0,0 1 0 0 0,0-1 0 0 0,0 0 0 0 0,-1 2 0 0 0,-2 4 0 0 0,4-7 0 0 0,-1-1 0 0 0,1 0 0 0 0,0 0 0 0 0,0 0 0 0 0,0 1 0 0 0,0-1 0 0 0,0 0 0 0 0,-1 0 0 0 0,1 0 0 0 0,0 1 0 0 0,0-1 0 0 0,0 0 0 0 0,0 0 0 0 0,0 1 0 0 0,0-1 0 0 0,0 0 0 0 0,0 0 0 0 0,0 1 0 0 0,0-1 0 0 0,0 0 0 0 0,0 0 0 0 0,0 0 0 0 0,0 1 0 0 0,0-1 0 0 0,0 0 0 0 0,0 0 0 0 0,0 1 0 0 0,0-1 0 0 0,1 0 0 0 0,-1 0 0 0 0,0 0 0 0 0,0 1 0 0 0,0-1 0 0 0,0 0 0 0 0,0 0 0 0 0,1 0 0 0 0,-1 1 0 0 0,0-1 0 0 0,0 0 0 0 0,0 0 0 0 0,1 0 0 0 0,-1 0 0 0 0,0 0 0 0 0,0 0 0 0 0,0 1 0 0 0,1-1 0 0 0,-1 0 0 0 0,0 0 0 0 0,0 0 0 0 0,1 0 0 0 0,-1 0 0 0 0,0 0 0 0 0,0 0 0 0 0,0 0 0 0 0,1 0 0 0 0,-1 0 0 0 0,0 0 0 0 0,0 0 0 0 0,1 0 0 0 0,-1 0 0 0 0,0 0 0 0 0,1-1 0 0 0,15 0 0 0 0,-15 1 0 0 0,28-6 0 0 0,28-9 0 0 0,-7 1 0 0 0,27-4 0 0 0,-69 18 0 0 0,-10 7 0 0 0,2-6-221 0 0,-1 0-1 0 0,1 0 1 0 0,-1 0-1 0 0,0-1 1 0 0,1 1-1 0 0,-1 0 1 0 0,0 0-1 0 0,1 0 1 0 0,-1-1-1 0 0,0 1 1 0 0,-2 1-1 0 0,2-1-556 0 0,-1-1-1 0 0,1 1 0 0 0,-1-1 1 0 0,0 1-1 0 0,1-1 1 0 0,-1 0-1 0 0,0 1 0 0 0,1-1 1 0 0,-1 0-1 0 0,-2 0 1 0 0,-2 0-6304 0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7:55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0 15663 0 0,'0'0'356'0'0,"0"0"50"0"0,0 0 20 0 0,0 0-42 0 0,0 0-112 0 0,0 0 463 0 0,0 0 234 0 0,0 0 45 0 0,0 0-61 0 0,0 0-288 0 0,0 0-121 0 0,0 0-28 0 0,0 0-72 0 0,-1 2-289 0 0,-1 4 1 0 0,0 0-1 0 0,0 0 1 0 0,1 1 0 0 0,0-1 0 0 0,0 1-1 0 0,0 9 1 0 0,-3 16 803 0 0,0-12-957 0 0,-2-1 0 0 0,0 1-1 0 0,-2-1 1 0 0,0 0 0 0 0,-1-1 0 0 0,0 0 0 0 0,-2 0-1 0 0,-17 21 1 0 0,21-30 1 0 0,0-2 0 0 0,0 1 0 0 0,-1-1 0 0 0,-9 7 0 0 0,-26 23-82 0 0,42-36-258 0 0,1-1-138 0 0,4-9-1478 0 0,9-9-633 0 0,-3 6-2657 0 0,1 1-1195 0 0</inkml:trace>
  <inkml:trace contextRef="#ctx0" brushRef="#br0" timeOffset="1">450 84 17503 0 0,'0'0'399'0'0,"0"0"60"0"0,0 0 21 0 0,0 0-59 0 0,0 0-136 0 0,0 0 457 0 0,0 0 228 0 0,0 0 43 0 0,0 0-59 0 0,0 0-289 0 0,-2 1-121 0 0,-1 0-394 0 0,-1 0 0 0 0,1 1 0 0 0,-1-1 0 0 0,1 1 0 0 0,0 0 1 0 0,0 0-1 0 0,0 0 0 0 0,0 0 0 0 0,0 0 0 0 0,0 1 0 0 0,1 0 0 0 0,-1-1 0 0 0,1 1 0 0 0,0 0 0 0 0,-1 0 0 0 0,1 0 0 0 0,-3 7 0 0 0,2 0 245 0 0,4-8-392 0 0,0-1 0 0 0,-1 1 0 0 0,1-1 0 0 0,0 1 0 0 0,0-1 0 0 0,0 1 0 0 0,0-1 0 0 0,0 0 0 0 0,0 1 0 0 0,1-1 0 0 0,-1 0 0 0 0,0 0 0 0 0,1 0 0 0 0,-1 0 0 0 0,3 2 0 0 0,29 14-11 0 0,-24-13 12 0 0,21 10-4 0 0,-12-6 0 0 0,21 14 0 0 0,-21-8 0 0 0,-15-5 0 0 0,-1-4 0 0 0,-1-3 0 0 0,0-2 0 0 0,-1 1 0 0 0,1 0 0 0 0,-1-1 0 0 0,0 1 0 0 0,1 0 0 0 0,-1-1 0 0 0,0 1 0 0 0,0 0 0 0 0,1-1 0 0 0,-1 1 0 0 0,0 0 0 0 0,0 0 0 0 0,0-1 0 0 0,0 1 0 0 0,0 0 0 0 0,0 0 0 0 0,0-1 0 0 0,0 1 0 0 0,0 0 0 0 0,0 0 0 0 0,-1-1 0 0 0,1 2 0 0 0,-1 2 0 0 0,0 1 0 0 0,0-1 0 0 0,-1 0 0 0 0,1 0 0 0 0,-1 0 0 0 0,0 0 0 0 0,0 0 0 0 0,0-1 0 0 0,-1 1 0 0 0,1-1 0 0 0,-1 1 0 0 0,0-1 0 0 0,0 0 0 0 0,0 0 0 0 0,0 0 0 0 0,-5 3 0 0 0,-2 1 0 0 0,0 0 0 0 0,-1 0 0 0 0,0-1 0 0 0,-16 7 0 0 0,9-6 0 0 0,7-1 0 0 0,0-2 0 0 0,0 0 0 0 0,-17 4 0 0 0,19-7 0 0 0,7-2-3 0 0,-1 1 0 0 0,0 0 0 0 0,1-1 0 0 0,-1 1 0 0 0,0-1-1 0 0,1 0 1 0 0,-1 0 0 0 0,1 0 0 0 0,-1 0 0 0 0,1 0 0 0 0,-3-3 0 0 0,3 3-151 0 0,1 0 0 0 0,0 0 0 0 0,0 0 0 0 0,0 0 0 0 0,0-1 1 0 0,0 1-1 0 0,0 0 0 0 0,0-1 0 0 0,1 1 0 0 0,-1-1 0 0 0,0 1 0 0 0,1-1 0 0 0,-1 1 0 0 0,0-3 1 0 0,1 0-579 0 0,0-1 0 0 0,0 0 0 0 0,0 0 0 0 0,0 1 0 0 0,1-1 0 0 0,-1 0 0 0 0,1 1 0 0 0,0-1 0 0 0,3-5 0 0 0,2-5-1315 0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7:5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17503 0 0,'0'0'399'0'0,"0"0"60"0"0,0 0 21 0 0,0 0-59 0 0,2 0-276 0 0,35-1 1223 0 0,-1-2 0 0 0,1-1 0 0 0,0-2 0 0 0,-1-2 0 0 0,48-16 0 0 0,-74 20-1413 0 0,8-2-505 0 0,0 0 0 0 0,-1-1 1 0 0,0-1-1 0 0,25-16 1 0 0,-30 15-474 0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7:57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234 504 6447 0 0,'9'-13'686'0'0,"-2"4"-214"0"0,-2-1 0 0 0,1 0 0 0 0,4-13 0 0 0,-9 18 712 0 0,1 1 1 0 0,-1-1-1 0 0,0 0 0 0 0,0 1 1 0 0,0-10-1 0 0,-1 13-160 0 0,2-7 2048 0 0,-2 7-2988 0 0,-3-40 4481 0 0,3 38-4462 0 0,-1 0-1 0 0,0-1 1 0 0,0 1-1 0 0,0 0 1 0 0,-1 0-1 0 0,1 0 1 0 0,-1 0 0 0 0,1 0-1 0 0,-1 0 1 0 0,-4-4-1 0 0,1 2 299 0 0,4 3-345 0 0,0 1 0 0 0,0-1-1 0 0,0 1 1 0 0,-1 0 0 0 0,1 0 0 0 0,0 0 0 0 0,-1-1 0 0 0,1 1 0 0 0,-1 1 0 0 0,0-1 0 0 0,1 0 0 0 0,-1 0 0 0 0,0 1 0 0 0,1-1 0 0 0,-1 0 0 0 0,0 1 0 0 0,0 0-1 0 0,1 0 1 0 0,-1-1 0 0 0,0 1 0 0 0,0 0 0 0 0,-2 0 0 0 0,0 1 19 0 0,0-1-1 0 0,-1 0 0 0 0,1 1 1 0 0,0 0-1 0 0,0 0 1 0 0,0 0-1 0 0,0 0 0 0 0,0 1 1 0 0,0 0-1 0 0,0-1 1 0 0,0 1-1 0 0,1 1 1 0 0,-6 3-1 0 0,-2 2 237 0 0,-1 2 1 0 0,-15 16-1 0 0,7-5-311 0 0,-25 34 0 0 0,40-48 0 0 0,0 1 0 0 0,1-1 0 0 0,-1 1 0 0 0,2 0 0 0 0,-1 0 0 0 0,1 0 0 0 0,0 0 0 0 0,1 1 0 0 0,-2 11 0 0 0,3-18-25 0 0,1-1 0 0 0,0 1 0 0 0,0 0 0 0 0,-1 0 1 0 0,1 0-1 0 0,0 0 0 0 0,0 0 0 0 0,1 0 0 0 0,-1 0 0 0 0,0-1 0 0 0,1 1 0 0 0,-1 0 0 0 0,1 0 0 0 0,0 0 1 0 0,-1 0-1 0 0,1-1 0 0 0,0 1 0 0 0,0 0 0 0 0,0-1 0 0 0,0 1 0 0 0,1-1 0 0 0,-1 1 0 0 0,0-1 0 0 0,1 0 1 0 0,-1 1-1 0 0,0-1 0 0 0,1 0 0 0 0,0 0 0 0 0,-1 0 0 0 0,1 0 0 0 0,0 0 0 0 0,-1-1 0 0 0,1 1 0 0 0,0 0 1 0 0,0-1-1 0 0,0 1 0 0 0,0-1 0 0 0,-1 0 0 0 0,4 1 0 0 0,1-1-65 0 0,0 0-1 0 0,0 0 0 0 0,1-1 1 0 0,-1 1-1 0 0,0-2 1 0 0,0 1-1 0 0,0 0 1 0 0,0-1-1 0 0,0 0 1 0 0,11-6-1 0 0,-4 0 91 0 0,-1 0 0 0 0,0-1 0 0 0,0 0 0 0 0,15-16 0 0 0,39-49 0 0 0,-32 34 0 0 0,53-67 0 0 0,-75 89 0 0 0,0-1 0 0 0,-1 0 0 0 0,-1-1 0 0 0,8-25 0 0 0,-13 32 3 0 0,4-16 130 0 0,2 0 0 0 0,24-44-1 0 0,-34 72-90 0 0,5-10 866 0 0,-6 8-459 0 0,-5 5-257 0 0,0 4-192 0 0,0-1 0 0 0,1 1 0 0 0,-1 0 0 0 0,1 0 0 0 0,1 0 0 0 0,-1 0 0 0 0,-3 10 0 0 0,-5 8 0 0 0,-11 15 0 0 0,-89 170 0 0 0,109-203 0 0 0,0 1 0 0 0,1-1 0 0 0,0 1 0 0 0,0 0 0 0 0,0 0 0 0 0,1 0 0 0 0,0 7 0 0 0,1-13 0 0 0,0 0 0 0 0,0 0 0 0 0,0 0 0 0 0,0 1 0 0 0,0-1 0 0 0,0 0 0 0 0,1 0 0 0 0,-1 0 0 0 0,1 0 0 0 0,-1 0 0 0 0,0 0 0 0 0,1 0 0 0 0,0 0 0 0 0,-1 0 0 0 0,1 0 0 0 0,0 0 0 0 0,-1 0 0 0 0,1 0 0 0 0,2 1 0 0 0,-2-1 0 0 0,1 0 0 0 0,0 0 0 0 0,0-1 0 0 0,0 1 0 0 0,0-1 0 0 0,0 1 0 0 0,0-1 0 0 0,0 0 0 0 0,0 1 0 0 0,0-1 0 0 0,0 0 0 0 0,-1 0 0 0 0,1-1 0 0 0,0 1 0 0 0,4-1 0 0 0,20-5-209 0 0,0-1-1 0 0,0-2 1 0 0,48-22 0 0 0,-35 12-286 0 0,72-50 0 0 0,-102 62 584 0 0,1-1 0 0 0,-1 0 0 0 0,0 0 0 0 0,-1-1 0 0 0,0 0-1 0 0,-1-1 1 0 0,8-11 0 0 0,-14 20 419 0 0,-1 1-65 0 0,-4 0-429 0 0,0 1 1 0 0,0 0-1 0 0,0-1 0 0 0,0 2 1 0 0,0-1-1 0 0,1 0 1 0 0,-1 1-1 0 0,0 0 1 0 0,1 0-1 0 0,-5 2 0 0 0,2 1-12 0 0,-1 0-1 0 0,1 0 0 0 0,0 0 1 0 0,-6 7-1 0 0,3-2-79 0 0,0 1 0 0 0,1 1-1 0 0,-11 19 1 0 0,16-24 16 0 0,0-1-1 0 0,0 1 0 0 0,1 0 1 0 0,-1 0-1 0 0,2 0 1 0 0,-1 0-1 0 0,1 0 1 0 0,-1 13-1 0 0,2-18 47 0 0,0 0 1 0 0,0-1-1 0 0,0 1 0 0 0,0-1 0 0 0,1 1 1 0 0,-1-1-1 0 0,0 1 0 0 0,1-1 0 0 0,-1 1 1 0 0,1-1-1 0 0,0 1 0 0 0,-1-1 0 0 0,1 0 1 0 0,0 1-1 0 0,0-1 0 0 0,0 0 0 0 0,0 0 1 0 0,0 0-1 0 0,2 2 0 0 0,-1-2-15 0 0,0 1 1 0 0,0-1-1 0 0,0 0 0 0 0,0 0 1 0 0,0 0-1 0 0,0-1 0 0 0,1 1 1 0 0,-1 0-1 0 0,0-1 0 0 0,1 1 1 0 0,3-1-1 0 0,1 0-23 0 0,0 0 0 0 0,1 0 0 0 0,-1-1 0 0 0,0 0-1 0 0,0-1 1 0 0,1 0 0 0 0,7-3 0 0 0,5-3 54 0 0,0-2 0 0 0,-1 0 0 0 0,0 0 0 0 0,-1-2 0 0 0,0-1 0 0 0,-1 0 0 0 0,17-17 0 0 0,-17 8 0 0 0,4-3 0 0 0,-21 25 0 0 0,0 0 0 0 0,1-1 0 0 0,-1 1 0 0 0,0 0 0 0 0,1 0 0 0 0,-1-1 0 0 0,0 1 0 0 0,1 0 0 0 0,-1-1 0 0 0,0 1 0 0 0,1 0 0 0 0,-1 0 0 0 0,0 0 0 0 0,1 0 0 0 0,-1-1 0 0 0,1 1 0 0 0,-1 0 0 0 0,0 0 0 0 0,1 0 0 0 0,-1 0 0 0 0,1 0 0 0 0,-1 0 0 0 0,1 0 0 0 0,-1 0 0 0 0,0 0 0 0 0,1 0 0 0 0,-1 0 0 0 0,1 1 0 0 0,2 2 0 0 0,6 9 0 0 0,3-3 0 0 0,-10-6 0 0 0,23 8 0 0 0,-25-10 0 0 0,1-1 0 0 0,0 1 0 0 0,0-1 0 0 0,0 0 0 0 0,0 1 0 0 0,0-1 0 0 0,-1 0 0 0 0,1 0 0 0 0,0 1 0 0 0,0-1 0 0 0,0 0 0 0 0,0 0 0 0 0,0 0 0 0 0,2 0 0 0 0,-3 0 0 0 0,1 0 0 0 0,0 0 0 0 0,0 0 0 0 0,0 0 0 0 0,-1 1 0 0 0,1-1 0 0 0,0 0 0 0 0,-1 0 0 0 0,1 1 0 0 0,0-1 0 0 0,-1 1 0 0 0,1-1 0 0 0,0 0 0 0 0,-1 1 0 0 0,1-1 0 0 0,-1 1 0 0 0,1 0 0 0 0,0 0 0 0 0,7 7 0 0 0,-4 1 0 0 0,-5-6 0 0 0,1-1 0 0 0,0 1 0 0 0,-1 0 0 0 0,0-1 0 0 0,0 1 0 0 0,0-1 0 0 0,0 1 0 0 0,0-1 0 0 0,0 1 0 0 0,-1-1 0 0 0,-1 3 0 0 0,-8 17 0 0 0,5-7 0 0 0,4-11 0 0 0,0 0 0 0 0,0 0 0 0 0,1 0 0 0 0,-1 1 0 0 0,0 7 0 0 0,2-3 0 0 0,7-4 0 0 0,-4-4 0 0 0,0-1 0 0 0,1 1 0 0 0,-1-1 0 0 0,0 1 0 0 0,0-1 0 0 0,0 0 0 0 0,0 0 0 0 0,0-1 0 0 0,1 1 0 0 0,-1-1 0 0 0,0 1 0 0 0,0-1 0 0 0,5-2 0 0 0,5-2 0 0 0,22-13 0 0 0,-20 9 0 0 0,23-13 398 0 0,-1-2 1 0 0,-1-1-1 0 0,-2-2 1 0 0,56-56-1 0 0,-87 80-398 0 0,1-1 0 0 0,-1 0 0 0 0,0 0 0 0 0,5-8 0 0 0,-42 42 0 0 0,25-20 0 0 0,1 0 0 0 0,-1 1 0 0 0,2 0 0 0 0,-12 20 0 0 0,14-20 0 0 0,4-10 0 0 0,1 0 0 0 0,-1 0 0 0 0,1 0 0 0 0,-1 0 0 0 0,1 0 0 0 0,0 0 0 0 0,-1 0 0 0 0,1 0 0 0 0,0 0 0 0 0,0 0 0 0 0,0 0 0 0 0,0 1 0 0 0,3 3 0 0 0,-2-4 0 0 0,3 3 0 0 0,0 0 0 0 0,-1 0 0 0 0,2-1 0 0 0,-1 1 0 0 0,0-1 0 0 0,0 0 0 0 0,1 0 0 0 0,0 0 0 0 0,0-1 0 0 0,5 3 0 0 0,9 2 0 0 0,28 6 0 0 0,1 1 0 0 0,-21-5 0 0 0,-18-4 0 0 0,-2 3 0 0 0,-6 1 0 0 0,-1-7 0 0 0,0 0 0 0 0,0 1 0 0 0,0-1 0 0 0,-1 0 0 0 0,1 0 0 0 0,-1 0 0 0 0,0 0 0 0 0,0 0 0 0 0,0 0 0 0 0,0 0 0 0 0,0 0 0 0 0,0 0 0 0 0,0 0 0 0 0,-3 3 0 0 0,1-2 0 0 0,-1 0 0 0 0,1 0 0 0 0,-1 0 0 0 0,0 0 0 0 0,0-1 0 0 0,-7 4 0 0 0,1-1 0 0 0,0-1 0 0 0,-1 0 0 0 0,0-1 0 0 0,0 0 0 0 0,-12 1 0 0 0,13-3-465 0 0,0 0 1 0 0,-1-1-1 0 0,1 0 0 0 0,-1 0 0 0 0,1-1 1 0 0,0-1-1 0 0,-1 0 0 0 0,1 0 1 0 0,0-1-1 0 0,-17-7 0 0 0,11 4-5797 0 0,0 1-1644 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7:57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86 19351 0 0,'0'0'439'0'0,"0"0"62"0"0,0 0 33 0 0,0 0-65 0 0,-1-2-309 0 0,0-4-3 0 0,1 4 568 0 0,0 2-678 0 0,0 0-1 0 0,0 0 0 0 0,0 0 0 0 0,0 0 1 0 0,0 0-1 0 0,0 0 0 0 0,0-1 0 0 0,0 1 0 0 0,0 0 1 0 0,0 0-1 0 0,0 0 0 0 0,0 0 0 0 0,0 0 0 0 0,0 0 1 0 0,0 0-1 0 0,0 0 0 0 0,0 0 0 0 0,0-1 0 0 0,0 1 1 0 0,0 0-1 0 0,0 0 0 0 0,-1 0 0 0 0,1 0 0 0 0,0 0 1 0 0,0 0-1 0 0,0 0 0 0 0,0 0 0 0 0,0 0 0 0 0,0 0 1 0 0,0 0-1 0 0,0 0 0 0 0,0 0 0 0 0,0 0 0 0 0,-1 0 1 0 0,1 0-1 0 0,0-1 0 0 0,0 1 0 0 0,0 0 1 0 0,0 0-1 0 0,0 0 0 0 0,0 0 0 0 0,0 0 0 0 0,0 0 1 0 0,0 0-1 0 0,-1 0 0 0 0,1 0 0 0 0,0 1 0 0 0,0-1 1 0 0,0 0-1 0 0,0 0 0 0 0,-8 3 2023 0 0,-5 4-1232 0 0,7-1-833 0 0,1 0 0 0 0,0 0 0 0 0,0 0 0 0 0,-6 9 0 0 0,-11 13-8 0 0,15-20 4 0 0,1 0 0 0 0,-1 0 0 0 0,2 1 0 0 0,-1 0 0 0 0,-5 11 0 0 0,8-13 0 0 0,1 0 0 0 0,-1 0 0 0 0,1 0 0 0 0,-2 13 0 0 0,-1 5 0 0 0,5-24 0 0 0,0-1 0 0 0,0 0 0 0 0,1 1 0 0 0,-1-1 0 0 0,0 1 0 0 0,0-1 0 0 0,0 0 0 0 0,0 1 0 0 0,0-1 0 0 0,0 0 0 0 0,1 1 0 0 0,-1-1 0 0 0,0 0 0 0 0,0 0 0 0 0,0 1 0 0 0,1-1 0 0 0,-1 0 0 0 0,0 1 0 0 0,0-1 0 0 0,1 0 0 0 0,-1 0 0 0 0,0 0 0 0 0,1 1 0 0 0,-1-1 0 0 0,0 0 0 0 0,1 0 0 0 0,-1 0 0 0 0,0 0 0 0 0,1 0 0 0 0,-1 0 0 0 0,0 1 0 0 0,1-1 0 0 0,0 0 0 0 0,10-1 0 0 0,-10 1 0 0 0,4 0-1 0 0,0-1-1 0 0,-1 0 1 0 0,1 0-1 0 0,0 0 1 0 0,-1-1-1 0 0,1 1 1 0 0,-1-1-1 0 0,1 0 1 0 0,-1-1-1 0 0,0 1 1 0 0,5-5-1 0 0,6-4 47 0 0,21-20 0 0 0,-19 14 216 0 0,-1 0-1 0 0,0 0 1 0 0,13-22-1 0 0,-24 33-193 0 0,-1 0-1 0 0,0-1 1 0 0,-1 0 0 0 0,1 0 0 0 0,-1 0-1 0 0,-1-1 1 0 0,1 1 0 0 0,-1 0-1 0 0,-1-1 1 0 0,1 0 0 0 0,-1 1 0 0 0,-1-1-1 0 0,1-9 1 0 0,-1 15-67 0 0,-1 0 0 0 0,1 1 0 0 0,0-1 0 0 0,-1 0 0 0 0,1 0 0 0 0,-1 1 0 0 0,1-1 0 0 0,-2-2 0 0 0,2 4 0 0 0,-1-1 0 0 0,1 0 0 0 0,0 1 0 0 0,0-1 0 0 0,-1 0 0 0 0,1 1 0 0 0,-1-1 0 0 0,1 1 0 0 0,-1-1 0 0 0,1 1 0 0 0,-1-1 0 0 0,1 1 0 0 0,-1 0 0 0 0,1-1 0 0 0,-1 1 0 0 0,1-1 0 0 0,-1 1 0 0 0,0 0 0 0 0,1 0 0 0 0,-1-1 0 0 0,0 1 0 0 0,1 0 0 0 0,-1 0 0 0 0,0 0 0 0 0,1 0 0 0 0,-1 0 0 0 0,0 0 0 0 0,1 0 0 0 0,-1 0 0 0 0,0 0 0 0 0,0 0 0 0 0,1 0 0 0 0,-1 0 0 0 0,-1 1 0 0 0,1-1 0 0 0,-3 1 0 0 0,-1 0 0 0 0,1 0 0 0 0,0 1 0 0 0,0 0 0 0 0,0 0 0 0 0,0 0 0 0 0,0 0 0 0 0,1 0 0 0 0,-1 1 0 0 0,1-1 0 0 0,-1 1 0 0 0,1 0 0 0 0,0 0 0 0 0,0 1 0 0 0,-4 5 0 0 0,3 0 0 0 0,5 0 0 0 0,1-7 0 0 0,-1 0 0 0 0,0-1 0 0 0,1 1 0 0 0,0 0 0 0 0,0-1 0 0 0,-1 1 0 0 0,1-1 0 0 0,0 1 0 0 0,0-1 0 0 0,0 0 0 0 0,0 0 0 0 0,0 0 0 0 0,1 0 0 0 0,-1 0 0 0 0,0-1 0 0 0,0 1 0 0 0,3 0 0 0 0,8 1 0 0 0,22 2 0 0 0,-30-3 0 0 0,26 0 0 0 0,43-4 0 0 0,-3-1 0 0 0,-59 4 0 0 0,0 1 0 0 0,0 0 0 0 0,14 3 0 0 0,-18 1 0 0 0,-7-4 0 0 0,-1 0 0 0 0,1 1 0 0 0,-1-1 0 0 0,1 1 0 0 0,-1-1 0 0 0,0 1 0 0 0,1-1 0 0 0,-1 1 0 0 0,0-1 0 0 0,0 1 0 0 0,0-1 0 0 0,0 1 0 0 0,0-1 0 0 0,0 1 0 0 0,-1-1 0 0 0,1 1 0 0 0,0-1 0 0 0,-1 1 0 0 0,1-1 0 0 0,-1 1 0 0 0,0-1 0 0 0,1 0 0 0 0,-1 1 0 0 0,0-1 0 0 0,0 0 0 0 0,-1 2 0 0 0,-3 4 0 0 0,-1 1 0 0 0,-12 12 0 0 0,2-5 0 0 0,-1 2 0 0 0,-24 29 0 0 0,41-46 0 0 0,0 0 0 0 0,0 0 0 0 0,0 0 0 0 0,0 0 0 0 0,0 1 0 0 0,-1-1 0 0 0,1 0 0 0 0,0 0 0 0 0,0 0 0 0 0,0 0 0 0 0,0 1 0 0 0,0-1 0 0 0,0 0 0 0 0,0 0 0 0 0,0 0 0 0 0,0 0 0 0 0,0 1 0 0 0,0-1 0 0 0,0 0 0 0 0,0 0 0 0 0,0 0 0 0 0,0 1 0 0 0,0-1 0 0 0,0 0 0 0 0,0 0 0 0 0,0 0 0 0 0,0 0 0 0 0,0 1 0 0 0,0-1 0 0 0,0 0 0 0 0,0 0 0 0 0,0 0 0 0 0,0 0 0 0 0,0 1 0 0 0,0-1 0 0 0,1 0 0 0 0,-1 0 0 0 0,0 0 0 0 0,0 0 0 0 0,0 0 0 0 0,0 1 0 0 0,0-1 0 0 0,1 0 0 0 0,-1 0 0 0 0,0 0 0 0 0,0 0 0 0 0,0 0 0 0 0,0 0 0 0 0,1 0 0 0 0,-1 0 0 0 0,0 0 0 0 0,0 0 0 0 0,0 0 0 0 0,0 0 0 0 0,1 0 0 0 0,-1 0 0 0 0,0 0 0 0 0,0 0 0 0 0,0 0 0 0 0,1 0 0 0 0,-1 0 0 0 0,0 0 0 0 0,0 0 0 0 0,0 0 0 0 0,0 0 0 0 0,1 0 0 0 0,-1 0 0 0 0,11-1 0 0 0,-6-1 0 0 0,-1 0 0 0 0,0 0 0 0 0,0 0 0 0 0,1-1 0 0 0,3-2 0 0 0,12-8 0 0 0,80-43 0 0 0,-9 3 0 0 0,-63 39 72 0 0,-26 13 299 0 0,-2 1 117 0 0,1 13 8 0 0,0-11-419 0 0,-1 0 1 0 0,0 0 0 0 0,0 0-1 0 0,0 1 1 0 0,0-1 0 0 0,0 0-1 0 0,-1 4 1 0 0,-3 8-78 0 0,-2 1 0 0 0,1-1 0 0 0,-2-1 0 0 0,0 1 0 0 0,-16 22 0 0 0,19-28 0 0 0,4-7-1 0 0,0-1 0 0 0,-1 0 0 0 0,1 0 0 0 0,0 0 0 0 0,0 1 0 0 0,0-1 0 0 0,0 0 0 0 0,0 0 0 0 0,0 0 0 0 0,0 1 0 0 0,0-1 0 0 0,0 0 0 0 0,0 0 0 0 0,0 1 0 0 0,0-1 1 0 0,0 0-1 0 0,0 0 0 0 0,0 0 0 0 0,0 1 0 0 0,0-1 0 0 0,0 0 0 0 0,0 0 0 0 0,0 1 0 0 0,0-1 0 0 0,0 0 0 0 0,0 0 0 0 0,0 0 0 0 0,1 1 0 0 0,-1-1 0 0 0,0 0 0 0 0,0 0 0 0 0,0 0 0 0 0,0 0 0 0 0,1 1 0 0 0,-1-1 0 0 0,0 0 0 0 0,0 0 0 0 0,0 0 0 0 0,0 0 0 0 0,1 0 0 0 0,-1 0 0 0 0,0 0 0 0 0,0 0 0 0 0,1 1 0 0 0,-1-1 0 0 0,0 0 0 0 0,0 0 1 0 0,0 0-1 0 0,1 0 0 0 0,-1 0 0 0 0,0 0 0 0 0,0 0 0 0 0,1 0 0 0 0,-1 0 0 0 0,0 0 0 0 0,0 0 0 0 0,0 0 0 0 0,1-1 0 0 0,-1 1 0 0 0,0 0 0 0 0,0 0 0 0 0,0 0 0 0 0,1 0 0 0 0,-1 0 0 0 0,0 0 0 0 0,7-3-233 0 0,-1 0 0 0 0,0 0 0 0 0,0 0 0 0 0,0-1 0 0 0,0 1 0 0 0,-1-2 0 0 0,7-4 0 0 0,11-9 178 0 0,11-4 56 0 0,2 1 0 0 0,42-18 0 0 0,-59 31 0 0 0,-1 1 0 0 0,1 1 0 0 0,0 1 0 0 0,1 0 0 0 0,-1 1 0 0 0,30-1 0 0 0,-45 5-1 0 0,0 0 1 0 0,-1 0-1 0 0,1 0 1 0 0,0 1-1 0 0,0-1 0 0 0,0 1 1 0 0,-1 0-1 0 0,8 3 0 0 0,-11-4 2 0 0,1 0-1 0 0,0 1 1 0 0,0-1-1 0 0,-1 1 1 0 0,1-1-1 0 0,0 1 1 0 0,-1-1-1 0 0,1 1 1 0 0,-1 0-1 0 0,1-1 1 0 0,-1 1-1 0 0,1 0 1 0 0,-1-1-1 0 0,1 1 1 0 0,-1 0-1 0 0,0 0 1 0 0,1-1-1 0 0,-1 2 1 0 0,0 0 3 0 0,1-1 0 0 0,-1 0 0 0 0,0 1 0 0 0,0-1 0 0 0,-1 0 0 0 0,1 1 0 0 0,0-1 0 0 0,0 0 0 0 0,-1 1 0 0 0,1-1 0 0 0,-1 0 0 0 0,1 1 0 0 0,-1-1 0 0 0,-1 2 0 0 0,-6 10 637 0 0,-15 18 1 0 0,-3 3-13 0 0,-5 7-361 0 0,7-11-3208 0 0,31-41-179 0 0,0-4-6434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2:5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10135 0 0,'0'0'224'0'0,"9"-4"40"0"0,7 0 16 0 0,-1 4 8 0 0,4 0-288 0 0,0 0 0 0 0,0-3 0 0 0,0-2 0 0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7:59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339 117 8287 0 0,'0'0'191'0'0,"0"0"26"0"0,3-16 239 0 0,-3 14-194 0 0,1 0 0 0 0,-1 0 0 0 0,0-1 0 0 0,0 1-1 0 0,0 0 1 0 0,-1 0 0 0 0,1 0 0 0 0,0 0 0 0 0,-1-1 0 0 0,-1-3-1 0 0,2 5-31 0 0,0 0 1 0 0,0-1-1 0 0,-1 1 0 0 0,1 0 0 0 0,0-1 0 0 0,0 1 0 0 0,0-1 0 0 0,1 1 0 0 0,-1 0 1 0 0,0-1-1 0 0,0 1 0 0 0,1 0 0 0 0,-1-1 0 0 0,1 1 0 0 0,-1 0 0 0 0,1-1 0 0 0,-1 1 1 0 0,3-2-1 0 0,2-12 1657 0 0,7-14 677 0 0,-11 28-2052 0 0,-1 1 0 0 0,0 0 0 0 0,0 0 0 0 0,0 0 0 0 0,0 0 0 0 0,0 0 0 0 0,0 0 0 0 0,0 0-68 0 0,0 0-217 0 0,0 0-167 0 0,1 0 1 0 0,-1 1-1 0 0,1-1 1 0 0,-1 0-1 0 0,1 1 1 0 0,-1-1 0 0 0,1 0-1 0 0,-1 1 1 0 0,0-1-1 0 0,1 1 1 0 0,-1-1-1 0 0,0 1 1 0 0,1-1-1 0 0,-1 0 1 0 0,0 1-1 0 0,0 0 1 0 0,1-1-1 0 0,-1 1 1 0 0,0-1 0 0 0,0 1-1 0 0,0-1 1 0 0,0 1-1 0 0,0-1 1 0 0,0 2-1 0 0,2 13 404 0 0,-4 0-460 0 0,0 1 0 0 0,-1-1 0 0 0,-1 0 0 0 0,-10 26 0 0 0,1-10-6 0 0,-21 33 0 0 0,29-55 2 0 0,-1 0 0 0 0,0-1 0 0 0,-1 1 0 0 0,0-1 0 0 0,0-1 0 0 0,0 1 0 0 0,-1-1 0 0 0,-1-1 0 0 0,1 0 0 0 0,-19 11 0 0 0,20-14 0 0 0,0 1 0 0 0,0-1 0 0 0,-1 0 0 0 0,1-1 0 0 0,-1 0 0 0 0,0 0 0 0 0,0-1 0 0 0,1 0 0 0 0,-1 0 0 0 0,0-1 0 0 0,0 1 0 0 0,0-2 0 0 0,0 1 0 0 0,0-1 0 0 0,-8-3 0 0 0,13 4 0 0 0,1-1 0 0 0,-1-1 0 0 0,0 1 0 0 0,1 0 0 0 0,-1-1 0 0 0,1 1 0 0 0,-1-1 0 0 0,1 0 0 0 0,0 0 0 0 0,0 0 0 0 0,-1 0 0 0 0,2 0 0 0 0,-1-1 0 0 0,0 1 0 0 0,0 0 0 0 0,1-1 0 0 0,-1 1 0 0 0,1-1 0 0 0,-2-5 0 0 0,-2-4 0 0 0,2-1 0 0 0,0 1 0 0 0,-3-17 0 0 0,1 0 0 0 0,3 22-6 0 0,1 4 13 0 0,0 0-1 0 0,1-1 1 0 0,-1 1-1 0 0,1 0 1 0 0,0 0-1 0 0,-1 0 1 0 0,1 0-1 0 0,1 0 1 0 0,-1 0-1 0 0,0-1 1 0 0,2-2-1 0 0,-2 5 142 0 0,1 0 0 0 0,-1 0 0 0 0,1 0 0 0 0,-1 0 0 0 0,1 0 0 0 0,-1 0 0 0 0,1 0 0 0 0,0 0 1 0 0,0 0-1 0 0,0 0 0 0 0,1-1 0 0 0,-1 1-114 0 0,-1 1-27 0 0,1-1 0 0 0,-1 1 0 0 0,1-1 0 0 0,-1 0 0 0 0,1 1 0 0 0,-1-1 0 0 0,1 1 0 0 0,-1-1 0 0 0,1 1 0 0 0,0 0 0 0 0,-1-1 0 0 0,1 1 0 0 0,-1 0 0 0 0,1-1 0 0 0,0 1 0 0 0,0 0 0 0 0,-1 0 0 0 0,1 0 0 0 0,0-1 0 0 0,-1 1 0 0 0,1 0 0 0 0,0 0 0 0 0,1 0 0 0 0,1 0-10 0 0,1 0 3 0 0,0-1 0 0 0,0 1 0 0 0,1 0 0 0 0,-1 0 0 0 0,0 1 0 0 0,1-1 0 0 0,-1 1 0 0 0,0 0 0 0 0,0 0 0 0 0,0 0 0 0 0,0 1 0 0 0,0-1 0 0 0,0 1 0 0 0,0 0 0 0 0,0 0 0 0 0,-1 1 0 0 0,1-1 0 0 0,-1 1 0 0 0,1 0 0 0 0,3 3 0 0 0,5 7 0 0 0,0 1 0 0 0,-1 0 0 0 0,14 23 0 0 0,-16-24 0 0 0,9 12-361 0 0,31 32-1 0 0,-37-43 209 0 0,-6-8-355 0 0,-5-4 65 0 0,6 0 133 0 0,-5-1-8955 0 0,-2-1 2443 0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7:5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17503 0 0,'0'0'399'0'0,"0"0"60"0"0,0 0 21 0 0,0 0-59 0 0,0 0-204 0 0,8 9 1167 0 0,-2-5-1109 0 0,-3-2-47 0 0,-1 0 1 0 0,1 0-1 0 0,-1-1 1 0 0,1 1-1 0 0,0-1 1 0 0,0 0 0 0 0,0 1-1 0 0,-1-1 1 0 0,5 0-1 0 0,1 0 113 0 0,1 0 0 0 0,-1 0 0 0 0,1-1-1 0 0,0-1 1 0 0,8-1 0 0 0,63-18-526 0 0,-74 19 132 0 0,-4 0-1706 0 0,-2 1-638 0 0,-2 0-130 0 0,-6 2-29 0 0</inkml:trace>
  <inkml:trace contextRef="#ctx0" brushRef="#br0" timeOffset="1">13 68 13823 0 0,'-6'6'675'0'0,"5"-5"-560"0"0,0-1-82 0 0,1 0 1 0 0,0 0 0 0 0,-1 1 0 0 0,1-1 0 0 0,0 0 0 0 0,-1 0-1 0 0,1 1 1 0 0,0-1 0 0 0,-1 0 0 0 0,1 0 0 0 0,0 1 0 0 0,0-1 0 0 0,-1 1-1 0 0,1-1 1 0 0,0 0 0 0 0,0 1 0 0 0,0-1 0 0 0,0 0 0 0 0,0 1-1 0 0,-1 0 1 0 0,1 1 107 0 0,1-1 0 0 0,-1 1 0 0 0,0 0-1 0 0,1 0 1 0 0,-1 0 0 0 0,1-1-1 0 0,-1 1 1 0 0,1 0 0 0 0,0-1 0 0 0,-1 1-1 0 0,1 0 1 0 0,0-1 0 0 0,0 1 0 0 0,1-1-1 0 0,-1 1 1 0 0,0-1 0 0 0,0 0 0 0 0,1 0-1 0 0,-1 1 1 0 0,0-1 0 0 0,1 0 0 0 0,2 1-1 0 0,-1 1 430 0 0,2 0-244 0 0,0 0 0 0 0,0-1 0 0 0,1 1 0 0 0,-1-1 1 0 0,1 0-1 0 0,-1 0 0 0 0,1-1 0 0 0,0 1 0 0 0,6 0 0 0 0,2 0-226 0 0,1 0-1 0 0,0-1 1 0 0,0 0-1 0 0,-1-2 0 0 0,1 1 1 0 0,0-2-1 0 0,0 0 1 0 0,-1 0-1 0 0,21-7 1 0 0,-32 7-433 0 0,0 1 1 0 0,1-1-1 0 0,-1 0 1 0 0,0 0-1 0 0,0 0 1 0 0,0 0-1 0 0,4-4 1 0 0,0-2-691 0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8:00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51 15663 0 0,'0'0'356'0'0,"0"0"50"0"0,0 0 20 0 0,0 0-42 0 0,0 0-112 0 0,0 0 463 0 0,0 0 234 0 0,0 0 45 0 0,0 0-61 0 0,0 0-288 0 0,-15-1 907 0 0,8 3-1469 0 0,1-1-1 0 0,0 2 1 0 0,0-1-1 0 0,0 1 1 0 0,0 0-1 0 0,0 0 0 0 0,0 1 1 0 0,1-1-1 0 0,0 1 1 0 0,0 1-1 0 0,0-1 1 0 0,0 1-1 0 0,0 0 1 0 0,1 0-1 0 0,0 0 1 0 0,0 0-1 0 0,1 1 1 0 0,-1-1-1 0 0,1 1 1 0 0,-4 10-1 0 0,-5 9-102 0 0,8-19 0 0 0,1 1 0 0 0,0-1 0 0 0,0 0 0 0 0,1 1 0 0 0,-3 13 0 0 0,1-5 0 0 0,3-11 0 0 0,-1 0 0 0 0,1 1 0 0 0,1-1 0 0 0,-1 1 0 0 0,1-1 0 0 0,-1 1 0 0 0,1-1 0 0 0,1 6 0 0 0,-1-9 0 0 0,0-1 0 0 0,0 1 0 0 0,0 0 0 0 0,0 0 0 0 0,0-1 0 0 0,1 1 0 0 0,-1 0 0 0 0,0 0 0 0 0,0-1 0 0 0,1 1 0 0 0,-1 0 0 0 0,0-1 0 0 0,1 1 0 0 0,-1 0 0 0 0,1-1 0 0 0,-1 1 0 0 0,0-1 0 0 0,1 1 0 0 0,0 0 0 0 0,-1-1 0 0 0,1 1 0 0 0,-1-1 0 0 0,1 1 0 0 0,0-1 0 0 0,-1 0 0 0 0,1 1 0 0 0,0-1 0 0 0,-1 0 0 0 0,1 1 0 0 0,0-1 0 0 0,-1 0 0 0 0,1 0 0 0 0,0 0 0 0 0,0 0 0 0 0,-1 0 0 0 0,1 0 0 0 0,1 0 0 0 0,0 1 0 0 0,1-1 23 0 0,-1 0 0 0 0,1 0 0 0 0,-1 1 0 0 0,0-2-1 0 0,1 1 1 0 0,-1 0 0 0 0,1 0 0 0 0,-1-1 0 0 0,0 1 0 0 0,1-1 0 0 0,-1 0-1 0 0,0 0 1 0 0,4-1 0 0 0,-2-1 94 0 0,1 0 1 0 0,-1 0-1 0 0,0 0 0 0 0,1 0 1 0 0,5-7-1 0 0,1-3 224 0 0,-1 0 1 0 0,16-27-1 0 0,-18 26-341 0 0,-1 0 0 0 0,0 0 0 0 0,-2-1 0 0 0,7-21 0 0 0,7-61 0 0 0,-19 96-14 0 0,0 0 0 0 0,0 1 1 0 0,0-1-1 0 0,0 0 0 0 0,0 1 0 0 0,0-1 0 0 0,0 1 0 0 0,0-1 0 0 0,0 0 1 0 0,0 1-1 0 0,0-1 0 0 0,0 0 0 0 0,-1 1 0 0 0,1-1 0 0 0,0 0 1 0 0,-7-1-669 0 0,-3 6-2163 0 0,2 2-3143 0 0,-1 1-1724 0 0</inkml:trace>
  <inkml:trace contextRef="#ctx0" brushRef="#br0" timeOffset="1">315 338 21191 0 0,'0'0'480'0'0,"0"0"67"0"0,2-1 31 0 0,-1 0-542 0 0,1 0 0 0 0,-1 0-1 0 0,1 0 1 0 0,-1 0-1 0 0,1 0 1 0 0,-1-1-1 0 0,0 1 1 0 0,1 0 0 0 0,-1-1-1 0 0,0 1 1 0 0,0-1-1 0 0,0 0 1 0 0,0 1-1 0 0,-1-1 1 0 0,1 0 0 0 0,0 1-1 0 0,-1-1 1 0 0,1 0-1 0 0,-1 0 1 0 0,1 0-1 0 0,-1-3 1 0 0,1-2-48 0 0,0-1 0 0 0,-1 0 0 0 0,0 0 0 0 0,-1-9 0 0 0,1 15-138 0 0,-1-1 0 0 0,0 1 0 0 0,0-1 0 0 0,0 1 0 0 0,0 0 0 0 0,0-1 0 0 0,0 1-1 0 0,-1 0 1 0 0,1 0 0 0 0,-1 0 0 0 0,1 0 0 0 0,-1 0 0 0 0,0 0 0 0 0,0 0 0 0 0,0 1 0 0 0,0-1 0 0 0,0 1-1 0 0,0-1 1 0 0,0 1 0 0 0,-1 0 0 0 0,1 0 0 0 0,0 0 0 0 0,-1 0 0 0 0,1 0 0 0 0,-1 0 0 0 0,1 1 0 0 0,-5-1 0 0 0,-11-1-1384 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8:00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37 15663 0 0,'3'-1'356'0'0,"8"-5"50"0"0,-8 5 20 0 0,-3 1-42 0 0,2-1-250 0 0,3-2 19 0 0,-4 2 567 0 0,-1 1 249 0 0,0 0 45 0 0,0 0-61 0 0,0 0-288 0 0,0 0-121 0 0,0 0-28 0 0,0 0-4 0 0,0 0 0 0 0,-8 4 512 0 0,-5 3-936 0 0,0 2 0 0 0,1 0 0 0 0,0 0 0 0 0,0 1 0 0 0,1 0 0 0 0,-18 22 0 0 0,20-21-88 0 0,-39 50 0 0 0,42-52 0 0 0,0 0 0 0 0,1 1 0 0 0,0 0 0 0 0,-7 19 0 0 0,8-10 0 0 0,4-18 0 0 0,0-1 0 0 0,0 0 0 0 0,0 1 0 0 0,0-1 0 0 0,0 0 0 0 0,0 1 0 0 0,0-1 0 0 0,0 0 0 0 0,0 1 0 0 0,0-1 0 0 0,0 0 0 0 0,0 1 0 0 0,0-1 0 0 0,0 0 0 0 0,0 1 0 0 0,0-1 0 0 0,1 0 0 0 0,-1 1 0 0 0,0-1 0 0 0,0 0 0 0 0,0 1 0 0 0,1-1 0 0 0,-1 0 0 0 0,0 0 0 0 0,0 1 0 0 0,1-1 0 0 0,-1 0 0 0 0,0 0 0 0 0,1 1 0 0 0,-1-1 0 0 0,0 0 0 0 0,0 0 0 0 0,1 0 0 0 0,-1 0 0 0 0,1 0 0 0 0,-1 0 0 0 0,0 1 0 0 0,1-1 0 0 0,-1 0 0 0 0,0 0 0 0 0,1 0 0 0 0,-1 0 0 0 0,0 0 0 0 0,1 0 0 0 0,-1 0 0 0 0,0 0 0 0 0,1-1 0 0 0,-1 1 0 0 0,1 0 0 0 0,-1 0 0 0 0,8 0 68 0 0,-1 0 1 0 0,0 0-1 0 0,1-1 0 0 0,-1 0 0 0 0,0 0 1 0 0,1 0-1 0 0,-1-1 0 0 0,0 0 1 0 0,0-1-1 0 0,-1 0 0 0 0,1 0 0 0 0,0 0 1 0 0,-1-1-1 0 0,8-6 0 0 0,2-2 137 0 0,0 0 0 0 0,-1-1-1 0 0,-1-1 1 0 0,14-17 0 0 0,-17 18-205 0 0,-1-1 0 0 0,12-21 0 0 0,-18 27 0 0 0,0 0 0 0 0,0-1 0 0 0,-1 1 0 0 0,0-1 0 0 0,0 1 0 0 0,1-12 0 0 0,-3 19-59 0 0,-1 0-1 0 0,0 0 0 0 0,0 0 1 0 0,0-1-1 0 0,0 1 1 0 0,0 0-1 0 0,0 0 1 0 0,0 0-1 0 0,0 0 1 0 0,0 0-1 0 0,0 0 1 0 0,-1 0-1 0 0,1-1 1 0 0,0 1-1 0 0,-1 0 0 0 0,1 0 1 0 0,-1 0-1 0 0,1 0 1 0 0,-1 0-1 0 0,1 0 1 0 0,-1 1-1 0 0,0-1 1 0 0,0 0-1 0 0,1 0 1 0 0,-1 0-1 0 0,0 1 1 0 0,0-1-1 0 0,0 0 0 0 0,0 1 1 0 0,0-1-1 0 0,0 1 1 0 0,0-1-1 0 0,0 1 1 0 0,0-1-1 0 0,0 1 1 0 0,0 0-1 0 0,0-1 1 0 0,0 1-1 0 0,0 0 1 0 0,0 0-1 0 0,-1 0 1 0 0,1 0-1 0 0,-2 0 0 0 0,-5 0-1134 0 0,-1 1-1 0 0,1 1 1 0 0,-1-1-1 0 0,-12 5 0 0 0,14-4 52 0 0,-10 3-6569 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8:01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22 17503 0 0,'1'-2'399'0'0,"20"-16"961"0"0,-19 17-1075 0 0,-2 1 457 0 0,0 0 228 0 0,0 0 43 0 0,0 0-59 0 0,0 0-289 0 0,0 0-121 0 0,-16 10 571 0 0,-21 21-663 0 0,27-22 272 0 0,-20 16 0 0 0,3-2-568 0 0,21-18-154 0 0,1 0 1 0 0,-1 0-1 0 0,-7 4 0 0 0,13-9-2 0 0,0 0 0 0 0,0 1 0 0 0,0-1 0 0 0,-1 0 0 0 0,1 0 0 0 0,0 0 0 0 0,0 0 0 0 0,0 0 0 0 0,0 0 0 0 0,-1 0 0 0 0,1 0 0 0 0,0 0 0 0 0,0 1 0 0 0,0-1 0 0 0,0 0 0 0 0,0 0 0 0 0,0 0 0 0 0,-1 0 0 0 0,1 0 0 0 0,0 1 0 0 0,0-1 0 0 0,0 0 0 0 0,0 0 0 0 0,0 0 0 0 0,0 0 0 0 0,0 1 0 0 0,0-1 0 0 0,0 0 0 0 0,0 0 0 0 0,0 0 0 0 0,0 1 0 0 0,0-1 0 0 0,0 0 0 0 0,0 0 0 0 0,0 0 0 0 0,0 0 0 0 0,0 1 0 0 0,0-1 0 0 0,0 0 0 0 0,0 0 0 0 0,0 0 0 0 0,0 1 0 0 0,0-1 0 0 0,0 0 0 0 0,0 0 0 0 0,0 0 0 0 0,1 0 0 0 0,-1 0 0 0 0,0 1 0 0 0,0-1 0 0 0,0 0 0 0 0,0 0 0 0 0,0 0 0 0 0,1 0 0 0 0,5 3 0 0 0,5 2 0 0 0,1-1 0 0 0,0 0 0 0 0,23 3 0 0 0,-13-3 0 0 0,-8-1 0 0 0,0 1 0 0 0,-1 1 0 0 0,27 12 0 0 0,-38-16 23 0 0,-1-1 1 0 0,1 1-1 0 0,0 0 0 0 0,-1 0 0 0 0,1 0 0 0 0,-1 0 1 0 0,0 1-1 0 0,1-1 0 0 0,0 2 0 0 0,1 5 453 0 0,-3-4-253 0 0,0-1-195 0 0,1 0 1 0 0,-1 0-1 0 0,0 0 0 0 0,0 0 1 0 0,-1 0-1 0 0,1 0 1 0 0,-1 0-1 0 0,1 0 0 0 0,-1 0 1 0 0,0 0-1 0 0,0-1 1 0 0,0 1-1 0 0,-1 0 0 0 0,1 0 1 0 0,0-1-1 0 0,-1 1 1 0 0,0-1-1 0 0,0 1 0 0 0,0-1 1 0 0,0 0-1 0 0,-3 3 1 0 0,-6 6 130 0 0,-1-1 0 0 0,-24 16 0 0 0,27-20-144 0 0,5-4-15 0 0,0 1 0 0 0,-1-1 0 0 0,1-1 0 0 0,-1 1 0 0 0,1-1 0 0 0,-1 1 0 0 0,0-1 0 0 0,0 0 0 0 0,-8 0 0 0 0,-2-1 0 0 0,-28-2 0 0 0,43 2 0 0 0,-4 0 0 0 0,1 0 0 0 0,0-1 0 0 0,-1 1 0 0 0,1-1 0 0 0,-1 0 0 0 0,1 0 0 0 0,0 0 0 0 0,0 0 0 0 0,-1-1 0 0 0,1 1 0 0 0,-4-4 0 0 0,0-3 16 0 0,-4-1-96 0 0,10 9-257 0 0,1 0-138 0 0,0 0-33 0 0,0 0-72 0 0,-10-8-1678 0 0,6 5-1252 0 0,2 2 2936 0 0,1-1-1 0 0,-1 0 1 0 0,0-1-1 0 0,1 1 1 0 0,0 0-1 0 0,-2-4 1 0 0,-1-7-1473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8:01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21191 0 0,'12'2'1605'0'0,"239"-24"5201"0"0,-237 20-6762 0 0,-2 0 3 0 0,0 0 0 0 0,0 0-1 0 0,0-1 1 0 0,0-1 0 0 0,-1 0 0 0 0,13-6 0 0 0,-20 8-227 0 0,-1 1-1 0 0,0-1 0 0 0,0 0 1 0 0,0-1-1 0 0,0 1 1 0 0,0 0-1 0 0,0-1 1 0 0,-1 0-1 0 0,1 0 1 0 0,-1 1-1 0 0,1-2 1 0 0,-1 1-1 0 0,0 0 0 0 0,-1 0 1 0 0,1 0-1 0 0,0-1 1 0 0,-1 1-1 0 0,0-1 1 0 0,0 1-1 0 0,0-1 1 0 0,0 0-1 0 0,0 0 1 0 0,-1 1-1 0 0,0-5 0 0 0,-2-19-1352 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4:11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69 455 0 0,'0'0'531'0'0,"0"0"45"0"0,0 0 21 0 0,0 0-10 0 0,0 0-55 0 0,0 0-20 0 0,0 0-7 0 0,1-2-26 0 0,0 1-237 0 0,0-1 0 0 0,-1 1-1 0 0,1-1 1 0 0,-1 1 0 0 0,1-1-1 0 0,-1 1 1 0 0,1-1 0 0 0,-1 1 0 0 0,0-3-1 0 0,0 2 118 0 0,0 2-7 0 0,0 0-7 0 0,0 0-1 0 0,0 0-14 0 0,0 0-64 0 0,0 0-30 0 0,0 0-4 0 0,0 0 0 0 0,0 0 0 0 0,0 0 0 0 0,0 0 0 0 0,-1-1 12 0 0,-14-12 688 0 0,14 11-614 0 0,1 2-12 0 0,-11 0 596 0 0,-27-7 1700 0 0,36 7-2527 0 0,0 1 0 0 0,0-1-1 0 0,0 1 1 0 0,0 0 0 0 0,0 0-1 0 0,0 0 1 0 0,0 0 0 0 0,-3 2-1 0 0,3-2 57 0 0,2-1-23 0 0,-1 2-11 0 0,-7 3 2 0 0,5 0 301 0 0,11-4 651 0 0,-3 0-1023 0 0,-4-1-19 0 0,1 0 0 0 0,0 1 0 0 0,0-1-1 0 0,-1 0 1 0 0,1-1 0 0 0,0 1 0 0 0,-1 0 0 0 0,1 0 0 0 0,0-1 0 0 0,-1 1 0 0 0,1-1 0 0 0,1 0 0 0 0,20-5-58 0 0,0 0 42 0 0,1 1 0 0 0,28-2 0 0 0,-25 4 7 0 0,17-3 0 0 0,-30 5 0 0 0,2 1 0 0 0,-1 3 0 0 0,-3 1 11 0 0,-10-4 49 0 0,-2 0 32 0 0,0 0-16 0 0,0 0-11 0 0,-40-12-85 0 0,38 12-48 0 0,-10-2-149 0 0,-7-2-110 0 0,17 3 103 0 0,0 2-234 0 0,-7 2 142 0 0,4-2-167 0 0,1 1 0 0 0,0-1 1 0 0,-1 1-1 0 0,1 0 0 0 0,0 0 1 0 0,-4 3-1 0 0,5-2-1245 0 0,-5 2-2791 0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4:11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153 587 3223 0 0,'-1'3'240'0'0,"-3"3"155"0"0,-1 0 0 0 0,-1 0 0 0 0,1 0 0 0 0,-1 0 0 0 0,0-1-1 0 0,0 0 1 0 0,-9 6 0 0 0,-8 1 687 0 0,-8 7 211 0 0,17-10-716 0 0,10-7-309 0 0,-1 1-1 0 0,1 0 0 0 0,1 0 1 0 0,-5 4-1 0 0,3-2 85 0 0,3-4-9 0 0,2-1-39 0 0,0 0-16 0 0,0 0-7 0 0,0 0-5 0 0,0 0-16 0 0,0 0-4 0 0,0 0 0 0 0,0 0 0 0 0,0 0-1 0 0,0 0-6 0 0,0 0-1 0 0,0 0 0 0 0,2-1 0 0 0,3-6-73 0 0,1 1 0 0 0,-1 0 0 0 0,2 0 0 0 0,-1 1 0 0 0,0-1 0 0 0,1 1 0 0 0,8-4 0 0 0,6-5 198 0 0,-19 12-336 0 0,0 0 1 0 0,0 0-1 0 0,0 1 0 0 0,1-1 1 0 0,-1 1-1 0 0,1-1 1 0 0,-1 1-1 0 0,0 0 0 0 0,1 0 1 0 0,0 0-1 0 0,3 0 1 0 0,3-1 27 0 0,2 2-5 0 0,14 11-44 0 0,-17-7 12 0 0,23 16 77 0 0,-26-18-105 0 0,-1 1-1 0 0,0 0 0 0 0,0 0 1 0 0,-1 0-1 0 0,1 1 0 0 0,-1-1 1 0 0,5 6-1 0 0,-3-2 6 0 0,-4-6-5 0 0,0 0 0 0 0,1 0 0 0 0,-1 1 0 0 0,0-1 0 0 0,0 0 0 0 0,0 1 0 0 0,-1-1 0 0 0,1 1 0 0 0,0-1 0 0 0,0 1 0 0 0,-1-1 0 0 0,1 3 0 0 0,0-3 0 0 0,-1 1 0 0 0,1 0 0 0 0,0-1 0 0 0,0 1 0 0 0,0 0 0 0 0,0-1 0 0 0,0 1 0 0 0,0-1 0 0 0,0 1 0 0 0,0-1 0 0 0,3 3 0 0 0,-1 0 6 0 0,-1-2 1 0 0,1 1 1 0 0,-1-1 0 0 0,0 0-1 0 0,1 1 1 0 0,-1-1 0 0 0,1 0-1 0 0,5 2 1 0 0,-7-4-2 0 0,-1 1 1 0 0,1-1-1 0 0,0 0 0 0 0,-1 0 1 0 0,1 0-1 0 0,0 0 0 0 0,-1 0 1 0 0,1 0-1 0 0,0-1 1 0 0,-1 1-1 0 0,1 0 0 0 0,-1 0 1 0 0,1 0-1 0 0,0 0 0 0 0,-1-1 1 0 0,1 1-1 0 0,-1 0 0 0 0,1-1 1 0 0,0 0-1 0 0,0 1 14 0 0,1-1-2 0 0,-1 0 0 0 0,1 1 1 0 0,-1-1-1 0 0,1 0 0 0 0,-1 0 1 0 0,0 0-1 0 0,1 0 0 0 0,-1 0 1 0 0,0 0-1 0 0,0 0 1 0 0,0 0-1 0 0,1 0 0 0 0,-1-1 1 0 0,-1 1-1 0 0,1 0 0 0 0,0-1 1 0 0,0 1-1 0 0,0-1 0 0 0,-1 1 1 0 0,1-1-1 0 0,-1 1 1 0 0,1-1-1 0 0,-1 0 0 0 0,0 1 1 0 0,1-1-1 0 0,-1 0 0 0 0,0 1 1 0 0,0-1-1 0 0,0-2 0 0 0,-1-1 6 0 0,0 1-1 0 0,0 0 0 0 0,0-1 0 0 0,-1 1 0 0 0,1 0 1 0 0,-1-1-1 0 0,0 1 0 0 0,0 0 0 0 0,-3-4 0 0 0,5 8-21 0 0,0-1 0 0 0,0 1-1 0 0,-1 0 1 0 0,1 0-1 0 0,0-1 1 0 0,0 1 0 0 0,0 0-1 0 0,-1 0 1 0 0,1-1 0 0 0,0 1-1 0 0,0 0 1 0 0,-1 0 0 0 0,1-1-1 0 0,0 1 1 0 0,-1 0 0 0 0,1 0-1 0 0,0 0 1 0 0,0 0 0 0 0,-1 0-1 0 0,1 0 1 0 0,0-1 0 0 0,-1 1-1 0 0,1 0 1 0 0,0 0 0 0 0,-1 0-1 0 0,1 0 1 0 0,0 0-1 0 0,-1 0 1 0 0,0 0 0 0 0,-13-1 8 0 0,6-1-184 0 0,6 2-726 0 0,2 0-282 0 0</inkml:trace>
  <inkml:trace contextRef="#ctx0" brushRef="#br0" timeOffset="0.97">981 893 1375 0 0,'0'0'152'0'0,"0"0"102"0"0,0 0 46 0 0,0 0 10 0 0,0 0 2 0 0,0 0 0 0 0,0 0 0 0 0,0 0 0 0 0,0 0 10 0 0,0 0 39 0 0,0 0 20 0 0,0 0 3 0 0,0 0-12 0 0,0 0-50 0 0,0 0-24 0 0,0 0-2 0 0,0 0-4 0 0,0 0-17 0 0,0 0-10 0 0,0 0-1 0 0,0 0 20 0 0,0 0 86 0 0,-11 2 1306 0 0,9-1-1463 0 0,1 0 1 0 0,-1 0-1 0 0,0 0 1 0 0,0 0-1 0 0,0 0 1 0 0,0 0-1 0 0,0-1 1 0 0,0 1-1 0 0,0-1 1 0 0,0 1-1 0 0,0-1 1 0 0,-1 0-1 0 0,-2 1 1 0 0,3-2 83 0 0,-16-12 694 0 0,6-4-624 0 0,11 15-197 0 0,1 1-2 0 0,-2-30 372 0 0,2-56 0 0 0,20-87 428 0 0,-9 79-592 0 0,29-67-79 0 0,-32 138-264 0 0,0 0 1 0 0,2 0-1 0 0,1 1 1 0 0,20-32-1 0 0,8-2-33 0 0,-33 49 0 0 0,0 1 0 0 0,0 0 0 0 0,8-6 0 0 0,5-6 0 0 0,-14 13 14 0 0,1 1 0 0 0,1 0-1 0 0,-1 0 1 0 0,12-6 0 0 0,10-7 61 0 0,-28 18-72 0 0,0-1 1 0 0,0 1-1 0 0,0 0 0 0 0,1 0 0 0 0,-1-1 0 0 0,0 1 0 0 0,0 0 1 0 0,0 0-1 0 0,1-1 0 0 0,-1 1 0 0 0,0 0 0 0 0,1 0 1 0 0,-1 0-1 0 0,0 0 0 0 0,0 0 0 0 0,1 0 0 0 0,-1-1 0 0 0,0 1 1 0 0,1 0-1 0 0,-1 0 0 0 0,0 0 0 0 0,1 0 0 0 0,-1 0 1 0 0,1 0-1 0 0,1 0 7 0 0,0 0 0 0 0,0 0 0 0 0,0 0 0 0 0,0 0 0 0 0,1 0 1 0 0,-1-1-1 0 0,0 1 0 0 0,2-1 0 0 0,3-1 30 0 0,-6 1-34 0 0,1 1 1 0 0,0-1 0 0 0,0 1-1 0 0,-1 0 1 0 0,1-1-1 0 0,0 1 1 0 0,0 0 0 0 0,0 0-1 0 0,0 0 1 0 0,-1 1-1 0 0,1-1 1 0 0,0 0-1 0 0,0 1 1 0 0,0-1 0 0 0,2 2-1 0 0,-2-1 2 0 0,0 1 0 0 0,0-1 0 0 0,0 0 0 0 0,0 1 0 0 0,0-1 0 0 0,0 1 0 0 0,0 0 0 0 0,0 0 0 0 0,-1 0 0 0 0,1-1 0 0 0,-1 2 0 0 0,0-1 0 0 0,3 4 0 0 0,-4-6-6 0 0,1 4 6 0 0,1 0 1 0 0,-1 0 0 0 0,1 0-1 0 0,-1 0 1 0 0,-1 0 0 0 0,1 0-1 0 0,0 0 1 0 0,-1 0 0 0 0,0 7 0 0 0,-4 37 66 0 0,1-31-14 0 0,-1 0 0 0 0,-1 0 0 0 0,-1-1 0 0 0,0 1 0 0 0,-1-1 0 0 0,0-1 0 0 0,-11 17 0 0 0,16-29-38 0 0,-1 1-1 0 0,0 0 1 0 0,0 0-1 0 0,-6 5 1 0 0,5-6 2 0 0,0 1 1 0 0,0 0-1 0 0,-5 8 1 0 0,2 0 12 0 0,-1 1 35 0 0,0 0 0 0 0,-1-1 0 0 0,-14 16-1 0 0,15-20-16 0 0,7-6-43 0 0,0 0 0 0 0,-1-1 1 0 0,1 1-1 0 0,-1 0 0 0 0,0-1 0 0 0,0 1 1 0 0,1-1-1 0 0,-1 0 0 0 0,0 0 0 0 0,0 0 1 0 0,-3 2-1 0 0,-5-2 58 0 0,7-1 14 0 0,0-1-14 0 0,3 1-68 0 0,-1 1-1 0 0,1-1 0 0 0,0 0 0 0 0,-1 0 1 0 0,1 0-1 0 0,-1 0 0 0 0,1 0 0 0 0,-1 0 0 0 0,1 0 1 0 0,0 0-1 0 0,-1 0 0 0 0,1 0 0 0 0,-1 0 1 0 0,1 0-1 0 0,0 0 0 0 0,-1-1 0 0 0,1 1 0 0 0,-1 0 1 0 0,1 0-1 0 0,0 0 0 0 0,-1-1 0 0 0,0 1 1 0 0,-13-16 71 0 0,14 15-69 0 0,-1 0 0 0 0,1 1 0 0 0,0-1 0 0 0,0 0 0 0 0,0 0 0 0 0,0 0 0 0 0,0 0 0 0 0,0 1 0 0 0,0-1 0 0 0,0 0 1 0 0,0 0-1 0 0,0 0 0 0 0,0 1 0 0 0,0-1 0 0 0,1 0 0 0 0,-1 0 0 0 0,0 0 0 0 0,0 1 0 0 0,1-1 0 0 0,-1 0 0 0 0,2-1 0 0 0,11-18 17 0 0,-11 16-27 0 0,12-16 5 0 0,3-1 0 0 0,-7 14 0 0 0,1 3 0 0 0,3 6 0 0 0,-9-1 0 0 0,21 10 0 0 0,-23-9 0 0 0,10 7 0 0 0,3 7 0 0 0,-1-3 0 0 0,3 3 0 0 0,-14-9 0 0 0,1 0 0 0 0,-1 0 0 0 0,3 9 0 0 0,-4-9 7 0 0,-1 1-1 0 0,0 0 0 0 0,0 0 0 0 0,0 0 1 0 0,-1 0-1 0 0,0 1 0 0 0,-1-1 1 0 0,0 0-1 0 0,0 0 0 0 0,-1 0 1 0 0,-2 13-1 0 0,-4 11 169 0 0,-18 48 0 0 0,19-62-89 0 0,0-2 31 0 0,-1-1-1 0 0,-16 27 1 0 0,5-9 61 0 0,16-30-157 0 0,0 1 1 0 0,-1-1-1 0 0,1 1 0 0 0,-1-1 0 0 0,1 0 0 0 0,-1 0 0 0 0,0 0 1 0 0,0 0-1 0 0,-1 0 0 0 0,1-1 0 0 0,0 1 0 0 0,-1-1 1 0 0,0 0-1 0 0,1 0 0 0 0,-1-1 0 0 0,0 1 0 0 0,0-1 1 0 0,0 1-1 0 0,0-1 0 0 0,0 0 0 0 0,0-1 0 0 0,0 1 0 0 0,0-1 1 0 0,-1 0-1 0 0,1 0 0 0 0,0 0 0 0 0,0 0 0 0 0,0-1 1 0 0,-8-2-1 0 0,3 1-5 0 0,0 0 0 0 0,1-1 0 0 0,-1-1 0 0 0,1 0-1 0 0,0 0 1 0 0,-1 0 0 0 0,2-1 0 0 0,-1 0 0 0 0,1-1 0 0 0,0 0 0 0 0,0 0 0 0 0,-11-12 0 0 0,13 10 6 0 0,-17-16 9 0 0,15 17-46 0 0,0 2-217 0 0,6 5-674 0 0,1 0-266 0 0,0 0-47 0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4:14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8287 0 0,'0'0'382'0'0,"0"0"-8"0"0,0 0-170 0 0,0 0 176 0 0,0 0 107 0 0,0 0 22 0 0,0 0 3 0 0,0 0 0 0 0,0 0 0 0 0,0 0 0 0 0,1-1 0 0 0,5-3-77 0 0,1 0 0 0 0,0 0 0 0 0,7-2 0 0 0,1-2-31 0 0,-9 6-270 0 0,-1 0-1 0 0,1 0 0 0 0,-1 0 1 0 0,1 1-1 0 0,-1 0 0 0 0,1 0 1 0 0,8 0-1 0 0,41 2 1844 0 0,-2 1-925 0 0,-37-3-1052 0 0,28 5 0 0 0,-36-3 0 0 0,1 1 0 0 0,0-2 0 0 0,0 1 0 0 0,-1-1 0 0 0,1 0 0 0 0,0-1 0 0 0,-1 0 0 0 0,1-1 0 0 0,12-3 0 0 0,-19 5-106 0 0,-1-1-1 0 0,1 0 1 0 0,0 1 0 0 0,-1-1-1 0 0,1 0 1 0 0,-1 0 0 0 0,1 1-1 0 0,-1-1 1 0 0,1 0 0 0 0,-1-1-1 0 0,1 0 1 0 0,1-1-730 0 0,-2 2-3462 0 0,-1 1-1316 0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4:14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11975 0 0,'0'0'267'0'0,"0"0"42"0"0,0 0 17 0 0,0 0-28 0 0,0 0-58 0 0,0 0 491 0 0,0 0 238 0 0,0 0 45 0 0,0 0-61 0 0,0 0-288 0 0,0 0-121 0 0,2 0-28 0 0,33 0 150 0 0,0-2 0 0 0,-1-2 0 0 0,58-12 0 0 0,-81 13-1637 0 0,1 1 0 0 0,-1 0-1 0 0,20 0 1 0 0,-17 1-5512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2:5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13823 0 0,'0'0'304'0'0,"0"0"64"0"0,13-5 16 0 0,-5 4 0 0 0,1-1-312 0 0,3-1-72 0 0,-1-4 0 0 0,2 3 0 0 0,2-3 0 0 0,1 2 0 0 0,-3-1 0 0 0,-2 1 0 0 0,0 2 0 0 0,-3 2 0 0 0,-8 1 0 0 0,8-5 0 0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4:15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 10135 0 0,'0'0'464'0'0,"0"0"-9"0"0,0 0-155 0 0,0 0 443 0 0,0 0 227 0 0,0 0 44 0 0,0 0-61 0 0,0 0-288 0 0,0 0-121 0 0,0 0-28 0 0,-1 8 508 0 0,-21 77 889 0 0,6-24-746 0 0,2-5-863 0 0,-33 83 0 0 0,43-131-129 0 0,0 1-1 0 0,0-1 0 0 0,-1 0 1 0 0,0 0-1 0 0,-9 11 0 0 0,11-16-107 0 0,0 0 0 0 0,0 0 0 0 0,0 0 0 0 0,0 0-1 0 0,0 0 1 0 0,-1-1 0 0 0,1 0 0 0 0,-1 0-1 0 0,0 0 1 0 0,1 0 0 0 0,-1 0 0 0 0,0-1 0 0 0,0 0-1 0 0,-6 2 1 0 0,2-2-67 0 0,4 0 0 0 0,0-1 0 0 0,0 1 0 0 0,1-1 0 0 0,-1 0 0 0 0,0 0 0 0 0,0 0 0 0 0,0-1 0 0 0,0 1 0 0 0,-4-2 0 0 0,-7-2 0 0 0,9 2 0 0 0,0 1 0 0 0,0-1 0 0 0,0 0 0 0 0,1-1 0 0 0,-7-2 0 0 0,11 4 0 0 0,-1 0 0 0 0,1 0 0 0 0,0-1 0 0 0,-1 1 0 0 0,1 0 0 0 0,0 0 0 0 0,0-1 0 0 0,0 1 0 0 0,0-1 0 0 0,0 1 0 0 0,0-1 0 0 0,0 1 0 0 0,0-1 0 0 0,1 0 0 0 0,-1 1 0 0 0,1-1 0 0 0,-1 0 0 0 0,1 1 0 0 0,0-1 0 0 0,-1 0 0 0 0,1 0 0 0 0,0-2 0 0 0,0 1 68 0 0,0 1 1 0 0,0-1-1 0 0,0 0 0 0 0,0 0 0 0 0,1 0 1 0 0,-1 1-1 0 0,1-1 0 0 0,0 0 1 0 0,0 1-1 0 0,0-1 0 0 0,0 1 0 0 0,0-1 1 0 0,0 1-1 0 0,1-1 0 0 0,-1 1 0 0 0,1 0 1 0 0,0-1-1 0 0,-1 1 0 0 0,1 0 0 0 0,0 0 1 0 0,0 1-1 0 0,1-1 0 0 0,-1 0 1 0 0,0 1-1 0 0,1-1 0 0 0,-1 1 0 0 0,0 0 1 0 0,1-1-1 0 0,3 0 0 0 0,-3 1-68 0 0,12-5 0 0 0,-13 5 0 0 0,2 0 0 0 0,12 5 0 0 0,1 1 0 0 0,-17-5 0 0 0,1 0 0 0 0,0 0 0 0 0,-1 0 0 0 0,1 1 0 0 0,0-1 0 0 0,-1 0 0 0 0,1 0 0 0 0,0 1 0 0 0,-1-1 0 0 0,1 0 0 0 0,-1 1 0 0 0,1-1 0 0 0,0 1 0 0 0,0 0 0 0 0,13 11 0 0 0,-5-5 0 0 0,-1 0 0 0 0,-1 1 0 0 0,1 0 0 0 0,-1 1 0 0 0,-1-1 0 0 0,9 16 0 0 0,0 2 0 0 0,12 32 0 0 0,-12-8-64 0 0,-14-49-273 0 0,-1-1-138 0 0,0 0-1569 0 0,0 0-6148 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4:1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6447 0 0,'0'0'142'0'0,"0"0"22"0"0,0 0 13 0 0,0 0 55 0 0,0 0 181 0 0,0 0 78 0 0,0 0 18 0 0,0 0 3 0 0,0 0 0 0 0,0 0 0 0 0,0 0 0 0 0,0 0 0 0 0,0 0 0 0 0,0 0 0 0 0,0 0 0 0 0,0 0 0 0 0,0 0 0 0 0,0 0 0 0 0,0 0 0 0 0,0 0 0 0 0,0 0 0 0 0,0 0 0 0 0,0 0 0 0 0,-8 7 1536 0 0,-21 7 664 0 0,28-13-2325 0 0,1-1 101 0 0,0 0 21 0 0,0 0-66 0 0,8-1-278 0 0,26 0-165 0 0,-23 1 0 0 0,0-1 0 0 0,18-2 0 0 0,72-11 0 0 0,-96 13-17 0 0,-3 0 2 0 0,0 1 0 0 0,0-1-1 0 0,0 1 1 0 0,0 0 0 0 0,0 0-1 0 0,0 0 1 0 0,0 0-1 0 0,-1 0 1 0 0,1 1 0 0 0,0-1-1 0 0,3 1 1 0 0,-4 0-1036 0 0,-1-1-385 0 0,0 0-1136 0 0,0 0-4248 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4:17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11975 0 0,'0'0'547'0'0,"0"0"-11"0"0,0 0-271 0 0,0 0 133 0 0,0 0 91 0 0,0 0 20 0 0,0 0 3 0 0,0 0 0 0 0,0 0 0 0 0,2-1 0 0 0,28-4 784 0 0,-17 3-736 0 0,-1 0 0 0 0,1 1 0 0 0,-1 0 0 0 0,17 1 0 0 0,-23 0-472 0 0,-1 0 0 0 0,1-1 0 0 0,-1 0-1 0 0,1 0 1 0 0,-1 0 0 0 0,9-3 0 0 0,11-2-95 0 0,12-2-262 0 0,-34 7-119 0 0,0 1-279 0 0,0 0-3619 0 0,-3 0 2240 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4:18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1 870 8287 0 0,'0'0'382'0'0,"0"0"-8"0"0,0 0-170 0 0,0 0 176 0 0,0 0 107 0 0,0 0 22 0 0,0 0 71 0 0,12-12 3251 0 0,-9 9-3497 0 0,0 0 0 0 0,0-1 0 0 0,0 1 0 0 0,0-1 0 0 0,-1 1 0 0 0,0-1 0 0 0,0 0 0 0 0,0 0 0 0 0,0 0 0 0 0,0 0 0 0 0,-1 0 0 0 0,0 0 0 0 0,0 0 0 0 0,1-8 0 0 0,0-8 736 0 0,0 1 1 0 0,-2-21-1 0 0,0 21-398 0 0,-1-32-485 0 0,8-176 1861 0 0,-4 195-1806 0 0,2 0 0 0 0,1 0 0 0 0,2 1 1 0 0,1-1-1 0 0,13-29 0 0 0,-17 47-242 0 0,1 1 0 0 0,1 0 0 0 0,0 0 0 0 0,0 1 0 0 0,2-1 0 0 0,-1 2 0 0 0,2-1 0 0 0,-1 1 0 0 0,20-16 0 0 0,-14 14 0 0 0,-8 7 0 0 0,1 0 0 0 0,15-10 0 0 0,-15 12 0 0 0,-5 2 0 0 0,0 0 0 0 0,0 1 0 0 0,0-1 0 0 0,0 1 0 0 0,0 0 0 0 0,0 0 0 0 0,1 0 0 0 0,-1 0 0 0 0,0 1 0 0 0,1-1 0 0 0,5 1 0 0 0,2 1 0 0 0,-8 1 0 0 0,1 0 0 0 0,-1 0 0 0 0,0 1 0 0 0,0-1 0 0 0,0 0 0 0 0,-1 1 0 0 0,1 0 0 0 0,0 0 0 0 0,-1 0 0 0 0,0 0 0 0 0,0 0 0 0 0,3 6 0 0 0,-2-3 0 0 0,0 0 0 0 0,0 1 0 0 0,0-1 0 0 0,-1 1 0 0 0,0-1 0 0 0,1 10 0 0 0,-3-10 0 0 0,0-1 0 0 0,0 0 0 0 0,-1 1 0 0 0,0-1 0 0 0,0 0 0 0 0,0 0 0 0 0,0 0 0 0 0,-1 1 0 0 0,0-1 0 0 0,0-1 0 0 0,0 1 0 0 0,-1 0 0 0 0,0-1 0 0 0,-5 8 0 0 0,-1 3 0 0 0,7-13 56 0 0,1 0-1 0 0,0 0 1 0 0,-1 0-1 0 0,0 0 1 0 0,1-1-1 0 0,-1 1 1 0 0,0-1 0 0 0,0 1-1 0 0,0-1 1 0 0,0 0-1 0 0,0 0 1 0 0,0 0-1 0 0,0 0 1 0 0,-1 0 0 0 0,-2 1-1 0 0,-4 0 316 0 0,1 0 1 0 0,-16 1-1 0 0,16-3-326 0 0,0 1-45 0 0,2-3-64 0 0,4 1-273 0 0,2 1-138 0 0,0 0-33 0 0,0 0 133 0 0,0 0 577 0 0,9 0-146 0 0,-6 0-77 0 0,0 0 1 0 0,0 0-1 0 0,0 0 1 0 0,0 0 0 0 0,1 0-1 0 0,-1 1 1 0 0,0 0-1 0 0,0-1 1 0 0,0 1-1 0 0,-1 0 1 0 0,1 0-1 0 0,0 1 1 0 0,0-1 0 0 0,0 0-1 0 0,-1 1 1 0 0,1 0-1 0 0,-1 0 1 0 0,1 0-1 0 0,-1 0 1 0 0,0 0-1 0 0,0 0 1 0 0,0 0 0 0 0,3 4-1 0 0,0 1 21 0 0,-1 1 0 0 0,1 0 0 0 0,-1-1 0 0 0,-1 1 0 0 0,0 1 0 0 0,0-1 0 0 0,0 0 0 0 0,-1 1 0 0 0,2 13 0 0 0,4 13 0 0 0,-5-23 0 0 0,0 1 0 0 0,-1-1 0 0 0,0 1 0 0 0,-1 22 0 0 0,-1-33 0 0 0,0 0 0 0 0,0 0 0 0 0,-1 0 0 0 0,1 0 0 0 0,0 0 0 0 0,-1-1 0 0 0,0 1 0 0 0,0 2 0 0 0,-2 0 0 0 0,1-1 0 0 0,0 0 0 0 0,-1 0 0 0 0,0 0 0 0 0,-5 5 0 0 0,5-6 56 0 0,1 0 0 0 0,-1 0 0 0 0,0 0-1 0 0,0-1 1 0 0,0 0 0 0 0,0 1 0 0 0,0-1 0 0 0,0 0 0 0 0,0 0 0 0 0,-5 0-1 0 0,-36 3 986 0 0,15-2-704 0 0,23-1-452 0 0,0 0-1 0 0,0 0 1 0 0,0-1 0 0 0,0 0-1 0 0,-1 0 1 0 0,1 0 0 0 0,0-1-1 0 0,0 0 1 0 0,0 0 0 0 0,0-1-1 0 0,-9-3 1 0 0,-11-2-1068 0 0,21 6 418 0 0,-1-1 1 0 0,0 1-1 0 0,-9-5 1 0 0,-15-10-1268 0 0,4 1-15 0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8:41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131 221 13823 0 0,'0'0'315'0'0,"0"0"45"0"0,0 0 21 0 0,0 0-49 0 0,5-7-208 0 0,-4-4-53 0 0,1-7 1296 0 0,-1 0 1 0 0,8-29-1 0 0,0 2 1012 0 0,-5 26-1199 0 0,-3 16-984 0 0,0 0 0 0 0,0 0 0 0 0,0 0 0 0 0,-1 0 1 0 0,0 0-1 0 0,1 0 0 0 0,-1 0 0 0 0,0 0 0 0 0,-1 0 1 0 0,1 0-1 0 0,0 0 0 0 0,-1 0 0 0 0,0 0 1 0 0,-1-4-1 0 0,1 5 292 0 0,1 2 21 0 0,0 0-66 0 0,0-1-294 0 0,-3-3-133 0 0,1 14-16 0 0,-19 71 0 0 0,-60 156 0 0 0,27-111 0 0 0,74-193-6205 0 0,-16 53-1646 0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8:4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1 323 11975 0 0,'0'0'267'0'0,"0"0"42"0"0,0 0 17 0 0,0 0-28 0 0,0-16-47 0 0,0 13 59 0 0,0 0 0 0 0,1 1 0 0 0,-1-1 0 0 0,1 0 0 0 0,0 0 0 0 0,0 0 0 0 0,0 0 0 0 0,0 0 0 0 0,1 1 0 0 0,-1-1 0 0 0,1 1 0 0 0,2-4 0 0 0,7-13 1041 0 0,-8 11-862 0 0,1 1-1 0 0,0 0 1 0 0,1 0-1 0 0,-1 0 1 0 0,11-10-1 0 0,31-27 2213 0 0,-19 21-2099 0 0,1 1 0 0 0,1 2 1 0 0,1 1-1 0 0,34-15 0 0 0,-47 26-561 0 0,0 2 0 0 0,1 0 1 0 0,33-6-1 0 0,-45 11-41 0 0,-1 1 0 0 0,1 0 0 0 0,-1 0 0 0 0,1 0 0 0 0,-1 1 0 0 0,1-1 0 0 0,-1 1 0 0 0,1 1 0 0 0,-1-1 0 0 0,0 1 0 0 0,6 2 0 0 0,8 4 0 0 0,27 18 0 0 0,-41-24 0 0 0,10 9 0 0 0,9 4 0 0 0,-20-15 0 0 0,-3 0 0 0 0,0 1 0 0 0,0-1 0 0 0,0 0 0 0 0,-1 0 0 0 0,1 1 0 0 0,0-1 0 0 0,0 1 0 0 0,0-1 0 0 0,0 1 0 0 0,0-1 0 0 0,0 1 0 0 0,-1 0 0 0 0,1-1 0 0 0,0 1 0 0 0,0 0 0 0 0,0 0 0 0 0,2 2 0 0 0,1 0 0 0 0,-1 0 0 0 0,0 0 0 0 0,-1 1 0 0 0,1-1 0 0 0,0 1 0 0 0,-1-1 0 0 0,0 1 0 0 0,4 7 0 0 0,-5-8 0 0 0,1 0 0 0 0,0-1 0 0 0,-1 1 0 0 0,0 0 0 0 0,0 0 0 0 0,2 6 0 0 0,-2-3 0 0 0,-1-6 0 0 0,1 1 0 0 0,-1 0 0 0 0,1 0 0 0 0,-1 0 0 0 0,0 0 0 0 0,0 0 0 0 0,1 0 0 0 0,-1 0 0 0 0,0-1 0 0 0,0 1 0 0 0,0 0 0 0 0,0 0 0 0 0,0 0 0 0 0,0 0 0 0 0,0 0 0 0 0,0 0 0 0 0,-1 0 0 0 0,1 0 0 0 0,0 0 0 0 0,0 0 0 0 0,-1-1 0 0 0,1 1 0 0 0,-1 0 0 0 0,1 0 0 0 0,-1 0 0 0 0,0 0 0 0 0,-1 3 0 0 0,-5 9 0 0 0,1-1 0 0 0,-2 0 0 0 0,1 0 0 0 0,-2-1 0 0 0,-10 13 0 0 0,2-7 37 0 0,0 0 0 0 0,0-1 0 0 0,-2-1 0 0 0,0-1 0 0 0,-37 21-1 0 0,45-28-185 0 0,-7 4-542 0 0,10-11-393 0 0,4 0-961 0 0,2-1-3943 0 0,-6-3-1724 0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8:45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84 10135 0 0,'0'0'464'0'0,"0"0"-9"0"0,2-1-295 0 0,3-2 55 0 0,0-2 1 0 0,0 1-1 0 0,0 0 0 0 0,4-7 1 0 0,15-12 3192 0 0,-23 22-3136 0 0,0 0-1 0 0,1 0 0 0 0,-1 0 1 0 0,0 0-1 0 0,1 0 0 0 0,-1 0 1 0 0,0 0-1 0 0,0-1 1 0 0,0 1-1 0 0,0 0 0 0 0,0-1 1 0 0,-1 1-1 0 0,1-1 0 0 0,0 1 1 0 0,0-1-1 0 0,-1 1 0 0 0,1-1 1 0 0,-1-2-1 0 0,0 3 241 0 0,0 1 0 0 0,0 0 0 0 0,0 0 0 0 0,0 0-68 0 0,-1-1-289 0 0,0 1-91 0 0,-1-1 0 0 0,1 1 0 0 0,0-1-1 0 0,-1 1 1 0 0,1-1 0 0 0,-1 1 0 0 0,1 0 0 0 0,-1 0 0 0 0,1 0 0 0 0,-1 0 0 0 0,1 0 0 0 0,-1 0-1 0 0,1 0 1 0 0,-1 0 0 0 0,1 1 0 0 0,-1-1 0 0 0,1 1 0 0 0,0-1 0 0 0,-1 1 0 0 0,1-1 0 0 0,-1 1 0 0 0,-1 1-1 0 0,-5 2 368 0 0,2-1-418 0 0,0-1-1 0 0,0 1 1 0 0,1 0 0 0 0,-1 0 0 0 0,1 1-1 0 0,0 0 1 0 0,0 0 0 0 0,0 0 0 0 0,1 0-1 0 0,-1 1 1 0 0,-3 5 0 0 0,-5 8-7 0 0,-20 36 1 0 0,24-39-8 0 0,-2 6 1 0 0,1 0 0 0 0,-9 33 0 0 0,-2 1 0 0 0,7-18 512 0 0,-16 61 0 0 0,25-74-256 0 0,1-1 0 0 0,1 1 0 0 0,0 47 0 0 0,4-52-256 0 0,1-1 0 0 0,1 1 0 0 0,0-1 0 0 0,2 0 0 0 0,0 0 0 0 0,14 32 0 0 0,-12-38 0 0 0,-5-10 0 0 0,9 7 0 0 0,-8-2 0 0 0,-5 0 0 0 0,-18 13 0 0 0,19-19-16 0 0,1-1 1 0 0,0 1-1 0 0,0-1 1 0 0,0 0-1 0 0,-1 1 0 0 0,1-1 1 0 0,0 1-1 0 0,-1-1 0 0 0,1 0 1 0 0,0 1-1 0 0,-1-1 1 0 0,1 0-1 0 0,0 0 0 0 0,-1 1 1 0 0,1-1-1 0 0,-1 0 0 0 0,1 0 1 0 0,-1 0-1 0 0,1 0 1 0 0,0 1-1 0 0,-1-1 0 0 0,1 0 1 0 0,-1 0-1 0 0,1 0 1 0 0,-1 0-1 0 0,1 0 0 0 0,-1 0 1 0 0,1 0-1 0 0,-1 0 0 0 0,1 0 1 0 0,-1-1-1 0 0,-1 1-313 0 0,0 1 32 0 0,-6-1-2872 0 0,-2 0-5360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8:47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153 442 10135 0 0,'0'0'464'0'0,"0"0"-9"0"0,2-1-295 0 0,10-10 1688 0 0,0 0 1 0 0,20-25-1 0 0,-8 5 386 0 0,-1-1 1 0 0,30-55-1 0 0,-51 83-2216 0 0,3-4 49 0 0,-1 0 1 0 0,0 0-1 0 0,-1-1 1 0 0,0 1-1 0 0,0-1 1 0 0,2-10-1 0 0,-3 0 107 0 0,1 4 32 0 0,-1 1 0 0 0,0-1 0 0 0,-1 0-1 0 0,-1 1 1 0 0,0-1 0 0 0,-4-24 0 0 0,4 38-206 0 0,-1 0 0 0 0,1 0 0 0 0,0 0 0 0 0,0 0 0 0 0,0 1 0 0 0,-1-1 0 0 0,1 0 0 0 0,-1 0 0 0 0,1 1 0 0 0,0-1 0 0 0,-1 0 0 0 0,1 0 0 0 0,-2 0 0 0 0,-3 0 0 0 0,5 1 0 0 0,-2 0 0 0 0,0 0 0 0 0,0 0 0 0 0,0 0 0 0 0,0 0 0 0 0,0 1 0 0 0,0-1 0 0 0,0 0 0 0 0,0 1 0 0 0,1 0 0 0 0,-1-1 0 0 0,0 1 0 0 0,0 0 0 0 0,1 0 0 0 0,-1 0 0 0 0,0 0 0 0 0,1 0 0 0 0,-1 0 0 0 0,1 0 0 0 0,-1 1 0 0 0,1-1 0 0 0,0 1 0 0 0,-1-1 0 0 0,1 1 0 0 0,0-1 0 0 0,-1 3 0 0 0,-4 6 0 0 0,0 0 0 0 0,1 1 0 0 0,-4 11 0 0 0,4-9 0 0 0,-6 12 0 0 0,2 1 0 0 0,0 0 0 0 0,-7 42 0 0 0,-28 139 0 0 0,16-69 0 0 0,6-26 0 0 0,-27 115 0 0 0,48-218 0 0 0,-1 0 0 0 0,0 15 0 0 0,2-24 0 0 0,1 0 0 0 0,-1 0 0 0 0,0 0 0 0 0,0-1 0 0 0,0 1 0 0 0,0 0 0 0 0,0 0 0 0 0,0 0 0 0 0,1 0 0 0 0,-1 0 0 0 0,0 0 0 0 0,0-1 0 0 0,0 1 0 0 0,0 0 0 0 0,1 0 0 0 0,-1 0 0 0 0,0 0 0 0 0,0 0 0 0 0,0 0 0 0 0,1 0 0 0 0,-1 0 0 0 0,0 0 0 0 0,0 0 0 0 0,0 0 0 0 0,1 0 0 0 0,-1 0 0 0 0,0 0 0 0 0,0 0 0 0 0,0 0 0 0 0,0 0 0 0 0,1 0 0 0 0,-1 0 0 0 0,0 0 0 0 0,0 0 0 0 0,0 1 0 0 0,1-1 0 0 0,-1 0 0 0 0,0 0 0 0 0,0 0 0 0 0,0 0 0 0 0,0 0 0 0 0,0 0 0 0 0,1 1 0 0 0,-1-1 0 0 0,0 0 0 0 0,0 0 0 0 0,0 0 0 0 0,0 0 0 0 0,0 1 0 0 0,0-1 0 0 0,0 0 0 0 0,0 0 0 0 0,0 0 0 0 0,0 0 0 0 0,0 1 0 0 0,1-1 0 0 0,-1 0 0 0 0,0 0 0 0 0,0 0 0 0 0,0 1 0 0 0,0-1 0 0 0,-1 0 0 0 0,1 0 0 0 0,0 0 0 0 0,0 1 0 0 0,0-1 0 0 0,0 0 0 0 0,8-9 0 0 0,-3 1 0 0 0,0-1 0 0 0,-1 0 0 0 0,-1 0 0 0 0,1 0 0 0 0,3-18 0 0 0,0 1 0 0 0,1-3 0 0 0,6-50 0 0 0,-12 65 0 0 0,2-21 0 0 0,0 0 0 0 0,-3-56 0 0 0,-2 77 0 0 0,0 1 0 0 0,-5-21 0 0 0,5 31 0 0 0,0-1 0 0 0,0 1 0 0 0,0 0 0 0 0,-1-1 0 0 0,1 1 0 0 0,-1 0 0 0 0,1 0 0 0 0,-1-1 0 0 0,0 1 0 0 0,0 1 0 0 0,-1-1 0 0 0,1 0 0 0 0,-1 1 0 0 0,-4-5 0 0 0,6 6 0 0 0,-1 0 0 0 0,1 1 0 0 0,0-1 0 0 0,-1 1 0 0 0,1-1 0 0 0,0 1 0 0 0,-1 0 0 0 0,1-1 0 0 0,-1 1 0 0 0,1 0 0 0 0,0 0 0 0 0,-1 0 0 0 0,1 0 0 0 0,-1 0 0 0 0,1 0 0 0 0,-1 0 0 0 0,1 1 0 0 0,-2 0 0 0 0,0 0 0 0 0,0 0 0 0 0,0 0 0 0 0,0 1 0 0 0,0 0 0 0 0,0-1 0 0 0,1 1 0 0 0,-6 5 0 0 0,3-2 0 0 0,-1 1 0 0 0,1 0 0 0 0,0 0 0 0 0,1 0 0 0 0,0 1 0 0 0,-5 8 0 0 0,-5 23 0 0 0,13-37 0 0 0,1 1 0 0 0,-1-1 0 0 0,1 1 0 0 0,-1-1 0 0 0,1 1 0 0 0,0-1 0 0 0,-1 1 0 0 0,1 0 0 0 0,0-1 0 0 0,0 1 0 0 0,0-1 0 0 0,0 1 0 0 0,1-1 0 0 0,-1 1 0 0 0,0 0 0 0 0,1-1 0 0 0,0 3 0 0 0,0-1 0 0 0,4 5 0 0 0,-2-6 0 0 0,0 1 0 0 0,0-1 0 0 0,0-1 0 0 0,0 1 0 0 0,0 0 0 0 0,0-1 0 0 0,0 0 0 0 0,1 1 0 0 0,-1-1 0 0 0,1-1 0 0 0,-1 1 0 0 0,1 0 0 0 0,-1-1 0 0 0,1 0 0 0 0,-1 0 0 0 0,1 0 0 0 0,3 0 0 0 0,9-2 0 0 0,0 0 0 0 0,22-7 0 0 0,-34 8 0 0 0,12-4 0 0 0,0 0 0 0 0,0-1 0 0 0,-1-1 0 0 0,27-16 0 0 0,-18 8 0 0 0,-2-1 0 0 0,24-22 0 0 0,-38 30 0 0 0,0 0 0 0 0,0-1 0 0 0,0 0 0 0 0,-1 0 0 0 0,7-14 0 0 0,-8 10 61 0 0,-7 11 133 0 0,0 1-6 0 0,1-1 300 0 0,0 2 21 0 0,-13 1 99 0 0,10 0-608 0 0,-1 1 0 0 0,1-1 0 0 0,0 1 0 0 0,-1 0 0 0 0,1 1 0 0 0,0-1 0 0 0,1 0 0 0 0,-1 1 0 0 0,0 0 0 0 0,1-1 0 0 0,-1 1 0 0 0,1 0 0 0 0,0 0 0 0 0,0 1 0 0 0,0-1 0 0 0,-3 7 0 0 0,0 4 0 0 0,0 1 0 0 0,-6 26 0 0 0,10-37 0 0 0,0-1 0 0 0,0-3 0 0 0,1 1 0 0 0,0 0 0 0 0,0 0 0 0 0,0-1 0 0 0,-1 1 0 0 0,1 0 0 0 0,0 0 0 0 0,0 0 0 0 0,0-1 0 0 0,0 1 0 0 0,0 0 0 0 0,0 0 0 0 0,1-1 0 0 0,-1 1 0 0 0,0 0 0 0 0,0 0 0 0 0,0-1 0 0 0,1 1 0 0 0,-1 0 0 0 0,1 1 0 0 0,0 1 0 0 0,0 0 0 0 0,0 0 0 0 0,1 0 0 0 0,-1 0 0 0 0,1 0 0 0 0,-1 0 0 0 0,4 4 0 0 0,-5-7 0 0 0,1 1 0 0 0,-1 0 0 0 0,0-1 0 0 0,1 1 0 0 0,-1 0 0 0 0,1-1 0 0 0,-1 1 0 0 0,1 0 0 0 0,-1-1 0 0 0,1 1 0 0 0,0-1 0 0 0,-1 1 0 0 0,1-1 0 0 0,0 1 0 0 0,-1-1 0 0 0,1 0 0 0 0,0 1 0 0 0,-1-1 0 0 0,1 0 0 0 0,0 0 0 0 0,0 1 0 0 0,1-1 0 0 0,1 0 0 0 0,0 1 0 0 0,0 0 0 0 0,1 0 0 0 0,-1 0 0 0 0,1-1 0 0 0,0 0 0 0 0,-1 1 0 0 0,1-1 0 0 0,-1-1 0 0 0,1 1 0 0 0,0 0 0 0 0,-1-1 0 0 0,1 0 0 0 0,3-1 0 0 0,9-2 0 0 0,-8 2 0 0 0,0-1 0 0 0,0-1 0 0 0,0 0 0 0 0,-1 0 0 0 0,1 0 0 0 0,-1-1 0 0 0,13-11 0 0 0,12-14 0 0 0,-26 23 0 0 0,-4 0 0 0 0,-4 0 0 0 0,1 4 0 0 0,-1 0 0 0 0,-12-10 0 0 0,9 8 0 0 0,-10-6 0 0 0,13 11 0 0 0,1-1 0 0 0,0 0 0 0 0,0 0 0 0 0,0 0 0 0 0,0 0 0 0 0,0 0 0 0 0,0 0 0 0 0,0 0 0 0 0,-2-2 0 0 0,3 2 0 0 0,-1-1 0 0 0,0 0 0 0 0,0 0 0 0 0,-1 0 0 0 0,1 0 0 0 0,0 1 0 0 0,-1-1 0 0 0,0 0 0 0 0,1 1 0 0 0,-1-1 0 0 0,0 1 0 0 0,0-1 0 0 0,0 1 0 0 0,0 0 0 0 0,-3-2 0 0 0,-31-8 0 0 0,30 8 0 0 0,-1 3 0 0 0,0 1 0 0 0,0 1 0 0 0,0-1 0 0 0,65-2 0 0 0,41-10-1992 0 0,-90 10 1992 0 0,3-1 0 0 0,24-6 0 0 0,-27 4 21 0 0,-6 3 22 0 0,1 0-1 0 0,0 0 0 0 0,-1 0 0 0 0,1 0 1 0 0,-1 1-1 0 0,1-1 0 0 0,0 1 0 0 0,6 0 0 0 0,-10 0-8 0 0,1 0-1 0 0,-1 1 1 0 0,0-1-1 0 0,1 0 1 0 0,-1 1-1 0 0,1-1 1 0 0,-1 0-1 0 0,0 1 1 0 0,1-1-1 0 0,-1 0 1 0 0,0 1-1 0 0,1-1 1 0 0,-1 1-1 0 0,0-1 1 0 0,0 0-1 0 0,1 1 1 0 0,-1-1-1 0 0,0 1 1 0 0,0-1-1 0 0,0 1 1 0 0,0-1-1 0 0,0 1 1 0 0,0-1-1 0 0,1 1 1 0 0,-1-1-1 0 0,-1 1 1 0 0,2 14 652 0 0,-3 3-686 0 0,-6 24 0 0 0,5-30 0 0 0,0-1 0 0 0,1 0 0 0 0,1 1 0 0 0,0-1 0 0 0,0 1 0 0 0,2 17 0 0 0,1-19 0 0 0,-2-10 0 0 0,0 0 0 0 0,0-1 0 0 0,0 1 0 0 0,0 0 0 0 0,0 0 0 0 0,0 0 0 0 0,0-1 0 0 0,0 1 0 0 0,0 0 0 0 0,0 0 0 0 0,1 0 0 0 0,-1 0 0 0 0,0-1 0 0 0,0 1 0 0 0,0 0 0 0 0,0 0 0 0 0,0 0 0 0 0,0 0 0 0 0,1 0 0 0 0,-1-1 0 0 0,0 1 0 0 0,0 0 0 0 0,0 0 0 0 0,0 0 0 0 0,1 0 0 0 0,-1 0 0 0 0,0 0 0 0 0,0 0 0 0 0,0 0 0 0 0,1 0 0 0 0,-1 0 0 0 0,0 0 0 0 0,0 0 0 0 0,0 0 0 0 0,1 0 0 0 0,-1 0 0 0 0,0 0 0 0 0,0 0 0 0 0,0 0 0 0 0,1 0 0 0 0,-1 0 0 0 0,0 0 0 0 0,0 0 0 0 0,0 0 0 0 0,0 0 0 0 0,1 0 0 0 0,-1 0 0 0 0,0 0 0 0 0,0 1 0 0 0,0-1 0 0 0,0 0 0 0 0,1 0 0 0 0,-1 0 0 0 0,0 0 0 0 0,0 0 0 0 0,0 1 0 0 0,0-1 0 0 0,0 0 0 0 0,0 0 0 0 0,0 0 0 0 0,1 0 0 0 0,-1 1 0 0 0,0-1 0 0 0,0 0 0 0 0,0 0 0 0 0,0 0 0 0 0,0 1 0 0 0,7-15 0 0 0,0 1 0 0 0,-1-2 0 0 0,5-18 0 0 0,-7 20 0 0 0,1 1 0 0 0,0-1 0 0 0,1 1 0 0 0,1 0 0 0 0,0 1 0 0 0,0-1 0 0 0,10-10 0 0 0,-10 16 0 0 0,3 4 0 0 0,-6 2 0 0 0,-1 0 0 0 0,-1 1 0 0 0,1 0 0 0 0,0-1 0 0 0,0 1 0 0 0,0 0 0 0 0,-1 0 0 0 0,1 0 0 0 0,3 2 0 0 0,17 9 0 0 0,-16-9-261 0 0,0 0 0 0 0,0-1 0 0 0,0 0 0 0 0,0-1 0 0 0,0 1 0 0 0,11 0 0 0 0,-14-3 221 0 0,0 1-1 0 0,-1-1 0 0 0,1 0 0 0 0,-1 0 0 0 0,1 0 1 0 0,4-2-1 0 0,0-1-282 0 0,3 0-296 0 0,-1 0 0 0 0,0-1-1 0 0,-1 0 1 0 0,1-1-1 0 0,10-7 1 0 0,40-39-2699 0 0,-52 46 3219 0 0,4-6-25 0 0,-1-1-1 0 0,0 1 1 0 0,-1-2 0 0 0,0 0-1 0 0,11-20 1 0 0,-3-2 627 0 0,16-42 0 0 0,-22 33 2441 0 0,-11 44-1924 0 0,-1-1-133 0 0,0-3-509 0 0,0 4 38 0 0,0 1 80 0 0,-3 4 15 0 0,-20 45-220 0 0,-34 95-1 0 0,0 64 1177 0 0,54-192-1264 0 0,1 0-1 0 0,-1 17 1 0 0,3-33-203 0 0,0 0 0 0 0,0 0 0 0 0,0 1 0 0 0,-1-1 0 0 0,1 0 0 0 0,0 0 0 0 0,0 1 0 0 0,0-1 0 0 0,0 0 0 0 0,0 0 0 0 0,0 1 0 0 0,0-1 0 0 0,0 0 0 0 0,0 0 0 0 0,0 1 0 0 0,0-1 0 0 0,0 0 0 0 0,1 1 0 0 0,-1-1 0 0 0,0 0 0 0 0,0 0 0 0 0,0 0 0 0 0,0 1 0 0 0,0-1 0 0 0,0 0 0 0 0,1 0 0 0 0,-1 1 0 0 0,0-1 0 0 0,0 0 0 0 0,0 0 0 0 0,1 0 0 0 0,-1 0 0 0 0,0 1 0 0 0,0-1 0 0 0,0 0 0 0 0,1 0 0 0 0,-1 0 0 0 0,0 0 0 0 0,0 0 0 0 0,1 0 0 0 0,-1 0 0 0 0,0 1 0 0 0,0-1 0 0 0,1 0 0 0 0,-1 0 0 0 0,0 0 0 0 0,0 0 0 0 0,1 0 0 0 0,-1 0 0 0 0,0 0 0 0 0,1 0 0 0 0,-1-1 0 0 0,0 1 0 0 0,0 0 0 0 0,1 0 0 0 0,-1 0 0 0 0,0 0 0 0 0,0 0 0 0 0,1 0 0 0 0,-1 0 0 0 0,0-1 0 0 0,0 1 0 0 0,0 0 0 0 0,1 0 0 0 0,-1 0 0 0 0,0 0 0 0 0,0-1 0 0 0,1 1 0 0 0,12-8 0 0 0,-1 0 0 0 0,0 0 0 0 0,0-1 0 0 0,0-1 0 0 0,13-15 0 0 0,2 0 0 0 0,3-4 0 0 0,-15 15 0 0 0,22-19 0 0 0,-28 28 0 0 0,-4 4 0 0 0,-7 6 0 0 0,-5 6 0 0 0,5-9 0 0 0,-7 5 0 0 0,6-3 0 0 0,0-1 0 0 0,0 1 0 0 0,0-1 0 0 0,0 1 0 0 0,1 0 0 0 0,-1 0 0 0 0,1 1 0 0 0,0-1 0 0 0,1 0 0 0 0,-1 1 0 0 0,1-1 0 0 0,-1 1 0 0 0,0 6 0 0 0,0 6 0 0 0,0 1 0 0 0,2 20 0 0 0,0-37 0 0 0,0 5 0 0 0,-1-2 0 0 0,1-1 0 0 0,0 1 0 0 0,0 0 0 0 0,1-1 0 0 0,-1 1 0 0 0,1-1 0 0 0,0 1 0 0 0,0-1 0 0 0,0 0 0 0 0,0 1 0 0 0,1-1 0 0 0,-1 0 0 0 0,1 0 0 0 0,0 0 0 0 0,3 6 0 0 0,-4-8 16 0 0,-1 0-22 0 0,1-1-1 0 0,-1 1 1 0 0,0 0 0 0 0,1-1 0 0 0,-1 1-1 0 0,0-1 1 0 0,1 1 0 0 0,-1-1 0 0 0,1 1 0 0 0,-1-1-1 0 0,1 0 1 0 0,-1 1 0 0 0,1-1 0 0 0,-1 0 0 0 0,1 1-1 0 0,-1-1 1 0 0,1 0 0 0 0,-1 1 0 0 0,1-1 0 0 0,0 0-1 0 0,-1 0 1 0 0,1 0 0 0 0,0 0 0 0 0,2 1-350 0 0,1 0 1 0 0,-1 0-1 0 0,0-1 1 0 0,0 1-1 0 0,0-1 1 0 0,0 0-1 0 0,0 0 1 0 0,0 0-1 0 0,1 0 1 0 0,-1-1-1 0 0,0 1 1 0 0,0-1-1 0 0,0 0 1 0 0,0 0-1 0 0,0 0 1 0 0,0 0-1 0 0,0 0 1 0 0,3-3-1 0 0,7-4-668 0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8:48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27 19351 0 0,'0'0'439'0'0,"0"0"62"0"0,0 0 33 0 0,-2-1-65 0 0,-8-2-309 0 0,2 3-143 0 0,-4 3 195 0 0,6-1 163 0 0,0 0 1 0 0,0 0-1 0 0,0 0 0 0 0,0 1 1 0 0,-9 5-1 0 0,3-1 159 0 0,10-6-408 0 0,-1 1 0 0 0,0-1 0 0 0,1 1 1 0 0,-1 0-1 0 0,1 0 0 0 0,0 0 0 0 0,0 0 0 0 0,0 0 1 0 0,0 0-1 0 0,0 1 0 0 0,-2 2 0 0 0,-10 17 258 0 0,-22 24 1 0 0,24-32-213 0 0,1 1 1 0 0,0 1 0 0 0,0 0-1 0 0,-8 19 1 0 0,16-28-173 0 0,1-4 0 0 0,0 0 0 0 0,1 1 0 0 0,0-1 0 0 0,0 0 0 0 0,0 1 0 0 0,-1 4 0 0 0,2-7 0 0 0,0 0 0 0 0,0 0 0 0 0,0 1 0 0 0,0-1 0 0 0,0 0 0 0 0,0 0 0 0 0,0 0 0 0 0,0 0 0 0 0,0 0 0 0 0,0 0 0 0 0,1 0 0 0 0,-1 1 0 0 0,0-1 0 0 0,1 0 0 0 0,-1 0 0 0 0,1 0 0 0 0,-1 0 0 0 0,1 0 0 0 0,0-1 0 0 0,-1 1 0 0 0,1 0 0 0 0,0 0 0 0 0,1 1 0 0 0,0 0 0 0 0,-1-1 0 0 0,-1 0 0 0 0,1 0 0 0 0,-1 0 0 0 0,1 0 0 0 0,0-1 0 0 0,-1 1 0 0 0,1 0 0 0 0,0-1 0 0 0,0 1 0 0 0,0 0 0 0 0,0-1 0 0 0,-1 1 0 0 0,1-1 0 0 0,0 1 0 0 0,0-1 0 0 0,0 1 0 0 0,0-1 0 0 0,0 0 0 0 0,0 0 0 0 0,0 1 0 0 0,0-1 0 0 0,2 0 0 0 0,0 0 0 0 0,0 1 0 0 0,0-1 0 0 0,-1 0 0 0 0,1 0 0 0 0,0 0 0 0 0,-1-1 0 0 0,1 1 0 0 0,0 0 0 0 0,-1-1 0 0 0,1 0 0 0 0,-1 0 0 0 0,1 0 0 0 0,-1 0 0 0 0,1 0 0 0 0,-1 0 0 0 0,5-3 0 0 0,4-4 0 0 0,20-18 0 0 0,-11 8 0 0 0,-18 17 0 0 0,20-16 0 0 0,23-23 0 0 0,-38 33 0 0 0,-1 0 0 0 0,1-1 0 0 0,-2 0 0 0 0,1 0 0 0 0,-1 0 0 0 0,8-18 0 0 0,-11 18 0 0 0,-2 8 0 0 0,0 0 0 0 0,0 0 0 0 0,0 0 0 0 0,0 0 0 0 0,0-1 0 0 0,0 1 0 0 0,0 0 0 0 0,0 0 0 0 0,0 0 0 0 0,0 0 0 0 0,0 0 0 0 0,0 0 0 0 0,-1 0 0 0 0,1 0 0 0 0,0 0 0 0 0,0-1 0 0 0,0 1 0 0 0,0 0 0 0 0,0 0 0 0 0,0 0 0 0 0,0 0 0 0 0,0 0 0 0 0,0 0 0 0 0,0 0 0 0 0,-1 0 0 0 0,1 0 0 0 0,0 0 0 0 0,0 0 0 0 0,0 0 0 0 0,0 0 0 0 0,0 0 0 0 0,0 0 0 0 0,0 0 0 0 0,-1 0 0 0 0,1 0 0 0 0,0 0 0 0 0,0 0 0 0 0,0 0 0 0 0,0 0 0 0 0,0 0 0 0 0,0 0 0 0 0,0 0 0 0 0,-1 0 0 0 0,-1 1 0 0 0,0 1 0 0 0,0-1 0 0 0,0 1 0 0 0,0 0 0 0 0,0 0 0 0 0,0 0 0 0 0,1 0 0 0 0,-1 0 0 0 0,-1 3 0 0 0,-13 23 0 0 0,13-22 0 0 0,1 0 0 0 0,0-1 0 0 0,0 1 0 0 0,0 0 0 0 0,0 0 0 0 0,1 0 0 0 0,0 1 0 0 0,0 7 0 0 0,3-5 0 0 0,-2-8 0 0 0,0 0 0 0 0,0 0 0 0 0,1 0 0 0 0,-1-1 0 0 0,0 1 0 0 0,0 0 0 0 0,1-1 0 0 0,-1 1 0 0 0,0 0 0 0 0,1 0 0 0 0,-1-1 0 0 0,1 1 0 0 0,-1-1 0 0 0,0 1 0 0 0,1 0 0 0 0,0-1 0 0 0,-1 1 0 0 0,1-1 0 0 0,-1 1 0 0 0,1-1 0 0 0,0 1 0 0 0,0-1 0 0 0,2 2 0 0 0,0 0 0 0 0,1 0 0 0 0,-1 0 0 0 0,1-1 0 0 0,0 1 0 0 0,-1-1 0 0 0,1 0 0 0 0,0 0 0 0 0,0 0 0 0 0,0 0 0 0 0,0-1 0 0 0,0 1 0 0 0,0-1 0 0 0,0 0 0 0 0,0 0 0 0 0,0-1 0 0 0,0 1 0 0 0,-1-1 0 0 0,1 0 0 0 0,6-2 0 0 0,0 0 0 0 0,1 0 0 0 0,-2-1 0 0 0,1-1 0 0 0,0 0 0 0 0,-1 0 0 0 0,12-8 0 0 0,-9 3 0 0 0,0-1 0 0 0,0 0 0 0 0,-1-1 0 0 0,0 0 0 0 0,13-21 0 0 0,37-71 0 0 0,-45 74 0 0 0,-16 31 0 0 0,-4 5 0 0 0,1 0 0 0 0,0 0 0 0 0,0 0 0 0 0,-3 11 0 0 0,5-12 0 0 0,0 0 0 0 0,0 0 0 0 0,1 0 0 0 0,0 0 0 0 0,0 0 0 0 0,0 1 0 0 0,1-1 0 0 0,-1 0 0 0 0,1 0 0 0 0,0 0 0 0 0,3 6 0 0 0,-2-5 0 0 0,1 0 0 0 0,0 0 0 0 0,1-1 0 0 0,0 0 0 0 0,-1 1 0 0 0,2-1 0 0 0,-1-1 0 0 0,8 8 0 0 0,44 37 0 0 0,-46-41 0 0 0,-3-1 0 0 0,-6 2 0 0 0,-1-8 0 0 0,-1 4 0 0 0,-10 4 0 0 0,6-5-15 0 0,-1-1 0 0 0,1-1 1 0 0,-1 1-1 0 0,0-1 0 0 0,1 0 0 0 0,-1 0 0 0 0,0-1 1 0 0,-7 1-1 0 0,11-2-204 0 0,0 0 1 0 0,-1 0-1 0 0,1-1 0 0 0,0 1 1 0 0,0-1-1 0 0,0 1 1 0 0,0-1-1 0 0,-3-1 1 0 0,-9-7-7418 0 0,5 2-76 0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8:49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0 15663 0 0,'0'0'719'0'0,"0"0"-20"0"0,-3 7-278 0 0,-25 47 4119 0 0,17-28-3598 0 0,-9 34 1 0 0,-81 226 697 0 0,70-225-1552 0 0,20-42 89 0 0,-14 34 1 0 0,20-42 280 0 0,2-3 299 0 0,10-15-367 0 0,-3 1-390 0 0,0 1 0 0 0,-1-1 0 0 0,0 0 0 0 0,5-13 0 0 0,5-9 0 0 0,-5 13 0 0 0,0-1 0 0 0,-1 0 0 0 0,5-19 0 0 0,-11 25 0 0 0,-1 10 0 0 0,1 0 0 0 0,-1 0 0 0 0,0 0 0 0 0,0-1 0 0 0,0 1 0 0 0,0 0 0 0 0,0 0 0 0 0,0 0 0 0 0,0-1 0 0 0,0 1 0 0 0,0 0 0 0 0,0 0 0 0 0,0 0 0 0 0,0-1 0 0 0,0 1 0 0 0,0 0 0 0 0,0 0 0 0 0,0 0 0 0 0,0 0 0 0 0,0-1 0 0 0,0 1 0 0 0,0 0 0 0 0,0 0 0 0 0,0 0 0 0 0,0-1 0 0 0,-1 1 0 0 0,1 0 0 0 0,0 0 0 0 0,0 0 0 0 0,0 0 0 0 0,0 0 0 0 0,0-1 0 0 0,0 1 0 0 0,-1 0 0 0 0,1 0 0 0 0,0 0 0 0 0,0 0 0 0 0,0 0 0 0 0,0 0 0 0 0,-1 0 0 0 0,1 0 0 0 0,0-1 0 0 0,0 1 0 0 0,0 0 0 0 0,0 0 0 0 0,-1 0 0 0 0,1 0 0 0 0,0 0 0 0 0,0 0 0 0 0,-1 0 0 0 0,-2 3 0 0 0,-3 2 0 0 0,1 1 0 0 0,0-1 0 0 0,0 1 0 0 0,0 1 0 0 0,1-1 0 0 0,0 0 0 0 0,-4 8 0 0 0,6-10 0 0 0,1 0 0 0 0,-1 0 0 0 0,1-1 0 0 0,0 1 0 0 0,-1 0 0 0 0,2 0 0 0 0,-1 0 0 0 0,0 0 0 0 0,1 1 0 0 0,0-1 0 0 0,0 0 0 0 0,0 0 0 0 0,1 0 0 0 0,1 8 0 0 0,4-1 0 0 0,-4-8 0 0 0,0 0 0 0 0,1-1 0 0 0,0 1 0 0 0,-1-1 0 0 0,1 1 0 0 0,0-1 0 0 0,0 0 0 0 0,1 0 0 0 0,-1-1 0 0 0,0 1 0 0 0,0-1 0 0 0,1 1 0 0 0,-1-1 0 0 0,1 0 0 0 0,0 0 0 0 0,-1-1 0 0 0,1 1 0 0 0,-1-1 0 0 0,1 0 0 0 0,0 0 0 0 0,-1 0 0 0 0,1 0 0 0 0,4-1 0 0 0,9-2 0 0 0,0 0 0 0 0,0-1 0 0 0,24-10 0 0 0,-39 14 0 0 0,13-6 144 0 0,0 1 1 0 0,-1-2-1 0 0,0 0 0 0 0,0-1 0 0 0,17-13 0 0 0,-24 16-65 0 0,-1 0-1 0 0,0-1 0 0 0,0 1 0 0 0,-1-1 1 0 0,0-1-1 0 0,0 1 0 0 0,0-1 0 0 0,-1 0 1 0 0,0 0-1 0 0,0 0 0 0 0,0 0 0 0 0,2-10 1 0 0,-4 7 70 0 0,-2 10-148 0 0,0 0-1 0 0,0-1 1 0 0,0 1-1 0 0,0 0 1 0 0,0 0-1 0 0,0-1 1 0 0,0 1-1 0 0,1 0 1 0 0,-1 0-1 0 0,0-1 1 0 0,0 1-1 0 0,0 0 1 0 0,0 0-1 0 0,-1-1 1 0 0,1 1-1 0 0,0 0 1 0 0,0 0-1 0 0,0-1 1 0 0,0 1-1 0 0,0 0 1 0 0,0 0-1 0 0,0-1 1 0 0,0 1-1 0 0,0 0 1 0 0,-1 0-1 0 0,1-1 1 0 0,0 1-1 0 0,0 0 1 0 0,0 0-1 0 0,0 0 1 0 0,-1 0-1 0 0,1-1 1 0 0,0 1-1 0 0,0 0 1 0 0,-1 0-1 0 0,1 0 1 0 0,0 0-1 0 0,0 0 1 0 0,-1-1-1 0 0,-3 3-4 0 0,-1 0 4 0 0,0 1 0 0 0,1 0 0 0 0,-1 0 0 0 0,1 0 0 0 0,-1 0 0 0 0,1 1 0 0 0,0-1 0 0 0,1 1 0 0 0,-1 0 0 0 0,-4 7 0 0 0,3-5 0 0 0,1 0 0 0 0,1 0 0 0 0,-1 0 0 0 0,1 0 0 0 0,0 1 0 0 0,1-1 0 0 0,-4 12 0 0 0,5-15-5 0 0,1 0 0 0 0,-1 0 1 0 0,1 0-1 0 0,0 0 0 0 0,0 0 0 0 0,0 0 0 0 0,0 0 1 0 0,1 1-1 0 0,-1-1 0 0 0,1 0 0 0 0,0 0 1 0 0,-1 0-1 0 0,1 0 0 0 0,1 0 0 0 0,-1-1 0 0 0,0 1 1 0 0,1 0-1 0 0,0 0 0 0 0,-1-1 0 0 0,1 1 0 0 0,0-1 1 0 0,0 0-1 0 0,0 1 0 0 0,1-1 0 0 0,-1 0 0 0 0,1 0 1 0 0,-1 0-1 0 0,1-1 0 0 0,-1 1 0 0 0,1-1 0 0 0,0 1 1 0 0,0-1-1 0 0,0 0 0 0 0,0 0 0 0 0,0 0 1 0 0,0 0-1 0 0,0-1 0 0 0,0 1 0 0 0,0-1 0 0 0,0 0 1 0 0,5 0-1 0 0,-1-1-662 0 0,0 1 0 0 0,0-1 0 0 0,0-1 0 0 0,0 1 0 0 0,10-5 0 0 0,1-2-866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2:53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12 364 8287 0 0,'0'0'382'0'0,"0"0"-8"0"0,0 0-170 0 0,0 0 176 0 0,-2 0 107 0 0,-5 3 22 0 0,5-3 3 0 0,2 0 0 0 0,0 0 0 0 0,0 0 0 0 0,0 0 0 0 0,0 0 0 0 0,0 0 0 0 0,0 0 0 0 0,0 0 0 0 0,0 0 0 0 0,0 0 0 0 0,0 0 0 0 0,0 0 0 0 0,0 0 0 0 0,0 0 0 0 0,0 0 0 0 0,0 0 0 0 0,0-1 0 0 0,-1-5-287 0 0,1 1-1 0 0,0 0 0 0 0,1 0 1 0 0,-1 0-1 0 0,1 0 1 0 0,0 0-1 0 0,1 0 0 0 0,-1 0 1 0 0,1 0-1 0 0,0 0 1 0 0,0 0-1 0 0,0 1 0 0 0,1-1 1 0 0,-1 1-1 0 0,5-5 1 0 0,5-7-195 0 0,0 2-1 0 0,25-25 1 0 0,0 6-30 0 0,28-29 0 0 0,-4 7 0 0 0,-51 46 0 0 0,-5 5 0 0 0,5-5 0 0 0,1 1 0 0 0,-1 0 0 0 0,17-8 0 0 0,-20 12 0 0 0,-15 4 0 0 0,4 0-701 0 0,0 1-1 0 0,0-1 1 0 0,0-1 0 0 0,0 1 0 0 0,-1-1-1 0 0,1 0 1 0 0,-5-1 0 0 0,6 1-1345 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8:49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132 125 8287 0 0,'1'-2'382'0'0,"13"-28"119"0"0,-10 21 72 0 0,0 0-1 0 0,0 0 1 0 0,0 0-1 0 0,2-12 1 0 0,-6 19 449 0 0,5-10 1334 0 0,-3 7 2456 0 0,6-10-3192 0 0,-7 13-1076 0 0,-1 2-28 0 0,0 0-72 0 0,-1 2-217 0 0,-19 37 82 0 0,2 0 0 0 0,1 2 0 0 0,-16 60 0 0 0,16-47 70 0 0,-30 67-1 0 0,37-98-378 0 0,-11 38 0 0 0,21-60-91 0 0,0 1-1 0 0,-1-1 1 0 0,1 0-1 0 0,0 0 1 0 0,0 0-1 0 0,0 0 1 0 0,0 1-1 0 0,0-1 1 0 0,1 0 0 0 0,-1 0-1 0 0,1 2 1 0 0,0 7-708 0 0,11-12-225 0 0,15-8-5638 0 0,-11 3-220 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8:5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1 13823 0 0,'0'0'315'0'0,"0"0"45"0"0,0 0 21 0 0,0 0-49 0 0,0 0-81 0 0,0 0 481 0 0,0 0 237 0 0,-1 9 998 0 0,-6 51 1214 0 0,5-35-2585 0 0,-7 28-1 0 0,7-46-590 0 0,-20 88 1025 0 0,-40 107 0 0 0,19-91-1030 0 0,39-105 0 0 0,-3-6 0 0 0,5-1-68 0 0,-1 0 1 0 0,1-1-1 0 0,0 1 0 0 0,0-1 0 0 0,0 1 0 0 0,0-1 1 0 0,1 0-1 0 0,-1 1 0 0 0,0-1 0 0 0,1 0 0 0 0,-1 0 1 0 0,1 0-1 0 0,-3-4 0 0 0,-12-33-1499 0 0,10 23 1163 0 0,-5-17-617 0 0,4 14-569 0 0,-15-33-1 0 0,20 48 1403 0 0,-1 0 0 0 0,1 0 0 0 0,-1 0 0 0 0,0 0 0 0 0,0 0-1 0 0,0 0 1 0 0,-1 1 0 0 0,0-1 0 0 0,1 1 0 0 0,-1 0 0 0 0,0 0-1 0 0,-6-3 1 0 0,5 4 247 0 0,0 1-1 0 0,1-1 1 0 0,-1 1-1 0 0,0 0 1 0 0,0 1-1 0 0,0-1 1 0 0,0 1-1 0 0,0 0 1 0 0,0 0-1 0 0,0 0 1 0 0,1 1-1 0 0,-10 2 0 0 0,9-2 11 0 0,-1 0 0 0 0,1 1 0 0 0,0 0-1 0 0,-1 0 1 0 0,1 1 0 0 0,0-1-1 0 0,0 1 1 0 0,0 0 0 0 0,1 0 0 0 0,-6 5-1 0 0,9-6 189 0 0,0 0 0 0 0,1 0 0 0 0,-1 0-1 0 0,0-1 1 0 0,1 1 0 0 0,0 0 0 0 0,-1 0 0 0 0,1 0 0 0 0,0 0-1 0 0,0 0 1 0 0,1 3 0 0 0,-1-1 324 0 0,-1-2 84 0 0,1-2-121 0 0,10 10 416 0 0,-4-7-903 0 0,-1 1 0 0 0,0-1 1 0 0,1 0-1 0 0,-1 0 0 0 0,1-1 0 0 0,0 0 0 0 0,0 0 0 0 0,0 0 1 0 0,0 0-1 0 0,1-1 0 0 0,-1 0 0 0 0,10 0 0 0 0,3-1 430 0 0,1 0 0 0 0,33-6 0 0 0,113-25-4144 0 0,-159 28 2884 0 0,0 1 0 0 0,0-1 0 0 0,0 0 0 0 0,12-7 0 0 0,-18 9 654 0 0,21-12-1928 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8:50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34 19351 0 0,'0'0'439'0'0,"0"0"62"0"0,0 0 33 0 0,0 0-65 0 0,0 0-169 0 0,0 0 442 0 0,-1-1 229 0 0,-6-4 42 0 0,6 4-127 0 0,0 2-582 0 0,-2-1-192 0 0,0 1 0 0 0,0 0 1 0 0,0 0-1 0 0,0 1 0 0 0,1-1 0 0 0,-1 0 1 0 0,1 1-1 0 0,-1 0 0 0 0,1 0 0 0 0,-1-1 0 0 0,1 1 1 0 0,0 1-1 0 0,0-1 0 0 0,0 0 0 0 0,0 0 1 0 0,0 1-1 0 0,-2 4 0 0 0,0-1-43 0 0,0 0-67 0 0,0 1 0 0 0,1-1 0 0 0,0 1 0 0 0,0 0 0 0 0,0 0 0 0 0,1 0 0 0 0,-3 14 0 0 0,5-19-3 0 0,0 0 1 0 0,0 0-1 0 0,1-1 0 0 0,-1 1 1 0 0,0 0-1 0 0,1 0 0 0 0,-1 0 1 0 0,1-1-1 0 0,-1 1 0 0 0,1 0 1 0 0,0-1-1 0 0,0 1 0 0 0,0 0 1 0 0,0-1-1 0 0,0 1 0 0 0,0-1 1 0 0,0 0-1 0 0,0 1 0 0 0,1-1 1 0 0,-1 0-1 0 0,0 0 0 0 0,1 1 1 0 0,-1-1-1 0 0,1-1 0 0 0,0 1 1 0 0,2 2-1 0 0,0-1 9 0 0,0-1 0 0 0,0 1 1 0 0,0 0-1 0 0,0-1 0 0 0,0 0 0 0 0,0 0 0 0 0,0 0 1 0 0,1-1-1 0 0,-1 1 0 0 0,7-1 0 0 0,3-3 190 0 0,0 0-1 0 0,0 0 1 0 0,0-1-1 0 0,-1-1 1 0 0,0 0 0 0 0,0-1-1 0 0,0-1 1 0 0,-1 0-1 0 0,13-9 1 0 0,-23 14-198 0 0,0 1 0 0 0,0-1 0 0 0,1 0 0 0 0,-1 0 0 0 0,0 0 0 0 0,-1-1 0 0 0,1 1 0 0 0,0 0 0 0 0,-1-1 0 0 0,1 1 0 0 0,-1-1 0 0 0,0 0 0 0 0,1 1 0 0 0,-1-1 0 0 0,-1 0 0 0 0,1 0 0 0 0,0 0 0 0 0,-1 0 0 0 0,1-4 0 0 0,-1 4 0 0 0,-1 0 0 0 0,1 0 0 0 0,-1 1 0 0 0,1-1 0 0 0,-1 0 0 0 0,0 1 0 0 0,0-1 0 0 0,0 1 0 0 0,0-1 0 0 0,-1 1 0 0 0,1-1 0 0 0,-1 1 0 0 0,1 0 0 0 0,-1 0 0 0 0,0 0 0 0 0,0 0 0 0 0,0 0 0 0 0,0 0 0 0 0,0 0 0 0 0,-3-1 0 0 0,-1-1-93 0 0,1 1 0 0 0,-1 0 0 0 0,1 0 0 0 0,-1 0 0 0 0,0 1 0 0 0,0 0 0 0 0,0 0 0 0 0,0 1 0 0 0,0-1 0 0 0,-1 1 0 0 0,1 1 1 0 0,0-1-1 0 0,-1 1 0 0 0,1 0 0 0 0,0 0 0 0 0,0 1 0 0 0,-12 2 0 0 0,-55 11-3845 0 0,29-6 1893 0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8:54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216 289 8287 0 0,'0'0'191'0'0,"0"0"26"0"0,0 0 9 0 0,-1-1-34 0 0,-1-1 29 0 0,1-1 0 0 0,-1 1 0 0 0,1 0 0 0 0,0-1 0 0 0,0 1 0 0 0,0-1 0 0 0,0 1 0 0 0,0-1 0 0 0,0 1 0 0 0,1-1 0 0 0,-1 0 0 0 0,1 1 0 0 0,0-1 1 0 0,0 0-1 0 0,0 0 0 0 0,0 1 0 0 0,0-1 0 0 0,2-4 0 0 0,-2-6 661 0 0,1 4-232 0 0,0 1 0 0 0,1 0 0 0 0,-1 0 0 0 0,2 0-1 0 0,4-14 1 0 0,-3 12-207 0 0,0-1 0 0 0,2-15 0 0 0,-4 8-435 0 0,-2 14 54 0 0,0-1 0 0 0,1 1 0 0 0,-1 0 0 0 0,1 0 1 0 0,0 0-1 0 0,3-8 0 0 0,-3 8 654 0 0,-2 2-610 0 0,4-10 661 0 0,-1 5-752 0 0,-2 6-15 0 0,1 0 0 0 0,-1 0 0 0 0,1-1 0 0 0,-1 1 0 0 0,0 0 0 0 0,0-1 0 0 0,0 1 0 0 0,0 0 1 0 0,0-1-1 0 0,0 1 0 0 0,0 0 0 0 0,0-1 0 0 0,0 1 0 0 0,-1 0 0 0 0,1-1 0 0 0,0 1 0 0 0,-2-3 0 0 0,2 4 14 0 0,0 0 0 0 0,0-1-1 0 0,0 1 1 0 0,0 0 0 0 0,0-1-1 0 0,-1 1 1 0 0,1 0 0 0 0,0 0-1 0 0,0-1 1 0 0,0 1 0 0 0,0 0-1 0 0,-1 0 1 0 0,1 0 0 0 0,0-1-1 0 0,0 1 1 0 0,-1 0 0 0 0,1 0-1 0 0,0 0 1 0 0,0 0 0 0 0,-1-1 0 0 0,1 1-1 0 0,0 0 1 0 0,0 0 0 0 0,-1 0-1 0 0,1 0 1 0 0,0 0 0 0 0,-1 0-1 0 0,1 0 1 0 0,0 0 0 0 0,0 0-1 0 0,-1 0 1 0 0,1 0 0 0 0,0 0-1 0 0,-1 0 1 0 0,1 0 0 0 0,0 0 0 0 0,-1 0-1 0 0,1 0 1 0 0,0 0 0 0 0,0 0-1 0 0,-1 1 1 0 0,1-1 0 0 0,0 0-1 0 0,0 0 1 0 0,-1 0 0 0 0,1 0-1 0 0,0 1 1 0 0,0-1 0 0 0,-1 0-1 0 0,1 0 1 0 0,0 1 0 0 0,-10 8 714 0 0,7-4-690 0 0,0-1 0 0 0,1 1 0 0 0,0-1 0 0 0,0 1 0 0 0,0 0 0 0 0,0 0 0 0 0,1 0 0 0 0,0 0 0 0 0,0 0 0 0 0,0 0 0 0 0,0 0 0 0 0,1 0 0 0 0,0 0 0 0 0,0 1 0 0 0,1 4 0 0 0,-1 2-38 0 0,-1 0-1 0 0,-1-1 1 0 0,1 1-1 0 0,-2-1 1 0 0,-7 21-1 0 0,-1 9 76 0 0,-67 206 1477 0 0,40-138-1128 0 0,33-94-424 0 0,-4 9 0 0 0,2-1 0 0 0,0 2 0 0 0,-6 48 0 0 0,12-63 8 0 0,0-5-18 0 0,0 1 0 0 0,0 0-1 0 0,1-1 1 0 0,0 1 0 0 0,0 0-1 0 0,1 9 1 0 0,0-14-327 0 0,-1-1-138 0 0,0 0-33 0 0,0 0 65 0 0,-6-10-81 0 0,-2-4-3374 0 0,6 5 2363 0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8:55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1 402 6447 0 0,'0'0'298'0'0,"0"0"-10"0"0,0 0 20 0 0,0 0 780 0 0,0 0 356 0 0,0 0 76 0 0,0 0-123 0 0,0 0-574 0 0,0 0-250 0 0,6-13 1404 0 0,4-8 1443 0 0,11-41 0 0 0,-1 2-2904 0 0,31-88-516 0 0,-19 62 0 0 0,-30 80 0 0 0,-2 1 72 0 0,0 5 299 0 0,-10 16 1069 0 0,5-6-1399 0 0,1 0 1 0 0,0 1 0 0 0,-4 18 0 0 0,-3 6-44 0 0,9-27-123 0 0,0 0-1 0 0,1 0 1 0 0,0 1-1 0 0,0-1 1 0 0,1 15-1 0 0,-2 17-505 0 0,2-39 630 0 0,0 0-1 0 0,0 0 1 0 0,0 0-1 0 0,1 0 1 0 0,-1 0-1 0 0,0 0 1 0 0,1 0-1 0 0,-1 0 1 0 0,0 0 0 0 0,1-1-1 0 0,-1 1 1 0 0,1 0-1 0 0,0 1 1 0 0,0-2 70 0 0,-1 1-1 0 0,0-1 1 0 0,1 1 0 0 0,-1-1 0 0 0,0 1 0 0 0,1-1 0 0 0,-1 1-1 0 0,0 0 1 0 0,0-1 0 0 0,1 1 0 0 0,-1-1 0 0 0,0 1 0 0 0,0 0-1 0 0,0-1 1 0 0,0 1 0 0 0,0-1 0 0 0,0 2 0 0 0,11 1 96 0 0,-8-1-165 0 0,-2-2 0 0 0,-1 1 0 0 0,1-1 0 0 0,0 0 0 0 0,-1 1 0 0 0,1-1 0 0 0,0 0 0 0 0,0 0 0 0 0,-1 1 0 0 0,1-1 0 0 0,0 0 0 0 0,0 0 0 0 0,0 0 0 0 0,-1 0 0 0 0,1 0 0 0 0,0 0 0 0 0,0 0 0 0 0,0-1 0 0 0,-1 1 0 0 0,1 0 0 0 0,0 0 0 0 0,1-1 0 0 0,4 0 0 0 0,0-1 0 0 0,0 1 0 0 0,-1-1 0 0 0,1 0 0 0 0,-1-1 0 0 0,1 1 0 0 0,-1-1 0 0 0,0 0 0 0 0,5-4 0 0 0,0-2 0 0 0,0 1 0 0 0,-1-1 0 0 0,10-12 0 0 0,-17 17 0 0 0,1 0 0 0 0,-1 0 0 0 0,1 0 0 0 0,-1 0 0 0 0,-1 0 0 0 0,1-1 0 0 0,0 1 0 0 0,-1-1 0 0 0,0 1 0 0 0,1-8 0 0 0,-1 5 0 0 0,0 1 0 0 0,1-1 0 0 0,3-9 0 0 0,16-27 0 0 0,-19 38 0 0 0,-5 11 0 0 0,0 1 0 0 0,1-1 0 0 0,0 1 0 0 0,1 0 0 0 0,0 0 0 0 0,0 0 0 0 0,0 0 0 0 0,1 9 0 0 0,0-7 0 0 0,-1 1 0 0 0,0 0 0 0 0,-3 12 0 0 0,3-20 0 0 0,1 1 0 0 0,-1-1 0 0 0,1 1 0 0 0,-1-1 0 0 0,1 1 0 0 0,0-1 0 0 0,0 1 0 0 0,0-1 0 0 0,0 1 0 0 0,1-1 0 0 0,-1 1 0 0 0,1-1 0 0 0,-1 1 0 0 0,1-1 0 0 0,0 1 0 0 0,0-1 0 0 0,1 3 0 0 0,-1-3 0 0 0,-1-1 0 0 0,1 1 0 0 0,-1-1 0 0 0,0 1 0 0 0,1-1 0 0 0,-1 1 0 0 0,0-1 0 0 0,0 1 0 0 0,0-1 0 0 0,0 1 0 0 0,0-1 0 0 0,-1 1 0 0 0,1-1 0 0 0,0 1 0 0 0,-1-1 0 0 0,0 2 0 0 0,-2 8 0 0 0,2 3-136 0 0,3-11-181 0 0,0 1-106 0 0,4 4-528 0 0,-6-7 920 0 0,1-1 0 0 0,-1 0 0 0 0,0 1 0 0 0,0-1-1 0 0,1 1 1 0 0,-1-1 0 0 0,0 0 0 0 0,1 1-1 0 0,-1-1 1 0 0,0 0 0 0 0,1 1 0 0 0,-1-1 0 0 0,1 0-1 0 0,-1 1 1 0 0,1-1 0 0 0,-1 0 0 0 0,0 0-1 0 0,1 0 1 0 0,-1 1 0 0 0,1-1 0 0 0,-1 0 0 0 0,1 0-1 0 0,-1 0 1 0 0,1 0 0 0 0,-1 0 0 0 0,1 0-1 0 0,-1 0 1 0 0,1 0 0 0 0,-1 0 0 0 0,1 0 0 0 0,-1 0-1 0 0,1 0 1 0 0,-1 0 0 0 0,1-1 0 0 0,-1 1-1 0 0,1 0 1 0 0,-1 0 0 0 0,1-1 0 0 0,0 1-204 0 0,21-7-3084 0 0,-8 0-1811 0 0,-1-1-862 0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8:56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15663 0 0,'0'0'356'0'0,"0"0"50"0"0,0 0 20 0 0,0 0-42 0 0,0 0-112 0 0,0 0 463 0 0,0 0 234 0 0,0 0 45 0 0,0 0-61 0 0,0 0-288 0 0,0 0-121 0 0,2 0-28 0 0,69-8 1031 0 0,-65 8-1344 0 0,-1-1 0 0 0,0 1 0 0 0,0-2 0 0 0,1 1 1 0 0,6-3-1 0 0,-7 2-287 0 0,-1 1 0 0 0,0 0 0 0 0,1 0 0 0 0,-1 0 1 0 0,7-1-1 0 0,-9 2-391 0 0,-2 0-1569 0 0,0 0-6148 0 0</inkml:trace>
  <inkml:trace contextRef="#ctx0" brushRef="#br0" timeOffset="1">30 94 11975 0 0,'0'0'547'0'0,"0"0"-11"0"0,0 0-203 0 0,0 0 419 0 0,1 2 220 0 0,0 0-626 0 0,0 0 0 0 0,1 0-1 0 0,-1-1 1 0 0,1 1 0 0 0,-1 0-1 0 0,1-1 1 0 0,0 1 0 0 0,0-1-1 0 0,0 0 1 0 0,-1 0 0 0 0,1 1 0 0 0,0-1-1 0 0,0-1 1 0 0,1 1 0 0 0,-1 0-1 0 0,0 0 1 0 0,0-1 0 0 0,3 1-1 0 0,3 1 110 0 0,1 0 0 0 0,0 0-1 0 0,15 0 1 0 0,33-2-839 0 0,-41-3-1997 0 0,-14 3-5125 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8:57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0 501 8287 0 0,'0'0'382'0'0,"0"0"-8"0"0,0 0-32 0 0,0 0 750 0 0,0 0 352 0 0,0 0 76 0 0,1-1-123 0 0,1 0-1284 0 0,4-3 366 0 0,-1 0 0 0 0,1-1 1 0 0,0 0-1 0 0,-1 0 0 0 0,0-1 1 0 0,-1 1-1 0 0,1-1 0 0 0,-1 0 1 0 0,0-1-1 0 0,4-6 0 0 0,87-223 2889 0 0,-69 176-2697 0 0,-16 39-236 0 0,-2 0 0 0 0,13-42 0 0 0,-20 49-435 0 0,-2 2 0 0 0,-3 10 0 0 0,4 2 0 0 0,-1-1 0 0 0,1 1 0 0 0,0 0 0 0 0,0 0 0 0 0,-1-1 0 0 0,1 1 0 0 0,0 0 0 0 0,0 0 0 0 0,-1-1 0 0 0,1 1 0 0 0,0 0 0 0 0,-1 0 0 0 0,1 0 0 0 0,0 0 0 0 0,-1 0 0 0 0,1 0 0 0 0,0-1 0 0 0,-1 1 0 0 0,1 0 0 0 0,0 0 0 0 0,-1 0 0 0 0,1 0 0 0 0,0 0 0 0 0,-1 0 0 0 0,1 0 0 0 0,-1 0 0 0 0,1 1 0 0 0,0-1 0 0 0,-1 0 0 0 0,1 0 0 0 0,0 0 0 0 0,0 0 0 0 0,-1 0 0 0 0,1 1 0 0 0,0-1 0 0 0,-1 0 0 0 0,1 0 0 0 0,0 0 0 0 0,0 1 0 0 0,-1-1 0 0 0,1 1 0 0 0,-5 2 0 0 0,0 0 0 0 0,0 0 0 0 0,1 1 0 0 0,0 0 0 0 0,-1 0 0 0 0,1 0 0 0 0,1 1 0 0 0,-1-1 0 0 0,-4 9 0 0 0,-3 6 0 0 0,-10 25 0 0 0,14-29 0 0 0,1 1 0 0 0,0 1 0 0 0,-5 27 0 0 0,7-29 0 0 0,3-7 0 0 0,-1 0 0 0 0,2 0 0 0 0,-1 0 0 0 0,1 0 0 0 0,0 0 0 0 0,0 0 0 0 0,2 9 0 0 0,2-6 0 0 0,-3-9 0 0 0,0 0 0 0 0,0-1 0 0 0,0 1 0 0 0,0-1 0 0 0,0 1 0 0 0,1-1 0 0 0,-1 0 0 0 0,0 1 0 0 0,1-1 0 0 0,-1 0 0 0 0,1 0 0 0 0,-1 0 0 0 0,1 0 0 0 0,0 0 0 0 0,-1 0 0 0 0,1-1 0 0 0,2 2 0 0 0,0-2 0 0 0,-1 1 0 0 0,0-1 0 0 0,0 0 0 0 0,0 1 0 0 0,0-2 0 0 0,1 1 0 0 0,-1 0 0 0 0,0-1 0 0 0,5 0 0 0 0,4-3 0 0 0,-1 0 0 0 0,1-1 0 0 0,-1-1 0 0 0,12-6 0 0 0,-23 12 0 0 0,9-6 0 0 0,1 1 0 0 0,-1-2 0 0 0,0 1 0 0 0,-1-1 0 0 0,0 0 0 0 0,0-1 0 0 0,0 0 0 0 0,11-16 0 0 0,6-10 0 0 0,-14 20 0 0 0,-1 0 0 0 0,17-30 0 0 0,-20 30 0 0 0,-5 10 0 0 0,0 0 0 0 0,0 0 0 0 0,0 0 0 0 0,0 0 0 0 0,-1-1 0 0 0,1 1 0 0 0,0-8 0 0 0,-2 12 0 0 0,0 0 0 0 0,0 0 0 0 0,0-1 0 0 0,1 1 0 0 0,-1 0 0 0 0,0-1 0 0 0,0 1 0 0 0,0-1 0 0 0,0 1 0 0 0,0 0 0 0 0,0-1 0 0 0,0 1 0 0 0,0 0 0 0 0,-1-1 0 0 0,1 1 0 0 0,0 0 0 0 0,0 0 0 0 0,0-1 0 0 0,0 1 0 0 0,0 0 0 0 0,0-1 0 0 0,-1 1 0 0 0,1 0 0 0 0,0-1 0 0 0,0 1 0 0 0,0 0 0 0 0,-1 0 0 0 0,1-1 0 0 0,0 1 0 0 0,0 0 0 0 0,-1 0 0 0 0,1 0 0 0 0,0-1 0 0 0,-1 1 0 0 0,1 0 0 0 0,-6 1 0 0 0,3 0 0 0 0,-1 0 0 0 0,1 1 0 0 0,-1-1 0 0 0,1 1 0 0 0,0 0 0 0 0,0-1 0 0 0,-1 2 0 0 0,1-1 0 0 0,-4 4 0 0 0,0 0 0 0 0,1 0 0 0 0,-11 14 0 0 0,13-13 0 0 0,1 1 0 0 0,0 0 0 0 0,0-1 0 0 0,1 1 0 0 0,0 1 0 0 0,0-1 0 0 0,1 0 0 0 0,-1 9 0 0 0,1-11 0 0 0,-1 8 0 0 0,1-1 0 0 0,0 0 0 0 0,1 0 0 0 0,1 0 0 0 0,2 22 0 0 0,2-21 0 0 0,3-3 0 0 0,-7-10-96 0 0,1 0 0 0 0,-1 1 0 0 0,1-1 0 0 0,0 0 1 0 0,-1 0-1 0 0,1 0 0 0 0,0 0 0 0 0,0 0 0 0 0,0 0 0 0 0,0-1 0 0 0,0 1 0 0 0,-1-1 0 0 0,1 1 0 0 0,0-1 1 0 0,1 0-1 0 0,-1 0 0 0 0,0 0 0 0 0,0 0 0 0 0,0 0 0 0 0,0 0 0 0 0,0 0 0 0 0,0-1 0 0 0,0 1 0 0 0,3-2 0 0 0,5-2-858 0 0,0 0-1 0 0,0 0 0 0 0,14-9 0 0 0,-19 9 642 0 0,21-11-2223 0 0,-4-3-22 0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8:57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27 15663 0 0,'0'0'356'0'0,"0"0"50"0"0,0 0 20 0 0,0 0-42 0 0,-1 1-250 0 0,-6 7 843 0 0,1-1 1 0 0,1 1-1 0 0,-1 1 1 0 0,-6 13-1 0 0,-8 14 694 0 0,15-28-1398 0 0,1 1 1 0 0,0 0-1 0 0,0 0 0 0 0,1 1 1 0 0,-4 18-1 0 0,5-24-273 0 0,2-3 0 0 0,-1 1 0 0 0,1-1 0 0 0,0 0 0 0 0,-1 1 0 0 0,1-1 0 0 0,0 1 0 0 0,0-1 0 0 0,0 0 0 0 0,0 1 0 0 0,0-1 0 0 0,0 1 0 0 0,1-1 0 0 0,-1 0 0 0 0,0 1 0 0 0,1-1 0 0 0,-1 0 0 0 0,1 1 0 0 0,0 0 0 0 0,0 0 29 0 0,-1 0-1 0 0,1-1 0 0 0,0 1 1 0 0,-1-1-1 0 0,1 1 1 0 0,0-1-1 0 0,0 0 1 0 0,0 1-1 0 0,0-1 1 0 0,0 0-1 0 0,0 0 0 0 0,1 1 1 0 0,-1-1-1 0 0,0 0 1 0 0,1 0-1 0 0,-1-1 1 0 0,1 1-1 0 0,-1 0 1 0 0,1 0-1 0 0,-1-1 0 0 0,1 1 1 0 0,-1 0-1 0 0,1-1 1 0 0,0 0-1 0 0,-1 1 1 0 0,1-1-1 0 0,0 0 1 0 0,-1 0-1 0 0,1 0 0 0 0,0 0 1 0 0,-1 0-1 0 0,1 0 1 0 0,0-1-1 0 0,-1 1 1 0 0,4-1-1 0 0,-1-1 65 0 0,1 0 0 0 0,0 1 0 0 0,-1-1 0 0 0,1-1 1 0 0,-1 1-1 0 0,0-1 0 0 0,0 0 0 0 0,0 0 0 0 0,0 0 0 0 0,6-7 0 0 0,-4 4-93 0 0,0-1 0 0 0,-1-1 0 0 0,0 1 0 0 0,0-1 0 0 0,6-14 0 0 0,-9 17 0 0 0,0-1 0 0 0,-1 1 0 0 0,0 0 0 0 0,0-1 0 0 0,0 1 0 0 0,0-1 0 0 0,-1 1 0 0 0,0-1 0 0 0,0 0 0 0 0,-2-8 0 0 0,1 5-53 0 0,-1 1-271 0 0,1 0-1 0 0,-1 0 1 0 0,-4-13 0 0 0,5 19 250 0 0,0 0 0 0 0,0 0 0 0 0,0 0 0 0 0,0 0 0 0 0,0 0 0 0 0,-1 1 0 0 0,1-1 0 0 0,0 0 0 0 0,-1 1 0 0 0,1-1 0 0 0,-1 1 0 0 0,0 0 0 0 0,1-1 1 0 0,-1 1-1 0 0,0 0 0 0 0,0 0 0 0 0,0 0 0 0 0,0 0 0 0 0,-3 0 0 0 0,2 0-337 0 0,-10-1-2554 0 0,4 5-4886 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8:5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17503 0 0,'0'0'399'0'0,"0"0"60"0"0,0 0 21 0 0,0 0-59 0 0,0 0-410 0 0,0-1-1 0 0,0 1 1 0 0,0 0 0 0 0,0 0 0 0 0,0-1-1 0 0,0 1 1 0 0,0 0 0 0 0,0 0 0 0 0,0-1-1 0 0,1 1 1 0 0,-1 0 0 0 0,0-1 0 0 0,0 1 0 0 0,0 0-1 0 0,0 0 1 0 0,0 0 0 0 0,0-1 0 0 0,1 1-1 0 0,-1 0 1 0 0,0 0 0 0 0,0-1 0 0 0,0 1-1 0 0,0 0 1 0 0,1 0 0 0 0,-1 0 0 0 0,0 0-1 0 0,1-1 1 0 0,3 0 499 0 0,1 0-1 0 0,0 1 1 0 0,-1-1 0 0 0,1 1-1 0 0,0 0 1 0 0,7 1-1 0 0,-1-1-177 0 0,1 0-324 0 0,1-1 0 0 0,-1 0 1 0 0,16-4-1 0 0,-18 3-8 0 0,0 1 0 0 0,0 1 0 0 0,15 0 0 0 0,-7 0 0 0 0,-12 1 0 0 0,0-1 0 0 0,-1 1 0 0 0,1 0 0 0 0,8 3 0 0 0,-9-2 0 0 0,1-1 0 0 0,0 1 0 0 0,0-1 0 0 0,9 0 0 0 0,-10-1 17 0 0,0 0 0 0 0,1-1 0 0 0,-1 0 1 0 0,0 0-1 0 0,0 0 0 0 0,0-1 0 0 0,0 0 0 0 0,6-3 0 0 0,1-1-1813 0 0,0-1-1 0 0,11-9 0 0 0,-11 7-5023 0 0</inkml:trace>
  <inkml:trace contextRef="#ctx0" brushRef="#br0" timeOffset="1">191 0 21191 0 0,'0'0'480'0'0,"0"0"67"0"0,0 0 31 0 0,2 2-56 0 0,4 4-341 0 0,-5-5-180 0 0,0-1 0 0 0,-1 1-1 0 0,1 0 1 0 0,0-1 0 0 0,-1 1-1 0 0,1 0 1 0 0,0 0 0 0 0,-1-1-1 0 0,1 1 1 0 0,-1 0 0 0 0,1 0-1 0 0,-1 0 1 0 0,0 0 0 0 0,1 0-1 0 0,-1-1 1 0 0,0 1 0 0 0,0 0-1 0 0,0 0 1 0 0,1 0 0 0 0,-1 0-1 0 0,0 0 1 0 0,0 0 0 0 0,0 0-1 0 0,0 0 1 0 0,-1 0 0 0 0,1 1-1 0 0,-1 1 2 0 0,-1 12 174 0 0,-2-1 0 0 0,1 0 1 0 0,-2 0-1 0 0,0 0 0 0 0,-10 20 0 0 0,-3 6 799 0 0,14-30-962 0 0,2-5-12 0 0,-1 1-1 0 0,1-1 0 0 0,1 1 1 0 0,-1-1-1 0 0,1 1 1 0 0,-1 9-1 0 0,3-7-64 0 0,-1-7-273 0 0,5 4-445 0 0,-4-5 693 0 0,-1 1 0 0 0,0-1 0 0 0,0 0 0 0 0,0 1 0 0 0,1-1 0 0 0,-1 0 0 0 0,0 1 0 0 0,1-1 0 0 0,-1 0 0 0 0,0 1 0 0 0,1-1 1 0 0,-1 0-1 0 0,0 0 0 0 0,1 1 0 0 0,-1-1 0 0 0,1 0 0 0 0,-1 0 0 0 0,0 0 0 0 0,1 1 0 0 0,-1-1 0 0 0,1 0 0 0 0,-1 0 0 0 0,1 0 0 0 0,-1 0 1 0 0,1 0-1 0 0,-1 0 0 0 0,1 0 0 0 0,4-1-708 0 0,-1 0 0 0 0,1-1 0 0 0,-1 1 1 0 0,8-5-1 0 0,7-3-1250 0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8:58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305 329 13823 0 0,'0'0'315'0'0,"0"0"45"0"0,0 0 21 0 0,0 0-49 0 0,0 0-81 0 0,0 0 481 0 0,0 0 237 0 0,0 0 45 0 0,0 0-61 0 0,-14-6 772 0 0,11 5-1568 0 0,1-1 0 0 0,-1 1-1 0 0,0 0 1 0 0,0 1 0 0 0,0-1-1 0 0,0 0 1 0 0,0 1 0 0 0,0 0 0 0 0,0-1-1 0 0,0 1 1 0 0,0 1 0 0 0,0-1-1 0 0,0 0 1 0 0,-1 1 0 0 0,1-1-1 0 0,-5 3 1 0 0,-25 8-157 0 0,0 1 0 0 0,-45 25 0 0 0,41-19 0 0 0,33-16 0 0 0,0 0 0 0 0,0 1 0 0 0,0-1 0 0 0,0 1 0 0 0,0 0 0 0 0,1 0 0 0 0,0 0 0 0 0,-1 1 0 0 0,1-1 0 0 0,0 1 0 0 0,1 0 0 0 0,-5 7 0 0 0,6-9 0 0 0,0-1 0 0 0,1 1 0 0 0,-1 0 0 0 0,0-1 0 0 0,1 1 0 0 0,0 0 0 0 0,-1-1 0 0 0,1 1 0 0 0,0 0 0 0 0,0 0 0 0 0,0 0 0 0 0,0-1 0 0 0,0 1 0 0 0,1 0 0 0 0,-1 0 0 0 0,0-1 0 0 0,1 1 0 0 0,-1 0 0 0 0,1-1 0 0 0,0 1 0 0 0,0-1 0 0 0,-1 1 0 0 0,1 0 0 0 0,0-1 0 0 0,0 0 0 0 0,1 1 0 0 0,-1-1 0 0 0,0 0 0 0 0,0 1 0 0 0,1-1 0 0 0,-1 0 0 0 0,0 0 0 0 0,1 0 0 0 0,-1 0 0 0 0,1 0 0 0 0,1 0 0 0 0,6 4-1 0 0,0-2 1 0 0,-1 1-1 0 0,1-1 0 0 0,1-1 0 0 0,-1 1 0 0 0,0-1 1 0 0,13 0-1 0 0,-1 0 27 0 0,0-2 0 0 0,25-2 0 0 0,-38 2 69 0 0,0-1 0 0 0,0-1-1 0 0,-1 1 1 0 0,1-2 0 0 0,-1 1-1 0 0,1-1 1 0 0,-1 0 0 0 0,0 0 0 0 0,0 0-1 0 0,9-7 1 0 0,-13 8-54 0 0,0-1-1 0 0,0 1 1 0 0,0-1 0 0 0,-1 0-1 0 0,1 0 1 0 0,-1 0-1 0 0,0 0 1 0 0,1 0 0 0 0,-1 0-1 0 0,0-1 1 0 0,-1 1-1 0 0,1-1 1 0 0,-1 1 0 0 0,0-1-1 0 0,1 1 1 0 0,-2-1-1 0 0,1 0 1 0 0,0 0 0 0 0,-1 0-1 0 0,1 0 1 0 0,-1 1 0 0 0,-1-7-1 0 0,0 1-40 0 0,-1 0 0 0 0,0 0 0 0 0,0 0 0 0 0,-1 0 0 0 0,-7-16 0 0 0,6 17 0 0 0,-43-97 0 0 0,41 93 0 0 0,1 0 0 0 0,1-1 0 0 0,0 0 0 0 0,1 1 0 0 0,1-1 0 0 0,0 0 0 0 0,-1-15 0 0 0,3 25 28 0 0,0 0-1 0 0,0 1 1 0 0,1-1-1 0 0,-1 0 1 0 0,1 1-1 0 0,0-1 1 0 0,-1 0-1 0 0,1 1 1 0 0,0-1-1 0 0,1 1 1 0 0,-1-1-1 0 0,0 1 1 0 0,1 0-1 0 0,-1-1 1 0 0,1 1-1 0 0,0 0 1 0 0,0 0-1 0 0,-1 0 1 0 0,1 0-1 0 0,1 1 1 0 0,-1-1-1 0 0,0 0 1 0 0,0 1-1 0 0,4-2 1 0 0,5-2 192 0 0,0 0 0 0 0,1 2 0 0 0,-1-1 0 0 0,18-2 1 0 0,10-4 38 0 0,-25 5-259 0 0,0 1 0 0 0,0 0 0 0 0,0 1 0 0 0,1 1 0 0 0,-1 0 0 0 0,1 1 0 0 0,-1 0 0 0 0,20 2 0 0 0,-12 1 0 0 0,-15 1-201 0 0,-5-3-850 0 0,-2 0-385 0 0,0 0-1409 0 0,0 0-5342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2:54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0,'0'0'231'0'0,"0"0"29"0"0,0 0 19 0 0,0 0 37 0 0,0 0 125 0 0,0 0 58 0 0,0 0 11 0 0,0 0 70 0 0,0 0 286 0 0,0 0 124 0 0,0 0 30 0 0,0 0-65 0 0,0 0-290 0 0,0 0-121 0 0,0 0-28 0 0,0 0-4 0 0,0 0 0 0 0,0 0 0 0 0,0 0 0 0 0,0 0 0 0 0,0 0 0 0 0,1 1 0 0 0,11 5 599 0 0,-4-2-1094 0 0,1 6-17 0 0,-6-4 0 0 0,-1-3 0 0 0,0 0 0 0 0,-1 0 0 0 0,0 0 0 0 0,0 0 0 0 0,0 0 0 0 0,0 0 0 0 0,0 1 0 0 0,0 5 0 0 0,1 4 0 0 0,-1-1 0 0 0,-1 1 0 0 0,0 0 0 0 0,-1 0 0 0 0,0-1 0 0 0,-1 1 0 0 0,0-1 0 0 0,-6 18 0 0 0,5-19 0 0 0,-8 48 0 0 0,10-45 0 0 0,4-1 0 0 0,6 7 0 0 0,-5-16 0 0 0,0-1 0 0 0,8 7 0 0 0,-11-10 0 0 0,0 1 0 0 0,0 0 0 0 0,1 0 0 0 0,-1 0 0 0 0,0 0 0 0 0,1-1 0 0 0,-1 1 0 0 0,0-1 0 0 0,1 1 0 0 0,-1-1 0 0 0,4 1 0 0 0,24 6 0 0 0,-22-5 0 0 0,-1-1 0 0 0,-1 0 0 0 0,1 0 0 0 0,-1 0 0 0 0,1-1 0 0 0,-1 0 0 0 0,1 0 0 0 0,-1 0 0 0 0,1-1 0 0 0,7-1 0 0 0,-10 1 0 0 0,13-2 0 0 0,-15 2 0 0 0,0 0 0 0 0,-1 1 0 0 0,1-1 0 0 0,0 0 0 0 0,0 1 0 0 0,0-1 0 0 0,0 0 0 0 0,-1 1 0 0 0,1-1 0 0 0,0 1 0 0 0,0 0 0 0 0,0-1 0 0 0,2 0 0 0 0,10-2 0 0 0,-1 2 0 0 0,-1 6 0 0 0,0-2 0 0 0,1-4-201 0 0,-10 1-850 0 0,11-6-1899 0 0,-2-1 1416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8:59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11975 0 0,'0'0'267'0'0,"12"-9"768"0"0,-2 4-793 0 0,5-3 2003 0 0,-14 7-1654 0 0,0 1 0 0 0,0-1 0 0 0,0 1 0 0 0,1 0-1 0 0,-1 0 1 0 0,0-1 0 0 0,0 1 0 0 0,1 0 0 0 0,-1 0-1 0 0,2 1 1 0 0,-1-1 365 0 0,0 1-285 0 0,1 0-572 0 0,0 1 1 0 0,0 0-1 0 0,0 0 1 0 0,-1 0-1 0 0,1 0 1 0 0,0 1-1 0 0,-1-1 1 0 0,0 1-1 0 0,1-1 1 0 0,-1 1-1 0 0,0 0 1 0 0,0 0-1 0 0,-1 0 1 0 0,1 0-1 0 0,1 4 1 0 0,2 7 537 0 0,1 1 1 0 0,2 18-1 0 0,-2-11-416 0 0,17 59-221 0 0,25 96 0 0 0,-37-129 0 0 0,7 84 0 0 0,-12 25 1004 0 0,-6-122-661 0 0,-2-1-1 0 0,-9 52 1 0 0,10-78-342 0 0,-1-1 0 0 0,0 1 0 0 0,0-1 0 0 0,-1 1 0 0 0,0-1 0 0 0,0 0 0 0 0,0 0 0 0 0,-1 0 0 0 0,0 0 0 0 0,0-1 0 0 0,-1 0 0 0 0,0 0 0 0 0,0 0 0 0 0,-1 0 0 0 0,-10 8 0 0 0,7-7-105 0 0,-1 0 1 0 0,0-1-1 0 0,0 0 0 0 0,0 0 1 0 0,-1-1-1 0 0,0-1 0 0 0,-12 4 1 0 0,21-7-93 0 0,1-1 0 0 0,-1 0 0 0 0,0 1 0 0 0,1-1 0 0 0,-1 0 0 0 0,0 0 1 0 0,0 0-1 0 0,1 0 0 0 0,-4-1 0 0 0,-9-3-7314 0 0,5 1-840 0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9:33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42 11975 0 0,'0'0'267'0'0,"-8"9"768"0"0,8-8-968 0 0,-1-1 0 0 0,0 1 0 0 0,1-1 0 0 0,-1 1 0 0 0,0-1 0 0 0,0 1 0 0 0,0-1 0 0 0,0 0 0 0 0,0 1 0 0 0,1-1 0 0 0,-1 0 0 0 0,0 0 1 0 0,0 0-1 0 0,0 0 0 0 0,0 0 0 0 0,0 0 0 0 0,0 0 0 0 0,0 0 0 0 0,0 0 0 0 0,0 0 0 0 0,1 0 0 0 0,-1-1 0 0 0,0 1 0 0 0,0 0 0 0 0,0-1 0 0 0,0 1 1 0 0,-1-1-1 0 0,0 0 105 0 0,-5 0-100 0 0,6 0 299 0 0,1 1 117 0 0,0 0 21 0 0,-1 0-241 0 0,-1 0-17 0 0,1 0-1 0 0,0-1 1 0 0,0 1-1 0 0,0 0 0 0 0,-1-1 1 0 0,1 1-1 0 0,0-1 1 0 0,0 1-1 0 0,0-1 1 0 0,0 1-1 0 0,0-1 1 0 0,0 0-1 0 0,0 0 0 0 0,0 0 1 0 0,0 1-1 0 0,0-1 1 0 0,0-1-1 0 0,0 1 121 0 0,-7 7 1218 0 0,8-6-1577 0 0,3 0-11 0 0,-1-1-1 0 0,0 1 1 0 0,0 0-1 0 0,0-1 1 0 0,0 1-1 0 0,0-1 1 0 0,3-1-1 0 0,-4 2 0 0 0,1-1 0 0 0,-1 1 0 0 0,1 0 0 0 0,-1 0 0 0 0,0-1 0 0 0,1 1 0 0 0,-1 0 0 0 0,1 0 0 0 0,-1 0 0 0 0,1 1 0 0 0,-1-1 0 0 0,1 0 0 0 0,-1 0 0 0 0,1 1 0 0 0,1 0 0 0 0,13 2 0 0 0,-10-4 0 0 0,-1 1 0 0 0,1 0 0 0 0,-1 0 0 0 0,1 0 0 0 0,-1 1 0 0 0,1-1 0 0 0,-1 2 0 0 0,10 2 0 0 0,3 2 0 0 0,0-1 0 0 0,0-1 0 0 0,23 2 0 0 0,-31-5 0 0 0,0-1 0 0 0,0-1 0 0 0,1 0 0 0 0,13-4 0 0 0,3 1 0 0 0,-24 3 0 0 0,-1 1 0 0 0,1-1 0 0 0,0 1 0 0 0,0 0 0 0 0,0 0 0 0 0,0 0 0 0 0,-1 0 0 0 0,1 1 0 0 0,0-1 0 0 0,0 1 0 0 0,0 0 0 0 0,3 1 0 0 0,-6-1 0 0 0,4 1 0 0 0,8-5 0 0 0,1-2 0 0 0,-5-2 0 0 0,-5 5 0 0 0,2-5 0 0 0,-3-3-337 0 0,-3 8-271 0 0,-1-1 1 0 0,1 1-1 0 0,0 0 1 0 0,0 0-1 0 0,-1 0 1 0 0,1 0-1 0 0,-1 0 1 0 0,0 0-1 0 0,0 0 1 0 0,-2-1-1 0 0,-5-4-1948 0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9:33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10135 0 0,'0'0'464'0'0,"0"0"-9"0"0,0 0-155 0 0,0 0 443 0 0,0 0 227 0 0,0 0 44 0 0,8-3 604 0 0,15-8 2656 0 0,-21 9-4166 0 0,1 0-1 0 0,0 0 0 0 0,0 1 1 0 0,0-1-1 0 0,0 1 0 0 0,0 0 0 0 0,0 0 1 0 0,1 0-1 0 0,-1 0 0 0 0,0 1 1 0 0,0-1-1 0 0,1 1 0 0 0,-1 0 0 0 0,0 0 1 0 0,1 0-1 0 0,-1 0 0 0 0,7 2 1 0 0,8 2 717 0 0,34 5 1 0 0,4 0-863 0 0,-42-7 37 0 0,1-1 0 0 0,0 0 0 0 0,0-1 0 0 0,27-3 0 0 0,-31 2 0 0 0,-8 1-382 0 0,-1-1 0 0 0,1 0 0 0 0,-1 1 0 0 0,0-1 0 0 0,1 0 0 0 0,-1 0 0 0 0,0 0 0 0 0,0-1 0 0 0,0 1 0 0 0,3-2 0 0 0,4-4-1152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9:33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11975 0 0,'0'0'547'0'0,"0"0"-11"0"0,0 0-203 0 0,0 0 419 0 0,0 0 220 0 0,0 0 42 0 0,7-7 3080 0 0,-1 5-3924 0 0,0 1 0 0 0,0 1 0 0 0,0-1 0 0 0,0 1 0 0 0,0 0 0 0 0,6 1 0 0 0,8 0-136 0 0,-11-1-27 0 0,0 1-1 0 0,0 1 0 0 0,11 3 1 0 0,9 1 424 0 0,12 4 563 0 0,-31-7-792 0 0,0 0 0 0 0,14 1-1 0 0,-4 0-198 0 0,-1 0 1 0 0,1 1-1 0 0,-1 1 0 0 0,22 10 0 0 0,-38-14-3 0 0,-2-2 0 0 0,1 1 0 0 0,-1-1 0 0 0,0 1 0 0 0,1 0 0 0 0,-1 0 0 0 0,0 0 0 0 0,0 0 0 0 0,0 0 0 0 0,1 0 0 0 0,-1 0 0 0 0,1 2 0 0 0,8 7 0 0 0,-9-9 0 0 0,1 0 0 0 0,-1 0 0 0 0,0 1 0 0 0,0-1 0 0 0,0 0 0 0 0,0 1 0 0 0,-1-1 0 0 0,1 1 0 0 0,0-1 0 0 0,0 1 0 0 0,-1-1 0 0 0,1 1 0 0 0,-1 0 0 0 0,1-1 0 0 0,-1 1 0 0 0,0-1 0 0 0,0 1 0 0 0,0 0 0 0 0,0 2 0 0 0,0-2 0 0 0,-1 1 0 0 0,0-1 0 0 0,1 0 0 0 0,-1 1 0 0 0,0-1 0 0 0,0 0 0 0 0,0 0 0 0 0,-1 1 0 0 0,1-1 0 0 0,-1 0 0 0 0,-2 3 0 0 0,-5 4 0 0 0,0-1 0 0 0,-1 0 0 0 0,0 0 0 0 0,-13 7 0 0 0,13-9 0 0 0,-83 65 0 0 0,54-40 0 0 0,21-18 0 0 0,6-4 0 0 0,-17 16 0 0 0,23-19-201 0 0,5-5-850 0 0,1-1-385 0 0,0 0-78 0 0,0 0-20 0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9:34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9 10135 0 0,'0'0'231'0'0,"0"0"29"0"0,8-4 257 0 0,-1 1-323 0 0,-6 2 552 0 0,-1 1 232 0 0,0 0 40 0 0,0 0-63 0 0,0 0-290 0 0,1 0-605 0 0,-1 1-1 0 0,0-1 0 0 0,1 1 0 0 0,-1-1 1 0 0,0 1-1 0 0,1-1 0 0 0,-1 1 1 0 0,0 0-1 0 0,0-1 0 0 0,0 1 1 0 0,1-1-1 0 0,-1 1 0 0 0,0 0 1 0 0,0-1-1 0 0,0 1 0 0 0,0-1 0 0 0,0 1 1 0 0,0 0-1 0 0,0-1 0 0 0,0 1 1 0 0,0-1-1 0 0,-1 2 0 0 0,-2 12 661 0 0,-2-6-314 0 0,0 0 0 0 0,0 0 0 0 0,-1-1 0 0 0,0 0 0 0 0,0 0 0 0 0,0-1 0 0 0,-13 10 0 0 0,-6 7 442 0 0,-88 86 792 0 0,93-89-1640 0 0,-2-2 0 0 0,-25 18 0 0 0,26-22 0 0 0,1 2 0 0 0,1 0 0 0 0,-21 22 0 0 0,38-35 0 0 0,0 0 0 0 0,-1 0 0 0 0,1 0 0 0 0,1 0 0 0 0,-1 1 0 0 0,0-1 0 0 0,1 0 0 0 0,0 1 0 0 0,-2 4 0 0 0,3-7 0 0 0,0 0 0 0 0,-1 1 0 0 0,1-1 0 0 0,0 1 0 0 0,0-1 0 0 0,0 0 0 0 0,0 1 0 0 0,0-1 0 0 0,1 1 0 0 0,-1-1 0 0 0,0 0 0 0 0,1 1 0 0 0,-1-1 0 0 0,1 0 0 0 0,-1 1 0 0 0,1-1 0 0 0,-1 0 0 0 0,1 0 0 0 0,0 1 0 0 0,0-1 0 0 0,0 0 0 0 0,0 0 0 0 0,0 0 0 0 0,0 0 0 0 0,0 0 0 0 0,0 0 0 0 0,0 0 0 0 0,0-1 0 0 0,2 2 0 0 0,7 3 0 0 0,1-1 0 0 0,0 0 0 0 0,0 0 0 0 0,20 3 0 0 0,-12-3 0 0 0,104 20 0 0 0,36 8 0 0 0,-118-18-133 0 0,-40-14-563 0 0,-1 0-257 0 0,0 0-58 0 0,0 0-12 0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9:35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138 104 8287 0 0,'0'0'191'0'0,"0"0"26"0"0,0 0 9 0 0,1-1 42 0 0,5-9 1498 0 0,0 0 1 0 0,0 0 0 0 0,8-22-1 0 0,-14 30-1254 0 0,4-9 1979 0 0,-3 8-2081 0 0,0-6-850 0 0,0-6 4566 0 0,-2 20-3949 0 0,-6 14-189 0 0,-4 21 524 0 0,-2 0 0 0 0,-1-1 0 0 0,-28 54 0 0 0,-3 9-512 0 0,15-29 0 0 0,28-70 13 0 0,-2 9-43 0 0,-1 4-17 0 0,5-14-290 0 0,0-2-138 0 0,0 0-33 0 0,0 0-72 0 0,0 0-285 0 0,0 0-126 0 0,0 0-802 0 0,-1-1-3252 0 0,-1-4-1393 0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9:36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3 372 11975 0 0,'0'0'547'0'0,"0"0"-11"0"0,-1-8-323 0 0,0 3 176 0 0,1 1-1 0 0,0-1 0 0 0,0 0 1 0 0,0 0-1 0 0,0 0 1 0 0,1 0-1 0 0,-1 0 0 0 0,1 1 1 0 0,3-9-1 0 0,-4 12 632 0 0,1-1-65 0 0,4-8-123 0 0,1 1-1 0 0,9-13 1 0 0,5-9 446 0 0,-18 27-1174 0 0,1 0 0 0 0,1 0-1 0 0,-1 1 1 0 0,0-1 0 0 0,8-5 0 0 0,6-6-111 0 0,-13 11 118 0 0,0 0 1 0 0,1 0-1 0 0,0 0 0 0 0,7-4 1 0 0,12-9 771 0 0,74-58 168 0 0,-86 66-718 0 0,-1 1 0 0 0,21-11 0 0 0,-18 11-30 0 0,20-14 0 0 0,-32 20-303 0 0,4-2 0 0 0,13 2 0 0 0,5 5 0 0 0,-3 0 0 0 0,-19-3 0 0 0,0 0 0 0 0,1 0 0 0 0,-1 0 0 0 0,0 0 0 0 0,0 0 0 0 0,0 0 0 0 0,0 1 0 0 0,0-1 0 0 0,0 1 0 0 0,-1-1 0 0 0,1 1 0 0 0,0 0 0 0 0,0 0 0 0 0,0 0 0 0 0,0 0 0 0 0,-1 0 0 0 0,1 0 0 0 0,0 0 0 0 0,1 3 0 0 0,7 4 0 0 0,-6-7 0 0 0,-1 1 0 0 0,0 0 0 0 0,1 1 0 0 0,-1-1 0 0 0,0 0 0 0 0,0 1 0 0 0,0 0 0 0 0,0 0 0 0 0,-1 0 0 0 0,1 0 0 0 0,-1 0 0 0 0,3 5 0 0 0,11 18 0 0 0,-6-11 0 0 0,-1 0 0 0 0,12 30 0 0 0,-10-10 0 0 0,-8-20 0 0 0,-6-9 0 0 0,1-3 0 0 0,0 3 0 0 0,-1 0 0 0 0,0-1 0 0 0,-1 1 0 0 0,1-1 0 0 0,-1 0 0 0 0,0 0 0 0 0,-1 0 0 0 0,1-1 0 0 0,-1 1 0 0 0,0-1 0 0 0,0 0 0 0 0,-9 6 0 0 0,2-4 0 0 0,0 0 0 0 0,0 0 0 0 0,0-1 0 0 0,-1 0 0 0 0,-13 2 0 0 0,-3 4-458 0 0,22-9 226 0 0,0 1 1 0 0,1-1 0 0 0,-12 3-1 0 0,-7 0-939 0 0,-8 2-3718 0 0,25-7-2619 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9:36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0 11975 0 0,'0'0'267'0'0,"0"0"42"0"0,0 0 17 0 0,0 0-28 0 0,0 0 12 0 0,0 0 778 0 0,0 0 356 0 0,0 0 76 0 0,0 0-123 0 0,0 0-574 0 0,0 0-250 0 0,0 0-49 0 0,0 0-11 0 0,-2 1-1 0 0,-17 13 349 0 0,0 0 0 0 0,0 2 0 0 0,-19 20 0 0 0,20-19-617 0 0,4-2 123 0 0,1 1 1 0 0,-17 24-1 0 0,14-17-29 0 0,-42 70 143 0 0,17-24-354 0 0,17-32-127 0 0,2 1 0 0 0,1 1 0 0 0,-23 62 0 0 0,40-86-95 0 0,0 0 0 0 0,0 1 0 0 0,2-1 0 0 0,0 1 0 0 0,1-1 1 0 0,0 1-1 0 0,1-1 0 0 0,4 25 0 0 0,-3-29 30 0 0,1-1 1 0 0,0 0-1 0 0,1 1 0 0 0,0-1 1 0 0,1 0-1 0 0,0 0 1 0 0,1-1-1 0 0,0 1 0 0 0,0-1 1 0 0,1 0-1 0 0,0 0 1 0 0,0-1-1 0 0,11 11 0 0 0,-12-14 325 0 0,1-1-1 0 0,-1 0 0 0 0,1 0 0 0 0,0 0 0 0 0,8 3 0 0 0,4 2-55 0 0,-11-5-337 0 0,-5-3-563 0 0,-4-8-1268 0 0,-1 0 941 0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9:38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10135 0 0,'0'0'231'0'0,"0"0"29"0"0,0 0 19 0 0,1-2 105 0 0,0-7 1751 0 0,-1-1 1 0 0,0 1 0 0 0,-1-14-1 0 0,0 22-1623 0 0,1 1 0 0 0,0 0 0 0 0,0 0 0 0 0,0 0 0 0 0,0 0 0 0 0,0 0-68 0 0,2 1-289 0 0,3 3-66 0 0,-4-3 282 0 0,0 1-312 0 0,-1-1 1 0 0,0 0-1 0 0,1 1 0 0 0,-1-1 1 0 0,1 0-1 0 0,-1 1 0 0 0,1-1 1 0 0,0 0-1 0 0,-1 0 1 0 0,1 0-1 0 0,0 0 0 0 0,0 0 1 0 0,0 1-1 0 0,0-2 0 0 0,0 1 1 0 0,0 0-1 0 0,1 1 1 0 0,21 23 476 0 0,-5 1-536 0 0,-2 2 0 0 0,-1 0 0 0 0,14 37 0 0 0,4 7 0 0 0,-28-64 0 0 0,0 2 0 0 0,-1-1 0 0 0,0 1 0 0 0,0 0 0 0 0,-1 0 0 0 0,0 0 0 0 0,2 19 0 0 0,-4-19 0 0 0,-1-1 0 0 0,-2-1 0 0 0,2-8 1 0 0,0 0-1 0 0,0-1 1 0 0,0 1-1 0 0,0 0 1 0 0,0 0-1 0 0,0 0 1 0 0,0 0-1 0 0,0 0 1 0 0,0 0-1 0 0,0-1 1 0 0,-1 1-1 0 0,1 0 1 0 0,0 0-1 0 0,0 0 1 0 0,0 0-1 0 0,0 0 1 0 0,0 0-1 0 0,0 0 1 0 0,-1 0 0 0 0,1 0-1 0 0,0 0 1 0 0,0 0-1 0 0,0 0 1 0 0,0 0-1 0 0,0 0 1 0 0,0 0-1 0 0,-1 0 1 0 0,1 0-1 0 0,0 0 1 0 0,0 0-1 0 0,0 0 1 0 0,0 0-1 0 0,0 0 1 0 0,-1 0-1 0 0,1 0 1 0 0,0 0-1 0 0,0 0 1 0 0,0 0-1 0 0,0 0 1 0 0,0 0-1 0 0,0 0 1 0 0,-1 0 0 0 0,1 0-1 0 0,0 0 1 0 0,0 0-1 0 0,0 1 1 0 0,0-1-1 0 0,0 0 1 0 0,0 0-1 0 0,0 0 1 0 0,0 0-1 0 0,-1 0 1 0 0,1 0-1 0 0,0 1 1 0 0,0-1-1 0 0,0 0 1 0 0,0 0-1 0 0,0 0 1 0 0,0 0-1 0 0,0 0 1 0 0,0 0-1 0 0,0 1 1 0 0,0-1-1 0 0,-5-9-166 0 0,1-13-4462 0 0,-3-34 0 0 0,6 52 4312 0 0,0-18-1731 0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9:39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17 10135 0 0,'0'0'231'0'0,"0"0"29"0"0,0 0 19 0 0,0-1-41 0 0,3-3-44 0 0,-3 3 552 0 0,0 1 232 0 0,0 0 40 0 0,0 0-63 0 0,0 0-290 0 0,0 0-121 0 0,0 0-28 0 0,0 0-4 0 0,0 0 0 0 0,0 0 0 0 0,0 0 0 0 0,0 0 0 0 0,0 0 0 0 0,-3-8 598 0 0,1 5-89 0 0,0 8-299 0 0,0 2-495 0 0,-1 0-159 0 0,0 0-1 0 0,-1 0 1 0 0,0 0-1 0 0,0 0 1 0 0,0-1-1 0 0,0 0 1 0 0,-1 0 0 0 0,-11 10-1 0 0,9-8-67 0 0,0 0 0 0 0,-8 11 0 0 0,-8 10 0 0 0,-9 6 0 0 0,-19 19 0 0 0,-72 62 0 0 0,111-106 0 0 0,5-4 0 0 0,0 1 0 0 0,0-1 0 0 0,1 1 0 0 0,0 0 0 0 0,-9 13 0 0 0,13-14 0 0 0,9-6 0 0 0,-6 0 0 0 0,-1 0 0 0 0,1 0 0 0 0,0 0 0 0 0,0 0 0 0 0,0 0 0 0 0,-1 0 0 0 0,1 0 0 0 0,0 0 0 0 0,0 0 0 0 0,0-1 0 0 0,-1 1 0 0 0,1 0 0 0 0,0-1 0 0 0,0 1 0 0 0,-1 0 0 0 0,1-1 0 0 0,0 1 0 0 0,-1-1 0 0 0,1 1 0 0 0,-1-1 0 0 0,2 0 0 0 0,0-1 0 0 0,-1 1-332 0 0,0 0 0 0 0,1 0 0 0 0,-1 0 0 0 0,0 0 0 0 0,0 0-1 0 0,0 0 1 0 0,0 0 0 0 0,0-1 0 0 0,0 1 0 0 0,0 0 0 0 0,0-1 0 0 0,0 1 0 0 0,-1 0-1 0 0,1-1 1 0 0,0 1 0 0 0,-1-1 0 0 0,1 1 0 0 0,-1-3 0 0 0,2-2-378 0 0,4-11-1846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2:55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60 8287 0 0,'12'-7'191'0'0,"-9"6"26"0"0,-3 1 9 0 0,0 0-216 0 0,0-1 0 0 0,0 1 0 0 0,0 0 1 0 0,0-1-1 0 0,0 1 0 0 0,0 0 1 0 0,0-1-1 0 0,0 1 0 0 0,0 0 0 0 0,0 0 1 0 0,0-1-1 0 0,1 1 0 0 0,-1 0 0 0 0,0 0 1 0 0,0-1-1 0 0,0 1 0 0 0,1 0 0 0 0,-1 0 1 0 0,0 0-1 0 0,0-1 0 0 0,1 1 1 0 0,-1 0-1 0 0,1 0 0 0 0,0-1-6 0 0,0 0 0 0 0,0 0-1 0 0,0 0 1 0 0,0 0 0 0 0,0 0 0 0 0,0 0-1 0 0,-1 0 1 0 0,1-1 0 0 0,0 1 0 0 0,0 0 0 0 0,-1 0-1 0 0,1-1 1 0 0,-1 1 0 0 0,1 0 0 0 0,0-3-1 0 0,4-18 4465 0 0,-5 20-3956 0 0,0 2 0 0 0,0 0 0 0 0,0 0 0 0 0,0 0 0 0 0,0 0 0 0 0,0 0 0 0 0,0 0 0 0 0,0 0 0 0 0,0 0 0 0 0,0 0-69 0 0,0 0-222 0 0,0 0 166 0 0,0 0 101 0 0,-5 13 464 0 0,4-9-918 0 0,0 1 0 0 0,-1-1 0 0 0,0 1 0 0 0,0-1 0 0 0,0 1 0 0 0,0-1 0 0 0,-4 4 0 0 0,-1 3 302 0 0,-9 19 199 0 0,2 0 0 0 0,-14 43 0 0 0,27-68-535 0 0,0-3 0 0 0,0 0 0 0 0,0 0 0 0 0,0 0 0 0 0,0 0 0 0 0,0 0 0 0 0,0-1 0 0 0,-1 1 0 0 0,1 0 0 0 0,-1-1 0 0 0,1 1 0 0 0,-4 2 0 0 0,0 3 0 0 0,3-5 0 0 0,0 0 0 0 0,1 0 0 0 0,-1 0 0 0 0,0 0 0 0 0,0-1 0 0 0,0 1 0 0 0,-1 0 0 0 0,1-1 0 0 0,0 0 0 0 0,-1 0 0 0 0,-3 2 0 0 0,2-1 0 0 0,1 0 0 0 0,0-1 0 0 0,0 0 0 0 0,1 0 0 0 0,-1 0 0 0 0,0-1 0 0 0,0 1 0 0 0,0-1 0 0 0,-3 1 0 0 0,-5 0 0 0 0,10-1 0 0 0,0 1 0 0 0,0-1 0 0 0,-1 0 0 0 0,1 0 0 0 0,0 0 0 0 0,0 0 0 0 0,0 0 0 0 0,-1 0 0 0 0,1 0 0 0 0,0 0 0 0 0,0 0 0 0 0,0 0 0 0 0,0-1 0 0 0,-1 1 0 0 0,0-1 0 0 0,-2-1 0 0 0,-13-2 0 0 0,15 1 0 0 0,1 3 0 0 0,0-1 0 0 0,-1 0 0 0 0,1 0 0 0 0,0 0 0 0 0,0 0 0 0 0,0 0 0 0 0,0 0 0 0 0,0 0 0 0 0,0 0 0 0 0,0 0 0 0 0,0-1 0 0 0,0 1 0 0 0,1 0 0 0 0,-1-1 0 0 0,0 1 0 0 0,1 0 0 0 0,-1-1 0 0 0,1 1 0 0 0,0-1 0 0 0,-1 1 0 0 0,1-1 0 0 0,0 1 0 0 0,0-1 0 0 0,0 1 0 0 0,0-1 0 0 0,0-1 0 0 0,1-1 0 0 0,-1-18 0 0 0,1 10 0 0 0,4 1 0 0 0,4 1 0 0 0,-2 1 0 0 0,-6 8 0 0 0,7-10 0 0 0,-5 9 0 0 0,-1 2 0 0 0,0 0 0 0 0,-1 0 0 0 0,1-1 0 0 0,0 1 0 0 0,-1-1 0 0 0,1 1 0 0 0,-1-1 0 0 0,1 1 0 0 0,-1-1 0 0 0,2-1 0 0 0,0 1 0 0 0,8-4 0 0 0,-7 6 0 0 0,-3 0 0 0 0,0 0 0 0 0,1 0 0 0 0,-1 0 0 0 0,1 0 0 0 0,-1-1 0 0 0,1 1 0 0 0,0-1 0 0 0,-1 1 0 0 0,3 0 0 0 0,28 7 0 0 0,-21-1 0 0 0,5 4 364 0 0,49 43-507 0 0,-63-52-6 0 0,5 6 133 0 0,3-1 16 0 0,-8-6 0 0 0,1-1 0 0 0,-1 0 0 0 0,0 1 0 0 0,0-1 0 0 0,0 0 0 0 0,1 0 0 0 0,-1-1 0 0 0,0 1 0 0 0,0 0 0 0 0,0-1 0 0 0,0 1 0 0 0,0-1 0 0 0,1 0 0 0 0,-1 1 0 0 0,0-1 0 0 0,-1 0 0 0 0,1-1 0 0 0,0 1 0 0 0,3-2 0 0 0,2-5-208 0 0,2 1-1718 0 0,-5 6-5676 0 0,-4 1 1610 0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9:39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 6447 0 0,'0'0'298'0'0,"0"0"-10"0"0,0 0 20 0 0,0 0 780 0 0,-1-7 1306 0 0,-1 4 2076 0 0,2 1 750 0 0,4 3-2315 0 0,14 4-1566 0 0,14 3-694 0 0,190-12-480 0 0,-190 1-366 0 0,-30 3-850 0 0,-2 0-385 0 0,0 0-1273 0 0,0 0-4798 0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9:40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0,'0'0'315'0'0,"0"0"45"0"0,0 0 21 0 0,0 0-49 0 0,0 0-81 0 0,0 0 481 0 0,1 1 237 0 0,10 5 14 0 0,0-1 0 0 0,0 0 1 0 0,1-1-1 0 0,-1 0 0 0 0,18 2 0 0 0,20 9-550 0 0,-42-13-244 0 0,1-1-1 0 0,-1 1 0 0 0,1-1 1 0 0,-1 0-1 0 0,1-1 0 0 0,0 0 1 0 0,-1 0-1 0 0,1 0 0 0 0,-1-1 1 0 0,15-4-1 0 0,-15 2-252 0 0,-6 2-273 0 0,-1 1-138 0 0,0 0-1569 0 0,0 0-6148 0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9:40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1 531 8287 0 0,'0'0'191'0'0,"0"0"26"0"0,0 0 9 0 0,0 0 110 0 0,0 0 444 0 0,0-1 196 0 0,2-6-144 0 0,1-1-1 0 0,0 1 1 0 0,1 0 0 0 0,-1 1 0 0 0,1-1 0 0 0,1 1 0 0 0,9-12 0 0 0,-3 3-209 0 0,16-24 1677 0 0,23-46 0 0 0,11-46-1239 0 0,-21 12 424 0 0,-32 90-1355 0 0,3-9-130 0 0,-11 38 0 0 0,0 0 0 0 0,1-1 0 0 0,-1 1 0 0 0,0 0 0 0 0,0 0 0 0 0,0 0 0 0 0,0 0 0 0 0,0-1 0 0 0,0 1 0 0 0,0 0 0 0 0,0 0 0 0 0,0 0 0 0 0,0-1 0 0 0,0 1 0 0 0,0 0 0 0 0,0 0 0 0 0,0 0 0 0 0,0 0 0 0 0,0-1 0 0 0,0 1 0 0 0,0 0 0 0 0,0 0 0 0 0,0 0 0 0 0,0 0 0 0 0,0-1 0 0 0,0 1 0 0 0,0 0 0 0 0,-1 0 0 0 0,1 0 0 0 0,0 0 0 0 0,0-1 0 0 0,0 1 0 0 0,0 0 0 0 0,0 0 0 0 0,0 0 0 0 0,-1 0 0 0 0,1 0 0 0 0,0 0 0 0 0,0-1 0 0 0,0 1 0 0 0,0 0 0 0 0,-1 0 0 0 0,1 0 0 0 0,0 0 0 0 0,0 0 0 0 0,0 0 0 0 0,0 0 0 0 0,-1 0 0 0 0,1 0 0 0 0,0 0 0 0 0,0 0 0 0 0,0 0 0 0 0,-1 0 0 0 0,1 0 0 0 0,0 0 0 0 0,-10 4 0 0 0,9-3 0 0 0,-2 0 0 0 0,0 0 0 0 0,0 0 0 0 0,0 1 0 0 0,0-1 0 0 0,1 1 0 0 0,-1 0 0 0 0,1 0 0 0 0,-1 0 0 0 0,1 0 0 0 0,0 0 0 0 0,0 1 0 0 0,0-1 0 0 0,0 1 0 0 0,0-1 0 0 0,-2 5 0 0 0,-2 4 0 0 0,1 1 0 0 0,-6 18 0 0 0,7-17 0 0 0,2-8 0 0 0,1 0 0 0 0,-1 0 0 0 0,1 0 0 0 0,1 1 0 0 0,-1-1 0 0 0,1 0 0 0 0,-1 0 0 0 0,2 0 0 0 0,0 9 0 0 0,-1-11 0 0 0,1 0 0 0 0,0 1 0 0 0,0-1 0 0 0,0 0 0 0 0,1 0 0 0 0,-1 0 0 0 0,1 0 0 0 0,-1 0 0 0 0,1 0 0 0 0,0-1 0 0 0,0 1 0 0 0,0-1 0 0 0,0 1 0 0 0,1-1 0 0 0,4 4 0 0 0,-6-4 0 0 0,1-1 0 0 0,0 0 0 0 0,0 1 0 0 0,-1-1 0 0 0,1 0 0 0 0,0 0 0 0 0,0 0 0 0 0,0 0 0 0 0,1 0 0 0 0,-1 0 0 0 0,0-1 0 0 0,3 1 0 0 0,2 1 0 0 0,-5-1 0 0 0,1 0 0 0 0,0-1 0 0 0,0 1 0 0 0,0-1 0 0 0,0 0 0 0 0,0 1 0 0 0,0-1 0 0 0,0-1 0 0 0,0 1 0 0 0,0 0 0 0 0,0-1 0 0 0,0 1 0 0 0,0-1 0 0 0,5-2 0 0 0,-4 1 0 0 0,0 0 0 0 0,0-1 0 0 0,0 1 0 0 0,-1-1 0 0 0,1 0 0 0 0,-1 0 0 0 0,0 0 0 0 0,0 0 0 0 0,3-4 0 0 0,4-8 0 0 0,0 0 0 0 0,-1-1 0 0 0,-1 0 0 0 0,6-18 0 0 0,-5 12 0 0 0,1-10-18 0 0,2-8 108 0 0,-11 39 281 0 0,-1 1 117 0 0,0 0 21 0 0,-5 11 83 0 0,-3 10-600 0 0,2 1 0 0 0,0 0 0 0 0,1 0 0 0 0,1 0 0 0 0,-2 26 0 0 0,8-8-1270 0 0,-1-26 793 0 0,1-1-41 0 0,-1-10 276 0 0,0-2-4 0 0,0 0-717 0 0,-1-1-906 0 0,0 0-3640 0 0,0 0-1565 0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9:41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45 17503 0 0,'0'0'399'0'0,"-2"-2"60"0"0,2 2-437 0 0,0 0 0 0 0,0 0 0 0 0,0-1 0 0 0,-1 1 0 0 0,1 0 0 0 0,0 0 1 0 0,0-1-1 0 0,0 1 0 0 0,-1 0 0 0 0,1 0 0 0 0,0 0 0 0 0,0-1 0 0 0,-1 1 1 0 0,1 0-1 0 0,0 0 0 0 0,-1 0 0 0 0,1 0 0 0 0,0 0 0 0 0,0-1 0 0 0,-1 1 1 0 0,1 0-1 0 0,0 0 0 0 0,-1 0 0 0 0,1 0 0 0 0,0 0 0 0 0,-1 0 0 0 0,1 0 1 0 0,-1 0-1 0 0,-5 8 456 0 0,-2 5 1300 0 0,-3 3 189 0 0,11-15-1302 0 0,-1 2-121 0 0,0 2-456 0 0,0 1 0 0 0,-1 0-1 0 0,0 0 1 0 0,0 0 0 0 0,-4 6 0 0 0,4-8-51 0 0,0-1 1 0 0,0 1 0 0 0,1 0 0 0 0,-1 0 0 0 0,1 0 0 0 0,0 0-1 0 0,0 0 1 0 0,0 0 0 0 0,0 0 0 0 0,1 1 0 0 0,0-1 0 0 0,0 0 0 0 0,0 0-1 0 0,0 0 1 0 0,2 7 0 0 0,3 8-38 0 0,-5-19 0 0 0,0 1 0 0 0,0-1 0 0 0,0 1 0 0 0,0-1 0 0 0,1 1 0 0 0,-1-1 0 0 0,0 1 0 0 0,0-1 0 0 0,1 1 0 0 0,-1-1 0 0 0,0 1 0 0 0,1-1 0 0 0,-1 0 0 0 0,0 1 0 0 0,1-1 0 0 0,-1 1 0 0 0,1-1 0 0 0,-1 0 0 0 0,0 1 0 0 0,1-1 0 0 0,-1 0 0 0 0,1 0 0 0 0,-1 1 0 0 0,1-1 0 0 0,-1 0 0 0 0,1 0 0 0 0,-1 0 0 0 0,1 0 0 0 0,0 0 0 0 0,-1 0 0 0 0,1 0 0 0 0,0 0 0 0 0,0 0 0 0 0,5 1 59 0 0,0 0 0 0 0,0 0 1 0 0,0-1-1 0 0,0 0 0 0 0,0 0 0 0 0,0-1 0 0 0,0 0 1 0 0,0 0-1 0 0,0 0 0 0 0,-1-1 0 0 0,1 0 0 0 0,0 0 0 0 0,-1 0 1 0 0,1-1-1 0 0,-1 0 0 0 0,6-4 0 0 0,-3 2 52 0 0,0 0 1 0 0,0-1-1 0 0,-1 0 1 0 0,0-1-1 0 0,0 0 0 0 0,0 0 1 0 0,-1 0-1 0 0,0 0 1 0 0,7-14-1 0 0,-11 17 29 0 0,-1 0 0 0 0,1 0 0 0 0,-1-1 0 0 0,0 1 0 0 0,0 0 0 0 0,0-1 0 0 0,0 1 0 0 0,-1-1 0 0 0,0 1 1 0 0,0-1-1 0 0,0 1 0 0 0,-1-1 0 0 0,0 1 0 0 0,-1-7 0 0 0,2 9-253 0 0,-1 0 1 0 0,1-1-1 0 0,-1 1 1 0 0,0 0-1 0 0,0 0 0 0 0,0 0 1 0 0,0 0-1 0 0,0 0 1 0 0,0 0-1 0 0,-1 0 1 0 0,1 0-1 0 0,-1 1 1 0 0,1-1-1 0 0,-1 0 0 0 0,0 1 1 0 0,0-1-1 0 0,1 1 1 0 0,-1 0-1 0 0,0 0 1 0 0,0-1-1 0 0,0 1 1 0 0,0 1-1 0 0,0-1 0 0 0,-1 0 1 0 0,1 0-1 0 0,0 1 1 0 0,0-1-1 0 0,-1 1 1 0 0,-2-1-1 0 0,-35-1-2884 0 0,21 0 1462 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9:4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45 102 8287 0 0,'0'0'191'0'0,"-8"5"252"0"0,4-3-339 0 0,3-1-94 0 0,0 0-1 0 0,-1-1 1 0 0,1 1 0 0 0,0 0 0 0 0,-1-1-1 0 0,1 1 1 0 0,0-1 0 0 0,-1 0-1 0 0,1 0 1 0 0,-1 1 0 0 0,1-1 0 0 0,-3 0-1 0 0,-8 1 2706 0 0,27-1 2814 0 0,11-1-533 0 0,-8 4-4201 0 0,-15-2-758 0 0,1-1 0 0 0,-1 1 0 0 0,1-1 0 0 0,-1 0 0 0 0,1 0 0 0 0,-1 0 0 0 0,1 0 0 0 0,4-1 0 0 0,-3 0-15 0 0,1 0 0 0 0,-1 1-1 0 0,0 0 1 0 0,1 0 0 0 0,-1 1-1 0 0,1-1 1 0 0,-1 1 0 0 0,7 2-1 0 0,-4-1 394 0 0,0 0 0 0 0,15 0 0 0 0,187-11 193 0 0,94-25-608 0 0,34 7 0 0 0,-136 15 0 0 0,-11 1 0 0 0,-38 4 0 0 0,-105 5 0 0 0,96 2 0 0 0,-134 0 0 0 0,-2 3 0 0 0,5-2 0 0 0,-9-4 0 0 0,-4 2 0 0 0,0 1-50 0 0,1 0-1 0 0,-1-1 1 0 0,1 1 0 0 0,-1 0 0 0 0,1 0-1 0 0,-1-1 1 0 0,1 1 0 0 0,-1 0-1 0 0,1-1 1 0 0,-1 1 0 0 0,0 0-1 0 0,1-1 1 0 0,-1 1 0 0 0,0-1-1 0 0,1 1 1 0 0,-1-1 0 0 0,0 1-1 0 0,0 0 1 0 0,1-1 0 0 0,-1 1-1 0 0,0-1 1 0 0,0 1 0 0 0,0-1-1 0 0,0 0 1 0 0,0 1 0 0 0,0-1 0 0 0,0 1-1 0 0,0-1 1 0 0,0 0 0 0 0,-10-5-3963 0 0,5 4 1431 0 0,-5-3-4938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9:43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187 161 11975 0 0,'0'0'267'0'0,"0"0"42"0"0,2 0 17 0 0,2 1-187 0 0,-3-1-123 0 0,1 0 0 0 0,-1 0 0 0 0,1 1 0 0 0,-1-1 0 0 0,1-1 0 0 0,-1 1 0 0 0,1 0 0 0 0,-1 0 0 0 0,1-1 0 0 0,-1 1 0 0 0,1 0 0 0 0,-1-1 0 0 0,0 0-1 0 0,1 1 1 0 0,-1-1 0 0 0,2-1 0 0 0,20-11 2826 0 0,-22 12-1889 0 0,-1 1-288 0 0,5-5 144 0 0,-4 6 4097 0 0,-6 20-4677 0 0,-14 39 0 0 0,8-30 810 0 0,8-20-952 0 0,-1 0-1 0 0,-1 0 0 0 0,1-1 1 0 0,-8 12-1 0 0,-3-1 2 0 0,-18 19 0 0 0,27-33-88 0 0,-1-5 0 0 0,5-1 0 0 0,0 0 0 0 0,0 0 0 0 0,0 0 0 0 0,0 0 0 0 0,0-1 0 0 0,0 1 0 0 0,0-1 0 0 0,1 1 0 0 0,-1-1 0 0 0,0 1 0 0 0,-3-3 0 0 0,-1 0 0 0 0,3 2 0 0 0,1-1 0 0 0,-1 0 0 0 0,0 0 0 0 0,1 0 0 0 0,-1 0 0 0 0,1 0 0 0 0,0 0 0 0 0,0 0 0 0 0,0-1 0 0 0,0 0 0 0 0,-3-4 0 0 0,-17-36 0 0 0,20 37 0 0 0,-4-11 224 0 0,2 0-1 0 0,0 0 1 0 0,1 0 0 0 0,0 0-1 0 0,1-31 1 0 0,1 37-126 0 0,-13-121 510 0 0,14 132-608 0 0,0-1 0 0 0,0 1 0 0 0,0 0 0 0 0,-1 0 0 0 0,1-1 0 0 0,0 1 0 0 0,0 0 0 0 0,0-1 0 0 0,0 1 0 0 0,0 0 0 0 0,0-1 0 0 0,0 1 0 0 0,0 0 0 0 0,0-1 0 0 0,0 1 0 0 0,0 0 0 0 0,0 0 0 0 0,1-1 0 0 0,-1 1 0 0 0,0 0 0 0 0,0-1 0 0 0,0 1 0 0 0,0 0 0 0 0,0 0 0 0 0,1-1 0 0 0,-1 1 0 0 0,0 0 0 0 0,0 0 0 0 0,0-1 0 0 0,1 1 0 0 0,-1 0 0 0 0,0 0 0 0 0,0 0 0 0 0,1 0 0 0 0,-1-1 0 0 0,0 1 0 0 0,0 0 0 0 0,1 0 0 0 0,-1 0 0 0 0,0 0 0 0 0,1 0 0 0 0,-1 0 0 0 0,0 0 0 0 0,0 0 0 0 0,1 0 0 0 0,-1-1 0 0 0,0 1 0 0 0,1 1 0 0 0,-1-1 0 0 0,0 0 0 0 0,1 0 0 0 0,-1 0 0 0 0,0 0 0 0 0,0 0 0 0 0,1 0 0 0 0,-1 0 0 0 0,1 0 0 0 0,3 1 0 0 0,0 0 0 0 0,0 0 0 0 0,0 1 0 0 0,0-1 0 0 0,0 1 0 0 0,8 4 0 0 0,12 5 0 0 0,-17-9 0 0 0,7 3 0 0 0,0-1 0 0 0,21 3 0 0 0,-22-5 0 0 0,0 1 0 0 0,-1 0 0 0 0,14 6 0 0 0,-12-4 0 0 0,-1 0 0 0 0,20 3 0 0 0,-21-6-277 0 0,0-1 0 0 0,0 0 1 0 0,-1-1-1 0 0,21-1 0 0 0,23 1-331 0 0,-47-2 400 0 0,-7 2-871 0 0,-1 0-370 0 0,0 0-1267 0 0,0 0-4792 0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9:43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15663 0 0,'0'0'356'0'0,"0"0"50"0"0,0 0 20 0 0,0 0-42 0 0,0 0-180 0 0,0 0 176 0 0,0 0 107 0 0,0 2 22 0 0,1 0-369 0 0,-1 0-1 0 0,1 0 1 0 0,0 0 0 0 0,0 0-1 0 0,0 0 1 0 0,0 0 0 0 0,0-1-1 0 0,0 1 1 0 0,0 0 0 0 0,3 2-1 0 0,-3-3 373 0 0,2 0 0 0 0,15 4-200 0 0,1-1 0 0 0,0-1-1 0 0,0 0 1 0 0,0-1 0 0 0,0-1-1 0 0,25-2 1 0 0,118-18 1696 0 0,-158 18-2006 0 0,27-5-2 0 0,50-17 0 0 0,-27 6 0 0 0,-31 13-64 0 0,-22 3-273 0 0,-1 1-138 0 0,0 0-33 0 0,0 0-208 0 0,0 0-857 0 0,-3 0-379 0 0,-12 1-80 0 0,-3 2-15 0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9:44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22 125 13823 0 0,'0'0'630'0'0,"0"0"-13"0"0,0-1-252 0 0,1-4 229 0 0,1 0 0 0 0,-1 0 0 0 0,0 0 0 0 0,1 0 0 0 0,0 0 1 0 0,1 1-1 0 0,-1-1 0 0 0,1 1 0 0 0,-1-1 0 0 0,1 1 0 0 0,1 0 0 0 0,6-7 0 0 0,-4 6-216 0 0,-5 4 38 0 0,-1 1 80 0 0,0 0 15 0 0,0 0-68 0 0,-3 21-278 0 0,2-10-165 0 0,-1 0 0 0 0,-1-1 0 0 0,0 1 0 0 0,0 0 0 0 0,-9 17 0 0 0,6-15 0 0 0,1 0 0 0 0,-8 28 0 0 0,1 10 0 0 0,11-40 0 0 0,4-4 0 0 0,4-6 0 0 0,-6-2 30 0 0,1 0-1 0 0,0-1 1 0 0,-1 1 0 0 0,1-1-1 0 0,-1 1 1 0 0,1-1-1 0 0,-1 0 1 0 0,0 0-1 0 0,1 1 1 0 0,-1-1 0 0 0,0 0-1 0 0,0 0 1 0 0,-1 0-1 0 0,1 0 1 0 0,0 0 0 0 0,-1 0-1 0 0,1 0 1 0 0,-1 0-1 0 0,1-3 1 0 0,0-5 253 0 0,0 1-1 0 0,-2-19 1 0 0,2 18-174 0 0,-1 0-1 0 0,1 0 0 0 0,5-19 1 0 0,-4 19-66 0 0,0 0 1 0 0,0 0 0 0 0,0-19-1 0 0,-4 14-43 0 0,2 12 0 0 0,-1 0 0 0 0,1 0 0 0 0,0-1 0 0 0,0 1 0 0 0,0 0 0 0 0,0 0 0 0 0,0-1 0 0 0,1 1 0 0 0,-1 0 0 0 0,1 0 0 0 0,0 0 0 0 0,0 0 0 0 0,0 0 0 0 0,1 0 0 0 0,1-4 0 0 0,-2 6 0 0 0,-1 0 0 0 0,1 1 0 0 0,-1-1 0 0 0,1 0 0 0 0,0 0 0 0 0,-1 0 0 0 0,1 1 0 0 0,0-1 0 0 0,0 0 0 0 0,-1 1 0 0 0,1-1 0 0 0,0 1 0 0 0,0-1 0 0 0,0 1 0 0 0,0 0 0 0 0,0-1 0 0 0,0 1 0 0 0,-1 0 0 0 0,1-1 0 0 0,0 1 0 0 0,0 0 0 0 0,0 0 0 0 0,0 0 0 0 0,2 0 0 0 0,0 0 0 0 0,6-2 0 0 0,-2 1 0 0 0,0-1 0 0 0,0 2 0 0 0,0-1 0 0 0,0 1 0 0 0,1 0 0 0 0,-1 0 0 0 0,0 1 0 0 0,0 0 0 0 0,0 0 0 0 0,0 1 0 0 0,0 0 0 0 0,-1 0 0 0 0,8 4 0 0 0,-11-5 0 0 0,0 0 0 0 0,0 0 0 0 0,0 0 0 0 0,0 0 0 0 0,0 0 0 0 0,0 0 0 0 0,1-1 0 0 0,3 1 0 0 0,6 0 0 0 0,-10 0-380 0 0,1 0-1 0 0,0-1 1 0 0,0 1 0 0 0,0-1-1 0 0,0 0 1 0 0,0 0 0 0 0,0-1-1 0 0,0 1 1 0 0,0-1 0 0 0,0 0-1 0 0,4-1 1 0 0,-3 0-242 0 0,0 1 0 0 0,0 0 0 0 0,0 0 0 0 0,1 1 0 0 0,7-1 0 0 0,-2 3-914 0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9:44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11975 0 0,'0'0'547'0'0,"0"0"-11"0"0,0 0-203 0 0,0 0 419 0 0,0 0 220 0 0,0 0 42 0 0,0 0 8 0 0,0 0 2 0 0,0 0 0 0 0,0 0 0 0 0,0 0-69 0 0,0 0-290 0 0,5-7 1419 0 0,-1 4-1834 0 0,-1 0-1 0 0,1 0 1 0 0,-1-1-1 0 0,4-4 1 0 0,6-6 142 0 0,2-3 15 0 0,-13 14-305 0 0,-1 0-1 0 0,1 1 1 0 0,0-1-1 0 0,1 1 1 0 0,-1 0-1 0 0,0 0 1 0 0,1 0 0 0 0,-1 0-1 0 0,1 0 1 0 0,0 0-1 0 0,-1 1 1 0 0,1-1-1 0 0,0 1 1 0 0,0 0 0 0 0,4-2-1 0 0,6 2-85 0 0,1 2-16 0 0,-11 2 0 0 0,-2-1 0 0 0,4 6 0 0 0,-4-5 0 0 0,0 1 0 0 0,0 0 0 0 0,-1 0 0 0 0,1-1 0 0 0,-1 1 0 0 0,0 0 0 0 0,0 0 0 0 0,-1 5 0 0 0,-7 33 0 0 0,5-31 0 0 0,1-2 0 0 0,2-9 0 0 0,0 0 0 0 0,0 0 0 0 0,0 0 0 0 0,0 0 0 0 0,0 0 0 0 0,0 0 0 0 0,0 0 0 0 0,0 0 0 0 0,0 0 0 0 0,0 0 0 0 0,0 0 0 0 0,0 0 0 0 0,0 0 0 0 0,0 0 0 0 0,1 0 0 0 0,-1 0 0 0 0,0 0 0 0 0,0 0 0 0 0,0 0 0 0 0,0 0 0 0 0,0-1 0 0 0,0 1 0 0 0,0 0 0 0 0,0 0 0 0 0,0 0 0 0 0,0 0 0 0 0,0 1 0 0 0,0-1 0 0 0,0 0 0 0 0,0 0 0 0 0,1 0 0 0 0,-1 0 0 0 0,0 0 0 0 0,0 0 0 0 0,0 0 0 0 0,0 0 0 0 0,0 0 0 0 0,0 0 0 0 0,0 0 0 0 0,0 0 0 0 0,0 0 0 0 0,0 0 0 0 0,0 0 0 0 0,0 0 0 0 0,0 0 0 0 0,0 0 0 0 0,0 0 0 0 0,0 0 0 0 0,0 0 0 0 0,0 0 0 0 0,0 0 0 0 0,0 1 0 0 0,1-1 0 0 0,-1 0 0 0 0,0 0 0 0 0,0 0 0 0 0,0 0 0 0 0,0 0 0 0 0,0 0 0 0 0,0 0 0 0 0,0 0 0 0 0,0 0 0 0 0,0 0 0 0 0,0 0 0 0 0,0 0 0 0 0,0 0 0 0 0,-1 0 0 0 0,1 1 0 0 0,0-1 0 0 0,9-6 0 0 0,7-7 0 0 0,-6 5 0 0 0,1 0 0 0 0,0 1 0 0 0,1 0 0 0 0,-1 1 0 0 0,24-9 0 0 0,-35 15 0 0 0,9-3 0 0 0,2 4 0 0 0,-9 0 0 0 0,1 1 0 0 0,-1-1 0 0 0,0 1 0 0 0,1-1 0 0 0,-1 1 0 0 0,0 0 0 0 0,0 0 0 0 0,0 0 0 0 0,3 4 0 0 0,-4-5 0 0 0,0 0 0 0 0,0 0 0 0 0,0-1 0 0 0,-1 1 0 0 0,1 0 0 0 0,0 0 0 0 0,-1 0 0 0 0,1 0 0 0 0,-1 0 0 0 0,1 0 0 0 0,-1 0 0 0 0,1 0 0 0 0,-1 0 0 0 0,1 0 0 0 0,-1 0 0 0 0,0 0 0 0 0,0 1 0 0 0,0-1 0 0 0,1 1 0 0 0,-1-1 0 0 0,0 0 0 0 0,0 0 0 0 0,0 0 0 0 0,0 1 0 0 0,0-1 0 0 0,1 0 0 0 0,-1 0 0 0 0,0 0 0 0 0,1 0 0 0 0,-1 0 0 0 0,1 0 0 0 0,-1 0 0 0 0,1 0 0 0 0,0-1 0 0 0,-1 1 0 0 0,1 0 0 0 0,0 0 0 0 0,1 1 0 0 0,6 5 0 0 0,-5-6-13 0 0,0 0-1 0 0,0 0 1 0 0,-1 0 0 0 0,1 0-1 0 0,0-1 1 0 0,0 1 0 0 0,0-1-1 0 0,0 0 1 0 0,5 0 0 0 0,-6 0-683 0 0,-1-1-258 0 0,3-6-56 0 0,4-1-13 0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9:4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0,'0'0'464'0'0,"0"0"-9"0"0,0 0-223 0 0,0 0 156 0 0,0 0 100 0 0,0 0 21 0 0,0 0 3 0 0,0 0 0 0 0,0 0 0 0 0,0 0 0 0 0,0 0 0 0 0,0 0 0 0 0,0 0 0 0 0,0 0 0 0 0,0 0 0 0 0,0 0 0 0 0,2 1 0 0 0,2 0-76 0 0,1 0-1 0 0,0 0 1 0 0,0-1-1 0 0,0 0 1 0 0,0 0-1 0 0,0 0 1 0 0,7-1-1 0 0,7 0 689 0 0,-15 1-1059 0 0,0 1-1 0 0,0 0 0 0 0,0 0 1 0 0,0 1-1 0 0,0-1 1 0 0,0 1-1 0 0,0-1 0 0 0,6 5 1 0 0,3 1-37 0 0,-8-5-28 0 0,0 0 0 0 0,-1-1 0 0 0,1 0 0 0 0,0 0 0 0 0,9 1 0 0 0,12 2 0 0 0,-13-2 0 0 0,-9-4 0 0 0,-2 1 0 0 0,1 1 0 0 0,10 0 72 0 0,-11-1 299 0 0,-2 1-351 0 0,0 1 1 0 0,0-1 0 0 0,0 0-1 0 0,0 0 1 0 0,1 0 0 0 0,-1 0-1 0 0,0 0 1 0 0,0 0 0 0 0,0 0-1 0 0,0 0 1 0 0,0 0 0 0 0,1 0-1 0 0,-1 0 1 0 0,0 0 0 0 0,0 0-1 0 0,0 0 1 0 0,0 0 0 0 0,1 0-1 0 0,-1 0 1 0 0,0 0 0 0 0,0 0-1 0 0,0 0 1 0 0,0 0 0 0 0,1 0-1 0 0,-1 0 1 0 0,0 0 0 0 0,0 0-1 0 0,0 0 1 0 0,0 0-1 0 0,1 0 1 0 0,-1 0 0 0 0,0 0-1 0 0,0 0 1 0 0,0-1 0 0 0,0 1-1 0 0,0 0 1 0 0,0 0 0 0 0,1 0-1 0 0,-1 0 1 0 0,0 0 0 0 0,0 0-1 0 0,0-1 1 0 0,0 1 0 0 0,0 0-1 0 0,0 0 1 0 0,0 0 0 0 0,0 0-1 0 0,0-1 1 0 0,0 1 0 0 0,0 0-1 0 0,0 0 1 0 0,0 0 0 0 0,0 0-1 0 0,0-1 1 0 0,0 1 0 0 0,0 0-1 0 0,0 0 1 0 0,0-1-70 0 0,0 1 0 0 0,0-1 0 0 0,-1 1 1 0 0,1-1-1 0 0,0 1 0 0 0,-1-1 0 0 0,1 1 0 0 0,0 0 0 0 0,-1-1 1 0 0,1 1-1 0 0,0-1 0 0 0,-1 1 0 0 0,1 0 0 0 0,-1 0 0 0 0,1-1 0 0 0,-1 1 1 0 0,1 0-1 0 0,-1 0 0 0 0,0-1 0 0 0,-3 0-996 0 0,0 0-1 0 0,0-1 1 0 0,1 0-1 0 0,-1 0 0 0 0,-7-4 1 0 0,-2-4-1002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2:5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39 13823 0 0,'0'0'315'0'0,"0"0"45"0"0,0 0 21 0 0,-1 1-49 0 0,-2 5-81 0 0,2-5 481 0 0,1-1 237 0 0,0 0 45 0 0,10 6 175 0 0,-5-5-1145 0 0,0 1 1 0 0,0-1-1 0 0,0 0 1 0 0,0 0-1 0 0,0-1 1 0 0,0 1-1 0 0,0-1 1 0 0,0 0-1 0 0,7-1 1 0 0,48-11 1331 0 0,-40 8-1108 0 0,30-10-184 0 0,-33 8-744 0 0,30-5 0 0 0,-46 11 530 0 0,-1 0 0 0 0,1 0 0 0 0,0-1 0 0 0,-1 1 0 0 0,1 0 0 0 0,-1 0 0 0 0,1-1 0 0 0,-1 1 0 0 0,1 0 0 0 0,0-1 0 0 0,-1 1 0 0 0,1-1 0 0 0,-1 1 0 0 0,0-1 0 0 0,1 1 0 0 0,-1-1 0 0 0,1 1 0 0 0,-1-1 0 0 0,1-1 0 0 0,-1 2-220 0 0,2-2-1184 0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9:48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71 8287 0 0,'0'0'191'0'0,"0"0"26"0"0,0 0 9 0 0,0 0 110 0 0,0 0 444 0 0,0 0 196 0 0,0 0 42 0 0,0 0-63 0 0,0 0-290 0 0,0 0-121 0 0,0 0-28 0 0,0 0-4 0 0,0 0 0 0 0,0 0 0 0 0,0 0 0 0 0,0 0 0 0 0,0 0 0 0 0,0 0 0 0 0,0 0 0 0 0,0 0 0 0 0,0 0 0 0 0,-2-2 0 0 0,0 1-286 0 0,-7-15 2708 0 0,8 14-2923 0 0,-1-2-8 0 0,-19-21 71 0 0,20 24 297 0 0,1 1 117 0 0,0 0 21 0 0,0 0-66 0 0,1 0-294 0 0,21-5-131 0 0,-17 3-18 0 0,0 1-1 0 0,1 0 1 0 0,-1 0 0 0 0,0 0 0 0 0,1 1 0 0 0,-1 0-1 0 0,10 0 1 0 0,-10 1 0 0 0,1-1 0 0 0,0 0 0 0 0,-1 0 0 0 0,1-1 0 0 0,-1 0 0 0 0,1 0 0 0 0,-1 0 0 0 0,9-3 0 0 0,-14 4 0 0 0,2-1 0 0 0,0 1 0 0 0,0 0 0 0 0,0-1 0 0 0,0 1 0 0 0,-1 0 0 0 0,1 0 0 0 0,0 0 0 0 0,0 0 0 0 0,0 1 0 0 0,0-1 0 0 0,-1 0 0 0 0,4 2 0 0 0,8 0 0 0 0,-5 2 0 0 0,-1-1 0 0 0,-3 4 0 0 0,-5-4 21 0 0,1 0-1 0 0,0 0 1 0 0,-1 1-1 0 0,0-1 1 0 0,1 0 0 0 0,-1-1-1 0 0,0 1 1 0 0,-1 0-1 0 0,1 0 1 0 0,0 0 0 0 0,-1-1-1 0 0,0 1 1 0 0,1 0-1 0 0,-1-1 1 0 0,-3 3 0 0 0,-5 6 270 0 0,-20 16 1 0 0,29-26-274 0 0,-86 84 1099 0 0,83-82-1114 0 0,0 2 10 0 0,-16 20-93 0 0,19-23-257 0 0,1-2-138 0 0,0 0-33 0 0,0 0 65 0 0,0 0 17 0 0,19 1-4979 0 0,-9-1 3359 0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9: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13823 0 0,'1'3'45'0'0,"-2"3"483"0"0,-6 10 399 0 0,5-8-1381 0 0,4 8 5808 0 0,-1-14-4330 0 0,-1-2 0 0 0,1 1-137 0 0,2 1-812 0 0,0 1 71 0 0,1 1 0 0 0,0-1 0 0 0,0-1 0 0 0,0 1 0 0 0,0-1-1 0 0,1 1 1 0 0,-1-1 0 0 0,0 0 0 0 0,1-1 0 0 0,0 1 0 0 0,-1-1 0 0 0,1 0-1 0 0,0 0 1 0 0,0 0 0 0 0,6-1 0 0 0,9 2-146 0 0,-18-2-179 0 0,-1 0 0 0 0,1 0 1 0 0,-1 0-1 0 0,1 0 0 0 0,-1 0 0 0 0,1 1 0 0 0,-1-1 1 0 0,1 0-1 0 0,-1 1 0 0 0,2 0 0 0 0,6-1-2056 0 0,-1-1 701 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9:52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65 6447 0 0,'0'0'142'0'0,"0"0"22"0"0,0 0 13 0 0,0 0 55 0 0,0 0 181 0 0,0 0 78 0 0,0 0 18 0 0,8-7 1539 0 0,-3 3-1536 0 0,0 0 0 0 0,0 1 0 0 0,7-8 0 0 0,-11 10 0 0 0,7-3 512 0 0,-3 1-234 0 0,-4 2-392 0 0,0 1 0 0 0,0-1 0 0 0,1 0 0 0 0,-1 1 0 0 0,0-1 0 0 0,0 0 0 0 0,0 0 0 0 0,0 0 0 0 0,0 0 0 0 0,0 0-1 0 0,0 0 1 0 0,0 0 0 0 0,0 0 0 0 0,-1 0 0 0 0,1 0 0 0 0,0-1 0 0 0,-1 1 0 0 0,1 0 0 0 0,-1 0 0 0 0,1-2 0 0 0,-2 4-368 0 0,0-1 1 0 0,0 1-1 0 0,0 0 0 0 0,0 0 1 0 0,0-1-1 0 0,0 1 1 0 0,0-1-1 0 0,0 1 0 0 0,0-1 1 0 0,0 1-1 0 0,0-1 1 0 0,-2 0-1 0 0,0 1 183 0 0,-1 1 75 0 0,0 0 0 0 0,0 0 0 0 0,0 0 0 0 0,-6 4 0 0 0,9-5-278 0 0,0 0 0 0 0,0 0 0 0 0,0-1 1 0 0,1 1-1 0 0,-1 0 0 0 0,0-1 0 0 0,0 1 1 0 0,0-1-1 0 0,0 1 0 0 0,0-1 0 0 0,0 1 0 0 0,-1-1 1 0 0,1 0-1 0 0,0 0 0 0 0,-1 1 0 0 0,-5 2-8 0 0,0 3-2 0 0,1 0 0 0 0,-13 8 0 0 0,12-8 0 0 0,1 1 0 0 0,0-3 0 0 0,4-4 0 0 0,4-5 0 0 0,6-5 0 0 0,0 4 160 0 0,0 0-1 0 0,1 0 1 0 0,0 1-1 0 0,11-5 1 0 0,16-9 482 0 0,-32 17-571 0 0,0 0 1 0 0,0 0-1 0 0,1 1 1 0 0,-1-1-1 0 0,0 1 0 0 0,1 0 1 0 0,5-1-1 0 0,1 0-34 0 0,-1 2-37 0 0,-1 5 0 0 0,-7-4 0 0 0,0 0 0 0 0,0 1 0 0 0,0-1 0 0 0,0 1 0 0 0,-1-1 0 0 0,1 1 0 0 0,0-1 0 0 0,-1 1 0 0 0,1 0 0 0 0,-1 0 0 0 0,0 0 0 0 0,0-1 0 0 0,0 1 0 0 0,0 1 0 0 0,0-1 0 0 0,0 0 0 0 0,0 0 0 0 0,-1 0 0 0 0,2 4 0 0 0,-2-2 0 0 0,1 3 0 0 0,-2 0 0 0 0,1 0 0 0 0,-1 0 0 0 0,0 0 0 0 0,0 0 0 0 0,0 0 0 0 0,-1 0 0 0 0,0 0 0 0 0,-1 0 0 0 0,0-1 0 0 0,0 1 0 0 0,-5 7 0 0 0,2-6 0 0 0,-1 0 0 0 0,1-1 0 0 0,-1 0 0 0 0,-1 0 0 0 0,-8 6 0 0 0,7-6 0 0 0,-12 7 0 0 0,16-11 0 0 0,0 0 0 0 0,0 0 0 0 0,-8 8 0 0 0,10-8 0 0 0,0 0 0 0 0,0-1 0 0 0,-1 1 0 0 0,-6 3 0 0 0,-13 9 0 0 0,17-12 0 0 0,6-3 0 0 0,0 0 0 0 0,0 0 0 0 0,0 0 0 0 0,0 0 0 0 0,0 0 0 0 0,0 0 0 0 0,0 0 0 0 0,-1 0 0 0 0,1 0 0 0 0,0 0 0 0 0,0-1 0 0 0,0 1 0 0 0,0 0 0 0 0,0 0 0 0 0,0 0 0 0 0,0 0 0 0 0,0 0 0 0 0,0 0 0 0 0,0 0 0 0 0,0 0 0 0 0,-1 0 0 0 0,1 0 0 0 0,0 0 0 0 0,0 0 0 0 0,0-1 0 0 0,0 1 0 0 0,0 0 0 0 0,0 0 0 0 0,0 0 0 0 0,0 0 0 0 0,0 0 0 0 0,0 0 0 0 0,0 0 0 0 0,0 0 0 0 0,0-1 0 0 0,0 1 0 0 0,0 0 0 0 0,0 0 0 0 0,0 0 0 0 0,0 0 0 0 0,0 0 0 0 0,0 0 0 0 0,0 0 0 0 0,0 0 0 0 0,0-1 0 0 0,2 0 0 0 0,-1-1 0 0 0,0 0 0 0 0,1 1 0 0 0,-1-1 0 0 0,1 1 0 0 0,-1 0 0 0 0,1-1 0 0 0,0 1 0 0 0,-1 0 0 0 0,4-1 0 0 0,21-10 0 0 0,-24 11 0 0 0,-1 0 0 0 0,1 1 0 0 0,-1-1 0 0 0,1 1 0 0 0,-1-1 0 0 0,1 1 0 0 0,0-1 0 0 0,-1 1 0 0 0,1 0 0 0 0,0 0 0 0 0,-1 0 0 0 0,3 0 0 0 0,0 0 0 0 0,10 4 0 0 0,-11 0 0 0 0,-2-2 0 0 0,1 0 0 0 0,0 1 0 0 0,1 0 0 0 0,-1 0 0 0 0,-1 0 0 0 0,1 0 0 0 0,0 0 0 0 0,-1 0 0 0 0,1 1 0 0 0,-1-1 0 0 0,0 1 0 0 0,0-1 0 0 0,0 0 0 0 0,0 6 0 0 0,-1-1 0 0 0,0 0 0 0 0,-1 1 0 0 0,0-1 0 0 0,0-1 0 0 0,-2 9 0 0 0,-23 90 0 0 0,19-79 0 0 0,-19 43 0 0 0,17-50 0 0 0,2-2 0 0 0,-2 0 0 0 0,0 0 0 0 0,-18 25 0 0 0,20-33 0 0 0,-1-1 0 0 0,1 0 0 0 0,-1-1 0 0 0,-1 0 0 0 0,0 0 0 0 0,0 0 0 0 0,-15 8 0 0 0,22-15 0 0 0,0 0 0 0 0,0 0 0 0 0,1 0 0 0 0,-2 0 0 0 0,1-1 0 0 0,0 1 0 0 0,0-1 0 0 0,0 1 0 0 0,0-1 0 0 0,0 0 0 0 0,0 0 0 0 0,0 0 0 0 0,-1 0 0 0 0,1 0 0 0 0,0-1 0 0 0,0 1 0 0 0,0 0 0 0 0,0-1 0 0 0,0 0 0 0 0,0 1 0 0 0,0-1 0 0 0,0 0 0 0 0,0 0 0 0 0,0 0 0 0 0,0 0 0 0 0,1-1 0 0 0,-1 1 0 0 0,0 0 0 0 0,1-1 0 0 0,-3-2 0 0 0,-4-4 0 0 0,1-1 0 0 0,0-1 0 0 0,0 1 0 0 0,-7-15 0 0 0,9 14 0 0 0,-14-24-133 0 0,19 33-563 0 0,0 1-258 0 0,0 0-56 0 0,0 0-81 0 0,0 0-286 0 0,4-5-1658 0 0,-4 4 1499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9:53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12 13823 0 0,'-3'-4'1500'0'0,"2"0"-1349"0"0,0 4 569 0 0,1 0 249 0 0,0 0 45 0 0,0 0-61 0 0,0 0-288 0 0,0 0-121 0 0,0 0-28 0 0,0 0-4 0 0,0 0 0 0 0,0 0 0 0 0,0 0 0 0 0,0 0 0 0 0,0 0 0 0 0,-2-3-54 0 0,1 4 483 0 0,0 4-700 0 0,-34 76 959 0 0,7-18-352 0 0,26-57-848 0 0,-1-1 0 0 0,0 0 0 0 0,0 1 0 0 0,-5 4 0 0 0,-8 14 0 0 0,13-17 0 0 0,-1-1 0 0 0,0 1 0 0 0,0-1 0 0 0,-1 0 0 0 0,0-1 0 0 0,0 1 0 0 0,0-1 0 0 0,-1 0 0 0 0,0 0 0 0 0,0-1 0 0 0,0 1 0 0 0,-9 3 0 0 0,-9 7 0 0 0,18-11 0 0 0,1 0 0 0 0,-1-1 0 0 0,0 0 0 0 0,0 0 0 0 0,-6 2 0 0 0,6-4 0 0 0,-1 1 0 0 0,1-1 0 0 0,-10 0 0 0 0,14 0 0 0 0,0-1 0 0 0,0 0 0 0 0,0 0 0 0 0,0 0 0 0 0,0-1 0 0 0,0 1 0 0 0,0 0 0 0 0,0-1 0 0 0,0 1 0 0 0,1-1 0 0 0,-1 0 0 0 0,0 1 0 0 0,-2-2 0 0 0,-15-27 0 0 0,18 28 0 0 0,0-1 0 0 0,0 1 0 0 0,1-1 0 0 0,-1 0 0 0 0,1 1 0 0 0,-1-1 0 0 0,1 0 0 0 0,0 1 0 0 0,-1-1 0 0 0,1 0 0 0 0,0 0 0 0 0,0 0 0 0 0,0 1 0 0 0,1-4 0 0 0,0 0 0 0 0,-1 2 0 0 0,1 0 0 0 0,0 0 0 0 0,0 0 0 0 0,0 0 0 0 0,0 1 0 0 0,0-1 0 0 0,3-3 0 0 0,3-8 0 0 0,-2 6 0 0 0,8-7 0 0 0,-11 11 0 0 0,-1 2 0 0 0,-1 1 0 0 0,1 0 0 0 0,-1 0 0 0 0,1 0 0 0 0,0 0 0 0 0,-1 0 0 0 0,1 0 0 0 0,0 1 0 0 0,0-1 0 0 0,-1 0 0 0 0,1 0 0 0 0,0 0 0 0 0,0 1 0 0 0,0-1 0 0 0,0 0 0 0 0,0 1 0 0 0,0-1 0 0 0,0 1 0 0 0,2-1 0 0 0,14-7 0 0 0,-7 7 0 0 0,-8 1 0 0 0,-1 0 0 0 0,0 0 0 0 0,-1 0 0 0 0,1 0 0 0 0,0 0 0 0 0,0 0 0 0 0,0 1 0 0 0,0-1 0 0 0,-1 0 0 0 0,1 0 0 0 0,0 1 0 0 0,0-1 0 0 0,-1 1 0 0 0,1-1 0 0 0,0 1 0 0 0,-1-1 0 0 0,1 1 0 0 0,-1-1 0 0 0,1 1 0 0 0,0-1 0 0 0,-1 1 0 0 0,1 1 0 0 0,2 0 0 0 0,-1 1 0 0 0,0 0 0 0 0,0 0 0 0 0,-1 0 0 0 0,1 0 0 0 0,0 0 0 0 0,-1 0 0 0 0,2 5 0 0 0,5 11 0 0 0,-4-10 0 0 0,0-1 0 0 0,-1 0 0 0 0,4 13 0 0 0,-6-15 0 0 0,1 0 0 0 0,0 0 0 0 0,0 0 0 0 0,0 0 0 0 0,1-1 0 0 0,0 1 0 0 0,0-1 0 0 0,0 1 0 0 0,8 8 0 0 0,34 24 0 0 0,-45-38-9 0 0,0 0-1 0 0,1 0 1 0 0,-1 0 0 0 0,0 0-1 0 0,0 0 1 0 0,0 0 0 0 0,0 0-1 0 0,0 0 1 0 0,0 0 0 0 0,0 0-1 0 0,0 0 1 0 0,0 1 0 0 0,0-1-1 0 0,0 0 1 0 0,0 0 0 0 0,0 0-1 0 0,0 0 1 0 0,0 0-1 0 0,1 0 1 0 0,-1 0 0 0 0,0 0-1 0 0,0 0 1 0 0,0 0 0 0 0,0 0-1 0 0,0 0 1 0 0,0 0 0 0 0,0 0-1 0 0,0 0 1 0 0,0 0 0 0 0,0 0-1 0 0,1 0 1 0 0,-1 0 0 0 0,0 0-1 0 0,0 0 1 0 0,0 0 0 0 0,0 0-1 0 0,0 0 1 0 0,0 0 0 0 0,0 0-1 0 0,0-1 1 0 0,0 1-1 0 0,0 0 1 0 0,0 0 0 0 0,0 0-1 0 0,0 0 1 0 0,0 0 0 0 0,1 0-1 0 0,-1 0 1 0 0,0 0 0 0 0,0 0-1 0 0,0 0 1 0 0,0 0 0 0 0,0 0-1 0 0,0 0 1 0 0,0 0 0 0 0,0-1-1 0 0,0 1 1 0 0,0 0 0 0 0,0 0-1 0 0,0 0 1 0 0,0 0 0 0 0,0 0-1 0 0,0 0 1 0 0,-1-9-1428 0 0,-4-11-1807 0 0,5 20 2912 0 0,-2-15-1713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9:55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195 376 6447 0 0,'0'0'142'0'0,"0"0"22"0"0,0 0 13 0 0,0 0 55 0 0,0 0 181 0 0,0 0 78 0 0,0 0 18 0 0,0 0 71 0 0,0 0 286 0 0,0 0 124 0 0,0 0 30 0 0,6-6 600 0 0,-6 4-1549 0 0,1 1-1 0 0,-1 0 1 0 0,1 0-1 0 0,-1 0 1 0 0,0 0-1 0 0,1-1 1 0 0,-1 1-1 0 0,0 0 1 0 0,0 0-1 0 0,0 0 1 0 0,0-1-1 0 0,0 0 0 0 0,0 0 42 0 0,0 1 0 0 0,0 0 0 0 0,0-1 0 0 0,0 1 0 0 0,0 0 0 0 0,0-1 0 0 0,1 1 0 0 0,-1 0 0 0 0,1 0 0 0 0,-1-1 0 0 0,0 1 0 0 0,1 0 0 0 0,0 0 0 0 0,0-2 0 0 0,3-2 254 0 0,-1 0 0 0 0,1 0-1 0 0,-1 0 1 0 0,-1 0 0 0 0,1-1 0 0 0,3-9-1 0 0,1-6 410 0 0,-6 18-563 0 0,1-1 1 0 0,-1 0-1 0 0,0 0 0 0 0,0 0 0 0 0,1-7 0 0 0,0 2-62 0 0,-1 0-1 0 0,1 0 0 0 0,1 1 1 0 0,4-11-1 0 0,4-15 1160 0 0,-10 26-968 0 0,5-17-74 0 0,-4 20-268 0 0,-1 0 0 0 0,1 0 0 0 0,-2 0 0 0 0,2-11 0 0 0,-2 8 16 0 0,1 0 1 0 0,1 0-1 0 0,-1 0 1 0 0,4-10-1 0 0,0 2 844 0 0,-5 14-350 0 0,1 1-66 0 0,0-7-294 0 0,-1 8-149 0 0,0 1 1 0 0,0-1-1 0 0,0 0 1 0 0,0 0-1 0 0,0 0 0 0 0,0 0 1 0 0,0 0-1 0 0,0 0 1 0 0,0 0-1 0 0,0 0 0 0 0,0 0 1 0 0,0 0-1 0 0,0 0 1 0 0,0 0-1 0 0,0 0 0 0 0,-1 0 1 0 0,1 0-1 0 0,0 0 0 0 0,0 0 1 0 0,0 0-1 0 0,0 0 1 0 0,0 0-1 0 0,0 0 0 0 0,0 0 1 0 0,0 0-1 0 0,0 0 1 0 0,0-1-1 0 0,0 1 0 0 0,0 0 1 0 0,0 0-1 0 0,0 0 0 0 0,0 0 1 0 0,0 0-1 0 0,0 0 1 0 0,-1 0-1 0 0,1 0 0 0 0,0 0 1 0 0,0 0-1 0 0,0 0 1 0 0,0 0-1 0 0,0 0 0 0 0,0 0 1 0 0,0 0-1 0 0,0 0 0 0 0,0 0 1 0 0,0 0-1 0 0,0-1 1 0 0,0 1-1 0 0,0 0 0 0 0,0 0 1 0 0,0 0-1 0 0,-3 4-4 0 0,-13 39 4 0 0,-2-1 0 0 0,-15 51 0 0 0,28-80 0 0 0,-79 207 0 0 0,40-90 835 0 0,31-84-446 0 0,-24 52 0 0 0,6-16-1061 0 0,29-79 697 0 0,1 0 0 0 0,0 0-1 0 0,0 1 1 0 0,0-1-1 0 0,1 1 1 0 0,-1-1 0 0 0,1 0-1 0 0,0 7 1 0 0,0-9-525 0 0,0-1 126 0 0,0 0 576 0 0,0 0 248 0 0,0 0 50 0 0,0 0-126 0 0,0 0-576 0 0,0 8-1339 0 0,-2-13 1025 0 0,0 0-1 0 0,1-1 0 0 0,-1 1 1 0 0,1-1-1 0 0,0 1 1 0 0,0-1-1 0 0,0 1 0 0 0,1-1 1 0 0,0 1-1 0 0,0-7 1 0 0,4-14-1530 0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9:56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1 427 11975 0 0,'0'0'267'0'0,"0"0"42"0"0,0 0 17 0 0,0 0-28 0 0,0 0-126 0 0,0 0 204 0 0,0 0 111 0 0,0 0 22 0 0,0 0 3 0 0,0 0 0 0 0,6-13 1024 0 0,51-128 5116 0 0,-43 102-7013 0 0,7-14 946 0 0,-12 32-114 0 0,0 0-1 0 0,10-44 1 0 0,-15 50-480 0 0,-3 12 14 0 0,0 0 0 0 0,0 0-1 0 0,0 0 1 0 0,-1-1 0 0 0,1 1 0 0 0,-1 0-1 0 0,0 0 1 0 0,0-1 0 0 0,0 1 0 0 0,-1 0-1 0 0,1 0 1 0 0,-1-1 0 0 0,1 1 0 0 0,-1 0 0 0 0,0 0-1 0 0,-2-4 1 0 0,3 6 366 0 0,0 1 117 0 0,0 0 21 0 0,0 2-66 0 0,2 3-530 0 0,-1 0 0 0 0,0 0 0 0 0,0 0 0 0 0,0-1 0 0 0,-1 1-1 0 0,0 0 1 0 0,0 0 0 0 0,0 0 0 0 0,-1 0 0 0 0,1 0 0 0 0,-1 0 0 0 0,0 0 0 0 0,-4 9 0 0 0,-22 81-499 0 0,22-75 564 0 0,2-9 47 0 0,1-3 96 0 0,-1 0 1 0 0,2 1 0 0 0,-1-1-1 0 0,1 1 1 0 0,0 0-1 0 0,1 16 1 0 0,1-23-145 0 0,-1-1 0 0 0,1 0 0 0 0,0 0 0 0 0,-1 1-1 0 0,1-1 1 0 0,0 0 0 0 0,0 0 0 0 0,0 0 0 0 0,0 0 0 0 0,0 0-1 0 0,0 0 1 0 0,0 0 0 0 0,0 0 0 0 0,0 0 0 0 0,0 0 0 0 0,0 0 0 0 0,1-1-1 0 0,-1 1 1 0 0,0-1 0 0 0,1 1 0 0 0,-1-1 0 0 0,3 1 0 0 0,-1 1-156 0 0,-1-3 229 0 0,-1 1-1 0 0,1 0 0 0 0,-1-1 0 0 0,0 1 1 0 0,1-1-1 0 0,-1 1 0 0 0,0-1 0 0 0,1 0 1 0 0,-1 0-1 0 0,0 1 0 0 0,2-3 0 0 0,-2 2 71 0 0,20-12 4 0 0,-2-2 0 0 0,0 0 0 0 0,0-1 0 0 0,-2 0 0 0 0,0-2 0 0 0,0 0 0 0 0,-2-1 0 0 0,16-25 0 0 0,-19 19-124 0 0,-17 30 0 0 0,1-1 0 0 0,0 2 0 0 0,0-1 0 0 0,-4 6 0 0 0,3 1-97 0 0,0 1-1 0 0,0-1 1 0 0,1 1 0 0 0,1 0-1 0 0,0 0 1 0 0,0 0 0 0 0,2 1-1 0 0,-1 17 1 0 0,3-29-55 0 0,-1 1-1 0 0,1-1 1 0 0,0 0-1 0 0,1 1 1 0 0,-1-1 0 0 0,0 0-1 0 0,1 1 1 0 0,-1-1-1 0 0,1 0 1 0 0,-1 0 0 0 0,1 0-1 0 0,2 1 1 0 0,-3-2-313 0 0,0 0 0 0 0,0-1 1 0 0,0 1-1 0 0,1-1 0 0 0,-1 0 0 0 0,0 1 1 0 0,0-1-1 0 0,0 0 0 0 0,0 1 0 0 0,1-1 1 0 0,-1 0-1 0 0,0 0 0 0 0,0 0 1 0 0,0 0-1 0 0,1 0 0 0 0,-1 0 0 0 0,1-1 1 0 0,9-2-6618 0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9:57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15663 0 0,'0'0'356'0'0,"0"0"50"0"0,0 0 20 0 0,0 0-42 0 0,0 0-112 0 0,0 0 463 0 0,0 0 234 0 0,0 0 45 0 0,0 0-61 0 0,2 1-288 0 0,5 3-300 0 0,-4-2-179 0 0,0 0 0 0 0,0 0 0 0 0,1-1 0 0 0,-1 1 0 0 0,0-1 0 0 0,1 0 0 0 0,-1 0 0 0 0,1 0-1 0 0,0 0 1 0 0,-1 0 0 0 0,6 0 0 0 0,22-2 314 0 0,55-9 0 0 0,-75 8-505 0 0,-9 2-691 0 0,-2 0-258 0 0,0 0-56 0 0,0 0-149 0 0,0 0-573 0 0,0 0-253 0 0,0 0-51 0 0,0 0-11 0 0</inkml:trace>
  <inkml:trace contextRef="#ctx0" brushRef="#br0" timeOffset="1">2 106 13823 0 0,'0'0'315'0'0,"0"0"45"0"0,0 2 21 0 0,-2 12 202 0 0,2-13-421 0 0,0 0 1 0 0,1 0-1 0 0,-1 0 0 0 0,0-1 1 0 0,0 1-1 0 0,0 0 1 0 0,1 0-1 0 0,-1 0 0 0 0,1-1 1 0 0,-1 1-1 0 0,0 0 1 0 0,1 0-1 0 0,-1-1 0 0 0,1 1 1 0 0,0 0-1 0 0,-1-1 0 0 0,1 1 1 0 0,-1 0-1 0 0,1-1 1 0 0,0 1-1 0 0,-1-1 0 0 0,1 1 1 0 0,0-1-1 0 0,0 0 0 0 0,0 1 1 0 0,-1-1-1 0 0,1 0 1 0 0,0 1-1 0 0,1-1 0 0 0,4 1 301 0 0,0 0-1 0 0,0 0 1 0 0,9 0-1 0 0,-2 0 258 0 0,-5 0-619 0 0,1-1 0 0 0,0 0 0 0 0,-1 0 0 0 0,1-1-1 0 0,0 1 1 0 0,-1-2 0 0 0,9-2 0 0 0,-8 2-847 0 0,0-1 0 0 0,-1 0 0 0 0,14-7 0 0 0,-14 5-277 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9:58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1 558 10135 0 0,'0'0'231'0'0,"0"0"29"0"0,0 0 19 0 0,0 0 37 0 0,1-1 125 0 0,57-129 6188 0 0,-43 99-5302 0 0,-2 0 0 0 0,15-53-1 0 0,-16 44-703 0 0,36-76 0 0 0,-24 63 308 0 0,-20 42-559 0 0,1 2-99 0 0,-2-1 0 0 0,5-17 0 0 0,-7 26 234 0 0,-14 17 922 0 0,4 4-1429 0 0,0 0 0 0 0,2 0 0 0 0,0 1 0 0 0,-7 39 0 0 0,12-48 0 0 0,0 0 0 0 0,1 22 0 0 0,1-29 0 0 0,0 0 0 0 0,1 0 0 0 0,0 0 0 0 0,0 0 0 0 0,0 0 0 0 0,0-1 0 0 0,1 1 0 0 0,0 0 0 0 0,3 6 0 0 0,0-5 0 0 0,2-3 0 0 0,-1-3 0 0 0,-1 0 0 0 0,1-1 0 0 0,-1 1 0 0 0,0-1 0 0 0,1 0 0 0 0,-1-1 0 0 0,0 1 0 0 0,1-1 0 0 0,-1 0 0 0 0,8-5 0 0 0,0 0 0 0 0,-1-1 0 0 0,21-17 0 0 0,-20 13 0 0 0,0 0 0 0 0,-1-1 0 0 0,0-1 0 0 0,-1 0 0 0 0,14-24 0 0 0,-6 4 0 0 0,21-53 0 0 0,-35 75 0 0 0,-15 33 0 0 0,-15 37 0 0 0,23-54-2 0 0,-6 21 6 0 0,-10 48-1 0 0,17-67-7 0 0,0 1-1 0 0,0-1 1 0 0,1 0-1 0 0,0 0 1 0 0,0 0-1 0 0,1 1 0 0 0,-1-1 1 0 0,1 0-1 0 0,1 0 1 0 0,-1 0-1 0 0,1 0 1 0 0,0 0-1 0 0,5 10 0 0 0,-7-15-86 0 0,1 0 0 0 0,0 0 0 0 0,0 0 0 0 0,-1 0 0 0 0,1 0 0 0 0,0-1 0 0 0,0 1 0 0 0,0 0 0 0 0,0 0 0 0 0,0-1-1 0 0,0 1 1 0 0,0 0 0 0 0,0-1 0 0 0,1 1 0 0 0,-1-1 0 0 0,0 1 0 0 0,0-1 0 0 0,0 0 0 0 0,1 1 0 0 0,-1-1 0 0 0,0 0-1 0 0,0 0 1 0 0,1 0 0 0 0,-1 0 0 0 0,2 0 0 0 0,1-1-531 0 0,-1 0 0 0 0,0 1 0 0 0,1-1 0 0 0,-1-1 0 0 0,0 1-1 0 0,0 0 1 0 0,6-4 0 0 0,10-6-6886 0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9:58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15663 0 0,'0'1'356'0'0,"-2"4"-199"0"0,-1-1-1 0 0,1 0 0 0 0,-1 0 0 0 0,0 0 1 0 0,0 0-1 0 0,-1-1 0 0 0,1 1 1 0 0,-8 5-1 0 0,-4 4-60 0 0,4 0 758 0 0,0 0 0 0 0,1 1 1 0 0,1 0-1 0 0,0 1 0 0 0,1 0 1 0 0,-7 18-1 0 0,11-25-839 0 0,2-5-15 0 0,0 1 0 0 0,1-1 1 0 0,0 0-1 0 0,0 0 0 0 0,0 1 0 0 0,0-1 0 0 0,0 0 1 0 0,1 1-1 0 0,0-1 0 0 0,-1 5 0 0 0,1 8 72 0 0,1-15 299 0 0,-1-1 117 0 0,1 1 21 0 0,2 1-481 0 0,0 0-1 0 0,-1-1 1 0 0,1 0 0 0 0,0 0-1 0 0,0 0 1 0 0,0 0 0 0 0,0 0-1 0 0,0-1 1 0 0,0 1-1 0 0,0-1 1 0 0,0 0 0 0 0,0 0-1 0 0,0 0 1 0 0,0 0 0 0 0,0 0-1 0 0,0-1 1 0 0,0 1 0 0 0,0-1-1 0 0,0 0 1 0 0,0 0-1 0 0,4-2 1 0 0,-2 2-28 0 0,-1-1 0 0 0,0 1 0 0 0,0-1 0 0 0,0 0 0 0 0,0 0 0 0 0,0 0 0 0 0,0 0 0 0 0,0 0 0 0 0,0-1 0 0 0,-1 0 0 0 0,0 0 0 0 0,1 0 0 0 0,2-4 0 0 0,-3 4 105 0 0,-1 0-1 0 0,1 0 1 0 0,-1-1-1 0 0,0 1 1 0 0,0 0 0 0 0,0-1-1 0 0,-1 1 1 0 0,1-1-1 0 0,-1 0 1 0 0,0 0 0 0 0,0 1-1 0 0,0-1 1 0 0,0 0-1 0 0,-1 0 1 0 0,0 0 0 0 0,0 0-1 0 0,0-5 1 0 0,0-7-2 0 0,0 11-97 0 0,0 0 1 0 0,0 1-1 0 0,-1-1 0 0 0,1 0 0 0 0,-1 0 0 0 0,0 1 1 0 0,0-1-1 0 0,0 0 0 0 0,-4-6 0 0 0,5 10-6 0 0,0 1 0 0 0,-1-1 0 0 0,1 0 0 0 0,-1 0 0 0 0,1 0 0 0 0,0 0 0 0 0,-1 1 0 0 0,0-1 0 0 0,1 0 0 0 0,-1 0 0 0 0,1 1 0 0 0,-1-1 0 0 0,0 1 0 0 0,0-1 0 0 0,1 0 0 0 0,-1 1 0 0 0,0-1 0 0 0,0 1 0 0 0,0 0 0 0 0,0-1 0 0 0,1 1 0 0 0,-1 0 0 0 0,0-1 0 0 0,0 1 0 0 0,0 0 0 0 0,0 0 0 0 0,0 0 0 0 0,-1 0 0 0 0,-1 0 0 0 0,-2 0-467 0 0,-1 0-1 0 0,0 1 0 0 0,0 0 1 0 0,1 0-1 0 0,-1 0 1 0 0,0 1-1 0 0,1-1 1 0 0,0 2-1 0 0,-1-1 1 0 0,1 0-1 0 0,-10 7 0 0 0,5-3-1577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9:59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10135 0 0,'0'0'231'0'0,"0"0"29"0"0,0 0 19 0 0,0 0 105 0 0,0 0 410 0 0,0 0 184 0 0,0 0 40 0 0,0 0 6 0 0,0 0 0 0 0,2 1 0 0 0,3 0-541 0 0,1 0-1 0 0,-1 0 1 0 0,1-1 0 0 0,0 1-1 0 0,-1-1 1 0 0,1-1 0 0 0,10 0-1 0 0,40-13 1352 0 0,-27 6-1178 0 0,0 0-639 0 0,42-8-17 0 0,-31 5 0 0 0,-31 9 0 0 0,-3-3-1566 0 0,-5 4-6268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2:56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17503 0 0,'22'3'928'0'0,"-11"-2"-713"0"0,0 1 1 0 0,0 0-1 0 0,0 1 1 0 0,14 6 0 0 0,-23-9 144 0 0,-2 0 125 0 0,0 1-445 0 0,1-1 1 0 0,-1 1-1 0 0,0-1 0 0 0,0 0 0 0 0,1 1 1 0 0,-1-1-1 0 0,0 1 0 0 0,0-1 1 0 0,1 1-1 0 0,-1-1 0 0 0,0 1 1 0 0,0-1-1 0 0,0 1 0 0 0,0-1 1 0 0,0 1-1 0 0,0-1 0 0 0,0 1 1 0 0,0-1-1 0 0,0 1 0 0 0,0-1 1 0 0,0 1-1 0 0,0-1 0 0 0,0 1 1 0 0,0-1-1 0 0,0 1 0 0 0,-1-1 1 0 0,1 1-1 0 0,-4 16-52 0 0,0-11 227 0 0,0 0 0 0 0,0 1-1 0 0,-1-2 1 0 0,1 1 0 0 0,-1 0 0 0 0,-1-1 0 0 0,-10 9-1 0 0,-46 28 213 0 0,39-28-524 0 0,15-10 97 0 0,52-6 0 0 0,46-14 0 0 0,-76 14 0 0 0,1 1 0 0 0,0 1 0 0 0,0 0 0 0 0,16 3 0 0 0,-11 2 0 0 0,-12-3 0 0 0,-2-4-269 0 0,-5 2-1135 0 0,-1-4-511 0 0,-4-12-107 0 0,-3-1-24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9:59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 13823 0 0,'0'0'315'0'0,"0"0"45"0"0,0 0 21 0 0,0 0-49 0 0,-5-1-208 0 0,1-1 15 0 0,3 2 581 0 0,1 0 249 0 0,0 0 45 0 0,0 0-61 0 0,0 0-288 0 0,0 0-121 0 0,0 0-28 0 0,0 0-72 0 0,-1 3-134 0 0,0 1 1 0 0,0-1-1 0 0,0 0 0 0 0,1 1 0 0 0,-2 5 0 0 0,2-3-116 0 0,-11 40-32 0 0,3-14-160 0 0,-6 59-1 0 0,13-82-65 0 0,1-7-273 0 0,0-2-138 0 0,0 0-942 0 0,0 0-3824 0 0,0 0-1641 0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0:00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163 349 11975 0 0,'0'0'267'0'0,"0"0"42"0"0,1-1 17 0 0,32-30 223 0 0,-32 30 171 0 0,-1 0-614 0 0,0 1 1 0 0,1 0-1 0 0,-1 0 1 0 0,0 0-1 0 0,1-1 1 0 0,-1 1-1 0 0,0 0 1 0 0,0 0-1 0 0,1-1 1 0 0,-1 1-1 0 0,0 0 1 0 0,0-1-1 0 0,0 1 1 0 0,1 0-1 0 0,-1-1 1 0 0,0 1-1 0 0,0 0 1 0 0,0-1-1 0 0,0 1 1 0 0,0 0-1 0 0,0-1 1 0 0,0 1-1 0 0,0-1 1 0 0,0 1-1 0 0,0 0 1 0 0,0-1-1 0 0,0 1 1 0 0,0 0-1 0 0,0-1 1 0 0,0 1-1 0 0,0 0 1 0 0,0-1-1 0 0,0 1 1 0 0,0 0-1 0 0,0-1 1 0 0,-1 1-1 0 0,1 0 1 0 0,0-1-1 0 0,0 1 1 0 0,0 0-1 0 0,-1-1 1 0 0,1 1-1 0 0,0 0 1 0 0,0 0-1 0 0,-1-1 1 0 0,1 1-1 0 0,0 0 1 0 0,-1 0-1 0 0,1 0 1 0 0,0-1-1 0 0,-1 1 1 0 0,1 0-1 0 0,0 0 1 0 0,-1 0-1 0 0,1 0 1 0 0,0 0-1 0 0,-1 0 1 0 0,1 0-1 0 0,0 0 1 0 0,-1 0-1 0 0,1 0 1 0 0,-1 0-1 0 0,-7 0 121 0 0,1 1 0 0 0,0 0 0 0 0,-1 1-1 0 0,1 0 1 0 0,0 0 0 0 0,0 0 0 0 0,0 1-1 0 0,0 0 1 0 0,0 1 0 0 0,1-1 0 0 0,-7 6 0 0 0,0 0-239 0 0,1 1 1 0 0,0 0-1 0 0,0 0 1 0 0,-13 18-1 0 0,22-25 12 0 0,0 0 0 0 0,0 1 0 0 0,1-1 0 0 0,-1 1 0 0 0,1 0 0 0 0,0 0 0 0 0,0 0 0 0 0,1 0 0 0 0,-1 0 0 0 0,1 1 0 0 0,0-1 0 0 0,0 0 0 0 0,0 1 0 0 0,1-1 0 0 0,-1 0 0 0 0,1 1 0 0 0,0-1 0 0 0,0 1 0 0 0,1-1 0 0 0,0 0 0 0 0,-1 1 0 0 0,1-1 0 0 0,1 0 0 0 0,-1 1 0 0 0,1-1 0 0 0,-1 0 0 0 0,1 0 0 0 0,0 0 0 0 0,1 0 0 0 0,-1-1 0 0 0,6 7 0 0 0,-5-7 0 0 0,-1 0 0 0 0,1 0 0 0 0,1 0 0 0 0,-1 0 0 0 0,0-1 0 0 0,1 0 0 0 0,-1 1 0 0 0,1-1 0 0 0,0-1 0 0 0,0 1 0 0 0,0 0 0 0 0,0-1 0 0 0,8 2 0 0 0,1-1 0 0 0,0-1 0 0 0,27 0 0 0 0,-22-2 0 0 0,-14 2 3 0 0,13-6 66 0 0,-16 5-52 0 0,-1 0 59 0 0,1-1 0 0 0,0 1 1 0 0,-1 0-1 0 0,1 0 0 0 0,0-1 0 0 0,-1 1 0 0 0,1 0 1 0 0,-1-1-1 0 0,1 1 0 0 0,0-1 0 0 0,-1 1 0 0 0,1-1 1 0 0,0 0-1 0 0,0-1-8 0 0,-1 1 1 0 0,1 0 0 0 0,-1-1-1 0 0,0 1 1 0 0,1-1 0 0 0,-1 1-1 0 0,0-1 1 0 0,0 1 0 0 0,0 0-1 0 0,0-1 1 0 0,0 1-1 0 0,0-3 1 0 0,-2-7 178 0 0,0 1 0 0 0,-4-15-1 0 0,3 16-17 0 0,1 1-1 0 0,0 0 1 0 0,0 0-1 0 0,0-15 1 0 0,2-4-136 0 0,-1 6-69 0 0,2-1 0 0 0,6-42 0 0 0,18-69-24 0 0,-20 112 0 0 0,-1 0 0 0 0,-1 0 0 0 0,0-27 0 0 0,0 39 0 0 0,-2 8 0 0 0,1-1 0 0 0,1-1 0 0 0,0 1 0 0 0,-1 0 0 0 0,1 0 0 0 0,0 0 0 0 0,0 0 0 0 0,1 1 0 0 0,-1-1 0 0 0,5-1 0 0 0,-2 1 0 0 0,0-1 0 0 0,0 1 0 0 0,0 0 0 0 0,0 1 0 0 0,1-1 0 0 0,-1 1 0 0 0,1 1 0 0 0,9-1 0 0 0,6 2 0 0 0,25 4 0 0 0,5 0 0 0 0,-28-1 0 0 0,-8 0 0 0 0,-15-4-30 0 0,-1 0 0 0 0,1 0-1 0 0,-1 0 1 0 0,1 1 0 0 0,-1-1 0 0 0,0 0 0 0 0,1 0 0 0 0,-1 0-1 0 0,1 0 1 0 0,-1 0 0 0 0,1 0 0 0 0,-1 0 0 0 0,1-1-1 0 0,-1 1 1 0 0,1 0 0 0 0,-1 0 0 0 0,0 0 0 0 0,1 0-1 0 0,-1-1 1 0 0,1 1 0 0 0,-1 0 0 0 0,0 0 0 0 0,1-1-1 0 0,-1 1 1 0 0,1 0 0 0 0,-1-1 0 0 0,0 1 0 0 0,1 0-1 0 0,-1-1 1 0 0,0 1 0 0 0,0 0 0 0 0,1-1 0 0 0,-1 1-1 0 0,0-1 1 0 0,0 1 0 0 0,0 0 0 0 0,0-1 0 0 0,1 1-1 0 0,-1-1 1 0 0,0 1 0 0 0,0-1 0 0 0,0 1 0 0 0,0-1-1 0 0,0 1 1 0 0,0-1 0 0 0,0 1 0 0 0,0-1 0 0 0,0 1-1 0 0,0 0 1 0 0,-1-1 0 0 0,1-1-213 0 0,0-6-2269 0 0,-3-3-6017 0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0:05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46 6447 0 0,'0'0'298'0'0,"0"0"-10"0"0,0 0-50 0 0,0 0 493 0 0,0 0 238 0 0,0 0 45 0 0,-2-28 4700 0 0,2 27-5170 0 0,0 1-28 0 0,0 0-72 0 0,0-8 1527 0 0,0 0 1173 0 0,1 8-3087 0 0,-1 0 0 0 0,1 0 1 0 0,-1 0-1 0 0,0 0 0 0 0,1 0 0 0 0,-1 0 0 0 0,1 0 1 0 0,-1 1-1 0 0,1-1 0 0 0,-1 0 0 0 0,1 0 0 0 0,-1 1 1 0 0,1-1-1 0 0,-1 0 0 0 0,0 0 0 0 0,1 1 0 0 0,-1-1 1 0 0,0 0-1 0 0,1 1 0 0 0,-1 0 0 0 0,6 4 16 0 0,0 1 0 0 0,-1 0 1 0 0,0 1-1 0 0,0-1 0 0 0,-1 1 0 0 0,0 0 0 0 0,0 0 0 0 0,0 0 0 0 0,-1 1 1 0 0,0-1-1 0 0,-1 1 0 0 0,1 0 0 0 0,0 8 0 0 0,2 12 268 0 0,-1 1 1 0 0,-1 36-1 0 0,-4-27-341 0 0,-6 42 0 0 0,1-13 0 0 0,-1-4 0 0 0,-15 63 0 0 0,3-29 0 0 0,10-54 0 0 0,-2 0 0 0 0,-26 60 0 0 0,27-77 0 0 0,7-15 0 0 0,-2 0 0 0 0,1 0 0 0 0,-2-1 0 0 0,1 1 0 0 0,-1-1 0 0 0,-14 16 0 0 0,16-19 0 0 0,3-5 0 0 0,0 0 0 0 0,0-1 0 0 0,0 1 0 0 0,0-1 0 0 0,0 1 0 0 0,0-1 0 0 0,0 0 0 0 0,0 1 0 0 0,0-1 0 0 0,-1 0 0 0 0,1 0 0 0 0,-3 1 0 0 0,-2 2 0 0 0,0 0 0 0 0,0 2 0 0 0,3 0-133 0 0,2-4-563 0 0,1-2-258 0 0,0 0-920 0 0,0 0-3643 0 0,0 0-1565 0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0:07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27 11975 0 0,'0'0'267'0'0,"0"0"42"0"0,0 0 17 0 0,0 0-28 0 0,2-3-58 0 0,7-7 491 0 0,-9 9-684 0 0,0 1 0 0 0,0 0 0 0 0,0 0-1 0 0,1 0 1 0 0,-1 0 0 0 0,0 0 0 0 0,0 0 0 0 0,0 0 0 0 0,0 0 0 0 0,0 0 0 0 0,0-1-1 0 0,0 1 1 0 0,0 0 0 0 0,0 0 0 0 0,0 0 0 0 0,0 0 0 0 0,1 0 0 0 0,-1 0-1 0 0,0-1 1 0 0,0 1 0 0 0,0 0 0 0 0,0 0 0 0 0,0 0 0 0 0,0 0 0 0 0,0 0 0 0 0,0-1-1 0 0,0 1 1 0 0,0 0 0 0 0,0 0 0 0 0,0 0 0 0 0,0 0 0 0 0,-1 0 0 0 0,1 0 0 0 0,0-1-1 0 0,0 1 1 0 0,0 0 0 0 0,0 0 0 0 0,0 0 0 0 0,0 0 0 0 0,0 0 0 0 0,0 0 0 0 0,0-1-1 0 0,0 1 1 0 0,0 0 0 0 0,-1 0 0 0 0,1 0 0 0 0,0 0 0 0 0,0 0 0 0 0,0 0-1 0 0,0 0 1 0 0,0 0 0 0 0,0 0 0 0 0,-1 0 0 0 0,1 0 0 0 0,0 0 0 0 0,0 0 0 0 0,0 0-1 0 0,0 0 1 0 0,-1 0 0 0 0,-7 0 3338 0 0,6 1-3247 0 0,-1 0 0 0 0,1 0 0 0 0,0 0 1 0 0,0-1-1 0 0,0 1 0 0 0,0-1 0 0 0,-1 0 0 0 0,1 1 0 0 0,0-1 0 0 0,0 0 0 0 0,-1 0 0 0 0,1-1 0 0 0,0 1 0 0 0,0 0 0 0 0,-1-1 1 0 0,1 1-1 0 0,0-1 0 0 0,0 0 0 0 0,0 0 0 0 0,0 0 0 0 0,0 0 0 0 0,-3-1 0 0 0,5 1-138 0 0,0 1 0 0 0,0 0 0 0 0,0 0 0 0 0,0-1 0 0 0,-1 1-1 0 0,1 0 1 0 0,0 0 0 0 0,0 0 0 0 0,0-1 0 0 0,-1 1 0 0 0,1 0 0 0 0,0 0 0 0 0,0 0 0 0 0,-1 0-1 0 0,1-1 1 0 0,0 1 0 0 0,0 0 0 0 0,-1 0 0 0 0,1 0 0 0 0,0 0 0 0 0,0 0 0 0 0,-1 0 0 0 0,1 0-1 0 0,0 0 1 0 0,-1 0 0 0 0,1 0 0 0 0,0 0 0 0 0,0 0 0 0 0,-1 0 0 0 0,1 0 0 0 0,0 0 0 0 0,0 0-1 0 0,-1 0 1 0 0,1 0 0 0 0,0 1 0 0 0,0-1 0 0 0,-1 0 0 0 0,1 0 0 0 0,0 0 0 0 0,0 0 0 0 0,-1 0-1 0 0,1 1 1 0 0,0-1 0 0 0,0 0 0 0 0,0 0 0 0 0,-1 0 0 0 0,1 1 0 0 0,0-1 0 0 0,0 1 0 0 0,-10 8 77 0 0,-1-5 965 0 0,-8-8-108 0 0,25 10-934 0 0,10 2 0 0 0,20-3 0 0 0,1-2 0 0 0,46-1 0 0 0,-33 0 1883 0 0,-49-1-1734 0 0,-1-1-149 0 0,0 0 1 0 0,0 1-1 0 0,1-1 1 0 0,-1 0-1 0 0,0 1 0 0 0,0-1 1 0 0,1 0-1 0 0,-1 1 1 0 0,0-1-1 0 0,0 1 0 0 0,0-1 1 0 0,0 1-1 0 0,0-1 0 0 0,0 0 1 0 0,0 1-1 0 0,1-1 1 0 0,-1 1-1 0 0,0-1 0 0 0,-1 1 1 0 0,1-1-1 0 0,0 0 1 0 0,0 1-1 0 0,0-1 0 0 0,0 1 1 0 0,0-1-1 0 0,0 0 1 0 0,0 1-1 0 0,-1-1 0 0 0,1 1 1 0 0,0-1-1 0 0,0 0 0 0 0,-1 1 1 0 0,1-1-1 0 0,0 0 1 0 0,0 1-1 0 0,-1-1 0 0 0,1 0 1 0 0,0 1-1 0 0,-1-1 1 0 0,1 0-1 0 0,-1 1 0 0 0,1-1 0 0 0,-3 3 0 0 0,0 0 0 0 0,0-1 0 0 0,-1 1 0 0 0,1-1 0 0 0,0 0 0 0 0,-1 0 0 0 0,0 0 0 0 0,1 0 0 0 0,-5 1 0 0 0,4-2 0 0 0,1 1 0 0 0,-1-1 0 0 0,1 1 0 0 0,-1 0 0 0 0,1 0 0 0 0,0 0 0 0 0,-1 1 0 0 0,1-1 0 0 0,-5 6 0 0 0,4-3 0 0 0,-1 0 0 0 0,0-1 0 0 0,0 1 0 0 0,0-1 0 0 0,-1-1 0 0 0,1 1 0 0 0,-1-1 0 0 0,-6 3 0 0 0,-15 9 0 0 0,11-7-39 0 0,13-7 11 0 0,0 0 0 0 0,1 0 1 0 0,-1 1-1 0 0,1-1 0 0 0,-1 1 0 0 0,1 0 0 0 0,-1 0 0 0 0,1 0 0 0 0,0 0 0 0 0,0 0 0 0 0,0 0 1 0 0,-2 3-1 0 0,3-4-447 0 0,1-1-33 0 0,-1 5-54 0 0,1-1-1584 0 0,-1-3-6060 0 0,1-1 1568 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0:07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13823 0 0,'0'0'315'0'0,"0"0"45"0"0,0 0 21 0 0,0 0-49 0 0,0 0-81 0 0,0 0 481 0 0,1 0 237 0 0,22 0 1552 0 0,-5 1-145 0 0,29-4-1 0 0,-17-2-1992 0 0,-19 3-233 0 0,0 0 0 0 0,0 1-1 0 0,0 0 1 0 0,18 1 0 0 0,32 0-283 0 0,-60 0-563 0 0,-1 0-258 0 0,0 0-1421 0 0,0 0-5475 0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0:08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68 435 11975 0 0,'0'0'267'0'0,"0"0"42"0"0,0 0 17 0 0,0 0-28 0 0,-2-4-196 0 0,-3-10 47 0 0,6 12 190 0 0,-1 1-1 0 0,1-1 1 0 0,0 1 0 0 0,0-1-1 0 0,0 1 1 0 0,0-1 0 0 0,0 1-1 0 0,0 0 1 0 0,0 0 0 0 0,2-2-1 0 0,-3 2-154 0 0,7-9 1208 0 0,-2 0 0 0 0,1-1 0 0 0,6-19 0 0 0,8-18-787 0 0,-6 16-151 0 0,-3 5-233 0 0,2-8 240 0 0,0 1 1 0 0,8-43-1 0 0,-16 62-461 0 0,-3 10 0 0 0,0 0 0 0 0,-1 0 0 0 0,0 0 0 0 0,0-1 0 0 0,0 1 0 0 0,0-6 0 0 0,0 8 0 0 0,-2-13 0 0 0,-2 9 0 0 0,3 7 6 0 0,0 0-1 0 0,0 0 1 0 0,0 0-1 0 0,0 0 0 0 0,0 0 1 0 0,0 0-1 0 0,0 0 1 0 0,0-1-1 0 0,0 1 1 0 0,0 0-1 0 0,0 0 1 0 0,-1 0-1 0 0,1 0 1 0 0,0 0-1 0 0,0 0 1 0 0,0 0-1 0 0,0 0 1 0 0,0 0-1 0 0,0 0 1 0 0,0 0-1 0 0,0 0 1 0 0,0 0-1 0 0,-1 0 1 0 0,1-1-1 0 0,0 1 0 0 0,0 0 1 0 0,0 0-1 0 0,0 0 1 0 0,0 0-1 0 0,0 0 1 0 0,0 0-1 0 0,0 0 1 0 0,-1 0-1 0 0,1 0 1 0 0,0 0-1 0 0,0 0 1 0 0,0 0-1 0 0,0 0 1 0 0,0 1-1 0 0,0-1 1 0 0,0 0-1 0 0,0 0 1 0 0,-1 0-1 0 0,1 0 1 0 0,0 0-1 0 0,0 0 1 0 0,0 0-1 0 0,-2 7 599 0 0,0 11 517 0 0,2-16-1061 0 0,0 1-60 0 0,-5 17 0 0 0,-39 85 0 0 0,12-30 0 0 0,24-59 0 0 0,-10 18 0 0 0,1-3 0 0 0,-7 7 0 0 0,20-32 0 0 0,0 0 0 0 0,0 0 0 0 0,1 0 0 0 0,-1 0 0 0 0,1 1 0 0 0,1-1 0 0 0,-1 1 0 0 0,1 0 0 0 0,0-1 0 0 0,-2 15 0 0 0,3 9 0 0 0,1-30-24 0 0,0 0 0 0 0,0 0 1 0 0,0 0-1 0 0,0 1 0 0 0,0-1 0 0 0,0 0 0 0 0,0 0 1 0 0,0 0-1 0 0,0 1 0 0 0,0-1 0 0 0,0 0 0 0 0,0 0 1 0 0,0 0-1 0 0,0 0 0 0 0,0 1 0 0 0,0-1 0 0 0,0 0 1 0 0,0 0-1 0 0,0 0 0 0 0,0 1 0 0 0,0-1 0 0 0,-1 0 1 0 0,1 0-1 0 0,0 0 0 0 0,0 0 0 0 0,0 1 0 0 0,0-1 1 0 0,0 0-1 0 0,0 0 0 0 0,-1 0 0 0 0,1 0 0 0 0,0 0 1 0 0,0 0-1 0 0,0 0 0 0 0,0 1 0 0 0,-1-1 0 0 0,1 0 1 0 0,0 0-1 0 0,0 0 0 0 0,-1 0 0 0 0,-1-3-976 0 0,4-20 844 0 0,-2 22-569 0 0,1 0 411 0 0,0-1-1 0 0,-1 1 1 0 0,0-1 0 0 0,1 1-1 0 0,-1-1 1 0 0,0 1 0 0 0,0-1 0 0 0,0 1-1 0 0,0-3 1 0 0,-11-24-5439 0 0,10 25 3706 0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0:09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51 13823 0 0,'0'0'315'0'0,"0"0"45"0"0,0 0 21 0 0,-1 0-49 0 0,-3-3-81 0 0,2 3 481 0 0,6-6 3297 0 0,3 3-3283 0 0,1 1 1 0 0,0 0-1 0 0,0 0 0 0 0,0 0 0 0 0,11 0 1 0 0,20-5 102 0 0,-22 4-838 0 0,30-3-1 0 0,-21 3-12 0 0,26-5 0 0 0,-43 6 74 0 0,-7 2 299 0 0,-2 0 117 0 0,0 0 21 0 0,0 0-66 0 0,0 0-358 0 0,0 0-406 0 0,0 0-154 0 0,0 0-33 0 0,0 0-4 0 0,0 0 0 0 0,0 0 0 0 0,0 0 0 0 0,0 0-136 0 0,0 0-572 0 0,0 0-253 0 0,0 0-51 0 0,0 0-11 0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0:10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1 786 10135 0 0,'0'0'464'0'0,"0"0"-9"0"0,0 0-155 0 0,0 0 443 0 0,0 0 227 0 0,0 0 44 0 0,4-14 2056 0 0,-2 2-1482 0 0,1 0-1 0 0,0 0 0 0 0,8-19 1 0 0,4-12-138 0 0,1-20-1042 0 0,5-19 720 0 0,33-85 0 0 0,-39 128-1106 0 0,0-1 188 0 0,25-45 1 0 0,-38 81-184 0 0,7-14 198 0 0,1 0 1 0 0,1 1-1 0 0,1 1 1 0 0,0 0-1 0 0,1 0 1 0 0,28-26-1 0 0,-38 40-225 0 0,0 0 0 0 0,0 0 0 0 0,1 0 0 0 0,-1 0 0 0 0,0 1 0 0 0,1-1 0 0 0,-1 1 0 0 0,6-1 0 0 0,18-9 0 0 0,-26 10 0 0 0,1 0 0 0 0,0 0 0 0 0,0-1 0 0 0,0 1 0 0 0,0 0 0 0 0,0 0 0 0 0,0 1 0 0 0,0-1 0 0 0,1 0 0 0 0,-1 1 0 0 0,0-1 0 0 0,0 1 0 0 0,0 0 0 0 0,1 0 0 0 0,-1 0 0 0 0,0 0 0 0 0,0 0 0 0 0,1 0 0 0 0,-1 0 0 0 0,0 1 0 0 0,0-1 0 0 0,3 2 0 0 0,7 2 0 0 0,-10-4 0 0 0,-1 1 0 0 0,1-1 0 0 0,0 0 0 0 0,-1 1 0 0 0,1-1 0 0 0,-1 1 0 0 0,1 0 0 0 0,0-1 0 0 0,-1 1 0 0 0,1 0 0 0 0,-1 0 0 0 0,0 0 0 0 0,1 0 0 0 0,-1 0 0 0 0,0 1 0 0 0,0-1 0 0 0,1 0 0 0 0,0 2 0 0 0,2 3 0 0 0,1-2 0 0 0,-1 1 0 0 0,0 0 0 0 0,-1 0 0 0 0,1 0 0 0 0,-1 0 0 0 0,0 0 0 0 0,0 1 0 0 0,-1 0 0 0 0,4 11 0 0 0,-1-5 0 0 0,-4-9 0 0 0,-1 0 0 0 0,1 0 0 0 0,-1 0 0 0 0,0 0 0 0 0,1 1 0 0 0,-1-1 0 0 0,-1 0 0 0 0,1 0 0 0 0,0 0 0 0 0,-1 0 0 0 0,0 0 0 0 0,1 0 0 0 0,-1 0 0 0 0,0 0 0 0 0,-1 0 0 0 0,1 0 0 0 0,-4 5 0 0 0,1 0 0 0 0,-1-1 0 0 0,0 0 0 0 0,0-1 0 0 0,0 1 0 0 0,-10 8 0 0 0,5-8 0 0 0,1 0 0 0 0,-21 10 0 0 0,0 1 0 0 0,19-12 0 0 0,1-1 0 0 0,-1 0 0 0 0,-1 0 0 0 0,1-1 0 0 0,-1 0 0 0 0,1-1 0 0 0,-17 2 0 0 0,43-9 0 0 0,-8 2 0 0 0,0 0 0 0 0,0 1 0 0 0,0-1 0 0 0,0 1 0 0 0,0 1 0 0 0,0-1 0 0 0,9 2 0 0 0,-9 0 0 0 0,0 0 0 0 0,0 1 0 0 0,1 0 0 0 0,-1 0 0 0 0,0 1 0 0 0,6 3 0 0 0,-9-4 0 0 0,0 1 0 0 0,-1-1 0 0 0,0 1 0 0 0,1-1 0 0 0,-1 1 0 0 0,0 0 0 0 0,0 0 0 0 0,-1 1 0 0 0,1-1 0 0 0,-1 0 0 0 0,1 1 0 0 0,1 4 0 0 0,-2-4 0 0 0,0 0 0 0 0,-1 0 0 0 0,1 0 0 0 0,-1 0 0 0 0,0 0 0 0 0,0 0 0 0 0,-1 0 0 0 0,1 1 0 0 0,-1-1 0 0 0,0 0 0 0 0,0 0 0 0 0,0 1 0 0 0,-1-1 0 0 0,1 0 0 0 0,-1 0 0 0 0,0 1 0 0 0,0-1 0 0 0,-1 0 0 0 0,1 0 0 0 0,-1 0 0 0 0,-3 6 0 0 0,-1 0 0 0 0,-1 0 0 0 0,0 0 0 0 0,0 0 0 0 0,0-1 0 0 0,-1 0 0 0 0,-1 0 0 0 0,0-1 0 0 0,0 0 0 0 0,0-1 0 0 0,-1 0 0 0 0,0 0 0 0 0,0-1 0 0 0,-1-1 0 0 0,0 0 0 0 0,0 0 0 0 0,-17 5 0 0 0,24-10-35 0 0,1 1 0 0 0,-1-1-1 0 0,0 0 1 0 0,0 0 0 0 0,1 0 0 0 0,-1 0-1 0 0,0-1 1 0 0,0 0 0 0 0,1 0 0 0 0,-1 0-1 0 0,1 0 1 0 0,-1 0 0 0 0,1-1 0 0 0,-1 1-1 0 0,-3-3 1 0 0,5 2 1 0 0,-1 1 0 0 0,1 0 0 0 0,0-1-1 0 0,0 1 1 0 0,0-1 0 0 0,1 0 0 0 0,-1 1 0 0 0,0-1 0 0 0,1 0-1 0 0,-1 0 1 0 0,1 0 0 0 0,-1 0 0 0 0,1-1 0 0 0,0 1 0 0 0,0 0-1 0 0,0 0 1 0 0,0-1 0 0 0,0 1 0 0 0,1-1 0 0 0,-1 1 0 0 0,1 0-1 0 0,0-1 1 0 0,-1-2 0 0 0,1 2-313 0 0,1 0-1 0 0,-1 0 1 0 0,1 0-1 0 0,0 0 0 0 0,-1 0 1 0 0,1 0-1 0 0,0 0 1 0 0,1 0-1 0 0,-1 1 1 0 0,0-1-1 0 0,1 1 1 0 0,0-1-1 0 0,3-4 1 0 0,6-4-1188 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0:33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176 106 6447 0 0,'0'0'298'0'0,"0"0"-10"0"0,0 0-118 0 0,3-18 1794 0 0,-3 17-1903 0 0,-1-12 1777 0 0,-1 6-1689 0 0,-4-3-130 0 0,2 8-20 0 0,2 2-1 0 0,0-2 318 0 0,0 1-1 0 0,0 0 0 0 0,0 0 1 0 0,0 0-1 0 0,0 0 0 0 0,0 0 0 0 0,0 1 1 0 0,-1-1-1 0 0,1 0 0 0 0,0 1 1 0 0,0 0-1 0 0,-1 0 0 0 0,1-1 0 0 0,0 2 1 0 0,-4-1-1 0 0,-2 0 176 0 0,5 0-48 0 0,-3-3-294 0 0,4 3 9 0 0,0 0 0 0 0,0-1 0 0 0,-1 1 0 0 0,1 0-1 0 0,0 0 1 0 0,0 0 0 0 0,0 1 0 0 0,0-1 0 0 0,0 0-1 0 0,-5 2 1 0 0,4-1 5 0 0,-16 6 445 0 0,16-5-337 0 0,2-1-161 0 0,-1-1 0 0 0,1 1 0 0 0,-1 0 0 0 0,1-1-1 0 0,-1 1 1 0 0,1-1 0 0 0,-1 0 0 0 0,1 1 0 0 0,-1-1 0 0 0,1 0-1 0 0,-4 0 1 0 0,-3 0-22 0 0,7 0 283 0 0,-18 1 1218 0 0,14 0-1501 0 0,3-1 283 0 0,2 0 117 0 0,0 0 21 0 0,0 0-66 0 0,2 0-427 0 0,-1 0 0 0 0,1 0 1 0 0,-1 0-1 0 0,1 0 0 0 0,-1 0 1 0 0,1-1-1 0 0,-1 1 0 0 0,1 0 1 0 0,1-2-1 0 0,11-1-14 0 0,11 3-2 0 0,26-3 0 0 0,109-13 0 0 0,-75 4 0 0 0,53-5 0 0 0,-129 18-13 0 0,-6-1 23 0 0,0 0 1 0 0,1 0 0 0 0,-1 0-1 0 0,0-1 1 0 0,0 1 0 0 0,1-1-1 0 0,3-1 1 0 0,-5 2 360 0 0,-2 0 117 0 0,0 0 21 0 0,0 0-66 0 0,0 0-358 0 0,0 0-406 0 0,0 0-154 0 0,0 0-33 0 0,0 0 65 0 0,0 0 86 0 0,0 0-738 0 0,0 0-354 0 0,-2-1-1267 0 0,-6-1-4792 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0:34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33 10135 0 0,'0'0'231'0'0,"0"0"29"0"0,0 0 19 0 0,-1 1-41 0 0,-1 1-75 0 0,-1 1 0 0 0,1-1 0 0 0,-1 0-1 0 0,0-1 1 0 0,1 1 0 0 0,-1 0 0 0 0,-6 2-1 0 0,7-3 1040 0 0,-1-1-1 0 0,1 1 1 0 0,-1 0-1 0 0,1 0 0 0 0,-1-1 1 0 0,-3 1-1 0 0,87-4 1147 0 0,101-15 0 0 0,-32-1-2332 0 0,-129 17-6 0 0,-16 2-17 0 0,1 0-1 0 0,-1 0 1 0 0,0-1 0 0 0,0 0-1 0 0,0 0 1 0 0,1-1-1 0 0,-1 1 1 0 0,0-1 0 0 0,6-3-1 0 0,-10 4-329 0 0,-1 1-138 0 0,-11 1-5057 0 0,5-1 1692 0 0,4 1 4383 0 0,-1-1-2590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19:02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10135 0 0,'0'0'231'0'0,"0"0"29"0"0,0 0 19 0 0,0 0 105 0 0,0 0 410 0 0,0 0 184 0 0,0 0 40 0 0,0 0-63 0 0,0 0-290 0 0,0 0-121 0 0,0 0-28 0 0,2-3-4 0 0,5-15 615 0 0,0 0-1 0 0,2 0 0 0 0,0 0 1 0 0,18-25-1 0 0,-25 42-682 0 0,1-1-264 0 0,-2 0-174 0 0,-1 1 0 0 0,1-1 0 0 0,0 1-1 0 0,0 0 1 0 0,0 0 0 0 0,0-1 0 0 0,0 1 0 0 0,0 0 0 0 0,0 0-1 0 0,3-2 1 0 0,1 0 303 0 0,-4 2-172 0 0,1 0-1 0 0,-1 0 1 0 0,0 0-1 0 0,0 1 1 0 0,0-2-1 0 0,1 1 1 0 0,-1 0-1 0 0,0 0 1 0 0,0 0-1 0 0,1-2 1 0 0,0 4 12 0 0,13 5-130 0 0,-12-1-20 0 0,-2-2-1 0 0,2 0 2 0 0,6 19 0 0 0,1 6 0 0 0,-5-11 0 0 0,-5-13 0 0 0,0-2 0 0 0,0-1 0 0 0,-1 1 0 0 0,1-1 0 0 0,0 1 0 0 0,0-1 0 0 0,1 0 0 0 0,-1 1 0 0 0,0-1 0 0 0,0 1 0 0 0,1-1 0 0 0,-1 0 0 0 0,2 3 0 0 0,-1 1 0 0 0,1 17 0 0 0,-1-32 0 0 0,0 1 0 0 0,1-1 0 0 0,0 1 0 0 0,5-13 0 0 0,-5 18 0 0 0,0-1 0 0 0,0 1 0 0 0,0 0 0 0 0,6-7 0 0 0,2 2 0 0 0,19-16 0 0 0,-18 17 0 0 0,1 2 0 0 0,-10 6 0 0 0,-1 0 0 0 0,0 0 0 0 0,0 0 0 0 0,0 0 0 0 0,1 0 0 0 0,-1 0 0 0 0,0 0 0 0 0,0 0 0 0 0,0 0 0 0 0,3 1 0 0 0,0 0 0 0 0,0 1 0 0 0,-1 0 0 0 0,1 0 0 0 0,0 0 0 0 0,0 0 0 0 0,-1 0 0 0 0,0 1 0 0 0,1 0 0 0 0,5 5 0 0 0,3 7 0 0 0,18 27 0 0 0,-26-37 0 0 0,8 19 0 0 0,-7-12-133 0 0,-4-10-563 0 0,-1-2-258 0 0,2-1-56 0 0,9-4-13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2:58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420 105 8287 0 0,'0'0'191'0'0,"0"0"26"0"0,0 0 9 0 0,0 0 42 0 0,1-2 374 0 0,2-4 150 0 0,-1 3-568 0 0,-1 1 0 0 0,1-1 0 0 0,0 1 0 0 0,-1 0 0 0 0,1 0 0 0 0,0-1 0 0 0,1 1 0 0 0,-1 1 0 0 0,0-1 0 0 0,1 0 0 0 0,-1 0 0 0 0,1 1 0 0 0,-1-1 0 0 0,1 1 0 0 0,3-1 0 0 0,18-4 1242 0 0,-18 5-1125 0 0,1 0-1 0 0,-1 0 0 0 0,1-1 1 0 0,8-3-1 0 0,9-6-268 0 0,-23 11 299 0 0,-3-1-239 0 0,0 0 0 0 0,-1 1 0 0 0,1-1 0 0 0,0 0 0 0 0,0 0 0 0 0,0-1 0 0 0,0 1 0 0 0,-2-2 0 0 0,-5-2 120 0 0,-1 1 81 0 0,1 0 0 0 0,-1 1 0 0 0,0 0 1 0 0,-1 1-1 0 0,1 0 0 0 0,0 0 0 0 0,-1 1 0 0 0,1 1 1 0 0,-1 0-1 0 0,-18 2 0 0 0,-9 4 43 0 0,-59 15 1 0 0,74-15-558 0 0,-8 3 181 0 0,0 2 0 0 0,-30 14 0 0 0,61-25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0,7 1 0 0 0,11-2 0 0 0,78-26 0 0 0,-8 2 0 0 0,-66 19 0 0 0,-7 2 0 0 0,29-3 0 0 0,-78 19 0 0 0,-40 9 0 0 0,0-3 0 0 0,-90 8 0 0 0,150-24 0 0 0,-26 3 0 0 0,219 3 0 0 0,-122-3 27 0 0,100 12-1926 0 0,-152-16 1643 0 0,1 0 0 0 0,-1 1 0 0 0,0-1 0 0 0,0 1 0 0 0,6 3 0 0 0,-9-4-186 0 0,-3 2 431 0 0,0 1 1 0 0,0 0 0 0 0,-1-1-1 0 0,1 1 1 0 0,-1-1 0 0 0,0 0-1 0 0,0 1 1 0 0,0-1 0 0 0,0 0-1 0 0,0 0 1 0 0,-1 0 0 0 0,0-1-1 0 0,1 1 1 0 0,-1 0 0 0 0,-3 1-1 0 0,-6 4 24 0 0,0-1 0 0 0,0-1 0 0 0,0 0 1 0 0,0-1-1 0 0,-1 0 0 0 0,-19 5 0 0 0,24-8 13 0 0,0-1-1 0 0,0 1 1 0 0,-1-1 0 0 0,1-1 0 0 0,0 1 0 0 0,0-1-1 0 0,-1-1 1 0 0,1 0 0 0 0,0 0 0 0 0,0 0 0 0 0,-14-5 0 0 0,21 5 448 0 0,2-9-63 0 0,-1 10-446 0 0,0 0-1 0 0,0-1 1 0 0,0 1 0 0 0,0 0 0 0 0,1 0 0 0 0,-1-1 0 0 0,0 1 0 0 0,0 0 0 0 0,0-1 0 0 0,0 1 0 0 0,0 0 0 0 0,0-1 0 0 0,1 1 0 0 0,-1 0 0 0 0,0 0 0 0 0,0-1 0 0 0,0 1 0 0 0,1 0 0 0 0,-1 0 0 0 0,0-1 0 0 0,0 1 0 0 0,1 0 0 0 0,-1 0 0 0 0,0 0 0 0 0,0-1 0 0 0,1 1 0 0 0,-1 0 0 0 0,0 0 0 0 0,1 0 0 0 0,-1 0 0 0 0,1 0 0 0 0,-1 0 30 0 0,0 0 1 0 0,0 0-1 0 0,1 0 1 0 0,-1 0-1 0 0,0 0 1 0 0,0 0-1 0 0,0 0 1 0 0,1 0 0 0 0,-1 0-1 0 0,0 0 1 0 0,0 0-1 0 0,1 0 1 0 0,-1 0-1 0 0,0 0 1 0 0,0 0-1 0 0,0 0 1 0 0,1 0 0 0 0,-1 0-1 0 0,0 0 1 0 0,0 0-1 0 0,0-1 1 0 0,1 1-1 0 0,-1 0 1 0 0,0 0 0 0 0,0 0-1 0 0,0 0 1 0 0,1 0-1 0 0,-1-1 1 0 0,0 1-1 0 0,0 0 1 0 0,0 0-1 0 0,0-1 1 0 0,1 1 3 0 0,0-1 0 0 0,0 0 0 0 0,0 0 0 0 0,0 1 0 0 0,0-1 0 0 0,0 0 0 0 0,0 1 0 0 0,0-1 0 0 0,0 1 0 0 0,0-1 0 0 0,0 1 0 0 0,0 0 0 0 0,1 0 0 0 0,-1-1 0 0 0,0 1 0 0 0,0 0 0 0 0,0 0 0 0 0,3 0 0 0 0,9 0 1 0 0,-10 2 0 0 0,-2-1 0 0 0,0 0 0 0 0,0 0 0 0 0,0-1 0 0 0,0 1 0 0 0,0 0 0 0 0,0 0 0 0 0,0-1 0 0 0,0 1 0 0 0,0-1 0 0 0,0 1 0 0 0,2 0 0 0 0,2 0-341 0 0,0 1-1 0 0,-1-1 1 0 0,1 0-1 0 0,0 0 1 0 0,0-1-1 0 0,0 1 1 0 0,-1-1-1 0 0,1 0 1 0 0,0-1-1 0 0,0 1 0 0 0,0-1 1 0 0,-1 0-1 0 0,6-1 1 0 0,-5-1-1183 0 0,10-9-11 0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0:35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11975 0 0,'0'0'267'0'0,"0"0"42"0"0,0 0 17 0 0,0 0-28 0 0,0 0-58 0 0,0 0 491 0 0,0 0 238 0 0,0 0 45 0 0,0 0-61 0 0,0 0-288 0 0,0 0-121 0 0,0 0-28 0 0,0 0-4 0 0,2 0 0 0 0,4-2-204 0 0,0 2-1 0 0,0-1 0 0 0,1 1 1 0 0,-1 0-1 0 0,0 0 0 0 0,0 0 0 0 0,1 1 1 0 0,-1 0-1 0 0,0 0 0 0 0,0 1 1 0 0,11 4-1 0 0,-12-4-307 0 0,0 0 0 0 0,1 0 0 0 0,-1-1 0 0 0,9 2 0 0 0,12 3 0 0 0,-18-3 0 0 0,0 1 0 0 0,0-1 0 0 0,-1 2 0 0 0,1-1 0 0 0,-1 1 0 0 0,0 0 0 0 0,0 1 0 0 0,0-1 0 0 0,-1 1 0 0 0,0 1 0 0 0,0-1 0 0 0,6 10 0 0 0,-9-12 146 0 0,0 0 1 0 0,1 1-1 0 0,-2-1 0 0 0,1 1 1 0 0,0 0-1 0 0,2 7 0 0 0,-5-9-82 0 0,1-1 0 0 0,-1 1 0 0 0,0 0 0 0 0,1-1 0 0 0,-1 1 0 0 0,0 0 0 0 0,-1-1 0 0 0,1 1 0 0 0,0-1 0 0 0,-1 1 0 0 0,0 0 0 0 0,1-1 0 0 0,-1 1 0 0 0,0-1 0 0 0,-2 3 0 0 0,-4 13-64 0 0,6-14 0 0 0,-1 0 0 0 0,0 1 0 0 0,0-1 0 0 0,0 0 0 0 0,-1 0 0 0 0,1 0 0 0 0,-5 5 0 0 0,3-4 0 0 0,3-4 0 0 0,-1 1 0 0 0,1 0 0 0 0,-1-1 0 0 0,0 1 0 0 0,1-1 0 0 0,-1 0 0 0 0,0 1 0 0 0,0-1 0 0 0,-3 1 0 0 0,-2 3 0 0 0,4-3 0 0 0,1-1 0 0 0,-1 1 0 0 0,1-1 0 0 0,-1 1 0 0 0,0-1 0 0 0,0 0 0 0 0,1 0 0 0 0,-1 0 0 0 0,0 0 0 0 0,0-1 0 0 0,0 1 0 0 0,0-1 0 0 0,-5 1 0 0 0,-7-1-1012 0 0,-5 0-3373 0 0,10-2-3122 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0:35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13 11975 0 0,'0'0'547'0'0,"0"0"-11"0"0,2-6 202 0 0,1 3 3641 0 0,-1-1-4252 0 0,3 5 1304 0 0,-1 6 2427 0 0,-2-6-3487 0 0,-2-1 117 0 0,-1 2 21 0 0,-2 8-480 0 0,-1-1-1 0 0,0 0 1 0 0,0 0-1 0 0,-1-1 1 0 0,0 1 0 0 0,-1-1-1 0 0,0 0 1 0 0,0-1-1 0 0,-1 1 1 0 0,0-1-1 0 0,-9 8 1 0 0,-13 8 80 0 0,-55 33 1 0 0,11-8-64 0 0,59-38-46 0 0,3-2 0 0 0,-1 1 0 0 0,-15 15 0 0 0,24-21 0 0 0,1 0 0 0 0,-1 0 0 0 0,1 0 0 0 0,0 0 0 0 0,0 1 0 0 0,0-1 0 0 0,0 1 0 0 0,0 0 0 0 0,1-1 0 0 0,-1 1 0 0 0,1 0 0 0 0,0 0 0 0 0,0 7 0 0 0,0-8 3 0 0,2 0 0 0 0,-1-1 0 0 0,0 1 0 0 0,1 0 0 0 0,-1-1 0 0 0,1 1 0 0 0,0 0-1 0 0,-1-1 1 0 0,1 1 0 0 0,1-1 0 0 0,-1 1 0 0 0,0-1 0 0 0,1 0 0 0 0,-1 1 0 0 0,1-1 0 0 0,0 0 0 0 0,-1 0 0 0 0,1 0 0 0 0,0 0 0 0 0,0 0-1 0 0,0-1 1 0 0,3 3 0 0 0,7 3 50 0 0,-1 0 1 0 0,2-1-1 0 0,16 7 0 0 0,-1 0 110 0 0,29 11 849 0 0,-10-5-419 0 0,-19-2-593 0 0,-21-13 0 0 0,0 0 0 0 0,0 0 0 0 0,8 3 0 0 0,-3-3 5 0 0,6 4 4 0 0,17 17-87 0 0,-34-23-259 0 0,-1-2-138 0 0,0-10-7315 0 0,0-1-368 0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1:06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107 339 11975 0 0,'1'-5'267'0'0,"0"-15"42"0"0,-1 15 17 0 0,0 5-28 0 0,11-8 1758 0 0,17-41 2040 0 0,-27 47-3584 0 0,0 0 0 0 0,16-37 1613 0 0,-8 19-1382 0 0,15-27 0 0 0,11-17 862 0 0,-17 37-1605 0 0,4-10 0 0 0,-19 31 0 0 0,2-1 72 0 0,-4 6 299 0 0,-1 1 117 0 0,0 0 21 0 0,0 0-66 0 0,0 2-294 0 0,-3 15-144 0 0,-1 0 0 0 0,-1-1 0 0 0,-9 24-1 0 0,-27 48-5 0 0,18-38-1 0 0,-9 13 2 0 0,21-43 0 0 0,1 0 0 0 0,1 1 0 0 0,0 0 0 0 0,-9 37 0 0 0,15-46 0 0 0,0 0 0 0 0,-8 15 0 0 0,8-19 0 0 0,-1 1 0 0 0,1 0 0 0 0,0 1 0 0 0,1-1 0 0 0,-2 11 0 0 0,5-8 0 0 0,3 0 0 0 0,0 1 0 0 0,-3-2-64 0 0,-6-4-273 0 0,3-6-138 0 0,2-1-33 0 0,0 0 65 0 0,-2 1 294 0 0,1 0 133 0 0,-2 0 27 0 0,-13-1-162 0 0,13 0-330 0 0,1-1 1 0 0,-1 1-1 0 0,0-1 0 0 0,0 1 1 0 0,1-1-1 0 0,-1 0 0 0 0,1 0 1 0 0,-1-1-1 0 0,1 1 0 0 0,-1 0 0 0 0,1-1 1 0 0,0 0-1 0 0,0 1 0 0 0,-1-1 1 0 0,1 0-1 0 0,0 0 0 0 0,1 0 1 0 0,-4-5-1 0 0,4 6-5662 0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1:06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2 432 10135 0 0,'0'0'231'0'0,"0"-2"29"0"0,-1-1-169 0 0,1-16 335 0 0,11-45 2510 0 0,-9 56-1312 0 0,0-1 0 0 0,1 0 0 0 0,0 1 1 0 0,6-12-1 0 0,2-7-477 0 0,-9 19-1035 0 0,-2 6-101 0 0,1 0 0 0 0,0-1 0 0 0,0 1 0 0 0,0 0 0 0 0,0 0 0 0 0,1 0 0 0 0,-1 0 0 0 0,0 0 0 0 0,1 0 0 0 0,0 0 0 0 0,2-3 0 0 0,47-64 1965 0 0,-29 46-1976 0 0,-4 5-17 0 0,5-5 106 0 0,40-21 1887 0 0,-60 42-1976 0 0,0 0 0 0 0,0 1 0 0 0,0-1 0 0 0,0 1 0 0 0,1 0 0 0 0,-1 0 0 0 0,6-1 0 0 0,9-4 0 0 0,18-5 0 0 0,-26 8 0 0 0,0 0 0 0 0,14-6 0 0 0,-23 8 0 0 0,1 0 0 0 0,0 0 0 0 0,0 0 0 0 0,0 1 0 0 0,0-1 0 0 0,0 1 0 0 0,0 0 0 0 0,0-1 0 0 0,0 1 0 0 0,0 0 0 0 0,0 0 0 0 0,3 1 0 0 0,31 9 0 0 0,-23-5 0 0 0,-4-1 0 0 0,9 5 0 0 0,-14-3 0 0 0,-3-3 0 0 0,1-1 0 0 0,-1 1 0 0 0,0-1 0 0 0,1 1 0 0 0,-1-1 0 0 0,1 0 0 0 0,-1 0 0 0 0,3 3 0 0 0,-1-1 0 0 0,0 0 0 0 0,0 0 0 0 0,-1 0 0 0 0,1 0 0 0 0,-1 1 0 0 0,0-1 0 0 0,2 9 0 0 0,-3-9 0 0 0,0-2 0 0 0,0 0 0 0 0,-1 0 0 0 0,1 0 0 0 0,0 0 0 0 0,-1 0 0 0 0,0 0 0 0 0,1 0 0 0 0,-1 0 0 0 0,0 0 0 0 0,0 0 0 0 0,0 0 0 0 0,-1 0 0 0 0,0 4 0 0 0,0 2 0 0 0,1-2 0 0 0,0 0 0 0 0,-1 0 0 0 0,1 0 0 0 0,-1 0 0 0 0,-1 0 0 0 0,1-1 0 0 0,-1 1 0 0 0,0 0 0 0 0,0-1 0 0 0,-1 0 0 0 0,1 1 0 0 0,-1-1 0 0 0,-7 9 0 0 0,2-3 0 0 0,2-1 0 0 0,-1-1 0 0 0,0 1 0 0 0,-1-2 0 0 0,0 1 0 0 0,0-1 0 0 0,-1 0 0 0 0,0-1 0 0 0,-12 8 0 0 0,6-6-146 0 0,0 0 0 0 0,0-1 0 0 0,-1-1 0 0 0,1-1 0 0 0,-21 6 0 0 0,29-11-314 0 0,1-1 1 0 0,0 1-1 0 0,-1-1 0 0 0,1-1 1 0 0,0 1-1 0 0,-10-3 0 0 0,9 2-286 0 0,6 1 523 0 0,1-1 0 0 0,-1 1 0 0 0,1-1 0 0 0,-1 1 0 0 0,1-1 0 0 0,-1 0 0 0 0,1 1 0 0 0,-1-1 0 0 0,1 0 0 0 0,0 1 0 0 0,-1-1 0 0 0,1 0 0 0 0,0 1 0 0 0,-1-1 0 0 0,1 0 0 0 0,0 0 0 0 0,0 1 0 0 0,0-1 0 0 0,0 0 0 0 0,0 0 0 0 0,0 0 0 0 0,0 1 0 0 0,0-1 0 0 0,0 0 0 0 0,0 0 0 0 0,0 0 0 0 0,1 1 0 0 0,-1-1 0 0 0,0 0 0 0 0,1-1 0 0 0,7-16-1824 0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1:07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0 13823 0 0,'0'0'315'0'0,"0"0"45"0"0,0 0 21 0 0,0 0-49 0 0,0 0-81 0 0,0 0 481 0 0,0 0 237 0 0,0 0 45 0 0,0 0-61 0 0,0 0-288 0 0,0 0-121 0 0,0 0-28 0 0,0 0-4 0 0,0 0 0 0 0,0 0 0 0 0,0 0 0 0 0,0 0 0 0 0,0 0 0 0 0,-1 2 0 0 0,-7 6 155 0 0,-4 3 112 0 0,2 0 0 0 0,-15 19 0 0 0,-38 57-607 0 0,42-58-172 0 0,13-18 0 0 0,0-1 0 0 0,-10 22 0 0 0,-17 50 0 0 0,-34 130 0 0 0,56-170 0 0 0,7-23 0 0 0,1 0 0 0 0,1 0 0 0 0,1 1 0 0 0,0-1 0 0 0,2 1 0 0 0,0 0 0 0 0,1 0 0 0 0,1-1 0 0 0,1 1 0 0 0,1 0 0 0 0,0-1 0 0 0,2 0 0 0 0,9 27 0 0 0,-12-38 0 0 0,-1-4 0 0 0,0-1 0 0 0,0 0 0 0 0,0 0 0 0 0,0 0 0 0 0,1 0 0 0 0,2 4 0 0 0,11 23 72 0 0,-15-30-51 0 0,0 1-1 0 0,0-1 1 0 0,0 0-1 0 0,0 0 1 0 0,0 0-1 0 0,0 0 1 0 0,0 1 0 0 0,0-1-1 0 0,0 0 1 0 0,0 0-1 0 0,0 0 1 0 0,0 1-1 0 0,0-1 1 0 0,0 0 0 0 0,1 0-1 0 0,-1 0 1 0 0,0 0-1 0 0,0 0 1 0 0,0 1-1 0 0,0-1 1 0 0,0 0-1 0 0,1 0 1 0 0,-1 0 0 0 0,0 0-1 0 0,0 0 1 0 0,0 0-1 0 0,0 0 1 0 0,1 0-1 0 0,-1 0 1 0 0,0 1 0 0 0,0-1-1 0 0,0 0 1 0 0,1 0-1 0 0,-1 0 1 0 0,0 0-1 0 0,0 0 1 0 0,0 0-1 0 0,4 1 785 0 0,2 13-415 0 0,-5-13-390 0 0,-1 0 0 0 0,1 0 0 0 0,0 1 0 0 0,-1-1 0 0 0,1 0 0 0 0,-1 1 0 0 0,0-1 0 0 0,1 0 0 0 0,-1 1 0 0 0,0-1 0 0 0,0 1 0 0 0,0 1 0 0 0,0 1 0 0 0,0 8 0 0 0,-1 3 0 0 0,-1-11 0 0 0,1-4 0 0 0,1 1 0 0 0,-1 0 0 0 0,1 0 0 0 0,0-1 0 0 0,-1 1 0 0 0,1 0 0 0 0,0 0 0 0 0,-1 0 0 0 0,1 0 0 0 0,0-1 0 0 0,0 1 0 0 0,0 0 0 0 0,0 0 0 0 0,0 0 0 0 0,0 0 0 0 0,0 0 0 0 0,0 1 0 0 0,1 7-133 0 0,-1-8-563 0 0,0-1-258 0 0,0 0-1102 0 0,0 0-4403 0 0,0 0-1891 0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1:09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90 10135 0 0,'4'-29'231'0'0,"-3"23"29"0"0,-1 6 19 0 0,0 0 105 0 0,0 0 410 0 0,-13-15 3366 0 0,3 6-572 0 0,9 8-3076 0 0,1 1 0 0 0,-6-10 1008 0 0,4 6 1656 0 0,0-3-3160 0 0,1 0 56 0 0,1 6 299 0 0,0 1 117 0 0,0 0 21 0 0,0 0-66 0 0,32 119-295 0 0,12 47-131 0 0,-41-154-17 0 0,-1 0 0 0 0,0 0 0 0 0,0 14 0 0 0,-1-7 0 0 0,2-2 0 0 0,-3 7 0 0 0,0 1-1827 0 0,3-57 222 0 0,-1-14-4317 0 0,-2 30-900 0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1:09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10 11975 0 0,'0'0'267'0'0,"0"0"-211"0"0,0 0 0 0 0,0 1 0 0 0,1-1-1 0 0,-1 0 1 0 0,0 0 0 0 0,1 1 0 0 0,-1-1 0 0 0,1 0 0 0 0,-1 0 0 0 0,0 0 0 0 0,1 1-1 0 0,-1-1 1 0 0,1 0 0 0 0,-1 0 0 0 0,1 0 0 0 0,-1 0 0 0 0,0 0 0 0 0,1 0 0 0 0,-1 0-1 0 0,2 0 1 0 0,0-2-346 0 0,5-8 7388 0 0,-6 9-6143 0 0,-1 1-290 0 0,0 0-121 0 0,0 0-28 0 0,0 0-72 0 0,0 0-217 0 0,-8 4 649 0 0,0 1-768 0 0,0 1 1 0 0,0 0-1 0 0,1 0 1 0 0,0 1 0 0 0,0-1-1 0 0,0 2 1 0 0,1-1-1 0 0,-8 14 1 0 0,-9 8 31 0 0,-13 15-140 0 0,-43 40 0 0 0,-5 3 0 0 0,72-72 0 0 0,0 0 0 0 0,2 1 0 0 0,0 0 0 0 0,-11 24 0 0 0,5-7 0 0 0,16-26 0 0 0,1-7-2 0 0,-1 0-1 0 0,0 1 0 0 0,1-1 1 0 0,-1 0-1 0 0,0 0 1 0 0,0 0-1 0 0,1 0 1 0 0,-1 0-1 0 0,0 0 1 0 0,1 0-1 0 0,-1 0 0 0 0,0 0 1 0 0,0 0-1 0 0,1 0 1 0 0,-1 0-1 0 0,0 0 1 0 0,1 0-1 0 0,-1 0 0 0 0,0 0 1 0 0,1 0-1 0 0,-1-1 1 0 0,0 1-1 0 0,0 0 1 0 0,1 0-1 0 0,25-27-1317 0 0,-25 25 1107 0 0,1 1 0 0 0,-1-1 0 0 0,1 0-1 0 0,-1 0 1 0 0,0 0 0 0 0,0 0 0 0 0,0 0-1 0 0,0 0 1 0 0,1-2 0 0 0,6-13-1896 0 0,6-9 77 0 0,-3 2-15 0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1:09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59 10135 0 0,'0'0'231'0'0,"0"0"29"0"0,0 0 19 0 0,-5-6 7 0 0,2 3 463 0 0,-1 0-1 0 0,1 0 0 0 0,-1 0 1 0 0,1 1-1 0 0,-1-1 0 0 0,-5-2 1 0 0,-5-3 1103 0 0,13 8-1328 0 0,1 0-11 0 0,-4-1-146 0 0,5 0 386 0 0,9-3 1379 0 0,13-2 864 0 0,-2 3-2996 0 0,1 0 0 0 0,0 1 0 0 0,-1 1 0 0 0,1 1 0 0 0,41 5 0 0 0,-20-4 0 0 0,-40 0 0 0 0,-2-1 0 0 0,22 6 0 0 0,-15-6 0 0 0,0-2 0 0 0,-1-1-133 0 0,-1 2-972 0 0,1-2-450 0 0,0-3 532 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1:10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11975 0 0,'0'0'267'0'0,"0"0"42"0"0,0 0 17 0 0,0 0-28 0 0,0 0-126 0 0,0 0 204 0 0,0 0 111 0 0,0 0 22 0 0,0 0 71 0 0,0 0 286 0 0,0 0 124 0 0,0 0 30 0 0,0 0-65 0 0,0 0-290 0 0,0 0-121 0 0,0 0-28 0 0,0 0-4 0 0,0 0 0 0 0,0 0 0 0 0,10 1 1024 0 0,11-1-1250 0 0,-4-1 52 0 0,0 1 1 0 0,0 1 0 0 0,33 6-1 0 0,-41-4-338 0 0,5 4 0 0 0,1-5 0 0 0,4-1 0 0 0,-16-1 0 0 0,0 1 0 0 0,0-1 0 0 0,-1 0 0 0 0,1 1 0 0 0,0-1 0 0 0,0 0 0 0 0,0-1 0 0 0,-1 1 0 0 0,1 0 0 0 0,0-1 0 0 0,0 1 0 0 0,0-1 0 0 0,-1 0 0 0 0,4-2 0 0 0,-3 2-324 0 0,0-1-1 0 0,0 0 1 0 0,0 0-1 0 0,0 0 1 0 0,0 0-1 0 0,0-1 1 0 0,0 1 0 0 0,3-5-1 0 0,0-4-7867 0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1:11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7 13823 0 0,'0'0'315'0'0,"0"0"45"0"0,0 0 21 0 0,0 0-49 0 0,0 0-149 0 0,0 0 194 0 0,0 0 110 0 0,0 0 22 0 0,0 0 71 0 0,0 0 286 0 0,-9-7 2099 0 0,6 8-2345 0 0,-15 8 1101 0 0,6-2-1507 0 0,7-5-10 0 0,1 0 0 0 0,0 1 0 0 0,0-1-1 0 0,0 1 1 0 0,1 0 0 0 0,-1 0 0 0 0,0 1-1 0 0,-5 6 1 0 0,0 2-204 0 0,7-10 0 0 0,1 0 0 0 0,-1 0 0 0 0,0 0 0 0 0,1 0 0 0 0,-1 1 0 0 0,1-1 0 0 0,0 0 0 0 0,0 1 0 0 0,0-1 0 0 0,0 1 0 0 0,0 0 0 0 0,0-1 0 0 0,1 1 0 0 0,-1 3 0 0 0,-1 11 274 0 0,-1-1 0 0 0,-1 0-1 0 0,-1-1 1 0 0,0 1 0 0 0,-13 26-1 0 0,-1 4 133 0 0,0 7-406 0 0,-19 52 0 0 0,31-83 0 0 0,1 1 0 0 0,-4 39 0 0 0,9-56 0 0 0,1 0 0 0 0,0 1 0 0 0,1 11 0 0 0,2-4 0 0 0,1-11 0 0 0,-2-1 0 0 0,4 4 0 0 0,1-1 0 0 0,1-4 0 0 0,-6-2-87 0 0,0 0 0 0 0,0 0 0 0 0,0 0-1 0 0,0-1 1 0 0,0 1 0 0 0,-1 0 0 0 0,1-1 0 0 0,0 1 0 0 0,-1-1-1 0 0,1 0 1 0 0,-1 1 0 0 0,3-5 0 0 0,15-27-2020 0 0,-15 27 1674 0 0,18-30-3551 0 0,-11 18 1937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3:00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18 8287 0 0,'0'0'191'0'0,"0"0"26"0"0,0 0 9 0 0,0 0 42 0 0,0 0 158 0 0,0 0 72 0 0,0 0 12 0 0,0 0 70 0 0,0 0 286 0 0,0 0 124 0 0,0 0 30 0 0,0 0-65 0 0,0 0-290 0 0,1-1-121 0 0,3-2-933 0 0,-3 2 976 0 0,0 1 1 0 0,0-1-1 0 0,0 0 0 0 0,-1 0 1 0 0,1 1-1 0 0,-1-1 1 0 0,1 0-1 0 0,0 0 1 0 0,-1 0-1 0 0,0 0 1 0 0,1-2-1 0 0,0 2-143 0 0,-3 2-289 0 0,0 1-154 0 0,0 0 1 0 0,1-1-1 0 0,-1 1 1 0 0,0 0-1 0 0,0 0 1 0 0,1 0-1 0 0,0 1 1 0 0,-1-1-1 0 0,1 0 1 0 0,-1 4 0 0 0,-2 2-2 0 0,1-2 0 0 0,0-1 0 0 0,1-1 0 0 0,-1 2 0 0 0,1-1 0 0 0,1 0 0 0 0,-1 0 0 0 0,-1 9 0 0 0,-6 47 0 0 0,0-15 0 0 0,7-36 0 0 0,0 0 0 0 0,-1 0 0 0 0,-6 14 0 0 0,6-15 0 0 0,2-5 0 0 0,0 0 0 0 0,0-1 0 0 0,-1 1 0 0 0,0-1 0 0 0,0 0 0 0 0,0 1 0 0 0,0-1 0 0 0,0 0 0 0 0,-4 4 0 0 0,-13 13 0 0 0,11-14 0 0 0,5-4 0 0 0,1-1 0 0 0,-1 0 0 0 0,0 1 0 0 0,1-1 0 0 0,-1 0 0 0 0,0-1 0 0 0,-4 2 0 0 0,0-1 0 0 0,-3 1 0 0 0,8-2-1 0 0,0 0 0 0 0,0 0 1 0 0,0 0-1 0 0,-1 0 0 0 0,1 0 0 0 0,0-1 0 0 0,0 1 0 0 0,0-1 0 0 0,0 1 1 0 0,0-1-1 0 0,0 0 0 0 0,0 0 0 0 0,0 0 0 0 0,0 0 0 0 0,0 0 0 0 0,1 0 1 0 0,-1 0-1 0 0,0-1 0 0 0,1 1 0 0 0,-3-3 0 0 0,2 1 13 0 0,0-1 0 0 0,1 1 0 0 0,-1 0 0 0 0,1 0 0 0 0,0-1 0 0 0,0 1 0 0 0,1-1 0 0 0,-2-5 0 0 0,-1-8 341 0 0,2 12-175 0 0,0 0 1 0 0,0 0-1 0 0,1 0 0 0 0,-1 0 1 0 0,1 0-1 0 0,0 0 0 0 0,0 0 1 0 0,2-6-1 0 0,2 0-178 0 0,6 3 0 0 0,0 1 0 0 0,22-13 0 0 0,-25 14 0 0 0,-6 5 0 0 0,-1 1 0 0 0,1-1 0 0 0,0 1 0 0 0,-1 0 0 0 0,1-1 0 0 0,-1 1 0 0 0,1 0 0 0 0,0-1 0 0 0,-1 1 0 0 0,1 0 0 0 0,0 0 0 0 0,-1 0 0 0 0,1 0 0 0 0,0 0 0 0 0,1 0 0 0 0,2 1 0 0 0,0 1 0 0 0,0 0 0 0 0,0 0 0 0 0,0 0 0 0 0,4 3 0 0 0,-3-2 0 0 0,9 7 0 0 0,-11-6 0 0 0,-1 0 0 0 0,3 2 0 0 0,0-1 0 0 0,0 1 0 0 0,-1 1 0 0 0,5 9 0 0 0,8 11 0 0 0,-7-16 0 0 0,5 4 0 0 0,-10-13 0 0 0,0 0 0 0 0,20 12 0 0 0,-14-8 0 0 0,3-5 0 0 0,-4-2-133 0 0,-9 1 63 0 0,-1 0 0 0 0,1-1 0 0 0,-1 1 0 0 0,1-1 0 0 0,-1 1 0 0 0,0 0 0 0 0,1-1 0 0 0,-1 1 0 0 0,0-1 0 0 0,1 1 0 0 0,-1-1 0 0 0,0 1 0 0 0,0-1 0 0 0,1 1 0 0 0,-1-1 0 0 0,0 1 0 0 0,0-1 0 0 0,0 1-1 0 0,1-2 1 0 0,-1 0-179 0 0,11-31-3652 0 0,-11 32 1916 0 0,2-2-51 0 0,6-10-11 0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1:12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1 259 11975 0 0,'0'0'267'0'0,"0"0"42"0"0,0 0 17 0 0,0 0-28 0 0,3-8 673 0 0,36-88 6862 0 0,-25 65-6840 0 0,2 1 1 0 0,31-45-1 0 0,-34 56-401 0 0,-22 25-572 0 0,-6 10-24 0 0,4 1 4 0 0,1 0 0 0 0,-9 19 0 0 0,17-30 0 0 0,-1 0 0 0 0,1 0 0 0 0,0 0 0 0 0,1 0 0 0 0,-1 0 0 0 0,1 0 0 0 0,1 0 0 0 0,-1 1 0 0 0,1-1 0 0 0,1 11 0 0 0,-1-16 0 0 0,-1 0 0 0 0,1 0 0 0 0,0 0 0 0 0,1 0 0 0 0,-1 0 0 0 0,0-1 0 0 0,0 1 0 0 0,0 0 0 0 0,0 0 0 0 0,1 0 0 0 0,-1 0 0 0 0,0 0 0 0 0,1 0 0 0 0,-1-1 0 0 0,1 1 0 0 0,-1 0 0 0 0,2 1 0 0 0,0 0 0 0 0,7 10 0 0 0,-4-11 0 0 0,-3-1 0 0 0,2 1 0 0 0,1 0 0 0 0,-1 0 0 0 0,0 0 0 0 0,1-1 0 0 0,-1 1 0 0 0,1-1 0 0 0,-1 0 0 0 0,1-1 0 0 0,-1 1 0 0 0,1-1 0 0 0,-1 0 0 0 0,0 0 0 0 0,1 0 0 0 0,-1-1 0 0 0,0 1 0 0 0,0-1 0 0 0,0 0 0 0 0,0-1 0 0 0,0 1 0 0 0,0 0 0 0 0,-1-1 0 0 0,6-5 0 0 0,-3 2 0 0 0,0-1 0 0 0,0 0 0 0 0,0-1 0 0 0,-1 1 0 0 0,0-1 0 0 0,-1 0 0 0 0,1-1 0 0 0,-2 1 0 0 0,7-18 0 0 0,7-33 0 0 0,-18 53 0 0 0,-3 8 0 0 0,-3 7 0 0 0,1 2 0 0 0,1 1 0 0 0,0-1 0 0 0,1 1 0 0 0,0 0 0 0 0,1 0 0 0 0,0 1 0 0 0,-2 24 0 0 0,1-10 0 0 0,3 5 0 0 0,2-19 0 0 0,4-3 0 0 0,-4-10-117 0 0,1 1-1 0 0,-1-1 1 0 0,0 0 0 0 0,0 0-1 0 0,0 1 1 0 0,0-1-1 0 0,0 0 1 0 0,0 0 0 0 0,0 0-1 0 0,0 0 1 0 0,0 0-1 0 0,0 0 1 0 0,0 0 0 0 0,0-1-1 0 0,1 1 1 0 0,-1 0 0 0 0,0-1-1 0 0,0 1 1 0 0,0 0-1 0 0,1-2 1 0 0,-1 2-106 0 0,12-7-2486 0 0,1-3-4798 0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1:12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15663 0 0,'0'0'356'0'0,"0"0"50"0"0,0 0 20 0 0,0 0-42 0 0,0 0-112 0 0,-7 10 2446 0 0,1 4-635 0 0,-1 7-976 0 0,6-19-911 0 0,0 1 0 0 0,0-1 1 0 0,1 1-1 0 0,-1-1 0 0 0,-1 1 0 0 0,1-1 0 0 0,-2 3 0 0 0,-2 5 215 0 0,0 4-368 0 0,1 0 0 0 0,0 0 0 0 0,-2 17 0 0 0,5-21-43 0 0,2-1 0 0 0,-1-9 0 0 0,0 1 0 0 0,0-1 0 0 0,0 1 0 0 0,0-1 0 0 0,0 1 0 0 0,0-1 0 0 0,0 1 0 0 0,0-1 0 0 0,1 1 0 0 0,-1-1 0 0 0,0 1 0 0 0,0-1 0 0 0,0 1 0 0 0,1-1 0 0 0,-1 1 0 0 0,0-1 0 0 0,1 0 0 0 0,-1 1 0 0 0,0-1 0 0 0,1 0 0 0 0,-1 1 0 0 0,0-1 0 0 0,1 0 0 0 0,-1 1 0 0 0,0-1 0 0 0,1 0 0 0 0,-1 0 0 0 0,1 1 0 0 0,-1-1 0 0 0,1 0 0 0 0,-1 0 0 0 0,1 0 0 0 0,0 1 0 0 0,0-1 0 0 0,1 0 32 0 0,0 1 0 0 0,0 0 0 0 0,0-1 0 0 0,0 1 0 0 0,0-1 0 0 0,0 1 0 0 0,0-1 0 0 0,0 0 0 0 0,0 0 0 0 0,0 0 0 0 0,0 0 0 0 0,0 0 0 0 0,0-1 0 0 0,0 1 0 0 0,0-1 0 0 0,0 1 0 0 0,0-1 0 0 0,0 0 0 0 0,0 1 0 0 0,0-1 0 0 0,0 0 0 0 0,-1 0 0 0 0,1-1 0 0 0,0 1 0 0 0,-1 0 0 0 0,1 0 0 0 0,-1-1 0 0 0,1 1 0 0 0,-1-1 0 0 0,1 0 0 0 0,0-1 0 0 0,1-2 53 0 0,0 1 1 0 0,-1 0-1 0 0,1-1 0 0 0,-1 1 1 0 0,0-1-1 0 0,0 1 0 0 0,-1-1 1 0 0,0 0-1 0 0,0 0 0 0 0,0 0 1 0 0,1-9-1 0 0,-2 14-85 0 0,0-9 0 0 0,0 0 0 0 0,-3-17 0 0 0,3 25 0 0 0,-1 1 0 0 0,1-1 0 0 0,0 1 0 0 0,0-1 0 0 0,0 1 0 0 0,0-1 0 0 0,0 1 0 0 0,-1 0 0 0 0,1-1 0 0 0,0 1 0 0 0,0-1 0 0 0,-1 1 0 0 0,1-1 0 0 0,0 1 0 0 0,-1 0 0 0 0,1-1 0 0 0,0 1 0 0 0,-1 0 0 0 0,1-1 0 0 0,-1 1 0 0 0,1 0 0 0 0,-1 0 0 0 0,1-1 0 0 0,0 1 0 0 0,-1 0 0 0 0,1 0 0 0 0,-1 0 0 0 0,1 0 0 0 0,-1 0 0 0 0,1-1 0 0 0,-1 1 0 0 0,1 0 0 0 0,-1 0 0 0 0,0 0 0 0 0,-12 4 0 0 0,13-4 0 0 0,-5 3-383 0 0,1 0-1 0 0,-1 0 1 0 0,1 1-1 0 0,0-1 1 0 0,-5 6-1 0 0,-5 3-1411 0 0,13-11-639 0 0,1-1-102 0 0,0 0-22 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1:13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15663 0 0,'0'0'356'0'0,"0"0"50"0"0,0 0 20 0 0,0 0-42 0 0,-1 1-250 0 0,-1 4 88 0 0,2-3 856 0 0,0-2 366 0 0,0 0 76 0 0,1 1-1219 0 0,1 1 1 0 0,0-1-1 0 0,0 1 1 0 0,0-1-1 0 0,0 0 1 0 0,0 1-1 0 0,0-1 1 0 0,0 0 0 0 0,0 0-1 0 0,3 0 1 0 0,6 2-184 0 0,0-1 0 0 0,1 0 0 0 0,-1 0 1 0 0,23-1-1 0 0,-5 0-20 0 0,-11 0 858 0 0,23-3 0 0 0,16 1-956 0 0,-56 1-159 0 0,-1 0 1 0 0,1-1-1 0 0,0 1 1 0 0,0 0-1 0 0,-1 0 1 0 0,1 0-1 0 0,0 0 0 0 0,0-1 1 0 0,-1 1-1 0 0,1 0 1 0 0,0 0-1 0 0,-1-1 0 0 0,1 1 1 0 0,-1-1-1 0 0,1 1 1 0 0,0-1-1 0 0,-1 1 0 0 0,1-1 1 0 0,-1 1-1 0 0,1-1 1 0 0,-1 1-1 0 0,1-1 0 0 0,-1 1 1 0 0,0-1-1 0 0,1 0 1 0 0,-1 1-1 0 0,0-1 0 0 0,1 0 1 0 0,-1 1-1 0 0,0-1 1 0 0,0 0-1 0 0,0 0 0 0 0,1 1 1 0 0,-1-1-1 0 0,0 0 1 0 0,0 0-1 0 0,0 1 0 0 0,-1-2 1 0 0,1-4-1377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1:13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15663 0 0,'0'0'356'0'0,"0"0"50"0"0,0 0 20 0 0,0 0-42 0 0,0 0-112 0 0,0 0 463 0 0,0 0 234 0 0,0 0 45 0 0,0 0-61 0 0,0 0-288 0 0,0 0-121 0 0,0 2-28 0 0,-4 23-223 0 0,3-12 3 0 0,0 1 0 0 0,-1 0 1 0 0,-1-1-1 0 0,-1 0 1 0 0,0 0-1 0 0,0 0 1 0 0,-13 24-1 0 0,4-13-286 0 0,9-16-21 0 0,0 0 1 0 0,-1 0-1 0 0,0 0 1 0 0,-1-1-1 0 0,1 0 1 0 0,-14 12-1 0 0,18-18-326 0 0,1-1-138 0 0,0 0-33 0 0,0 0-208 0 0,2 0-857 0 0,19-13-2411 0 0,-7 4 1937 0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1:1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226 272 13823 0 0,'0'0'630'0'0,"0"0"-13"0"0,0 0-252 0 0,0 0 391 0 0,0 0 216 0 0,0 0 42 0 0,0-6 642 0 0,-1 3 1737 0 0,-2 2-3273 0 0,0 0 0 0 0,1-1 0 0 0,-1 1 0 0 0,0 0-1 0 0,1 1 1 0 0,-1-1 0 0 0,0 0 0 0 0,0 1 0 0 0,0 0 0 0 0,0-1 0 0 0,1 1 0 0 0,-1 0 0 0 0,0 1 0 0 0,0-1 0 0 0,0 0 0 0 0,0 1 0 0 0,0 0 0 0 0,1 0 0 0 0,-4 1-1 0 0,-2 0 213 0 0,0 2 0 0 0,1-1 0 0 0,-1 1 0 0 0,1 0-1 0 0,-12 9 1 0 0,-16 12-332 0 0,19-14 0 0 0,-20 16 0 0 0,34-24 0 0 0,-1 0 0 0 0,1 0 0 0 0,-1 1 0 0 0,1-1 0 0 0,-3 6 0 0 0,5-8 0 0 0,-1 0 0 0 0,1 0 0 0 0,-1 0 0 0 0,1 0 0 0 0,-1 0 0 0 0,1 0 0 0 0,-1 0 0 0 0,1 0 0 0 0,0 0 0 0 0,0 0 0 0 0,0 1 0 0 0,0-1 0 0 0,-1 0 0 0 0,2 0 0 0 0,-1 0 0 0 0,0 0 0 0 0,0 1 0 0 0,0-1 0 0 0,0 0 0 0 0,1 0 0 0 0,-1 0 0 0 0,1 1 0 0 0,3 2 0 0 0,0 0 0 0 0,0 0 0 0 0,0-1 0 0 0,1 1 0 0 0,-1-1 0 0 0,1 0 0 0 0,0-1 0 0 0,0 1 0 0 0,0-1 0 0 0,0 0 0 0 0,0 0 0 0 0,11 2 0 0 0,-3-2 0 0 0,-1 0 0 0 0,1-1 0 0 0,0 0 0 0 0,19-2 0 0 0,-28 1 0 0 0,13-2 0 0 0,-7-1 0 0 0,-2-1 0 0 0,-7-4 0 0 0,-2 0 0 0 0,1 4 0 0 0,-1 1 0 0 0,1-1 0 0 0,0 1 0 0 0,0 0 0 0 0,0-1 0 0 0,0 1 0 0 0,2-6 0 0 0,0-24 0 0 0,0 21 0 0 0,1-1 0 0 0,-1 1 0 0 0,0-14 0 0 0,-1 10 0 0 0,4-21 0 0 0,0 11 0 0 0,-1 0 0 0 0,-1-37 0 0 0,0 12 0 0 0,-3 50 0 0 0,0-1 0 0 0,0 1 0 0 0,1-1 0 0 0,-1 1 0 0 0,0-1 0 0 0,1 1 0 0 0,-1-1 0 0 0,1 1 0 0 0,0-3 0 0 0,6-11 0 0 0,-5 11 0 0 0,0 1 0 0 0,0-1 0 0 0,1 1 0 0 0,-1 0 0 0 0,1 0 0 0 0,0 0 0 0 0,4-4 0 0 0,-5 5 0 0 0,0 1 0 0 0,1-1 0 0 0,-1 1 0 0 0,1 0 0 0 0,-1 0 0 0 0,1 0 0 0 0,-1 0 0 0 0,1 0 0 0 0,0 0 0 0 0,-1 1 0 0 0,1-1 0 0 0,0 1 0 0 0,0 0 0 0 0,-1 0 0 0 0,1 0 0 0 0,0 0 0 0 0,0 0 0 0 0,3 2 0 0 0,-1-2 0 0 0,0 1 0 0 0,-1-1 0 0 0,1 0 0 0 0,0-1 0 0 0,6 0 0 0 0,17 0 0 0 0,-13 0 0 0 0,-3 3 0 0 0,-5 0-201 0 0,-6-2-850 0 0,-1 0-385 0 0,0 0-79 0 0,0 0-18 0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1:14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17503 0 0,'0'0'399'0'0,"0"0"60"0"0,0 0 21 0 0,0 0-59 0 0,0 0-136 0 0,0 0 457 0 0,0 0 228 0 0,0 0 43 0 0,0 0-59 0 0,0 0-289 0 0,0 0-121 0 0,2 0-28 0 0,0 1-450 0 0,0 0 0 0 0,0 0-1 0 0,0 0 1 0 0,0 0 0 0 0,-1 0 0 0 0,1 0-1 0 0,0 0 1 0 0,-1 0 0 0 0,1 1 0 0 0,-1-1-1 0 0,1 1 1 0 0,-1-1 0 0 0,0 1 0 0 0,0 0-1 0 0,0-1 1 0 0,0 1 0 0 0,0 0-1 0 0,0 0 1 0 0,1 2 0 0 0,3 8 589 0 0,5 25-1 0 0,-8-30-614 0 0,2 7 274 0 0,-1 0 0 0 0,-1 0-1 0 0,0 0 1 0 0,0 0 0 0 0,-2 25 0 0 0,-8 103-149 0 0,7-107-165 0 0,1-24 0 0 0,0-1 0 0 0,-1 1 0 0 0,0-1 0 0 0,-4 14 0 0 0,2-13 0 0 0,0 1 0 0 0,-1-1 0 0 0,-1 1 0 0 0,1-1 0 0 0,-2-1 0 0 0,0 1 0 0 0,0-1 0 0 0,-1 0 0 0 0,-11 13 0 0 0,11-16-201 0 0,6-6-850 0 0,1-1-385 0 0,0 0-79 0 0,0 0-18 0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1:20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1 375 8287 0 0,'0'0'191'0'0,"0"0"26"0"0,0 0 9 0 0,0 0 42 0 0,0 0 158 0 0,0 0 72 0 0,0 0 12 0 0,0 0 2 0 0,0 0 0 0 0,0 0 0 0 0,0 0 0 0 0,2 0 0 0 0,-1 0 450 0 0,4 0-2660 0 0,-1-4 5040 0 0,3-3 6508 0 0,-6 5-9479 0 0,-1 2 117 0 0,0 0 21 0 0,3 0-66 0 0,8 0-294 0 0,3 0-133 0 0,0 1-16 0 0,0 1 0 0 0,9-2 0 0 0,-18-1 0 0 0,0-1 0 0 0,22-1 0 0 0,-23 1 0 0 0,-2 1 0 0 0,0 1 0 0 0,0-1 0 0 0,-1 1 0 0 0,1-1 0 0 0,0 1 0 0 0,0 0 0 0 0,0-1 0 0 0,0 1 0 0 0,0 0 0 0 0,3 1 0 0 0,5-1 0 0 0,26-5 0 0 0,-28 4 0 0 0,35-7 0 0 0,-1-3 0 0 0,-26 10 0 0 0,-11 1 0 0 0,0 0 0 0 0,-1 0 0 0 0,1 0 0 0 0,0-1 0 0 0,-1 0 0 0 0,9-3 0 0 0,-5 2 0 0 0,1-1 0 0 0,0 1 0 0 0,14-2 0 0 0,-8 0 0 0 0,-11 3 0 0 0,0-1 0 0 0,-1 1 0 0 0,1 0 0 0 0,0 1 0 0 0,-1-1 0 0 0,8 0 0 0 0,21-4 0 0 0,-25 3 0 0 0,-3 0 0 0 0,-4 2 0 0 0,1-1 0 0 0,0 1 0 0 0,0-1 0 0 0,-1 1 0 0 0,1-1 0 0 0,0 1 0 0 0,0 0 0 0 0,0-1 0 0 0,0 1 0 0 0,0 0 0 0 0,0 0 0 0 0,0 0 0 0 0,0-1 0 0 0,0 1 0 0 0,0 0 0 0 0,1 1 0 0 0,3-2 0 0 0,0 0 0 0 0,0 0 0 0 0,0-1 0 0 0,0 0 0 0 0,8-3 0 0 0,-9 4 0 0 0,0 0 0 0 0,-1 0 0 0 0,1 0 0 0 0,0 0 0 0 0,1 1 0 0 0,-1 0 0 0 0,6 0 0 0 0,10-2 0 0 0,-10 1 0 0 0,3 1 0 0 0,-12 0 0 0 0,26 6 0 0 0,65 6 0 0 0,-86-11 0 0 0,0-1 0 0 0,1 0 0 0 0,-1-1 0 0 0,8-1 0 0 0,5 0 0 0 0,4-1 0 0 0,-7 2 0 0 0,1 0 0 0 0,-1 1 0 0 0,30 4 0 0 0,-27-1 0 0 0,-13-3 0 0 0,-2 1 0 0 0,-1-1 0 0 0,1 0 0 0 0,-1 0 0 0 0,1-1 0 0 0,-1 1 0 0 0,6-2 0 0 0,-3 1 0 0 0,7-1 0 0 0,1 0 0 0 0,0 1 0 0 0,20 1 0 0 0,-32 0 0 0 0,1 0 0 0 0,-1 0 0 0 0,0 0 0 0 0,1-1 0 0 0,-1 1 0 0 0,1 0 0 0 0,4-2 0 0 0,-1 0 0 0 0,0 0 0 0 0,1 1 0 0 0,8 0 0 0 0,7-1 0 0 0,24-4 0 0 0,-18 5 0 0 0,-24 1 0 0 0,-1 0 0 0 0,1 0 0 0 0,0 0 0 0 0,0 0 0 0 0,-1-1 0 0 0,1 1 0 0 0,4-2 0 0 0,44-9 0 0 0,-46 9 0 0 0,0 1 0 0 0,1 0 0 0 0,12 0 0 0 0,-14 2 0 0 0,0-1 0 0 0,0 0 0 0 0,0-1 0 0 0,-1 1 0 0 0,10-3 0 0 0,7 0 0 0 0,5 1 0 0 0,-24-1 0 0 0,1 2 0 0 0,21-1 0 0 0,-2 1 0 0 0,-15 1 0 0 0,1 0 0 0 0,0-1 0 0 0,12-2 0 0 0,-13 3 0 0 0,14-3 0 0 0,-18 1 0 0 0,14-1 0 0 0,5-1 0 0 0,-18 3 0 0 0,-1 0 0 0 0,1 0 0 0 0,-1 1 0 0 0,1-1 0 0 0,-1 1 0 0 0,1 0 0 0 0,-1 0 0 0 0,5 0 0 0 0,-4 1 0 0 0,0-1 0 0 0,0 0 0 0 0,0 0 0 0 0,0 0 0 0 0,4-1 0 0 0,16-1 0 0 0,-13 2 0 0 0,0 0 0 0 0,0-1 0 0 0,0 0 0 0 0,0-1 0 0 0,0-1 0 0 0,11-3 0 0 0,-19 4 0 0 0,13 2 0 0 0,-5 0 0 0 0,-1 0 0 0 0,0-1 0 0 0,18-4 0 0 0,11-2 0 0 0,-18 2 0 0 0,7 0 0 0 0,-22 5 0 0 0,21-3 0 0 0,30-3 0 0 0,-34 5 0 0 0,33-7 0 0 0,-46 7 0 0 0,-7 2 0 0 0,0-1 0 0 0,0 0 0 0 0,0 0 0 0 0,0 0 0 0 0,-1 0 0 0 0,1 0 0 0 0,5-1 0 0 0,-1-1 0 0 0,26-2 0 0 0,-12 3 0 0 0,-10 0 0 0 0,0 0 0 0 0,14-2 0 0 0,11-2 0 0 0,15-4 0 0 0,19 10 0 0 0,-13-11 0 0 0,-41 12 0 0 0,-13-1 0 0 0,1-1 0 0 0,-1 1 0 0 0,1-1 0 0 0,0 0 0 0 0,-1 0 0 0 0,7 0 0 0 0,26-2 0 0 0,15-3 0 0 0,-45 4 0 0 0,4 0 0 0 0,15 1 0 0 0,31-2 0 0 0,-21 4 0 0 0,-20-1 0 0 0,1-1 0 0 0,0-1 0 0 0,0 0 0 0 0,22-6 0 0 0,-33 7 0 0 0,0 0 0 0 0,0 0 0 0 0,0 0 0 0 0,7 1 0 0 0,-8 0 0 0 0,0-1 0 0 0,1 0 0 0 0,-1 1 0 0 0,0-2 0 0 0,0 1 0 0 0,6-1 0 0 0,17-2 0 0 0,2 1 0 0 0,5-6 0 0 0,59-7 0 0 0,-4 8 0 0 0,-59 2 0 0 0,14-2 0 0 0,18-2 931 0 0,-50 9-615 0 0,-15 0 52 0 0,1 0-320 0 0,-1 1 1 0 0,1-2-1 0 0,-1 1 0 0 0,1 0 0 0 0,-1 0 0 0 0,1-1 0 0 0,-1 0 0 0 0,-2 0 0 0 0,-48-23-5659 0 0,26 11 3566 0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1:22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90 6447 0 0,'0'0'142'0'0,"0"0"22"0"0,0 0 13 0 0,0 0 55 0 0,0 0 181 0 0,0 0 78 0 0,0 0 18 0 0,0 0 3 0 0,0 0 0 0 0,0 0 0 0 0,0 0 0 0 0,0 0-69 0 0,0 0-222 0 0,0 0 166 0 0,0 0 101 0 0,0 0 21 0 0,0 0-66 0 0,3 0-294 0 0,7 1-61 0 0,-7-1 283 0 0,-3 0 117 0 0,0 0 21 0 0,0 0 3 0 0,0 0 0 0 0,0 0 0 0 0,0 0 0 0 0,0 0-69 0 0,1-1-294 0 0,4-5-133 0 0,1-1-16 0 0,-3 2 72 0 0,-2 4 299 0 0,-1 1 117 0 0,0 0 21 0 0,0 0-66 0 0,0 0-222 0 0,0 0 166 0 0,0 0 101 0 0,0 0 21 0 0,0 0-66 0 0,0 1-328 0 0,-1 0-1 0 0,1 0 1 0 0,0 0 0 0 0,0 0-1 0 0,0 0 1 0 0,0 1 0 0 0,0-1 0 0 0,0 0-1 0 0,0 0 1 0 0,0 0 0 0 0,1 2 0 0 0,0 12 705 0 0,-1-5-803 0 0,0-6-17 0 0,0 0-1 0 0,0 0 1 0 0,-1 0 0 0 0,0 0 0 0 0,1 0 0 0 0,-1 0 0 0 0,-2 6 0 0 0,-14 43 0 0 0,14-46 0 0 0,1-2 0 0 0,0 1 0 0 0,-1 0 0 0 0,1-1 0 0 0,-1 0 0 0 0,-1 0 0 0 0,-3 6 0 0 0,2-6 0 0 0,0 1 0 0 0,0-1 0 0 0,0 0 0 0 0,-11 7 0 0 0,-2 3 0 0 0,16-12 0 0 0,-17 11 0 0 0,18-14 0 0 0,0 1 0 0 0,0 0 0 0 0,-1-1 0 0 0,1 1 0 0 0,0-1 0 0 0,0 1 0 0 0,-1-1 0 0 0,1 0 0 0 0,0 0 0 0 0,-2 1 0 0 0,-3-4 0 0 0,2-4 0 0 0,-26-51 0 0 0,-7-59 1901 0 0,31 94-1754 0 0,2 3-147 0 0,3 4 0 0 0,1 13 0 0 0,1-1 0 0 0,0 0 0 0 0,0 1 0 0 0,0-1 0 0 0,0 1 0 0 0,1-1 0 0 0,-1 1 0 0 0,1-1 0 0 0,0 1 0 0 0,0 0 0 0 0,0 0 0 0 0,0 0 0 0 0,0 0 0 0 0,1 0 0 0 0,-1 0 0 0 0,6-4 0 0 0,-6 5 0 0 0,14-5 0 0 0,-10 5 0 0 0,0 0 0 0 0,0 0 0 0 0,0 1 0 0 0,1 0 0 0 0,-1 0 0 0 0,0 1 0 0 0,10 0 0 0 0,4 2 0 0 0,20 4 0 0 0,13 2 0 0 0,-1 4 0 0 0,-35-9 0 0 0,23 7 0 0 0,-31-9 0 0 0,-3-2-133 0 0,-4 0-563 0 0,-2 1-258 0 0,0 0-920 0 0,0 0-3643 0 0,0 0-1565 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1:23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56 11975 0 0,'0'0'267'0'0,"-7"7"666"0"0,2-7-693 0 0,4 0 491 0 0,1 0 238 0 0,0 0 45 0 0,0 0 8 0 0,0 0 2 0 0,0 0 0 0 0,0 0 0 0 0,21 3 1140 0 0,-14-2-1892 0 0,-1 0-1 0 0,1 0 0 0 0,0-1 1 0 0,0 0-1 0 0,0 0 1 0 0,-1-1-1 0 0,9-1 0 0 0,21-1 566 0 0,-23 2-783 0 0,1 0 1 0 0,13-4-1 0 0,-13 3-51 0 0,-1 0 0 0 0,15 0 0 0 0,15 1-3 0 0,65-11 0 0 0,-45-3 1183 0 0,-50 11-926 0 0,1-2 239 0 0,2-4-448 0 0,-15 9-385 0 0,-1 1-138 0 0,0 0-33 0 0,-4 0 53 0 0,0 1 1 0 0,0-1-1 0 0,-1 1 0 0 0,1 0 1 0 0,0 0-1 0 0,0 1 0 0 0,1-1 1 0 0,-7 4-1 0 0,-2 0-1742 0 0,-1 0 165 0 0,-3 1-15 0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1:23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4 125 13823 0 0,'0'0'630'0'0,"0"0"-13"0"0,1-2-393 0 0,43-87 7640 0 0,-43 87-7486 0 0,-1 2 38 0 0,0 0 80 0 0,0 0 15 0 0,0 0-68 0 0,-1 12-410 0 0,0 0 0 0 0,-1 0 1 0 0,-1 0-1 0 0,-4 12 0 0 0,-3 19-34 0 0,10-41 1 0 0,-7 36 0 0 0,2 0 0 0 0,-1 40 0 0 0,5-69 0 0 0,1-1 0 0 0,3-57 0 0 0,-3 31 406 0 0,0 0 1 0 0,-4-28-1 0 0,-1-18 423 0 0,4 54-829 0 0,1 10 0 0 0,0-1 0 0 0,0 0 0 0 0,0 1 0 0 0,0-1 0 0 0,0 0 0 0 0,0 1 0 0 0,0-1 0 0 0,0 0 0 0 0,1 1 0 0 0,-1-1 0 0 0,0 0 0 0 0,0 1 0 0 0,0-1 0 0 0,1 0 0 0 0,-1 1 0 0 0,0-1 0 0 0,1 1 0 0 0,-1-1 0 0 0,0 1 0 0 0,1-1 0 0 0,-1 1 0 0 0,1-1 0 0 0,-1 1 0 0 0,1-1 0 0 0,-1 1 0 0 0,1-1 0 0 0,-1 1 0 0 0,1 0 0 0 0,0-1 0 0 0,-1 1 0 0 0,1 0 0 0 0,0 0 0 0 0,-1-1 0 0 0,1 1 0 0 0,2-1 0 0 0,4-3 0 0 0,0 0 0 0 0,1 0 0 0 0,0 1 0 0 0,11-4 0 0 0,5-1 0 0 0,-6 1 0 0 0,31-9 0 0 0,-32 12 0 0 0,0-1 0 0 0,0-1 0 0 0,0-1 0 0 0,15-9 0 0 0,-25 12-64 0 0,-6 3-273 0 0,-1 1-138 0 0,0 0-33 0 0,0 0-72 0 0,0 0-285 0 0,1 0 713 0 0,-1 1 0 0 0,0-1 0 0 0,1 0 0 0 0,-1 0 0 0 0,1 0 0 0 0,-1 0 0 0 0,0 0 0 0 0,0 1 0 0 0,1-1 0 0 0,-1 0 0 0 0,0 0 0 0 0,1 1 0 0 0,-1-1 0 0 0,0 0 0 0 0,0 0 0 0 0,1 1 0 0 0,-1-1-1 0 0,0 0 1 0 0,0 1 0 0 0,0-1 0 0 0,1 0 0 0 0,-1 1 0 0 0,0-1 0 0 0,0 0 0 0 0,0 1 0 0 0,0-1 0 0 0,0 0 0 0 0,0 1 0 0 0,0-1 0 0 0,0 1 0 0 0,0-1 0 0 0,0 0 0 0 0,0 1 0 0 0,0-1 0 0 0,0 0 0 0 0,0 1 0 0 0,0-1 0 0 0,0 0 0 0 0,0 1 0 0 0,0-1 0 0 0,-1 1 0 0 0,1-1 0 0 0,0 1 0 0 0,-1 3-2083 0 0,0 4 188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3:00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13823 0 0,'0'0'315'0'0,"0"0"45"0"0,0 0 21 0 0,0 0-49 0 0,2 0-220 0 0,3 2 121 0 0,-1-1 1 0 0,1 0-1 0 0,-1 0 0 0 0,1-1 0 0 0,0 0 0 0 0,-1 1 1 0 0,1-1-1 0 0,8-2 0 0 0,41-8 3068 0 0,-4 0-1121 0 0,-26 6-1615 0 0,-15 2-555 0 0,1 1 1 0 0,0 0-1 0 0,0 1 0 0 0,19 1 0 0 0,-18-1-74 0 0,-9 0-273 0 0,-2 0 318 0 0,1 0 1 0 0,-1 0-1 0 0,0 0 1 0 0,1 0-1 0 0,-1 1 1 0 0,1-1-1 0 0,-1 0 1 0 0,0 0 0 0 0,0 0-1 0 0,1 0 1 0 0,-1 0-1 0 0,0 0 1 0 0,1 1-1 0 0,-1-1 1 0 0,0 0-1 0 0,1 0 1 0 0,-1 1-1 0 0,0-1 1 0 0,0 0-1 0 0,1 0 1 0 0,-1 1-1 0 0,0-1 1 0 0,4 4-1731 0 0,-1-4-3210 0 0,-3 0-1923 0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1:24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11975 0 0,'0'0'547'0'0,"0"0"-11"0"0,-1 8-323 0 0,2-7-170 0 0,-1 1-1 0 0,1-1 1 0 0,0 0 0 0 0,-1 1-1 0 0,1-1 1 0 0,0 0-1 0 0,0 1 1 0 0,0-1-1 0 0,0 0 1 0 0,0 0 0 0 0,0 0-1 0 0,0 1 1 0 0,0-1-1 0 0,0-1 1 0 0,2 2 0 0 0,4 4 1119 0 0,-7-5-148 0 0,0-1 8 0 0,0 0 2 0 0,0 0 0 0 0,0 0 0 0 0,0 0-69 0 0,0 0-290 0 0,0 0-121 0 0,0 0-28 0 0,0-1-358 0 0,-1 0-1 0 0,0-1 1 0 0,0 1-1 0 0,1 0 1 0 0,-1 0-1 0 0,0 0 1 0 0,1-1-1 0 0,-1 1 1 0 0,1 0 0 0 0,0 0-1 0 0,-1-1 1 0 0,1-1-1 0 0,3-5 91 0 0,1-1 0 0 0,-1 1 0 0 0,2 0 0 0 0,-1 1 0 0 0,1-1 0 0 0,0 1 0 0 0,1 0 0 0 0,0 0 0 0 0,0 1 0 0 0,0-1 0 0 0,1 1 0 0 0,0 1 0 0 0,0-1 0 0 0,0 1 0 0 0,1 0 0 0 0,0 1 0 0 0,0 0 0 0 0,12-5 0 0 0,-19 9-248 0 0,0-1 0 0 0,-1 1 0 0 0,1-1 0 0 0,0 1 0 0 0,0 0 0 0 0,0-1 0 0 0,0 1 0 0 0,0 0 0 0 0,0 0 0 0 0,0 0 0 0 0,0-1 0 0 0,-1 1 0 0 0,1 0 0 0 0,0 0 0 0 0,2 1 0 0 0,0-1 0 0 0,11 4 0 0 0,-10 0 0 0 0,-3-2 0 0 0,2-1 0 0 0,-2-1 0 0 0,0 1 0 0 0,-1-1 0 0 0,1 1 0 0 0,0-1 0 0 0,-1 1 0 0 0,1-1 0 0 0,0 1 0 0 0,-1 0 0 0 0,1-1 0 0 0,-1 1 0 0 0,1 0 0 0 0,-1-1 0 0 0,1 1 0 0 0,-1 0 0 0 0,1 0 0 0 0,-1-1 0 0 0,0 1 0 0 0,1 0 0 0 0,-1 0 0 0 0,0 1 0 0 0,3 7 0 0 0,-1 0 0 0 0,0-1 0 0 0,0 1 0 0 0,-1 0 0 0 0,-1 0 0 0 0,1 0 0 0 0,-2 12 0 0 0,1-6 0 0 0,-3 31 0 0 0,1-38 0 0 0,2-7 0 0 0,0-1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1 0 0 0,0-1 0 0 0,0 0 0 0 0,0 0 0 0 0,0 0 0 0 0,0 0 0 0 0,0 0 0 0 0,0 0 0 0 0,0 0 0 0 0,1 0 0 0 0,-1 0 0 0 0,0 0 0 0 0,0 0 0 0 0,0 0 0 0 0,0 0 0 0 0,0 0 0 0 0,0 0 0 0 0,0 0 0 0 0,0 0 0 0 0,0 0 0 0 0,0 0 0 0 0,0 0 0 0 0,0 0 0 0 0,0 0 0 0 0,1 0 0 0 0,-1 0 0 0 0,0 0 0 0 0,0 0 0 0 0,0 0 0 0 0,0 0 0 0 0,7-3 0 0 0,5-6 0 0 0,-4 2 0 0 0,-1-1 0 0 0,1 0 0 0 0,7-11 0 0 0,3-3 0 0 0,-9 11 0 0 0,-2 3 0 0 0,-1 0 0 0 0,1 1 0 0 0,0 0 0 0 0,1 0 0 0 0,-1 1 0 0 0,1 0 0 0 0,18-10 0 0 0,-14 11 0 0 0,1 2 0 0 0,-1 4 0 0 0,-2 7 0 0 0,-6-4 0 0 0,2 7 0 0 0,2 18 0 0 0,-3-8 0 0 0,0 3 0 0 0,-3 34 0 0 0,-2-52 0 0 0,1 12 0 0 0,0-14 0 0 0,-1-2 0 0 0,1-1 0 0 0,-1 0 0 0 0,0 1 0 0 0,1-1 0 0 0,-1 0 0 0 0,1 0 0 0 0,-1 1 0 0 0,1-1 0 0 0,-1 0 0 0 0,1 0 0 0 0,0 0 0 0 0,1 2 0 0 0,6-1 0 0 0,-6-2 0 0 0,7-1 0 0 0,-5-1-350 0 0,-1 0-1 0 0,1 0 1 0 0,-1-1-1 0 0,0 1 1 0 0,4-4-1 0 0,1-2-2381 0 0,-1 1 0 0 0,9-14 1 0 0,-4 5-5619 0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1:57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4 425 6447 0 0,'0'0'142'0'0,"-3"-13"356"0"0,7-29 1785 0 0,12-28 2110 0 0,-9 44-3957 0 0,-2 7 580 0 0,1 2 0 0 0,1-1-1 0 0,10-18 1 0 0,-6 14-214 0 0,8-24 0 0 0,-2-15 1734 0 0,-16 60-2027 0 0,-1-25 99 0 0,1 19-608 0 0,2 1 72 0 0,-3 5 299 0 0,0 1 117 0 0,0 0 21 0 0,0 0-66 0 0,1-2-294 0 0,1-4-133 0 0,-3 1-16 0 0,1 12 0 0 0,-1 36 0 0 0,-11 72 0 0 0,-8 53 0 0 0,7 2 0 0 0,9 188 0 0 0,2-247 0 0 0,-21 133 0 0 0,23-242 0 0 0,-1 12 0 0 0,-1-1 0 0 0,-1 0 0 0 0,0 0 0 0 0,-5 15 0 0 0,5-16 0 0 0,1 0 0 0 0,1 1 0 0 0,2-4-64 0 0,-1-7-273 0 0,0-2-138 0 0,0 0-33 0 0,0-2-140 0 0,1-39-3569 0 0,-1 38 2682 0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1:59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20 316 11975 0 0,'0'0'267'0'0,"0"0"42"0"0,0 0 17 0 0,-1 0-28 0 0,-3-1-58 0 0,3 1 491 0 0,0-2 238 0 0,-1 0-696 0 0,1 0 0 0 0,-1 0 0 0 0,1 0 0 0 0,0 0 0 0 0,0-1 0 0 0,0 1 0 0 0,0 0-1 0 0,1-1 1 0 0,-1 1 0 0 0,1-1 0 0 0,-1 1 0 0 0,1-1 0 0 0,0 1 0 0 0,0-1 0 0 0,0 1 0 0 0,0-1-1 0 0,0 1 1 0 0,1-1 0 0 0,-1 1 0 0 0,1-1 0 0 0,0 1 0 0 0,1-4 0 0 0,3-9 232 0 0,1 0-1 0 0,12-19 1 0 0,-14 25 4 0 0,18-35 156 0 0,-10 18 79 0 0,27-41-1 0 0,-16 28-743 0 0,-22 34 0 0 0,-4 7 0 0 0,-6 6 0 0 0,-9 20 0 0 0,2 1 0 0 0,-13 34 0 0 0,11-26 0 0 0,13-27 0 0 0,2-4 0 0 0,0 0 0 0 0,1 0 0 0 0,0 0 0 0 0,0 0 0 0 0,-2 8 0 0 0,3-2 0 0 0,1-11 0 0 0,0-1 0 0 0,1 1 0 0 0,-1-1 0 0 0,0 0 0 0 0,0 1 0 0 0,0-1 0 0 0,0 1 0 0 0,1-1 0 0 0,-1 1 0 0 0,0-1 0 0 0,0 0 0 0 0,1 1 0 0 0,-1-1 0 0 0,0 0 0 0 0,1 1 0 0 0,-1-1 0 0 0,0 0 0 0 0,1 1 0 0 0,0-1 0 0 0,1 1 0 0 0,1 0 0 0 0,-1 0 0 0 0,1 0 0 0 0,0-1 0 0 0,-1 1 0 0 0,1-1 0 0 0,0 1 0 0 0,0-1 0 0 0,-1 0 0 0 0,1 0 0 0 0,0-1 0 0 0,0 1 0 0 0,-1 0 0 0 0,1-1 0 0 0,0 0 0 0 0,-1 0 0 0 0,1 1 0 0 0,0-1 0 0 0,-1-1 0 0 0,0 1 0 0 0,4-2 0 0 0,1-1 0 0 0,-1 0 0 0 0,1-1 0 0 0,-1 0 0 0 0,0 0 0 0 0,0 0 0 0 0,8-10 0 0 0,12-17 0 0 0,37-59 0 0 0,-62 89 0 0 0,1 0 0 0 0,-1-1 0 0 0,0 1 0 0 0,0-1 0 0 0,0 0 0 0 0,0 1 0 0 0,0-1 0 0 0,-1 0 0 0 0,1 1 0 0 0,-1-1 0 0 0,1 0 0 0 0,-1 0 0 0 0,-1-4 0 0 0,2 7 0 0 0,-1-1 0 0 0,0 1 0 0 0,0 0 0 0 0,0-1 0 0 0,0 1 0 0 0,-1 0 0 0 0,1-1 0 0 0,0 1 0 0 0,0 0 0 0 0,0-1 0 0 0,0 1 0 0 0,0 0 0 0 0,0 0 0 0 0,0-1 0 0 0,-1 1 0 0 0,1 0 0 0 0,0 0 0 0 0,0-1 0 0 0,0 1 0 0 0,-1 0 0 0 0,1 0 0 0 0,0-1 0 0 0,0 1 0 0 0,0 0 0 0 0,-1 0 0 0 0,1 0 0 0 0,-1-1 0 0 0,0 2 0 0 0,-1-1 0 0 0,1 1 0 0 0,-1 0 0 0 0,1 0 0 0 0,0 0 0 0 0,-1 0 0 0 0,1 0 0 0 0,0 0 0 0 0,0 0 0 0 0,-1 0 0 0 0,1 0 0 0 0,0 0 0 0 0,0 1 0 0 0,0-1 0 0 0,1 0 0 0 0,-1 1 0 0 0,0-1 0 0 0,0 3 0 0 0,-15 31 0 0 0,10-20 0 0 0,1 0 0 0 0,1 1 0 0 0,0 0 0 0 0,1 0 0 0 0,-2 22 0 0 0,8-23 0 0 0,-2-11 0 0 0,0 0 0 0 0,1 0 0 0 0,-1-1 0 0 0,1 1 0 0 0,0-1 0 0 0,0 1 0 0 0,0-1 0 0 0,1 1 0 0 0,-1-1 0 0 0,1 0 0 0 0,-1 0 0 0 0,1 0 0 0 0,0-1 0 0 0,7 5 0 0 0,-8-5-89 0 0,0-1 1 0 0,0 0-1 0 0,1 0 0 0 0,-1-1 1 0 0,0 1-1 0 0,1 0 0 0 0,-1-1 1 0 0,0 1-1 0 0,1-1 0 0 0,-1 0 1 0 0,1 0-1 0 0,-1 0 0 0 0,1 0 1 0 0,-1 0-1 0 0,1 0 0 0 0,-1-1 1 0 0,1 1-1 0 0,-1-1 0 0 0,0 0 1 0 0,1 1-1 0 0,-1-1 0 0 0,4-2 1 0 0,-2 0-330 0 0,1 1 0 0 0,-1-1 1 0 0,0 1-1 0 0,0-1 0 0 0,0 0 0 0 0,-1 0 1 0 0,1-1-1 0 0,-1 1 0 0 0,1-1 0 0 0,4-7 1 0 0,-1-1-6749 0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1:5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15663 0 0,'0'0'719'0'0,"0"0"-20"0"0,2 0-449 0 0,2 0 102 0 0,-1 0 0 0 0,1 0-1 0 0,-1-1 1 0 0,1 1 0 0 0,-1-1 0 0 0,1 0-1 0 0,-1 0 1 0 0,5-2 0 0 0,4-1 2181 0 0,29-11 412 0 0,7 2-1305 0 0,-46 13-1640 0 0,17-6 0 0 0,9-7 0 0 0,-22 11-64 0 0,-5 2-273 0 0,-1 0-138 0 0,0 0-33 0 0,0 0-140 0 0,0 0-572 0 0,0 0-253 0 0,0 0-51 0 0,0 0-79 0 0,0 0-286 0 0,0 0-126 0 0,-1 1-29 0 0,-5 7-4 0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1:59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13823 0 0,'-47'42'1651'0'0,"46"-41"-931"0"0,1-1 249 0 0,0 0 45 0 0,0 0-61 0 0,0 0-288 0 0,0 0-121 0 0,2 2-406 0 0,-1 0 0 0 0,1-1-1 0 0,-1 0 1 0 0,1 1 0 0 0,0-1-1 0 0,0 0 1 0 0,-1 0 0 0 0,1 0-1 0 0,3 1 1 0 0,-4-1 25 0 0,4 1-77 0 0,1 1 1 0 0,-1-1-1 0 0,0-1 0 0 0,0 1 1 0 0,1-1-1 0 0,-1 0 0 0 0,1 0 1 0 0,0 0-1 0 0,-1-1 0 0 0,1 0 1 0 0,-1 0-1 0 0,1 0 0 0 0,-1-1 1 0 0,1 0-1 0 0,0 0 0 0 0,-1 0 1 0 0,0-1-1 0 0,7-2 0 0 0,30-7-601 0 0,-22 7-907 0 0,20-6-6729 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2:00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15 404 13823 0 0,'-1'-1'192'0'0,"0"1"-1"0"0,0-1 0 0 0,0 0 0 0 0,0 1 1 0 0,0-1-1 0 0,0 0 0 0 0,1 0 1 0 0,-1 0-1 0 0,0 0 0 0 0,0 0 0 0 0,1 0 1 0 0,-1 0-1 0 0,1 0 0 0 0,-1 0 0 0 0,0 0 1 0 0,1 0-1 0 0,0 0 0 0 0,-1 0 1 0 0,1 0-1 0 0,0 0 0 0 0,-1-3 0 0 0,2 1 98 0 0,-1 0-1 0 0,1-1 1 0 0,0 1-1 0 0,0 0 1 0 0,0 0-1 0 0,0 0 1 0 0,2-3-1 0 0,84-176 4432 0 0,-77 162-4384 0 0,37-62-167 0 0,-10 22-166 0 0,-34 53 69 0 0,-3 6 299 0 0,0 1-275 0 0,-1 0 0 0 0,0 0 0 0 0,0 0 0 0 0,0 1 0 0 0,0-1 0 0 0,1 0 0 0 0,-1 1 0 0 0,0-1 0 0 0,0 0 0 0 0,0 1 0 0 0,1-1 0 0 0,-1 1 0 0 0,0-1 0 0 0,0 1 0 0 0,-15 21-73 0 0,2 0 1 0 0,0 0 0 0 0,1 2-1 0 0,2-1 1 0 0,0 1-1 0 0,-7 28 1 0 0,16-46-21 0 0,1-3-7 0 0,0 0 0 0 0,0-1 0 0 0,0 1 0 0 0,1 0 0 0 0,0-1 0 0 0,-1 1 0 0 0,1 0 1 0 0,0 0-1 0 0,0 0 0 0 0,1-1 0 0 0,-1 1 0 0 0,0 0 0 0 0,1-1 0 0 0,0 1 0 0 0,-1 0 0 0 0,4 4 0 0 0,-4-5-12 0 0,0 0 0 0 0,1-1 0 0 0,0 1-1 0 0,-1-1 1 0 0,1 1 0 0 0,0-1 0 0 0,0 1 0 0 0,0-1 0 0 0,0 0 0 0 0,0 1-1 0 0,0-1 1 0 0,0 0 0 0 0,0 0 0 0 0,1 0 0 0 0,-1 0 0 0 0,0 0 0 0 0,1 0-1 0 0,-1 0 1 0 0,1 0 0 0 0,-1 0 0 0 0,2 0 0 0 0,0-1-35 0 0,0 1 1 0 0,-1-1-1 0 0,1 0 1 0 0,-1 0-1 0 0,1 0 1 0 0,0 0-1 0 0,-1 0 1 0 0,1-1-1 0 0,0 1 1 0 0,-1-1-1 0 0,1 1 1 0 0,2-2-1 0 0,5-2-102 0 0,-1-1 1 0 0,0 0-1 0 0,0 0 0 0 0,0-1 1 0 0,13-11-1 0 0,-11 7 279 0 0,0 0 0 0 0,-1-1 0 0 0,0 0-1 0 0,0-1 1 0 0,-1 0 0 0 0,-1 0 0 0 0,0-1 0 0 0,0 0-1 0 0,-2 0 1 0 0,7-18 0 0 0,11-47 482 0 0,-28 96-608 0 0,-1 3 0 0 0,-5 36 0 0 0,9-50 0 0 0,1 0 0 0 0,0 1 0 0 0,0-1 0 0 0,1 0 0 0 0,-1 0 0 0 0,2 1 0 0 0,-1-1 0 0 0,1 0 0 0 0,4 12 0 0 0,-2-11 0 0 0,3 6-5301 0 0,-6-11-620 0 0,-1-3-1161 0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2:00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17503 0 0,'0'0'399'0'0,"0"0"60"0"0,0 0 21 0 0,0 0-59 0 0,0 0-136 0 0,0 0 457 0 0,0 0 228 0 0,0 0 43 0 0,-6 6 606 0 0,-17 12-26 0 0,17-14-1488 0 0,0 0 0 0 0,0 0 1 0 0,1 1-1 0 0,-8 8 0 0 0,6-3 29 0 0,0 0-1 0 0,1 0 1 0 0,0 0 0 0 0,0 1 0 0 0,1 0-1 0 0,0 0 1 0 0,1 1 0 0 0,1-1 0 0 0,0 1 0 0 0,0 0-1 0 0,-1 16 1 0 0,5-14-134 0 0,2-9 0 0 0,-1-4 0 0 0,4 7 0 0 0,2-3 0 0 0,-6-5 0 0 0,0 0 0 0 0,0 1 0 0 0,1-1 0 0 0,-1 0 0 0 0,0 0 0 0 0,1-1 0 0 0,-1 1 0 0 0,0 0 0 0 0,0-1 0 0 0,1 1 0 0 0,-1-1 0 0 0,0 0 0 0 0,0 0 0 0 0,0 0 0 0 0,0 0 0 0 0,0 0 0 0 0,0 0 0 0 0,0 0 0 0 0,0-1 0 0 0,3-2 0 0 0,2-3 0 0 0,0-1 0 0 0,0 0 0 0 0,8-12 0 0 0,-6 8 0 0 0,-1 2 0 0 0,-1-1 0 0 0,0 0 0 0 0,-1-1 0 0 0,0 1 0 0 0,0-1 0 0 0,-1 0 0 0 0,3-15 0 0 0,-7 22 4 0 0,2-26-72 0 0,-4 31-20 0 0,1 0 0 0 0,-1 0 0 0 0,0-1 0 0 0,0 1 0 0 0,0 0 0 0 0,0 0 0 0 0,0 0 0 0 0,0 0 0 0 0,0 1 0 0 0,1-1 0 0 0,-1 0 0 0 0,0 0 0 0 0,0 0 0 0 0,-1 1 0 0 0,-2 1-696 0 0,1 0 0 0 0,-1 1 0 0 0,1-1-1 0 0,0 1 1 0 0,0 0 0 0 0,0 0 0 0 0,-4 4 0 0 0,0 1-1263 0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2:01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0 202 15663 0 0,'5'-3'219'0'0,"0"0"0"0"0,0 1 1 0 0,0 0-1 0 0,1-1 0 0 0,-1 2 0 0 0,0-1 0 0 0,12-2 0 0 0,-8 2-113 0 0,13-2 3293 0 0,37-2-1 0 0,-54 6-3216 0 0,0-1 1 0 0,1-1-1 0 0,-1 1 0 0 0,7-3 1 0 0,16-3 129 0 0,69-3-312 0 0,-93 9-181 0 0,-1 0 0 0 0,1 0 0 0 0,0 0 0 0 0,6-4-1 0 0,0 0-272 0 0,-9 4 139 0 0,1 0-1 0 0,-1 0 1 0 0,0 0-1 0 0,0 0 1 0 0,0 0 0 0 0,0-1-1 0 0,-1 1 1 0 0,1 0-1 0 0,0-1 1 0 0,0 1-1 0 0,-1 0 1 0 0,1-1-1 0 0,-1 1 1 0 0,1-1 0 0 0,-1 1-1 0 0,0-1 1 0 0,0 1-1 0 0,1-3 1 0 0,-1 3 35 0 0,0-2-1767 0 0</inkml:trace>
  <inkml:trace contextRef="#ctx0" brushRef="#br0" timeOffset="1">225 0 15663 0 0,'0'0'356'0'0,"0"0"50"0"0,0 0 20 0 0,0 0-42 0 0,0 0-112 0 0,-1 1 463 0 0,-26 83 4530 0 0,15-43-5253 0 0,7-25-12 0 0,2 0 0 0 0,-3 18 0 0 0,1 0 0 0 0,4-26 0 0 0,5-1-269 0 0,0-7-311 0 0,1 0 1 0 0,-1 0-1 0 0,1 0 1 0 0,-1-1-1 0 0,0 1 1 0 0,1-1-1 0 0,-1 0 1 0 0,6-2-1 0 0,-9 3 455 0 0,23-9-1921 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2:01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278 416 17503 0 0,'0'0'399'0'0,"0"0"60"0"0,0 0 21 0 0,0 0-59 0 0,-2 0-276 0 0,-1 0 10 0 0,1 0-1 0 0,0 0 1 0 0,-1 1 0 0 0,1-1-1 0 0,-1 1 1 0 0,1 0 0 0 0,0-1-1 0 0,0 1 1 0 0,-1 0 0 0 0,1 0-1 0 0,0 0 1 0 0,0 1 0 0 0,0-1-1 0 0,0 1 1 0 0,0-1-1 0 0,-2 3 1 0 0,-14 8 1271 0 0,-17 12-936 0 0,-50 19 1125 0 0,76-38-1615 0 0,0 0 0 0 0,0 0 0 0 0,0 1 0 0 0,1 0 0 0 0,0 1 0 0 0,0 0 0 0 0,0 0 0 0 0,1 0 0 0 0,-11 16 0 0 0,13-13 0 0 0,5-1 0 0 0,2-6 0 0 0,-1 0 0 0 0,1 0 0 0 0,0 0 0 0 0,0-1 0 0 0,0 1 0 0 0,0-1 0 0 0,0 1 0 0 0,0-1 0 0 0,1 0 0 0 0,-1 0 0 0 0,1 0 0 0 0,-1 0 0 0 0,1 0 0 0 0,5 2 0 0 0,3 1 0 0 0,0 0 0 0 0,19 6 0 0 0,-21-8 4 0 0,1-1 0 0 0,-1 0 0 0 0,1 0 0 0 0,-1-1 0 0 0,1 0 0 0 0,0-1 0 0 0,-1 0 0 0 0,1 0 0 0 0,0-1 0 0 0,-1-1 0 0 0,1 1 0 0 0,-1-2 0 0 0,1 1 0 0 0,-1-1 0 0 0,0-1 0 0 0,0 1 0 0 0,10-7 0 0 0,-9 5 236 0 0,-8 3-132 0 0,0 1 1 0 0,1 0-1 0 0,-1-1 1 0 0,0 1-1 0 0,0-1 1 0 0,0 0-1 0 0,0 0 1 0 0,0 0 0 0 0,0 0-1 0 0,0 0 1 0 0,-1 0-1 0 0,1 0 1 0 0,-1 0-1 0 0,0-1 1 0 0,2-4-1 0 0,0 2-108 0 0,-2 1 0 0 0,1-1 0 0 0,0 0 0 0 0,-1-1 0 0 0,0 1 0 0 0,-1 0 0 0 0,1 0 0 0 0,-1 0 0 0 0,0 0 0 0 0,0-1 0 0 0,0 1 0 0 0,-2-9 0 0 0,-3-5 0 0 0,0 0 0 0 0,-8-20 0 0 0,2 8 0 0 0,-8-32 0 0 0,-17-49 0 0 0,30 98 0 0 0,2 2 0 0 0,-1 0 0 0 0,0 0 0 0 0,-1 0 0 0 0,-7-10 0 0 0,9 16 0 0 0,2 5 0 0 0,1-1 0 0 0,0 0 0 0 0,-1 0 0 0 0,1 0 0 0 0,0 0 0 0 0,0 0 0 0 0,0 0 0 0 0,1 0 0 0 0,-1 0 0 0 0,0 0 0 0 0,1 0 0 0 0,-1 0 0 0 0,1-5 0 0 0,0 6 0 0 0,0-1 0 0 0,0 1 0 0 0,0 0 0 0 0,1 0 0 0 0,-1-1 0 0 0,0 1 0 0 0,1 0 0 0 0,-1-1 0 0 0,1 1 0 0 0,-1 0 0 0 0,1 0 0 0 0,0 0 0 0 0,-1 0 0 0 0,1 0 0 0 0,0 0 0 0 0,0 0 0 0 0,0 0 0 0 0,0 0 0 0 0,0 0 0 0 0,0 0 0 0 0,0 0 0 0 0,1 0 0 0 0,3-3 0 0 0,1 1 0 0 0,-1 0 0 0 0,8-3 0 0 0,3 1 0 0 0,1 0 0 0 0,-1 1 0 0 0,28-3 0 0 0,7-2 0 0 0,102-18 0 0 0,-57 15 0 0 0,-88 10 72 0 0,-6 2 299 0 0,-2 0 117 0 0,0 0 21 0 0,1-1-66 0 0,5-4-718 0 0,-9 2-593 0 0,1 1-2027 0 0,-2-3 1362 0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2:03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41 4607 0 0,'0'0'102'0'0,"0"0"20"0"0,0 0 6 0 0,6-9 2032 0 0,-1 4 4800 0 0,19-7-4796 0 0,-22 11-1648 0 0,-1 1 66 0 0,7-1 808 0 0,-1-1 1 0 0,0 0 0 0 0,13-6-1 0 0,-19 7-878 0 0,16 8 309 0 0,-13-6-631 0 0,-1 0 1 0 0,1 1-1 0 0,-1-1 0 0 0,0 1 0 0 0,0 0 0 0 0,5 3 0 0 0,-5-4-190 0 0,-2 0 0 0 0,0-1 0 0 0,0 1 0 0 0,0-1 0 0 0,0 1 0 0 0,0-1 0 0 0,-1 1 0 0 0,1 0 0 0 0,0 0 0 0 0,0-1 0 0 0,0 1 0 0 0,-1 0 0 0 0,1 0 0 0 0,-1 0 0 0 0,2 2 0 0 0,1 1 0 0 0,0 1 0 0 0,0-1 0 0 0,-1 1 0 0 0,0 0 0 0 0,1 0 0 0 0,-2 0 0 0 0,1 0 0 0 0,-1 1 0 0 0,2 8 0 0 0,0 6 0 0 0,-1 25 0 0 0,-1 19 0 0 0,-9 76 0 0 0,2-100 0 0 0,0-1 0 0 0,-3 0 0 0 0,-15 43 0 0 0,3-28 0 0 0,-3-1 0 0 0,-1-1 0 0 0,-47 69 0 0 0,26-58 551 0 0,-5 6 338 0 0,43-54-788 0 0,-2-1 1 0 0,0-1-1 0 0,0 0 0 0 0,-2 0 1 0 0,-17 16-1 0 0,22-24-165 0 0,6-5-273 0 0,0 1 288 0 0,1-1 1 0 0,0 1 0 0 0,0-1-1 0 0,-1 0 1 0 0,1 1-1 0 0,0-1 1 0 0,-1 0 0 0 0,1 1-1 0 0,0-1 1 0 0,-1 0-1 0 0,1 1 1 0 0,0-1 0 0 0,-1 0-1 0 0,1 0 1 0 0,-1 0-1 0 0,1 1 1 0 0,-1-1 0 0 0,1 0-1 0 0,-2 1-1065 0 0,2-5 770 0 0,0 0-1 0 0,0 1 0 0 0,0-1 0 0 0,1 1 0 0 0,-1-1 0 0 0,1 1 0 0 0,0-1 1 0 0,0 1-1 0 0,0 0 0 0 0,0-1 0 0 0,1 1 0 0 0,-1 0 0 0 0,1 0 0 0 0,0 0 1 0 0,0 0-1 0 0,2-3 0 0 0,5-4-1190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3:00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13823 0 0,'0'0'630'0'0,"0"0"-13"0"0,2 1-320 0 0,16 6 1194 0 0,0 0 0 0 0,26 14-1 0 0,-42-20-978 0 0,-1 0-435 0 0,0-1-1 0 0,0 1 1 0 0,0 0-1 0 0,0-1 1 0 0,0 1-1 0 0,0 0 1 0 0,0 0-1 0 0,-1 0 1 0 0,1 0-1 0 0,1 1 1 0 0,-1 0 36 0 0,9 9 36 0 0,-6 1-61 0 0,-4-9 9 0 0,0 0-1 0 0,0 0 0 0 0,0 0 1 0 0,-1 0-1 0 0,1-1 0 0 0,-1 1 1 0 0,0 0-1 0 0,0 0 0 0 0,0-1 1 0 0,0 1-1 0 0,0 0 1 0 0,-1-1-1 0 0,1 1 0 0 0,-1-1 1 0 0,0 0-1 0 0,-2 3 0 0 0,-3 3 10 0 0,-1-1 1 0 0,0 0-1 0 0,-10 6 0 0 0,2 0-193 0 0,-32 21 87 0 0,31-23 0 0 0,-28 23 0 0 0,36-26 0 0 0,1-4 72 0 0,6-3 299 0 0,2-1 117 0 0,0 0 21 0 0,2 1-66 0 0,5 1-422 0 0,0 0 0 0 0,-1-1 0 0 0,1 0 0 0 0,0 0 0 0 0,0 0 0 0 0,0-1 0 0 0,11-1 0 0 0,11 1-24 0 0,59 1 3 0 0,-52 0 0 0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2:03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7 17503 0 0,'0'0'399'0'0,"0"0"60"0"0,-8 2 442 0 0,5-2-846 0 0,0 0 1 0 0,0 0 0 0 0,0 0-1 0 0,0-1 1 0 0,0 0-1 0 0,0 1 1 0 0,-5-3 0 0 0,7 2 54 0 0,0 1 1 0 0,0-1 0 0 0,0 1 0 0 0,-1 0 0 0 0,1-1 0 0 0,0 1 0 0 0,0 0 0 0 0,-1 0 0 0 0,1 0 0 0 0,0 0-1 0 0,0 0 1 0 0,-1 0 0 0 0,-1 0 0 0 0,-6 2 628 0 0,1-1-1 0 0,-1 0 0 0 0,0-1 1 0 0,-11-1-1 0 0,10 1-294 0 0,5 2-330 0 0,7 1-65 0 0,3 0-40 0 0,14 2 308 0 0,1-1 1 0 0,0 0-1 0 0,-1-1 0 0 0,41 0 1 0 0,-1 1 127 0 0,-15 3-429 0 0,-34-6-16 0 0,-10-1 0 0 0,0 0 0 0 0,0 0 0 0 0,1 0 0 0 0,-1 0 0 0 0,0 0 0 0 0,1 1 0 0 0,-1-1 0 0 0,0 0 0 0 0,0 0 0 0 0,1 0 0 0 0,-1 0 0 0 0,0 1 0 0 0,0-1 0 0 0,0 0 0 0 0,1 0 0 0 0,-1 1 0 0 0,0-1 0 0 0,0 0 0 0 0,0 0 0 0 0,0 1 0 0 0,1-1 0 0 0,-1 0 0 0 0,0 1 0 0 0,0 1 0 0 0,0 0 0 0 0,-1 0 0 0 0,1 0 0 0 0,0-1 0 0 0,-1 1 0 0 0,1 0 0 0 0,-1 0 0 0 0,0 0 0 0 0,0 0 0 0 0,1-1 0 0 0,-1 1 0 0 0,0 0 0 0 0,0-1 0 0 0,-1 1 0 0 0,-1 2 0 0 0,-23 21 0 0 0,-1-6-332 0 0,-2-2 0 0 0,0-1 0 0 0,-32 13-1 0 0,-38 20-2086 0 0,89-43-3569 0 0,-2-2-1724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2:04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17503 0 0,'0'0'803'0'0,"0"0"-18"0"0,1 0-358 0 0,4 1-243 0 0,1-1 0 0 0,-1 0 1 0 0,0 0-1 0 0,0 0 0 0 0,1-1 1 0 0,-1 0-1 0 0,0 0 0 0 0,5-1 0 0 0,43-18 2590 0 0,-37 13-1966 0 0,24-7 1 0 0,-32 12-809 0 0,0 1 0 0 0,-1-1 0 0 0,1 1 0 0 0,10 0 0 0 0,-10 0-133 0 0,13 1-3892 0 0,-19 0-3825 0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2:04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73 488 11975 0 0,'0'0'547'0'0,"1"-1"-11"0"0,9-47 2010 0 0,3 1 1 0 0,25-60-1 0 0,-11 32-856 0 0,35-81 373 0 0,-60 152-1790 0 0,-1 0-1 0 0,0 0 1 0 0,0 0 0 0 0,-1 0-1 0 0,1 0 1 0 0,-1-1 0 0 0,0 1 0 0 0,0 0-1 0 0,0 0 1 0 0,-2-8 0 0 0,-4 21-108 0 0,-4 9-165 0 0,1 1 0 0 0,1 0 0 0 0,-6 22 0 0 0,-12 60 0 0 0,25-99 0 0 0,-13 52 0 0 0,-3 0 0 0 0,-3 0 0 0 0,-31 60 0 0 0,44-100 0 0 0,-1 1 0 0 0,-15 20 0 0 0,16-28 0 0 0,1-4-64 0 0,5-3-273 0 0,1 0-138 0 0,4-15-2745 0 0,18-16-1750 0 0,-3 8 2412 0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2:05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21191 0 0,'0'0'480'0'0,"0"0"67"0"0,0 0 31 0 0,0 0-56 0 0,4 0-341 0 0,3 1 76 0 0,-1 0-1 0 0,1-1 1 0 0,0-1-1 0 0,-1 1 1 0 0,1-1-1 0 0,0 0 1 0 0,8-3-1 0 0,40-9 169 0 0,-18 4 1049 0 0,-35 9-1389 0 0,-2 0-406 0 0,7 0-762 0 0,-5 0-6099 0 0,-2 0-976 0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2:05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47 854 11975 0 0,'0'0'267'0'0,"0"0"42"0"0,0 0 17 0 0,0 0-28 0 0,-8-2 2544 0 0,-8-4 4406 0 0,12 2-6623 0 0,3 3-80 0 0,1 1-29 0 0,0 0-72 0 0,-8-12-272 0 0,6 7-36 0 0,0-1 0 0 0,1 1 0 0 0,-1-1 1 0 0,1 0-1 0 0,0 0 0 0 0,1 0 0 0 0,0 1 0 0 0,0-1 0 0 0,0 0 0 0 0,1-9 0 0 0,3-7 948 0 0,10-30 0 0 0,-8 29-818 0 0,55-175-108 0 0,-43 151-155 0 0,2 1-1 0 0,28-48 0 0 0,25-19-2 0 0,-58 94 0 0 0,0 1 0 0 0,1 0 0 0 0,28-24 0 0 0,33-12 0 0 0,-72 52 0 0 0,-1 0 0 0 0,1 0 0 0 0,0 1 0 0 0,0 0 0 0 0,0 0 0 0 0,0 0 0 0 0,0 0 0 0 0,0 1 0 0 0,10 0 0 0 0,-2 2 0 0 0,-10 1 0 0 0,-2-1 0 0 0,1-2 0 0 0,-1 1 0 0 0,0-1 0 0 0,0 1 0 0 0,0 0 0 0 0,0 0 0 0 0,0 0 0 0 0,1-1 0 0 0,-1 1 0 0 0,-1 0 0 0 0,1 0 0 0 0,0 1 0 0 0,0-1 0 0 0,0 0 0 0 0,0 0 0 0 0,-1 0 0 0 0,1 0 0 0 0,-1 1 0 0 0,1-1 0 0 0,-1 0 0 0 0,1 3 0 0 0,0-1 0 0 0,0 2 0 0 0,-1-1 0 0 0,0 0 0 0 0,0 0 0 0 0,0 0 0 0 0,0 1 0 0 0,-1-1 0 0 0,1 0 0 0 0,-1 0 0 0 0,0 0 0 0 0,0 0 0 0 0,-1 0 0 0 0,1 0 0 0 0,-4 6 0 0 0,-1 5 0 0 0,2-7 0 0 0,0 1 0 0 0,-1-1 0 0 0,0 1 0 0 0,0-1 0 0 0,-1-1 0 0 0,0 1 0 0 0,-8 7 0 0 0,-1 0 0 0 0,-1 0 0 0 0,-20 13 0 0 0,24-19 0 0 0,6-4 0 0 0,-1 0 0 0 0,0-1 0 0 0,-1 1 0 0 0,1-1 0 0 0,-1-1 0 0 0,-15 6 0 0 0,23-9 2 0 0,0 0 1 0 0,0 0-1 0 0,0 0 0 0 0,0 0 0 0 0,0 0 1 0 0,0 0-1 0 0,0 0 0 0 0,0 0 0 0 0,0 1 1 0 0,0-1-1 0 0,0 0 0 0 0,0 0 0 0 0,-1 0 1 0 0,1 0-1 0 0,0 0 0 0 0,0 0 0 0 0,0 0 1 0 0,0 0-1 0 0,0 0 0 0 0,0 0 0 0 0,0 0 1 0 0,0 0-1 0 0,0 0 0 0 0,0 0 0 0 0,-1 0 1 0 0,1 0-1 0 0,0 0 0 0 0,0 0 0 0 0,0 0 1 0 0,0 0-1 0 0,0 0 0 0 0,0-1 0 0 0,0 1 1 0 0,0 0-1 0 0,0 0 0 0 0,0 0 1 0 0,0 0-1 0 0,0 0 0 0 0,-1 0 0 0 0,1 0 1 0 0,0 0-1 0 0,0 0 0 0 0,0 0 0 0 0,0 0 1 0 0,0 0-1 0 0,0 0 0 0 0,0 0 0 0 0,0-1 1 0 0,0 1-1 0 0,0 0 0 0 0,0 0 0 0 0,0 0 1 0 0,0 0-1 0 0,0 0 0 0 0,0 0 0 0 0,0 0 1 0 0,0 0-1 0 0,0 0 0 0 0,0 0 0 0 0,0-1 1 0 0,0 1-1 0 0,0 0 0 0 0,0 0 0 0 0,0 0 1 0 0,0 0-1 0 0,0 0 0 0 0,6-9 305 0 0,11-9-102 0 0,-1 9-317 0 0,1 0 1 0 0,-1 2 0 0 0,1 0-1 0 0,28-7 1 0 0,-25 8 61 0 0,-17 5 50 0 0,0 0 0 0 0,1 0 0 0 0,-1 1 0 0 0,0 0 0 0 0,0-1 0 0 0,1 1 0 0 0,-1 0 0 0 0,0 1 0 0 0,0-1 0 0 0,1 1 0 0 0,-1-1 0 0 0,0 1 0 0 0,0 0 0 0 0,0 0 0 0 0,0 0 0 0 0,0 1 0 0 0,0-1 0 0 0,0 1 0 0 0,0-1 0 0 0,-1 1 0 0 0,1 0 0 0 0,-1 0 0 0 0,1 0 0 0 0,2 3 0 0 0,-2-1 0 0 0,0 0 0 0 0,0 0 0 0 0,0 0 0 0 0,0 0 0 0 0,-1 0 0 0 0,1 1 0 0 0,-1-1 0 0 0,0 1 0 0 0,-1-1 0 0 0,1 1 0 0 0,-1 0 0 0 0,0 0 0 0 0,0-1 0 0 0,0 1 0 0 0,0 6 0 0 0,-2 1 0 0 0,0 1 0 0 0,-1-1 0 0 0,0 1 0 0 0,-1-1 0 0 0,0 0 0 0 0,-1 0 0 0 0,-1 0 0 0 0,0-1 0 0 0,0 0 0 0 0,-14 21 0 0 0,15-25 20 0 0,-2-1 0 0 0,1 0 0 0 0,-1 0 0 0 0,0 0 0 0 0,0 0 0 0 0,-1-1 0 0 0,1 0 0 0 0,-1-1 0 0 0,0 1-1 0 0,-15 6 1 0 0,2-3 566 0 0,-1-1-1 0 0,-41 10 1 0 0,58-16-599 0 0,0-1 0 0 0,0 1 0 0 0,-1-1 0 0 0,1 0 0 0 0,-1 0 0 0 0,1-1 0 0 0,0 1 1 0 0,0-1-1 0 0,-1 0 0 0 0,1 0 0 0 0,0 0 0 0 0,0-1 0 0 0,0 1 0 0 0,0-1 0 0 0,0 0 0 0 0,-4-3 0 0 0,6 4-173 0 0,0-1 1 0 0,0 0-1 0 0,0 1 1 0 0,0-1-1 0 0,1 0 1 0 0,-1 0-1 0 0,1 0 0 0 0,-1 0 1 0 0,1 0-1 0 0,0 0 1 0 0,-1-1-1 0 0,0-3 0 0 0,1 3-208 0 0,1 1-1 0 0,-1-1 0 0 0,1 0 1 0 0,0 1-1 0 0,-1-1 0 0 0,1 0 0 0 0,1 1 1 0 0,-1-1-1 0 0,0 1 0 0 0,1-1 1 0 0,-1 0-1 0 0,1 1 0 0 0,0-1 1 0 0,1-2-1 0 0,11-26-2149 0 0,1 5-15 0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2:20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89 11975 0 0,'0'0'267'0'0,"0"0"42"0"0,0 0 17 0 0,0 0-28 0 0,0-2-196 0 0,0 0-94 0 0,0-16 65 0 0,-1-4 1288 0 0,2 20-849 0 0,-1 2 0 0 0,-1-2 0 0 0,1-2-289 0 0,0 1 1 0 0,0 0-1 0 0,0-1 0 0 0,0 1 0 0 0,1 0 1 0 0,1-7-1 0 0,-1 8 265 0 0,-1 2 21 0 0,0 0 3 0 0,0 0 0 0 0,0 0 0 0 0,0 0 0 0 0,2 0 207 0 0,-1 0-654 0 0,-1-1 1 0 0,0 1-1 0 0,1 0 1 0 0,-1 0 0 0 0,1 0-1 0 0,-1 0 1 0 0,0 0 0 0 0,1 0-1 0 0,-1 0 1 0 0,1 0 0 0 0,-1 0-1 0 0,1 0 1 0 0,-1 0 0 0 0,0 0-1 0 0,1 0 1 0 0,-1 0-1 0 0,1 0 1 0 0,-1 0 0 0 0,0 0-1 0 0,1 0 1 0 0,-1 1 0 0 0,1-1-1 0 0,-1 0 1 0 0,0 0 0 0 0,1 0-1 0 0,-1 1 1 0 0,3 9-51 0 0,-1 1 0 0 0,0-1 0 0 0,0 1 0 0 0,-1 0 0 0 0,-1 0 0 0 0,0-1 0 0 0,0 1 0 0 0,-1 0 0 0 0,-1-1 0 0 0,0 1 1 0 0,-4 14-1 0 0,-6 14-30 0 0,-30 63 1 0 0,15-41 27 0 0,22-45-13 0 0,3-9 0 0 0,-1 0 0 0 0,0 0 0 0 0,0 0 0 0 0,-8 12 0 0 0,7-15 0 0 0,3-9 0 0 0,5-10 0 0 0,1-4 114 0 0,-1 1 0 0 0,3-34 0 0 0,4-17 1427 0 0,-4 42-1486 0 0,2 0 0 0 0,12-27 0 0 0,-20 50-55 0 0,10-14 0 0 0,0 3 0 0 0,-10 13 0 0 0,11-8 0 0 0,-3 1 0 0 0,-1-1 0 0 0,-7 9 0 0 0,-1 1 0 0 0,1-1 0 0 0,-1 1 0 0 0,1 0 0 0 0,0-1 0 0 0,-1 1 0 0 0,1 0 0 0 0,0 0 0 0 0,0-1 0 0 0,-1 1 0 0 0,1 0 0 0 0,0 0 0 0 0,-1 0 0 0 0,1 0 0 0 0,1 0 0 0 0,11 4 0 0 0,-1 5 0 0 0,-8-4 0 0 0,0 0 0 0 0,-1 0 0 0 0,1 1 0 0 0,-1 0 0 0 0,0 0 0 0 0,-1 0 0 0 0,1 0 0 0 0,-1 0 0 0 0,2 10 0 0 0,-2-3 0 0 0,0 0 0 0 0,-1 0 0 0 0,-1 25 0 0 0,-5 35 0 0 0,4-59 0 0 0,0 0 0 0 0,1 1 0 0 0,2 23 0 0 0,1-27 0 0 0,-2-10 0 0 0,0 0 0 0 0,0-1 0 0 0,0 1 0 0 0,-1-1 0 0 0,1 1 0 0 0,0-1 0 0 0,0 0 0 0 0,0 1 0 0 0,0-1 0 0 0,0 0 0 0 0,0 1 0 0 0,0-1 0 0 0,0 0 0 0 0,0 0 0 0 0,0 0 0 0 0,0 0 0 0 0,0 0 0 0 0,0 0 0 0 0,0 0 0 0 0,0 0 0 0 0,0 0 0 0 0,0-1 0 0 0,0 1 0 0 0,0 0 0 0 0,0-1 0 0 0,-1 1 0 0 0,1-1 0 0 0,0 1 0 0 0,0-1 0 0 0,1 0 0 0 0,2-1 0 0 0,0-1 0 0 0,-1 1 0 0 0,1-1 0 0 0,-1 0 0 0 0,0 0 0 0 0,3-3 0 0 0,2-5 167 0 0,0-1 1 0 0,-1 1-1 0 0,-1-1 0 0 0,0 0 1 0 0,8-21-1 0 0,14-67 861 0 0,-4-22-1888 0 0,-20 106 415 0 0,4-16-92 0 0,-8 30 271 0 0,-2 3-125 0 0,-7 15-914 0 0,3-4-649 0 0,0-1-3494 0 0,-1-1-1634 0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2:20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17 15663 0 0,'0'0'356'0'0,"0"0"50"0"0,0 0 20 0 0,0 0-42 0 0,0 0-180 0 0,-1-2 176 0 0,-1-1-1199 0 0,-8-7 4672 0 0,10 10-3725 0 0,0 0 0 0 0,-1 0 0 0 0,1-1 0 0 0,-1 1 1 0 0,1 0-1 0 0,-1 0 0 0 0,1 0 0 0 0,-1 0 0 0 0,1 0 0 0 0,-1 0 0 0 0,1 0 0 0 0,-1 0 0 0 0,1 0 0 0 0,-1 0 0 0 0,1 0 0 0 0,-1 0 0 0 0,1 0 0 0 0,-1 1 0 0 0,1-1 0 0 0,-1 0 0 0 0,1 0 1 0 0,0 0-1 0 0,-1 1 0 0 0,1-1 0 0 0,-1 0 0 0 0,1 1 0 0 0,0-1 0 0 0,-1 0 0 0 0,1 1 0 0 0,0-1 0 0 0,-1 1 0 0 0,-4 4-76 0 0,1 0 0 0 0,0 0 0 0 0,1 1 0 0 0,-1 0 0 0 0,1 0 0 0 0,-5 12 0 0 0,-13 45 169 0 0,12-34-190 0 0,6-20-31 0 0,-57 209 0 0 0,53-186 0 0 0,-4 27 0 0 0,9-33-64 0 0,3-18-707 0 0,5-8-1723 0 0,9-12-2445 0 0,-12 9 4662 0 0,9-8-6202 0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2:21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39 13823 0 0,'0'0'315'0'0,"0"0"45"0"0,0 0 21 0 0,0 0-49 0 0,1-2-220 0 0,-1-1-973 0 0,1 0 2162 0 0,0-1 0 0 0,0 0 0 0 0,0 1 0 0 0,-1-1 1 0 0,0 1-1 0 0,0-7 0 0 0,0 7-499 0 0,0 3-235 0 0,0 0-112 0 0,-1 2-299 0 0,-3 2 26 0 0,1 1 0 0 0,0-1 0 0 0,0 1 0 0 0,1-1 1 0 0,-1 1-1 0 0,1 0 0 0 0,-2 7 0 0 0,3-9-133 0 0,0 0 0 0 0,0-1-1 0 0,0 1 1 0 0,-1-1 0 0 0,1 0 0 0 0,0 1-1 0 0,-1-1 1 0 0,0 0 0 0 0,1 0-1 0 0,-4 3 1 0 0,-5 7 23 0 0,9-12-72 0 0,1 1 0 0 0,0-1 0 0 0,-1 0 0 0 0,1 1 0 0 0,0-1 0 0 0,-1 0 0 0 0,1 1 0 0 0,0-1 0 0 0,0 0 0 0 0,-1 1 0 0 0,1-1 0 0 0,0 1 0 0 0,0-1 0 0 0,0 1 0 0 0,0-1 0 0 0,-1 1 0 0 0,1-1 0 0 0,0 0 0 0 0,0 1 0 0 0,0-1 0 0 0,0 1 0 0 0,0-1 0 0 0,0 1 0 0 0,0-1 0 0 0,0 1 0 0 0,1-1 0 0 0,-1 1 0 0 0,1 2 0 0 0,-1-1 0 0 0,0 1 0 0 0,1-1 0 0 0,-1 0 0 0 0,0 1 0 0 0,0-1 0 0 0,0 1 0 0 0,0-1 0 0 0,-1 1 0 0 0,0 2 0 0 0,-5 21 0 0 0,4-22 0 0 0,1 0 0 0 0,-1 0 0 0 0,1 0 0 0 0,1 0 0 0 0,-1 0 0 0 0,0 0 0 0 0,1 0 0 0 0,0 1 0 0 0,0-1 0 0 0,0 0 0 0 0,1 5 0 0 0,3 4 0 0 0,-4-2 0 0 0,-1 8 0 0 0,4-14 0 0 0,-1-3 0 0 0,9 6 0 0 0,-7-7 0 0 0,0 0 0 0 0,0 0 0 0 0,0 0 0 0 0,1-1 0 0 0,-1 0 0 0 0,0 0 0 0 0,0 0 0 0 0,1 0 0 0 0,-1-1 0 0 0,0 1 0 0 0,0-1 0 0 0,0 0 0 0 0,5-2 0 0 0,-7 2 0 0 0,0 1 0 0 0,-1 0 0 0 0,1-1 0 0 0,0 0 0 0 0,-1 1 0 0 0,1-1 0 0 0,-1 0 0 0 0,1 0 0 0 0,-1 0 0 0 0,1 0 0 0 0,-1 0 0 0 0,0 0 0 0 0,1 0 0 0 0,-1-1 0 0 0,0 1 0 0 0,0 0 0 0 0,0-1 0 0 0,0 1 0 0 0,1-3 0 0 0,1-1 0 0 0,2-1 0 0 0,-1 0 0 0 0,0-1 0 0 0,2-6 0 0 0,-5 11 0 0 0,0-1 0 0 0,0 1 0 0 0,0 0 0 0 0,0-1 0 0 0,-1 1 0 0 0,1 0 0 0 0,-1-1 0 0 0,0 1 0 0 0,0-1 0 0 0,0 1 0 0 0,0 0 0 0 0,-1-5 0 0 0,-2-8 0 0 0,2 10 0 0 0,0 0 0 0 0,-1 0 0 0 0,1-1 0 0 0,-1 1 0 0 0,-1 0 0 0 0,1 1 0 0 0,-1-1 0 0 0,-5-8 0 0 0,4 7 0 0 0,-1 1 0 0 0,1 0 0 0 0,-1 0 0 0 0,-6-6 0 0 0,-2 0 0 0 0,4 5 0 0 0,6 6-288 0 0,0 1-1 0 0,-1 0 1 0 0,1 0 0 0 0,0 0 0 0 0,0 1-1 0 0,0-1 1 0 0,0 1 0 0 0,0 0-1 0 0,0-1 1 0 0,0 1 0 0 0,0 0-1 0 0,-4 5 1 0 0,6-3-5700 0 0,-1 8-1724 0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2:21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47 13823 0 0,'0'0'315'0'0,"0"0"45"0"0,0 0 21 0 0,0 0-49 0 0,0 0-81 0 0,0-2 481 0 0,15-41 6300 0 0,-14 42-6367 0 0,-1 1-121 0 0,0 0-28 0 0,0 0-72 0 0,0 0-440 0 0,0 0 0 0 0,0 0-1 0 0,0 1 1 0 0,0-1 0 0 0,0 0 0 0 0,0 0 0 0 0,0 0-1 0 0,0 0 1 0 0,0 1 0 0 0,0-1 0 0 0,0 0-1 0 0,0 0 1 0 0,0 0 0 0 0,0 1 0 0 0,0-1 0 0 0,0 0-1 0 0,0 0 1 0 0,0 0 0 0 0,1 0 0 0 0,-1 1-1 0 0,0-1 1 0 0,0 0 0 0 0,0 0 0 0 0,0 0-1 0 0,0 0 1 0 0,0 0 0 0 0,1 0 0 0 0,-1 1 0 0 0,0-1-1 0 0,0 0 1 0 0,0 0 0 0 0,1 0 0 0 0,-1 0-1 0 0,0 0 1 0 0,0 0 0 0 0,0 0 0 0 0,0 0 0 0 0,1 0-1 0 0,4 3 24 0 0,3 15-29 0 0,-7-12 2 0 0,0-1 0 0 0,-1 1 0 0 0,1-1 0 0 0,-1 1 0 0 0,0 0 0 0 0,0 0 0 0 0,-1-1 0 0 0,0 1 0 0 0,0-1 0 0 0,-2 9 0 0 0,0-4 0 0 0,-1 0 0 0 0,0 1 0 0 0,0-2 0 0 0,-10 17 0 0 0,-18 18 0 0 0,31-42-23 0 0,0 0 0 0 0,-1 0-1 0 0,1 0 1 0 0,-1-1 0 0 0,0 1 0 0 0,0-1 0 0 0,-3 3-1 0 0,-4-2-579 0 0,6-2 140 0 0,1 0-973 0 0,2 0-1273 0 0,0 0-4798 0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2:22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15663 0 0,'0'0'356'0'0,"0"0"50"0"0,0 0 20 0 0,0-2-42 0 0,-2-4-112 0 0,1 4 463 0 0,1 2 234 0 0,0 0 45 0 0,3-7 61 0 0,-2 7-513 0 0,-1 9 3126 0 0,-14 46-3671 0 0,0 18-17 0 0,-3-26 0 0 0,13-33 0 0 0,3-3-64 0 0,8-1-273 0 0,-4-9-138 0 0,-3-1-33 0 0,0 0-72 0 0,0 0-285 0 0,0 0-126 0 0,0 0-802 0 0,0 0-3252 0 0,0 0-1393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4:05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152 176 4607 0 0,'0'0'208'0'0,"0"0"135"0"0,0 0 440 0 0,0 0 193 0 0,0 0 42 0 0,0 0-63 0 0,0 0-290 0 0,0 0-121 0 0,0 0-28 0 0,0 0-4 0 0,0 0 0 0 0,0 0 0 0 0,-9 8 599 0 0,8-7-637 0 0,0 0 0 0 0,0 0 0 0 0,0 0 0 0 0,0 0 0 0 0,0 0 1 0 0,0 0-1 0 0,0-1 0 0 0,0 1 0 0 0,0 0 0 0 0,0-1 0 0 0,-3 2 0 0 0,4-2-149 0 0,-1-1 0 0 0,1 1 0 0 0,-1-1 0 0 0,1 0 1 0 0,-1 1-1 0 0,1-1 0 0 0,0 1 0 0 0,-1-1 0 0 0,1 0 0 0 0,0 1 0 0 0,-1-1 0 0 0,1 0 0 0 0,0 1 0 0 0,0-1 1 0 0,0 0-1 0 0,0 1 0 0 0,0-1 0 0 0,0-1 0 0 0,-3-7-1950 0 0,2 5 1636 0 0,-2-15-6 0 0,3 15-5 0 0,0 0 0 0 0,0 0 0 0 0,0 0 0 0 0,1 0 0 0 0,-1 1 0 0 0,1-1 0 0 0,0 0 0 0 0,0 0 0 0 0,1 0 0 0 0,-1 1 0 0 0,1-1 0 0 0,0 1 0 0 0,2-4 0 0 0,-3 5 0 0 0,11-23 0 0 0,-8 14 0 0 0,1 0 0 0 0,7-11 0 0 0,-6 10 0 0 0,-3 4 72 0 0,-3 6 299 0 0,0 2 117 0 0,0 0 21 0 0,0 0-66 0 0,-2 0-294 0 0,-7 1-133 0 0,0 3-16 0 0,5-2 0 0 0,3-2 0 0 0,1 0 0 0 0,-1 0 0 0 0,0 1 0 0 0,1-1 0 0 0,-1 0 0 0 0,0 1 0 0 0,1-1 0 0 0,-1 0 0 0 0,1 1 0 0 0,-1-1 0 0 0,1 1 0 0 0,-1-1 0 0 0,1 1 0 0 0,-1-1 0 0 0,1 1 0 0 0,-1 0 0 0 0,-9 14 0 0 0,1-1 0 0 0,8-9 0 0 0,1-1 0 0 0,-13 44 0 0 0,-6 52 0 0 0,5-23 0 0 0,4-36 0 0 0,-16 40 0 0 0,13-44 0 0 0,10-29 0 0 0,0 3 0 0 0,0 0 0 0 0,-3 21 0 0 0,-2-9 0 0 0,7-12 0 0 0,1-2-64 0 0,0-7-273 0 0,0-2-138 0 0,0 0-33 0 0,0 0-4 0 0,0 0 0 0 0,0 0 0 0 0,0 0-909 0 0,0 0-3820 0 0,0 0-1641 0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2:22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37 17503 0 0,'0'0'399'0'0,"0"0"60"0"0,0 0 21 0 0,0 0-59 0 0,1-3-276 0 0,4-6 11 0 0,-3 6 570 0 0,-1 3-552 0 0,-1 0 1 0 0,1 0 0 0 0,0-1-1 0 0,0 1 1 0 0,0 0 0 0 0,-1-1-1 0 0,1 1 1 0 0,0-1 0 0 0,0 1 0 0 0,-1-1-1 0 0,1 0 1 0 0,0 1 0 0 0,0-2-1 0 0,0 1-4 0 0,0 0 1 0 0,0 0-1 0 0,0 1 0 0 0,0-1 0 0 0,0 0 0 0 0,1 0 0 0 0,-1 1 0 0 0,0-1 0 0 0,3-1 0 0 0,34-3 968 0 0,-35 5-1104 0 0,-1 0-1 0 0,1 0 1 0 0,0 0-1 0 0,-1 0 1 0 0,1 1 0 0 0,0-1-1 0 0,-1 1 1 0 0,1 0-1 0 0,-1 0 1 0 0,1-1 0 0 0,-1 2-1 0 0,4 1 1 0 0,-2 0 82 0 0,0 0 1 0 0,0 1-1 0 0,0 0 1 0 0,0 0-1 0 0,-1 0 1 0 0,1 0-1 0 0,-1 0 0 0 0,0 1 1 0 0,-1-1-1 0 0,1 1 1 0 0,-1 0-1 0 0,2 5 1 0 0,-1-1-85 0 0,-1 0 0 0 0,0-1 1 0 0,0 1-1 0 0,-1 0 0 0 0,0 0 0 0 0,-1 15 1 0 0,-2-3-44 0 0,0 0 1 0 0,-2 0-1 0 0,0-1 1 0 0,-2 1-1 0 0,-10 27 1 0 0,5-23 228 0 0,-2-1 0 0 0,0-1 0 0 0,-1 0 1 0 0,-28 33-1 0 0,37-49-936 0 0,-1 0 0 0 0,0-1 0 0 0,-8 7 0 0 0,-20 13-6626 0 0,28-22 5903 0 0,-17 11-4737 0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2:36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32 8287 0 0,'0'0'382'0'0,"0"0"-8"0"0,-16 1 1602 0 0,15 0-1758 0 0,-1-1-1 0 0,1 1 0 0 0,-1-1 1 0 0,1 1-1 0 0,-1-1 0 0 0,1 1 1 0 0,0 0-1 0 0,0 0 0 0 0,-1-1 1 0 0,-1 3-1 0 0,0-1 65 0 0,-1 1-1 0 0,1-1 1 0 0,-1 0 0 0 0,0 0-1 0 0,0 0 1 0 0,-6 2 0 0 0,-56 22 3743 0 0,48-20-3707 0 0,16-7-177 0 0,0 2 347 0 0,2-1 21 0 0,0 0 3 0 0,-8 2 1688 0 0,102-16-208 0 0,26-14-968 0 0,156-15 0 0 0,-206 35-1024 0 0,-62 8 0 0 0,-9 4 0 0 0,-6 3 0 0 0,7-7 0 0 0,-4 3-280 0 0,-1 0-1 0 0,0-1 0 0 0,0 1 1 0 0,0-1-1 0 0,0 0 1 0 0,-6 2-1 0 0,-21 7-9508 0 0,23-8 7742 0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2:36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72 11975 0 0,'0'0'547'0'0,"-2"1"-11"0"0,-11 5-307 0 0,11-3-199 0 0,1-1 66 0 0,0-1 634 0 0,1-1 242 0 0,0 0 42 0 0,0 0 8 0 0,0 0 2 0 0,0 0 0 0 0,2 1 0 0 0,7 3-796 0 0,-1-1-1 0 0,0 0 1 0 0,1-1-1 0 0,0 1 1 0 0,0-2-1 0 0,-1 1 1 0 0,12-1-1 0 0,66-2 2291 0 0,-15-1-1512 0 0,-48 2-1006 0 0,33-5 0 0 0,13-1 0 0 0,-55 7-125 0 0,1-1 0 0 0,-1-1 0 0 0,0-1 0 0 0,1 0-1 0 0,-1 0 1 0 0,26-10 0 0 0,-38 11-183 0 0,0 0 0 0 0,1-1-1 0 0,-1 1 1 0 0,0-1 0 0 0,0 0 0 0 0,0 0-1 0 0,0 0 1 0 0,0 0 0 0 0,0 0 0 0 0,0 0 0 0 0,-1 0-1 0 0,1-1 1 0 0,-1 1 0 0 0,0-1 0 0 0,1 1-1 0 0,-1-1 1 0 0,0 1 0 0 0,-1-1 0 0 0,1 0-1 0 0,0 1 1 0 0,0-5 0 0 0,2-15-1739 0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2:37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17503 0 0,'0'0'399'0'0,"0"0"60"0"0,0 0 21 0 0,0 0-59 0 0,0 0-136 0 0,0 0 457 0 0,-4 6 850 0 0,3-3 2077 0 0,2-1-3668 0 0,0 0 0 0 0,-1 0 0 0 0,1-1 0 0 0,0 1 0 0 0,0 0-1 0 0,0 0 1 0 0,0-1 0 0 0,0 1 0 0 0,1-1 0 0 0,-1 1 0 0 0,0-1 0 0 0,1 0 0 0 0,-1 1 0 0 0,1-1 0 0 0,-1 0 0 0 0,1 0 0 0 0,0 0 0 0 0,-1 0 0 0 0,4 1 0 0 0,2 2-3 0 0,4 1 2 0 0,0 1 0 0 0,1-2 0 0 0,0 0 0 0 0,-1 0 0 0 0,17 3 0 0 0,20 6 0 0 0,-37-10 0 0 0,53 22 0 0 0,-57-22 0 0 0,0 1 0 0 0,0 0 0 0 0,0 0 0 0 0,-1 1 0 0 0,1 0 0 0 0,8 9 0 0 0,-13-12 0 0 0,-1 0 0 0 0,1 0 0 0 0,-1 0 0 0 0,1 1 0 0 0,-1-1 0 0 0,0 1 0 0 0,0-1 0 0 0,0 1 0 0 0,0-1 0 0 0,0 1 0 0 0,0 0 0 0 0,-1-1 0 0 0,1 1 0 0 0,-1 0 0 0 0,0 0 0 0 0,0-1 0 0 0,0 1 0 0 0,0 0 0 0 0,0-1 0 0 0,-1 1 0 0 0,1 0 0 0 0,-1 0 0 0 0,0-1 0 0 0,0 1 0 0 0,0-1 0 0 0,0 1 0 0 0,-2 4 0 0 0,-2 1 0 0 0,0 0 0 0 0,-1 0 0 0 0,1-1 0 0 0,-1 0 0 0 0,-1 0 0 0 0,-12 12 0 0 0,-12 4 0 0 0,-1-1 0 0 0,-1-2 0 0 0,-38 18 0 0 0,20-11 0 0 0,-54 22-1783 0 0,105-49 1776 0 0,-15 6-2202 0 0,4-4-2966 0 0,0-3-1907 0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2:37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749 24 13823 0 0,'0'0'315'0'0,"1"-1"45"0"0,0 0-144 0 0,1 1 1 0 0,-1-1-1 0 0,-1 0 1 0 0,1 0-1 0 0,0 0 0 0 0,0 0 1 0 0,0 0-1 0 0,0 0 0 0 0,-1 0 1 0 0,1 0-1 0 0,0-1 1 0 0,-1 1-1 0 0,1 0 0 0 0,-1 0 1 0 0,0 0-1 0 0,1-3 1 0 0,-1 3 736 0 0,0 1-288 0 0,0 0-121 0 0,0 0-28 0 0,-1 0 66 0 0,-2-1-455 0 0,0 1 1 0 0,0-1 0 0 0,0 1 0 0 0,0 0 0 0 0,0 0 0 0 0,0 1 0 0 0,0-1-1 0 0,0 0 1 0 0,1 1 0 0 0,-1 0 0 0 0,0 0 0 0 0,0 0 0 0 0,-4 2 0 0 0,-42 23 1959 0 0,34-17-1858 0 0,-312 178 1843 0 0,280-159-2072 0 0,-70 59 0 0 0,79-56 0 0 0,-60 66 0 0 0,96-93 0 0 0,-1-1 0 0 0,0 1 0 0 0,1-1 0 0 0,-1 1 0 0 0,1 0 0 0 0,0 0 0 0 0,1 0 0 0 0,-1 0 0 0 0,1 0 0 0 0,-1 1 0 0 0,0 7 0 0 0,2-10 0 0 0,0 1 0 0 0,0-1 0 0 0,0 1 0 0 0,0-1 0 0 0,0 1 0 0 0,1-1 0 0 0,-1 0 0 0 0,1 1 0 0 0,0-1 0 0 0,0 0 0 0 0,0 1 0 0 0,0-1 0 0 0,0 0 0 0 0,0 0 0 0 0,0 0 0 0 0,1 0 0 0 0,-1 0 0 0 0,1 0 0 0 0,-1 0 0 0 0,1 0 0 0 0,0-1 0 0 0,3 3 0 0 0,6 4 0 0 0,1 0 0 0 0,1-1 0 0 0,-1 0 0 0 0,21 7 0 0 0,57 14 0 0 0,-50-16 0 0 0,39 11 0 0 0,-24-8 0 0 0,54 22 0 0 0,-108-36 0 0 0,0-1 0 0 0,0 0 0 0 0,-1 1 0 0 0,1-1 0 0 0,0 1 0 0 0,0-1 0 0 0,0 1 0 0 0,-1-1 0 0 0,1 1 0 0 0,0-1 0 0 0,-1 1 0 0 0,2 1 0 0 0,-2-1 0 0 0,1 0 0 0 0,-1 0 0 0 0,0 0 0 0 0,0 0 0 0 0,0 0 0 0 0,0-1 0 0 0,1 1 0 0 0,-1 0 0 0 0,-1 0 0 0 0,1 0 0 0 0,0 0 0 0 0,0 0 0 0 0,0 0 0 0 0,0 0 0 0 0,-1 0 0 0 0,1 0 0 0 0,0 0 0 0 0,-1-1 0 0 0,1 1 0 0 0,-1 0 0 0 0,1 0 0 0 0,-1 0 0 0 0,1-1 0 0 0,-1 1 0 0 0,1 0 0 0 0,-1-1 0 0 0,0 1 0 0 0,0 0 0 0 0,1-1 0 0 0,-2 2 0 0 0,-4 2 0 0 0,-1 0 0 0 0,-11 7 0 0 0,11-7 0 0 0,6-3-122 0 0,-1 0-1 0 0,0 0 1 0 0,1 0-1 0 0,-1 0 1 0 0,0 0 0 0 0,0 0-1 0 0,0 0 1 0 0,0-1 0 0 0,0 1-1 0 0,0-1 1 0 0,0 1-1 0 0,0-1 1 0 0,0 0 0 0 0,0 0-1 0 0,0 0 1 0 0,0 0-1 0 0,-2 0 1 0 0,-3-1-1423 0 0,4 0-4443 0 0,-3-4-1724 0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2:38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37 15663 0 0,'0'0'356'0'0,"0"0"50"0"0,0 0 20 0 0,2-1-42 0 0,-1 1-296 0 0,3-2-28 0 0,2-9-60 0 0,-2-1 2039 0 0,0 2 1942 0 0,-6 18-1817 0 0,-17 64-2164 0 0,-4-1 0 0 0,-3-1 0 0 0,-2-1 0 0 0,-40 67 0 0 0,8-38 0 0 0,54-89-201 0 0,5-7-850 0 0,1-2-385 0 0,0 0-806 0 0,0 0-3078 0 0,0 0-1318 0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2:38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14 275 15663 0 0,'0'0'719'0'0,"-1"-2"-20"0"0,-10-27-278 0 0,10 26-169 0 0,1 1 1 0 0,-1-1-1 0 0,1 0 1 0 0,0 1-1 0 0,0-1 0 0 0,0 0 1 0 0,1 0-1 0 0,-1 1 1 0 0,1-1-1 0 0,-1 0 0 0 0,1 1 1 0 0,0-1-1 0 0,0 1 1 0 0,0-1-1 0 0,0 1 0 0 0,1-1 1 0 0,-1 1-1 0 0,1 0 1 0 0,-1 0-1 0 0,1-1 1 0 0,0 1-1 0 0,2-2 0 0 0,6-6 664 0 0,1 1 0 0 0,0 0 0 0 0,12-8 0 0 0,-16 12-888 0 0,22-15 745 0 0,50-25 1 0 0,-48 29-402 0 0,1 2 1 0 0,35-11-1 0 0,-50 21-372 0 0,1 0 0 0 0,33-1 0 0 0,-45 5 0 0 0,1 0 0 0 0,-1 0 0 0 0,0 1 0 0 0,0 0 0 0 0,0 0 0 0 0,1 1 0 0 0,-1 0 0 0 0,-1 0 0 0 0,1 0 0 0 0,0 0 0 0 0,0 1 0 0 0,-1 0 0 0 0,8 6 0 0 0,-6-4 0 0 0,0 0 0 0 0,-1 1 0 0 0,0 0 0 0 0,0 0 0 0 0,0 1 0 0 0,-1-1 0 0 0,0 1 0 0 0,0 0 0 0 0,4 10 0 0 0,-6-12 0 0 0,-1 1 0 0 0,1-1 0 0 0,-1 1 0 0 0,-1-1 0 0 0,1 1 0 0 0,-1 0 0 0 0,0 0 0 0 0,0 0 0 0 0,-1 0 0 0 0,0-1 0 0 0,0 1 0 0 0,0 0 0 0 0,-2 9 0 0 0,1-8 0 0 0,0-1 0 0 0,-1 1 0 0 0,0-1 0 0 0,0 1 0 0 0,-1-1 0 0 0,0 0 0 0 0,0 1 0 0 0,0-2 0 0 0,-1 1 0 0 0,0 0 0 0 0,0-1 0 0 0,0 1 0 0 0,-1-1 0 0 0,0-1 0 0 0,0 1 0 0 0,0 0 0 0 0,0-1 0 0 0,-1 0 0 0 0,-11 6 0 0 0,3-3-255 0 0,-1 0 1 0 0,0 0-1 0 0,0-2 0 0 0,-1 0 1 0 0,1 0-1 0 0,-18 1 0 0 0,-7 1-1188 0 0,25-4 312 0 0,0 0-1 0 0,1-1 1 0 0,-30-1-1 0 0,25-2-4386 0 0,2 1-1564 0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2:39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6 17503 0 0,'0'0'399'0'0,"0"0"60"0"0,0 0 21 0 0,0 0-59 0 0,0 0-136 0 0,0 0 457 0 0,0 0 228 0 0,0 0 43 0 0,0 0-59 0 0,0 0-289 0 0,0 0-121 0 0,0 0-28 0 0,-1-1-72 0 0,-2-4-217 0 0,-14 16 1158 0 0,8-4-1279 0 0,0 0-1 0 0,0 1 0 0 0,1 0 1 0 0,-12 14-1 0 0,-5 6-24 0 0,13-15-81 0 0,1 0 0 0 0,1 1 0 0 0,0 1 0 0 0,0-1 0 0 0,-9 23 0 0 0,-31 82 0 0 0,34-72 0 0 0,3 0 0 0 0,1 0 0 0 0,3 1 0 0 0,-5 61 0 0 0,12-81 0 0 0,2 35 0 0 0,0-55 0 0 0,1 0 0 0 0,0 0 0 0 0,0 1 0 0 0,1-1 0 0 0,0 0 0 0 0,1 0 0 0 0,0 0 0 0 0,7 13 0 0 0,-10-21 0 0 0,0 1 0 0 0,0 0 0 0 0,0-1 0 0 0,1 1 0 0 0,-1 0 0 0 0,0-1 0 0 0,1 1 0 0 0,-1 0 0 0 0,1-1 0 0 0,-1 1 0 0 0,0-1 0 0 0,1 1 0 0 0,-1-1 0 0 0,1 1 0 0 0,-1-1 0 0 0,1 1 0 0 0,0-1 0 0 0,-1 0 0 0 0,1 1 0 0 0,-1-1 0 0 0,2 1 0 0 0,1 0 0 0 0,6 2 0 0 0,-1-5 0 0 0,-8 2-21 0 0,0 0 1 0 0,0 0-1 0 0,1-1 1 0 0,-1 1-1 0 0,0 0 0 0 0,0 0 1 0 0,1 0-1 0 0,-1 0 0 0 0,0 0 1 0 0,0-1-1 0 0,0 1 0 0 0,1 0 1 0 0,-1 0-1 0 0,0 0 1 0 0,0-1-1 0 0,0 1 0 0 0,0 0 1 0 0,1 0-1 0 0,-1 0 0 0 0,0-1 1 0 0,0 1-1 0 0,0 0 0 0 0,0 0 1 0 0,0-1-1 0 0,0 1 0 0 0,0 0 1 0 0,0 0-1 0 0,0-1 1 0 0,0 1-1 0 0,0 0 0 0 0,0-1 1 0 0,0 1-1 0 0,0 0 0 0 0,0 0 1 0 0,0-1-1 0 0,0 1 0 0 0,0 0 1 0 0,0 0-1 0 0,0-1 1 0 0,0 1-1 0 0,0 0 0 0 0,-1 0 1 0 0,1-1-1 0 0,0 1 0 0 0,0 0 1 0 0,0 0-1 0 0,-7-6-1697 0 0,1 3 203 0 0,-2 0-18 0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2:41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27 10135 0 0,'0'0'231'0'0,"0"0"29"0"0,0 0 19 0 0,0 0 37 0 0,0 0 125 0 0,0 0 58 0 0,0 0 11 0 0,0 0 2 0 0,0 0 0 0 0,-2-2-212 0 0,-7-4 7011 0 0,-21 2-5706 0 0,7 17-997 0 0,21-11-315 0 0,-1-1-1 0 0,0 1 1 0 0,0-1-1 0 0,0 1 1 0 0,0-1 0 0 0,-6 1-1 0 0,9-2-270 0 0,0 0-1 0 0,0 0 1 0 0,0 0 0 0 0,0 0-1 0 0,0 0 1 0 0,0 0 0 0 0,0 0-1 0 0,0 0 1 0 0,0 0 0 0 0,0 0-1 0 0,0 0 1 0 0,0 0 0 0 0,0 0-1 0 0,0 0 1 0 0,0 0 0 0 0,0 0-1 0 0,0 0 1 0 0,0 0 0 0 0,0 0-1 0 0,0 0 1 0 0,0 0 0 0 0,0 0-1 0 0,0-1 1 0 0,0 1 0 0 0,0 0-1 0 0,0 0 1 0 0,0 0 0 0 0,0 0-1 0 0,0 0 1 0 0,0 0 0 0 0,0 0-1 0 0,0 0 1 0 0,0 0 0 0 0,0 0-1 0 0,0 0 1 0 0,0 0 0 0 0,0 0-1 0 0,0 0 1 0 0,0 0 0 0 0,0 0-1 0 0,0 0 1 0 0,0 0 0 0 0,0 0-1 0 0,0 0 1 0 0,0 0 0 0 0,0 0-1 0 0,0-1 1 0 0,0 1 0 0 0,-1 0-1 0 0,1 0 1 0 0,0 0 0 0 0,0 0-1 0 0,0 0 1 0 0,0 0-1 0 0,0 0 1 0 0,0 0 0 0 0,0 0-1 0 0,0 0 1 0 0,0 0 0 0 0,0 0-1 0 0,0 0 1 0 0,0 0 0 0 0,0 0-1 0 0,0 0 1 0 0,9-5 618 0 0,29-13-640 0 0,-24 14 0 0 0,1 1 0 0 0,0 0 0 0 0,0 2 0 0 0,0-1 0 0 0,0 2 0 0 0,1 0 0 0 0,25 3 0 0 0,-17 0 0 0 0,-15-2 0 0 0,0 0 0 0 0,0 0 0 0 0,0 1 0 0 0,0 1 0 0 0,8 2 0 0 0,-8-1 0 0 0,-8-4 0 0 0,-1 0 0 0 0,1 1 0 0 0,-1-1 0 0 0,1 0 0 0 0,0 0 0 0 0,-1 1 0 0 0,1-1 0 0 0,-1 0 0 0 0,1 1 0 0 0,-1-1 0 0 0,1 0 0 0 0,-1 1 0 0 0,0-1 0 0 0,1 1 0 0 0,-1-1 0 0 0,1 1 0 0 0,-1-1 0 0 0,0 1 0 0 0,1-1 0 0 0,-1 1 0 0 0,0-1 0 0 0,0 1 0 0 0,1 0 0 0 0,-1-1 0 0 0,0 1 0 0 0,0 0 0 0 0,0 1 0 0 0,3 6 0 0 0,-2-7 0 0 0,-1-1 0 0 0,0 1 0 0 0,0 0 0 0 0,1-1 0 0 0,-1 1 0 0 0,0 0 0 0 0,0-1 0 0 0,0 1 0 0 0,0 0 0 0 0,0-1 0 0 0,0 1 0 0 0,0 0 0 0 0,0-1 0 0 0,0 1 0 0 0,0 0 0 0 0,0-1 0 0 0,0 1 0 0 0,-1 0 0 0 0,1-1 0 0 0,0 1 0 0 0,0 0 0 0 0,-1-1 0 0 0,1 1 0 0 0,-1 0 0 0 0,0 1 0 0 0,-2 4 0 0 0,-1 1 0 0 0,0-1 0 0 0,0 0 0 0 0,0-1 0 0 0,0 1 0 0 0,-1-1 0 0 0,-11 10 0 0 0,2-1 0 0 0,-9 8 0 0 0,-2-1 0 0 0,0-1 0 0 0,-48 28 0 0 0,-21 16 0 0 0,-6 24 0 0 0,93-81 0 0 0,0 0 0 0 0,-11 14 0 0 0,14-13 0 0 0,4 2 0 0 0,5-2 0 0 0,-2-6 0 0 0,0 0 0 0 0,1 0 0 0 0,-1 0 0 0 0,0-1 0 0 0,1 0 0 0 0,0 1 0 0 0,-1-1 0 0 0,1-1 0 0 0,0 1 0 0 0,-1 0 0 0 0,6-1 0 0 0,46-1 0 0 0,-39 0 0 0 0,52-3 0 0 0,-29 0 0 0 0,46 3 0 0 0,-40 3 72 0 0,-43-2 299 0 0,-2 0 117 0 0,0 0 21 0 0,0 0-66 0 0,0 0-358 0 0,0 0-406 0 0,0 0-154 0 0,0 0-33 0 0,0 0-4 0 0,0 0 0 0 0,0 0 0 0 0,0 0 0 0 0,-2 1-538 0 0,1-1 930 0 0,1 0-1 0 0,0 1 1 0 0,-1-1-1 0 0,1 0 0 0 0,-1 0 1 0 0,1 1-1 0 0,0-1 1 0 0,-1 0-1 0 0,1 0 0 0 0,-1 0 1 0 0,1 0-1 0 0,-1 1 1 0 0,1-1-1 0 0,-1 0 0 0 0,1 0 1 0 0,-1 0-1 0 0,1 0 0 0 0,-2 0 1 0 0,-6-4-1404 0 0,6 4-11 0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2:44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5 6447 0 0,'0'0'298'0'0,"0"0"-10"0"0,0 0-50 0 0,0 0 493 0 0,0 0 238 0 0,0 0 45 0 0,0 0-61 0 0,0 0-288 0 0,0 0-121 0 0,0 0-28 0 0,0 0-4 0 0,0 0 0 0 0,0 0 0 0 0,0 0 0 0 0,0 0 0 0 0,0 0 0 0 0,0 0 0 0 0,0 0 0 0 0,0 0 0 0 0,-8 0 512 0 0,2-2-625 0 0,4 2-349 0 0,1-1 1 0 0,-1 1 0 0 0,1 0 0 0 0,-1-1 0 0 0,1 1 0 0 0,-1 0 0 0 0,1 0 0 0 0,-1 0-1 0 0,0 0 1 0 0,1 0 0 0 0,-1 0 0 0 0,1 1 0 0 0,-3 0 0 0 0,-1-1 23 0 0,0 1 1 0 0,0 0-1 0 0,0 0 1 0 0,0 0-1 0 0,-7 4 0 0 0,5-3 428 0 0,5-1 7 0 0,-13 2 1027 0 0,11-3 176 0 0,29 2-256 0 0,70-5-1456 0 0,-85 3 0 0 0,-2 5 0 0 0,-1 2 0 0 0,-7-5 0 0 0,1 0 0 0 0,-1 0 0 0 0,0 1 0 0 0,0-1 0 0 0,0 0 0 0 0,0 0 0 0 0,-1 0 0 0 0,1 1 0 0 0,0-1 0 0 0,-1 0 0 0 0,0 0 0 0 0,1 0 0 0 0,-1 0 0 0 0,0 0 0 0 0,0 0 0 0 0,0 0 0 0 0,0 0 0 0 0,-1 0 0 0 0,-1 2 0 0 0,-1 2 0 0 0,-1-1 0 0 0,1 1 0 0 0,-1-1 0 0 0,-10 9 0 0 0,-2 0 0 0 0,-18 20 0 0 0,24-22 0 0 0,0-1 0 0 0,-1-1 0 0 0,0 0 0 0 0,-17 11 0 0 0,8-10 0 0 0,2-3-64 0 0,17-7-273 0 0,2-1-138 0 0,0 0-33 0 0,0 0-208 0 0,0 0-857 0 0,0 0-379 0 0,2-2-80 0 0,9-9-15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4:05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7 362 10135 0 0,'0'0'464'0'0,"0"0"-9"0"0,0 0-155 0 0,0 0 443 0 0,0 0 227 0 0,0 0 44 0 0,-1-2-61 0 0,-3-15 1284 0 0,4 15-1725 0 0,-1-21 1536 0 0,1-18 1468 0 0,0 32-3361 0 0,0 6-52 0 0,0 1 1 0 0,0-1-1 0 0,0 1 0 0 0,0-1 1 0 0,1 1-1 0 0,-1-1 0 0 0,1 1 1 0 0,0-3-1 0 0,7-16 1016 0 0,-7 13-1101 0 0,8-18-20 0 0,-9 24 42 0 0,1 1-1 0 0,-1-1 1 0 0,1 0 0 0 0,0 1-1 0 0,-1-1 1 0 0,1 1 0 0 0,0-1-1 0 0,0 0 1 0 0,0 1 0 0 0,0 0-1 0 0,1-1 1 0 0,-1 1 0 0 0,0 0-1 0 0,0 0 1 0 0,3-2 0 0 0,1-1 256 0 0,27-30 821 0 0,-10 17-1117 0 0,-19 14 0 0 0,15-12 0 0 0,-6 8 0 0 0,-1 1 0 0 0,1 1 0 0 0,20-7 0 0 0,-30 11 0 0 0,9-5 0 0 0,7-11 0 0 0,-6 11 0 0 0,27-9 0 0 0,-36 13 0 0 0,1 0 0 0 0,16 1 0 0 0,11-3 0 0 0,-16 2 0 0 0,-3-1 72 0 0,-11 3-37 0 0,0 0 0 0 0,-1 0 0 0 0,1 0 0 0 0,0 0-1 0 0,-1 0 1 0 0,1 0 0 0 0,0 0 0 0 0,0 0 0 0 0,-1 0 0 0 0,1 0 0 0 0,0 1 0 0 0,-1-1-1 0 0,1 0 1 0 0,-1 0 0 0 0,1 1 0 0 0,0-1 0 0 0,-1 1 0 0 0,1-1 0 0 0,-1 0-1 0 0,2 2 1 0 0,0-1 92 0 0,0 1-93 0 0,1 0 1 0 0,-1-1-1 0 0,1 1 0 0 0,-1 0 1 0 0,0 1-1 0 0,1-1 1 0 0,-1 0-1 0 0,0 1 1 0 0,-1-1-1 0 0,1 1 0 0 0,0-1 1 0 0,-1 1-1 0 0,1 0 1 0 0,-1 0-1 0 0,0 0 1 0 0,1 4-1 0 0,0 3 89 0 0,0 0 0 0 0,-1 0 0 0 0,0 17-1 0 0,-1-8-81 0 0,0-7-41 0 0,-1 1 0 0 0,-3 20 0 0 0,0-7 0 0 0,3-16-142 0 0,-1-1-1 0 0,0 1 1 0 0,-1-1 0 0 0,0 0 0 0 0,0 0-1 0 0,-1 0 1 0 0,0 0 0 0 0,0 0 0 0 0,-1-1-1 0 0,0 0 1 0 0,-1 0 0 0 0,0 0-1 0 0,-9 9 1 0 0,-3 1 142 0 0,9-8 0 0 0,-1 0 0 0 0,0-1 0 0 0,-13 9 0 0 0,-1 1-122 0 0,20-16 68 0 0,1 0 0 0 0,-1 0 0 0 0,1 0 0 0 0,-1-1 0 0 0,0 1 0 0 0,0-1 1 0 0,0 0-1 0 0,0 0 0 0 0,0-1 0 0 0,0 1 0 0 0,-1-1 0 0 0,1 0 0 0 0,0 0 0 0 0,-6 1 0 0 0,0-2-190 0 0,0 0 1 0 0,1 0-1 0 0,-11-3 0 0 0,16 3-177 0 0,0-1 1 0 0,0 0-1 0 0,0-1 1 0 0,1 1 0 0 0,-5-3-1 0 0,-7-7-5358 0 0,5-1-1741 0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2:45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17503 0 0,'0'0'399'0'0,"0"0"60"0"0,0 0 21 0 0,0 0-59 0 0,2-1-276 0 0,11-6 861 0 0,-1 1-1 0 0,1 0 1 0 0,0 1 0 0 0,25-6-1 0 0,8 5 127 0 0,-42 4-1132 0 0,-3 2 0 0 0,1 0 0 0 0,-1 0 0 0 0,0-1 0 0 0,0 1 0 0 0,1 0 0 0 0,-1 0 0 0 0,0 0 0 0 0,1 1 0 0 0,-1-1 0 0 0,0 0 0 0 0,0 0 0 0 0,1 1 0 0 0,-1-1 0 0 0,0 1 0 0 0,2 0 0 0 0,9 3 0 0 0,0 0 0 0 0,4 2-2999 0 0,-15-5-1040 0 0,1 0-3923 0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2:4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25 11975 0 0,'0'0'267'0'0,"0"0"42"0"0,0 0 17 0 0,0 0-28 0 0,0 0-58 0 0,0 0 491 0 0,0 0 238 0 0,0 0 45 0 0,0 0 8 0 0,0 0 2 0 0,0 0 0 0 0,0 0 0 0 0,0 0-69 0 0,0 0-290 0 0,-2 2-121 0 0,-5 5-330 0 0,1-1 1 0 0,-2 0-1 0 0,1 0 0 0 0,0 0 1 0 0,-1-1-1 0 0,0 0 0 0 0,-1-1 1 0 0,1 1-1 0 0,-1-2 0 0 0,0 1 1 0 0,-16 3-1 0 0,23-6 229 0 0,2-3-294 0 0,7-19-133 0 0,2 6-16 0 0,-5 12 0 0 0,0 1 0 0 0,5-4 209 0 0,1-1 0 0 0,0 2 1 0 0,0-1-1 0 0,1 1 0 0 0,-1 1 0 0 0,1 0 0 0 0,0 0 1 0 0,18-3-1 0 0,-25 7-60 0 0,-3 0-148 0 0,0 0-1 0 0,0 0 1 0 0,0 0 0 0 0,0 0 0 0 0,0 0-1 0 0,0 0 1 0 0,0 0 0 0 0,0 0-1 0 0,0 0 1 0 0,0 0 0 0 0,0 0 0 0 0,0 1-1 0 0,0-1 1 0 0,0 0 0 0 0,0 1-1 0 0,0-1 1 0 0,0 1 0 0 0,-1-1 0 0 0,1 1-1 0 0,0 0 1 0 0,0-1 0 0 0,0 1-1 0 0,-1 0 1 0 0,2 0 0 0 0,1 2-3 0 0,-1-1 2 0 0,-1-2 0 0 0,0 0 0 0 0,0 1 0 0 0,0-1 0 0 0,-1 1 0 0 0,1-1 0 0 0,0 1 0 0 0,-1 0 0 0 0,1-1 0 0 0,0 1 0 0 0,-1 0 0 0 0,1-1 0 0 0,-1 1 0 0 0,1 0 0 0 0,-1 0 0 0 0,1-1 0 0 0,0 3 0 0 0,1-1 0 0 0,-1 1 0 0 0,1 0 0 0 0,0 0 0 0 0,-1 0 0 0 0,0 1 0 0 0,1-1 0 0 0,-1 0 0 0 0,-1 0 0 0 0,1 1 0 0 0,0-1 0 0 0,-1 0 0 0 0,1 1 0 0 0,-1-1 0 0 0,0 1 0 0 0,-1 3 0 0 0,0-2 0 0 0,0 1 0 0 0,0-1 0 0 0,-1 0 0 0 0,0 1 0 0 0,0-1 0 0 0,0 0 0 0 0,-1 0 0 0 0,-4 7 0 0 0,-5 3 0 0 0,0 0 0 0 0,-1-1 0 0 0,0 0 0 0 0,-19 14 0 0 0,27-24 0 0 0,0-1 0 0 0,0 1 0 0 0,0-1 0 0 0,-1 0 0 0 0,1-1 0 0 0,-1 1 0 0 0,-7 1 0 0 0,-11 5 0 0 0,32-18 0 0 0,9-4 0 0 0,-15 11 0 0 0,1 0 0 0 0,0 1 0 0 0,-1-1 0 0 0,1 1 0 0 0,0 0 0 0 0,0 0 0 0 0,0 0 0 0 0,0 0 0 0 0,0 0 0 0 0,0 1 0 0 0,1-1 0 0 0,-1 1 0 0 0,0 0 0 0 0,0 0 0 0 0,0 0 0 0 0,0 0 0 0 0,1 1 0 0 0,-1-1 0 0 0,0 1 0 0 0,5 1 0 0 0,-5 0 0 0 0,1 0 0 0 0,-1-1 0 0 0,0 1 0 0 0,0 0 0 0 0,0 1 0 0 0,0-1 0 0 0,0 1 0 0 0,0-1 0 0 0,-1 1 0 0 0,1 0 0 0 0,-1 0 0 0 0,0 0 0 0 0,0 0 0 0 0,0 0 0 0 0,0 0 0 0 0,0 1 0 0 0,-1-1 0 0 0,0 1 0 0 0,1-1 0 0 0,-1 1 0 0 0,0-1 0 0 0,0 5 0 0 0,1 8 0 0 0,0 1 0 0 0,-1-1 0 0 0,-1 27 0 0 0,-1-23 0 0 0,-1 1 0 0 0,-1-1 0 0 0,-1 0 0 0 0,0-1 0 0 0,-2 1 0 0 0,0-1 0 0 0,-1 0 0 0 0,-1 0 0 0 0,-1-1 0 0 0,0 0 0 0 0,-2-1 0 0 0,-19 27 0 0 0,21-32 0 0 0,-1-1 0 0 0,0 1 0 0 0,-1-2 0 0 0,0 0 0 0 0,-1 0 0 0 0,1-1 0 0 0,-2 0 0 0 0,-24 13 0 0 0,26-17-8 0 0,0 0 0 0 0,0 0 0 0 0,-1-1 0 0 0,1-1 0 0 0,-1 0 0 0 0,0 0 0 0 0,-15 1 0 0 0,25-4-87 0 0,0-1 0 0 0,0 1 0 0 0,0-1 0 0 0,0 1-1 0 0,0-1 1 0 0,0 0 0 0 0,0 0 0 0 0,0 1 0 0 0,1-1 0 0 0,-1 0 0 0 0,0-1-1 0 0,1 1 1 0 0,-1 0 0 0 0,-2-3 0 0 0,-1 0-241 0 0,3 3 328 0 0,0-1 0 0 0,0 0-1 0 0,0 1 1 0 0,1-1 0 0 0,-1 0-1 0 0,0 0 1 0 0,1 0 0 0 0,0 0-1 0 0,-1 0 1 0 0,1 0 0 0 0,0 0-1 0 0,0 0 1 0 0,0 0 0 0 0,0-1-1 0 0,0 1 1 0 0,1 0-1 0 0,-1-1 1 0 0,0-2 0 0 0,1 2 7 0 0,1 0 1 0 0,-1 1 0 0 0,0-1-1 0 0,1 0 1 0 0,0 1-1 0 0,-1-1 1 0 0,1 0-1 0 0,0 1 1 0 0,0-1 0 0 0,1 1-1 0 0,-1 0 1 0 0,0-1-1 0 0,1 1 1 0 0,0 0 0 0 0,2-4-1 0 0,10-10 1 0 0,1 1 0 0 0,0 0 0 0 0,1 1 0 0 0,28-18 0 0 0,-27 21-93 0 0,152-110-5480 0 0,-150 105 3527 0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2:46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0 17503 0 0,'0'0'399'0'0,"0"0"60"0"0,0 0 21 0 0,0 0-59 0 0,0 0-136 0 0,0 0 457 0 0,0 0 228 0 0,0 0 43 0 0,0 0-59 0 0,0 0-289 0 0,0 0-121 0 0,1 1-28 0 0,7 4-333 0 0,-1-1-1 0 0,0 1 1 0 0,-1 0-1 0 0,1 1 1 0 0,-1 0-1 0 0,0 0 1 0 0,8 11-1 0 0,-12-15-130 0 0,0 1 1 0 0,0 0-1 0 0,-1 0 0 0 0,1 0 1 0 0,-1 0-1 0 0,1 0 1 0 0,-1 0-1 0 0,0 0 0 0 0,0 0 1 0 0,-1 0-1 0 0,1 1 0 0 0,-1-1 1 0 0,1 0-1 0 0,-1 1 0 0 0,0-1 1 0 0,0 0-1 0 0,0 1 0 0 0,-1-1 1 0 0,1 0-1 0 0,-1 0 0 0 0,0 1 1 0 0,-2 5-1 0 0,-5 9-52 0 0,5-10 0 0 0,-1 0 0 0 0,0-1 0 0 0,-9 15 0 0 0,9-16 0 0 0,-1-1 0 0 0,1 0 0 0 0,-1 0 0 0 0,-1 0 0 0 0,1-1 0 0 0,0 0 0 0 0,-1 0 0 0 0,0 0 0 0 0,0 0 0 0 0,0-1 0 0 0,-1 0 0 0 0,-12 4 0 0 0,-27 12 0 0 0,38-15 0 0 0,-1 0 0 0 0,0 0 0 0 0,-1 0 0 0 0,1-1 0 0 0,-1-1 0 0 0,1 0 0 0 0,-20 2 0 0 0,28-4 0 0 0,0 0 0 0 0,0 1 0 0 0,1-1 0 0 0,-1-1 0 0 0,0 1 0 0 0,0 0 0 0 0,0 0 0 0 0,0 0 0 0 0,0 0 0 0 0,0-1 0 0 0,0 1 0 0 0,0 0 0 0 0,0-1 0 0 0,0 1 0 0 0,1-1 0 0 0,-1 1 0 0 0,0-1 0 0 0,0 1 0 0 0,0-1 0 0 0,1 0 0 0 0,-1 1 0 0 0,0-1 0 0 0,1 0 0 0 0,-1 1 0 0 0,1-1 0 0 0,-1 0 0 0 0,1 0 0 0 0,-1 0 0 0 0,1 0 0 0 0,-1 1 0 0 0,1-1 0 0 0,0 0 0 0 0,-1-1 0 0 0,1 0 0 0 0,0 1 0 0 0,-1 1 0 0 0,1-1 0 0 0,0 0 0 0 0,0 0 0 0 0,0 0 0 0 0,0 0 0 0 0,-1 0 0 0 0,2 0 0 0 0,-1 0 0 0 0,0 0 0 0 0,0 0 0 0 0,0 0 0 0 0,0 0 0 0 0,1 0 0 0 0,-1 0 0 0 0,0 0 0 0 0,1 0 0 0 0,-1 0 0 0 0,0 0 0 0 0,1 0 0 0 0,0 1 0 0 0,0-3 0 0 0,1 1 0 0 0,1-3 0 0 0,0 0 0 0 0,0 0 0 0 0,1 0 0 0 0,0 0 0 0 0,0 1 0 0 0,0 0 0 0 0,0-1 0 0 0,1 2 0 0 0,-1-1 0 0 0,1 0 0 0 0,0 1 0 0 0,0 0 0 0 0,8-4 0 0 0,5 1 0 0 0,-14 5 0 0 0,2 1 0 0 0,12 11 0 0 0,-14-8 0 0 0,-3-2 0 0 0,0-1 0 0 0,1 1 0 0 0,-1 0 0 0 0,0 0 0 0 0,0 0 0 0 0,0 0 0 0 0,0 0 0 0 0,0 0 0 0 0,0 0 0 0 0,1 2 0 0 0,9 29 0 0 0,-4-11 0 0 0,-1-6 0 0 0,2 4 0 0 0,-2-7 0 0 0,1-3-64 0 0,-6-7-273 0 0,-1-2-138 0 0,0 0-33 0 0,0 0-72 0 0,0 0-285 0 0,4-1-509 0 0,3 0 318 0 0,-4-1-4907 0 0,5-7-1119 0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2:47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17503 0 0,'0'0'803'0'0,"0"0"-18"0"0,0 0-358 0 0,0 0 341 0 0,0 0 205 0 0,0 0 40 0 0,2 0-59 0 0,90-20 1730 0 0,-14 4-979 0 0,-71 13-1664 0 0,-4 2-75 0 0,1 1-1 0 0,-1-1 1 0 0,0 1-1 0 0,0-1 1 0 0,1 1-1 0 0,-1 0 1 0 0,0 0-1 0 0,4 1 1 0 0,-5-1-1370 0 0,-2 0-511 0 0,0 0-108 0 0,0 0-22 0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2:50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226 367 13823 0 0,'0'0'315'0'0,"0"0"45"0"0,0 0 21 0 0,0 0-49 0 0,0 0-149 0 0,0 0 194 0 0,0 0 110 0 0,0 0 22 0 0,0 0 3 0 0,0 0 0 0 0,-2-1 0 0 0,0-1-329 0 0,0 1 0 0 0,-1 0 0 0 0,1-1 0 0 0,-1 1 0 0 0,1 0 0 0 0,-1 1 1 0 0,1-1-1 0 0,-1 0 0 0 0,1 1 0 0 0,-1 0 0 0 0,0-1 0 0 0,1 1 0 0 0,-1 0 0 0 0,0 0 0 0 0,1 0 0 0 0,-1 1 0 0 0,1-1 0 0 0,-1 1 0 0 0,0-1 0 0 0,1 1 0 0 0,-1 0 0 0 0,-4 2 0 0 0,-7 4 195 0 0,1 0 0 0 0,-24 15 0 0 0,28-16-506 0 0,2 0 128 0 0,-1 1 0 0 0,1 0 0 0 0,0 0 0 0 0,0 1 0 0 0,-8 11 0 0 0,10-11 0 0 0,0-2 0 0 0,1 1 0 0 0,0 0 0 0 0,0 0 0 0 0,1 0 0 0 0,0 0 0 0 0,-4 16 0 0 0,6-10 0 0 0,5-1 0 0 0,5 0 0 0 0,1-2 0 0 0,-4-7 0 0 0,-1 0 0 0 0,1-1 0 0 0,0 1 0 0 0,0-2 0 0 0,0 1 0 0 0,0 0 0 0 0,1-1 0 0 0,-1 0 0 0 0,0-1 0 0 0,10 1 0 0 0,9-2 0 0 0,33-6 0 0 0,-54 7 0 0 0,5-2 103 0 0,-1 0 0 0 0,0-1 0 0 0,1 0 0 0 0,-1 0-1 0 0,0 0 1 0 0,-1-1 0 0 0,1-1 0 0 0,-1 1 0 0 0,1-1 0 0 0,-1 0 0 0 0,-1-1-1 0 0,1 0 1 0 0,5-7 0 0 0,-7 9 180 0 0,-2 0-47 0 0,1-12-147 0 0,-3 11-5 0 0,0 0-1 0 0,-1-1 1 0 0,0 1 0 0 0,0 0-1 0 0,0-1 1 0 0,-1 1 0 0 0,0 0-1 0 0,0 0 1 0 0,0-1 0 0 0,0 1-1 0 0,-4-7 1 0 0,1 2 122 0 0,-1 0-1 0 0,0-1 1 0 0,-1 1-1 0 0,-9-12 1 0 0,4 7-196 0 0,6 9-9 0 0,0 0-1 0 0,0-1 0 0 0,0 1 1 0 0,1-1-1 0 0,0 0 1 0 0,1 0-1 0 0,0-1 0 0 0,0 1 1 0 0,0-1-1 0 0,1 1 1 0 0,0-1-1 0 0,0 0 0 0 0,1 0 1 0 0,-1-13-1 0 0,2 16 0 0 0,1-14 0 0 0,0 12 0 0 0,1 0 0 0 0,1 1 0 0 0,-1-1 0 0 0,1 1 0 0 0,5-9 0 0 0,-1 2 0 0 0,6-7 0 0 0,-4 14 0 0 0,-3 3 0 0 0,52-30 0 0 0,-36 21 0 0 0,0 1 0 0 0,0 1 0 0 0,30-8 0 0 0,-18 7 0 0 0,-22 6 5 0 0,1 1 1 0 0,22-4-1 0 0,-9 5-45 0 0,34 2 0 0 0,-58 1-297 0 0,-6 9-558 0 0,4-8 842 0 0,0-1 0 0 0,0 1 0 0 0,0 0 0 0 0,0 0 0 0 0,0-1 0 0 0,-1 1 0 0 0,1 0 0 0 0,0-1 0 0 0,-1 1 1 0 0,1 0-1 0 0,0-1 0 0 0,-1 1 0 0 0,1 0 0 0 0,-1-1 0 0 0,1 1 0 0 0,0-1 0 0 0,-1 1 0 0 0,0 0 0 0 0,1-1 0 0 0,-2 1 0 0 0,-15 6-1605 0 0,4-4-4428 0 0,4 2-1434 0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2:51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55 13823 0 0,'0'0'315'0'0,"-2"0"45"0"0,-30 6 477 0 0,16-2 1902 0 0,13-5 1406 0 0,2 1-3461 0 0,9 1-596 0 0,-1 0-1 0 0,1 0 1 0 0,0 0 0 0 0,-1-1-1 0 0,1 0 1 0 0,10-1-1 0 0,18 0 359 0 0,11 0-64 0 0,-1-2-1 0 0,70-13 1 0 0,19-2 78 0 0,58-3-460 0 0,-140 19 0 0 0,-44 1-64 0 0,-8 1-273 0 0,-1 0-138 0 0,-2 0-33 0 0,-29-2-647 0 0,7 1-5888 0 0,14 1 161 0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2:51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61 15663 0 0,'0'0'356'0'0,"0"-1"50"0"0,-2-5 3882 0 0,8 9-1465 0 0,-5-3-3201 0 0,2 4 682 0 0,-2 3-301 0 0,1 0-1 0 0,-1 0 1 0 0,1-1 0 0 0,-2 1 0 0 0,1 0-1 0 0,-1 0 1 0 0,0 0 0 0 0,-1 0 0 0 0,0 0 0 0 0,0 0-1 0 0,-2 10 1 0 0,-1-6-3 0 0,4-9 0 0 0,0 0 0 0 0,-1 1 0 0 0,0-1 0 0 0,1 0 0 0 0,-1 0 0 0 0,0 0 0 0 0,0 0 0 0 0,0 0 0 0 0,0 0 0 0 0,-1 0 0 0 0,1 0 0 0 0,0-1 0 0 0,-1 1 0 0 0,0 0 0 0 0,-2 1 0 0 0,-10 11 0 0 0,0-3 0 0 0,9-9 0 0 0,0 1 0 0 0,0-2 0 0 0,-1 1 0 0 0,-5 1 0 0 0,1-1 75 0 0,8-2 307 0 0,2 0 114 0 0,-2-9 50 0 0,1 8-502 0 0,0-1 1 0 0,0 0-1 0 0,0 1 0 0 0,1-1 0 0 0,-1 0 0 0 0,0 1 0 0 0,1-1 0 0 0,0 0 0 0 0,-1 0 0 0 0,1 0 0 0 0,0 0 0 0 0,0-3 0 0 0,2-22-44 0 0,-2 22 0 0 0,1 0 0 0 0,-1 0 0 0 0,0 0 0 0 0,0 0 0 0 0,-1-6 0 0 0,0-2 149 0 0,0 0 0 0 0,1 0 1 0 0,1 0-1 0 0,3-26 0 0 0,-1 24 36 0 0,1 0 767 0 0,-5 4-803 0 0,-2 6-133 0 0,14 7-16 0 0,19 12 0 0 0,-21-10 0 0 0,0 0 0 0 0,0 0 0 0 0,12 3 0 0 0,5 0 9 0 0,-18-5-17 0 0,0 0 0 0 0,0 0 0 0 0,0 0 0 0 0,0-1 0 0 0,0-1 0 0 0,0 1-1 0 0,1-1 1 0 0,8-2 0 0 0,-12 2-129 0 0,-1 0 0 0 0,1-1 1 0 0,-1 0-1 0 0,9-2 0 0 0,-4 0-324 0 0,0 0-1 0 0,17-1 1 0 0,-24 4-264 0 0,-2 0-246 0 0,0 0-42 0 0,0 0-146 0 0,0 0-573 0 0,0 0-253 0 0,0 0-51 0 0,0 0-11 0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2:52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15663 0 0,'0'0'356'0'0,"0"0"50"0"0,0 0 20 0 0,0 0-42 0 0,0 0-112 0 0,0 0 463 0 0,0 0 234 0 0,2 1 45 0 0,2-1-596 0 0,0 1 1 0 0,-1-1 0 0 0,1 1-1 0 0,0-1 1 0 0,0 0 0 0 0,0-1-1 0 0,0 1 1 0 0,0-1 0 0 0,0 0-1 0 0,4-1 1 0 0,21-3 261 0 0,9 0-639 0 0,16-4-49 0 0,-19 2 8 0 0,-19 4 0 0 0,28-4 0 0 0,-22 6-1928 0 0,-17 1 483 0 0,0 1 1 0 0,-1 0-1 0 0,1 0 1 0 0,8 4 0 0 0,-10-4-5638 0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2:54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10135 0 0,'0'0'464'0'0,"0"0"-9"0"0,0 0-155 0 0,1-7 1017 0 0,0 4 3353 0 0,1 2-4214 0 0,0 0 1 0 0,1 0 0 0 0,-1 0 0 0 0,0 1 0 0 0,0-1 0 0 0,0 1 0 0 0,4-1 0 0 0,-2 0-275 0 0,-3 1 483 0 0,17 11 679 0 0,-16-9-1184 0 0,20 13 12 0 0,-12-7 278 0 0,-1 1-1 0 0,0 0 1 0 0,15 19-1 0 0,-11-12-215 0 0,5 9-186 0 0,0 0 1 0 0,-1 2-1 0 0,-2 0 0 0 0,-1 1 0 0 0,-1 0 1 0 0,-1 1-1 0 0,14 53 0 0 0,-9-8 348 0 0,16 151 1 0 0,-13 64 472 0 0,-20-108-852 0 0,-1-148-18 0 0,-3 35 1 0 0,-3 1 0 0 0,-2-1 0 0 0,-4-1 0 0 0,-29 92 0 0 0,-64 126-1384 0 0,81-226 1095 0 0,15-34 209 0 0,0-1 0 0 0,-2 0 1 0 0,-20 31-1 0 0,29-51 81 0 0,-1 2-9 0 0,0 0 0 0 0,0 0 0 0 0,1 0-1 0 0,-1 1 1 0 0,1-1 0 0 0,1 1 0 0 0,-1 0 0 0 0,-1 7 0 0 0,4-12-363 0 0,0-2-117 0 0,0 0-21 0 0,0 0-139 0 0,0 0-572 0 0,0-1 1028 0 0,1 0 1 0 0,-1 0-1 0 0,0 0 0 0 0,1 0 0 0 0,-1 0 1 0 0,1 0-1 0 0,-1 0 0 0 0,1 0 0 0 0,-1 0 1 0 0,1 0-1 0 0,0 0 0 0 0,0 0 0 0 0,3-3-312 0 0,4-13-1031 0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3:18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0 426 13823 0 0,'0'0'315'0'0,"0"0"45"0"0,7-6 353 0 0,-1 1-528 0 0,-1-1 0 0 0,1 1 0 0 0,-1-1-1 0 0,-1 0 1 0 0,1 0 0 0 0,5-11 0 0 0,7-11 1523 0 0,-8 14-751 0 0,-1 0 1 0 0,-1-1-1 0 0,0 0 1 0 0,7-27-1 0 0,-8 22-542 0 0,3-7 18 0 0,-1-1-1 0 0,-1 0 0 0 0,-2 0 1 0 0,-1-1-1 0 0,0-50 1 0 0,-4 78 55 0 0,0 1 21 0 0,0 0-66 0 0,-7 10-278 0 0,-1 3-165 0 0,1 1 0 0 0,1 0 0 0 0,1 0 0 0 0,0 1 0 0 0,1-1 0 0 0,0 1 0 0 0,-2 19 0 0 0,-4 48 0 0 0,7-51 0 0 0,-1-1 0 0 0,-16 58 0 0 0,18-81-8 0 0,-1 0-67 0 0,0 0-1 0 0,0 0 0 0 0,-1-1 0 0 0,-7 12 0 0 0,9-16 62 0 0,2 0-461 0 0,0-2-33 0 0,-2 1 65 0 0,2-1 363 0 0,0 1-1 0 0,-1-1 0 0 0,1 0 0 0 0,0 1 0 0 0,-1-1 0 0 0,1 0 0 0 0,-1 1 0 0 0,1-1 0 0 0,-1 0 0 0 0,1 1 1 0 0,-1-1-1 0 0,1 0 0 0 0,-1 0 0 0 0,1 1 0 0 0,-1-1 0 0 0,1 0 0 0 0,-1 0 0 0 0,1 0 0 0 0,-1 0 0 0 0,1 0 1 0 0,-1 0-1 0 0,0 0 0 0 0,1 0 0 0 0,-1 0 0 0 0,1 0 0 0 0,-1 0 0 0 0,1 0 0 0 0,-1 0 0 0 0,1 0 0 0 0,-1-1 1 0 0,1 1-1 0 0,-2-1 0 0 0,-2 0-6645 0 0,4 1-356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4:13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53 6447 0 0,'0'0'142'0'0,"0"0"22"0"0,0 0 13 0 0,0 0 55 0 0,0 0 181 0 0,3-3 78 0 0,6-6 18 0 0,-7 7 3 0 0,-2 2 0 0 0,18-12 4608 0 0,-16 11-4608 0 0,-2 1 0 0 0,-1-3 351 0 0,0-3-915 0 0,3 2 4804 0 0,8-2-4603 0 0,0 0-61 0 0,-8 5 283 0 0,-2 1 117 0 0,0 0 21 0 0,0 0-66 0 0,-1 2-294 0 0,-4 2-26 0 0,0 1-1 0 0,0-1 1 0 0,0 0 0 0 0,0 0-1 0 0,-7 4 1 0 0,1-2 597 0 0,7-4-277 0 0,-5 2-294 0 0,1 4-133 0 0,-2 2-16 0 0,1-2 0 0 0,-1-1 0 0 0,1-1 0 0 0,1 2 0 0 0,5-4 0 0 0,0 1 0 0 0,1-1 0 0 0,-1 1 0 0 0,1-1 0 0 0,-3 10 0 0 0,-10 22 931 0 0,14-34-422 0 0,-1 10-89 0 0,-7 16-232 0 0,6-14-188 0 0,-4 25 0 0 0,2-15 0 0 0,0-9 0 0 0,5-11 0 0 0,1-3 0 0 0,-1 1 0 0 0,0-1 0 0 0,1 0 0 0 0,-1 1 0 0 0,0-1 0 0 0,0 1 0 0 0,0-1 0 0 0,0 1 0 0 0,0-1 0 0 0,-1 1 0 0 0,1-1 0 0 0,-1 2 0 0 0,-1 10 0 0 0,1-10 0 0 0,0 0 0 0 0,0-1 0 0 0,0 1 0 0 0,1 0 0 0 0,0-1 0 0 0,-1 1 0 0 0,1 0 0 0 0,0 4 0 0 0,1 17 0 0 0,-1-21 0 0 0,-1-1 0 0 0,-6 19 0 0 0,-2 15 0 0 0,6-24 0 0 0,0 1 0 0 0,0 7 0 0 0,4-15 0 0 0,1 3 0 0 0,-3 23 0 0 0,-3 23 0 0 0,2-41 0 0 0,-4 10 0 0 0,1 1 0 0 0,-2 30 0 0 0,-2 17 0 0 0,8-36 0 0 0,2 3 0 0 0,0-11 0 0 0,0 0 0 0 0,-2-22 0 0 0,4 17 0 0 0,8 29 0 0 0,-9-37 0 0 0,-1-9 0 0 0,9 26 0 0 0,-6-19 0 0 0,0 1 0 0 0,-1 0 0 0 0,-1 1 0 0 0,0-1 0 0 0,0-2 0 0 0,-1 2 0 0 0,4-2 0 0 0,2 0 0 0 0,-1-1 0 0 0,0 4 0 0 0,22 18 0 0 0,-22-24-64 0 0,-5-7-273 0 0,-1-1-138 0 0,0 0-33 0 0,0 0-140 0 0,0 0-572 0 0,0 0-253 0 0,-2 0-51 0 0,-7-1-11 0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3:19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21191 0 0,'0'0'480'0'0,"2"-1"67"0"0,1 0-449 0 0,-1-1 1 0 0,1 1 0 0 0,0 0-1 0 0,0 1 1 0 0,0-1 0 0 0,0 0-1 0 0,0 1 1 0 0,-1 0-1 0 0,1-1 1 0 0,0 1 0 0 0,0 1-1 0 0,6 0 1 0 0,18-2 363 0 0,-14-1-6 0 0,0 0 1 0 0,0-1 0 0 0,0 0-1 0 0,0-1 1 0 0,-1-1 0 0 0,1 0-1 0 0,15-9 1 0 0,-1-4-3286 0 0,-25 17 1838 0 0,6-5-6411 0 0,-1 2 320 0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3:19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66 830 13823 0 0,'0'0'315'0'0,"-16"4"870"0"0,14-4-836 0 0,1 1-1 0 0,-1-1 1 0 0,0 1-1 0 0,0-1 1 0 0,1 0-1 0 0,-1 0 1 0 0,0 0-1 0 0,0 0 1 0 0,0 0-1 0 0,1 0 1 0 0,-1 0 0 0 0,0 0-1 0 0,0-1 1 0 0,1 1-1 0 0,-1-1 1 0 0,0 1-1 0 0,1-1 1 0 0,-1 0-1 0 0,1 0 1 0 0,-1 0-1 0 0,0 0 1 0 0,-2-2-1 0 0,2 2-461 0 0,1 0 778 0 0,1 1-634 0 0,-1-1-1 0 0,1 1 1 0 0,0 0 0 0 0,-1 0-1 0 0,1-1 1 0 0,0 1 0 0 0,0 0-1 0 0,-1-1 1 0 0,1 1-1 0 0,0 0 1 0 0,0-1 0 0 0,0 1-1 0 0,-1 0 1 0 0,1-1 0 0 0,0 1-1 0 0,0-1 1 0 0,0 1-1 0 0,0 0 1 0 0,0-1 0 0 0,0 1-1 0 0,0-1 1 0 0,0 1 0 0 0,0-1-1 0 0,0 0 1 0 0,-1-14 754 0 0,1 11-660 0 0,0-12 180 0 0,1 0 0 0 0,1 0 0 0 0,0 0 0 0 0,9-30 0 0 0,0-8 218 0 0,23-96 961 0 0,-15 71-920 0 0,-18 74-564 0 0,43-161 0 0 0,-37 144 0 0 0,1 2 0 0 0,1-1 0 0 0,1 1 0 0 0,1 0 0 0 0,22-29 0 0 0,-28 43 121 0 0,1-1-1 0 0,1 1 0 0 0,-1 0 1 0 0,1 1-1 0 0,0-1 1 0 0,0 1-1 0 0,1 1 1 0 0,0 0-1 0 0,-1 0 1 0 0,1 0-1 0 0,1 1 1 0 0,-1 0-1 0 0,0 0 1 0 0,1 1-1 0 0,0 1 1 0 0,9-2-1 0 0,6 0-120 0 0,-15 1 0 0 0,0 1 0 0 0,0 1 0 0 0,0-1 0 0 0,0 1 0 0 0,14 2 0 0 0,-10 1 0 0 0,1 0 0 0 0,-1 1 0 0 0,22 9 0 0 0,-29-11 0 0 0,0 1 0 0 0,0 1 0 0 0,0-1 0 0 0,-1 1 0 0 0,1 0 0 0 0,-1 0 0 0 0,0 0 0 0 0,0 1 0 0 0,6 7 0 0 0,-5 0 0 0 0,-6-10 0 0 0,0 0 0 0 0,0 1 0 0 0,-1-1 0 0 0,1 0 0 0 0,0 0 0 0 0,-1 1 0 0 0,0-1 0 0 0,1 0 0 0 0,-1 0 0 0 0,0 0 0 0 0,0 0 0 0 0,0 0 0 0 0,0 0 0 0 0,0 0 0 0 0,-1 0 0 0 0,1 0 0 0 0,-1-1 0 0 0,1 1 0 0 0,-1 0 0 0 0,1-1 0 0 0,-1 1 0 0 0,-3 1 0 0 0,-4 3 0 0 0,0 0 0 0 0,0-1 0 0 0,-14 6 0 0 0,-3-2 0 0 0,0 0 0 0 0,-40 7 0 0 0,3-1 0 0 0,60-14 0 0 0,0-1 0 0 0,0 1 0 0 0,0-1 0 0 0,0 0 0 0 0,0 0 0 0 0,-4 0 0 0 0,48 9 0 0 0,-4-7 0 0 0,-20-1 0 0 0,25 4 0 0 0,-28-3 0 0 0,-1 1 0 0 0,1 0 0 0 0,-1 1 0 0 0,0 1 0 0 0,19 9 0 0 0,-29-12 0 0 0,0 0 0 0 0,1 0 0 0 0,-1 1 0 0 0,0-1 0 0 0,0 1 0 0 0,0 0 0 0 0,0-1 0 0 0,-1 2 0 0 0,1-1 0 0 0,-1 0 0 0 0,1 0 0 0 0,-1 1 0 0 0,0-1 0 0 0,-1 1 0 0 0,1 0 0 0 0,-1-1 0 0 0,1 1 0 0 0,-1 0 0 0 0,0 0 0 0 0,0 0 0 0 0,-1 0 0 0 0,1 0 0 0 0,-1 7 0 0 0,0-3 0 0 0,-1 0 0 0 0,1 0 0 0 0,-2 0 0 0 0,1 0 0 0 0,-1 0 0 0 0,0 0 0 0 0,-1 0 0 0 0,0 0 0 0 0,0-1 0 0 0,0 1 0 0 0,-1-1 0 0 0,0 0 0 0 0,-1 0 0 0 0,-8 10 0 0 0,5-8 0 0 0,-1 1 0 0 0,0-2 0 0 0,0 1 0 0 0,-1-1 0 0 0,0 0 0 0 0,-1-1 0 0 0,0 0 0 0 0,0-1 0 0 0,0 0 0 0 0,-1-1 0 0 0,0 0 0 0 0,0-1 0 0 0,0-1 0 0 0,0 1 0 0 0,-1-2 0 0 0,1 0 0 0 0,-1 0 0 0 0,0-1 0 0 0,1-1 0 0 0,-1 0 0 0 0,0-1 0 0 0,0 0 0 0 0,-12-3 0 0 0,-16-9-2641 0 0,33 11 1312 0 0,1-2 0 0 0,0 1 0 0 0,0-1 0 0 0,0 0 0 0 0,0-1 0 0 0,-6-5 0 0 0,4 1-7215 0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3:38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13 4607 0 0,'0'0'208'0'0,"0"0"135"0"0,0 0 440 0 0,0 0 193 0 0,0 0 42 0 0,0 0-63 0 0,5-4-23 0 0,-3 2 5016 0 0,4-4-5842 0 0,-2 5 1390 0 0,-2 6 2603 0 0,-2 2-4099 0 0,-1 0 0 0 0,0 0 0 0 0,0 0 0 0 0,0 0 0 0 0,-1-1 0 0 0,0 1 0 0 0,0 0 0 0 0,0-1 0 0 0,-1 0 0 0 0,0 1 0 0 0,0-1 0 0 0,-1-1 0 0 0,-6 9 0 0 0,-1 1 0 0 0,-1 0 0 0 0,-1-1 0 0 0,-25 21 0 0 0,19-20 0 0 0,-27 15 0 0 0,24-23 0 0 0,14-4 0 0 0,1-3 0 0 0,5 0 142 0 0,-1 0 1 0 0,1 0-1 0 0,-1 0 0 0 0,1-1 0 0 0,0 1 1 0 0,-1-1-1 0 0,-2 0 0 0 0,-5-8 1170 0 0,7 5-1714 0 0,2 3 402 0 0,0 0 0 0 0,0 0 0 0 0,1 1 0 0 0,-1-1 0 0 0,0 0 0 0 0,1 0 0 0 0,-1 0 0 0 0,1 0 0 0 0,-1 0 0 0 0,1 0 0 0 0,-1 0 0 0 0,1 0 0 0 0,-1 0 0 0 0,1 0 0 0 0,0 0 0 0 0,0 0 0 0 0,0-1 0 0 0,-2-5 0 0 0,-22-45 0 0 0,24 52 0 0 0,-1-1 0 0 0,1 1 0 0 0,0 0 0 0 0,0 0 0 0 0,-1-1 0 0 0,1 1 0 0 0,0 0 0 0 0,0-1 0 0 0,-1 1 0 0 0,1 0 0 0 0,0-1 0 0 0,0 1 0 0 0,0 0 0 0 0,0-1 0 0 0,-1 1 0 0 0,1 0 0 0 0,0-1 0 0 0,0 1 0 0 0,0 0 0 0 0,0-1 0 0 0,0 1 0 0 0,0-1 0 0 0,0 1 0 0 0,0 0 0 0 0,0-1 0 0 0,0 1 0 0 0,0 0 0 0 0,0-1 0 0 0,0 1 0 0 0,1-1 0 0 0,-1 1 0 0 0,0 0 0 0 0,0-1 0 0 0,0 1 0 0 0,1-1 0 0 0,6-13 0 0 0,2 1 0 0 0,-9 11 21 0 0,1 1-1 0 0,-1 0 1 0 0,1-1-1 0 0,0 1 1 0 0,-1 0-1 0 0,1 0 1 0 0,0-1-1 0 0,0 1 1 0 0,0 0-1 0 0,0 0 1 0 0,0 0-1 0 0,0 0 1 0 0,0 0-1 0 0,0 1 1 0 0,1-1-1 0 0,-1 0 1 0 0,2 0-1 0 0,5-5 542 0 0,-3 0 390 0 0,3 5-803 0 0,-4 3-147 0 0,0-1 0 0 0,0 1 0 0 0,0 0 0 0 0,0 1 0 0 0,0-1 0 0 0,-1 1 0 0 0,8 5 0 0 0,-4-2-2 0 0,10 7 0 0 0,26 28 0 0 0,-24-21 0 0 0,5 4 0 0 0,-19-19 0 0 0,17 14 0 0 0,-11-9 0 0 0,-1 0 0 0 0,12 14 0 0 0,-15-13 0 0 0,-7-7 0 0 0,-2 10 0 0 0,2-5 0 0 0,0 0 0 0 0,10-42-5610 0 0,-6 21 3564 0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3:45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1 591 15663 0 0,'0'0'356'0'0,"0"0"50"0"0,0 0 20 0 0,0 0-42 0 0,0 0-180 0 0,0 0 176 0 0,0 0 107 0 0,0 0 22 0 0,0 0 71 0 0,0 0 286 0 0,0 0 124 0 0,0 0 30 0 0,0 0-133 0 0,3 0-583 0 0,10 0-196 0 0,-10 0 274 0 0,-3 0 114 0 0,0 0 15 0 0,0 0-68 0 0,2-1-294 0 0,25-4-133 0 0,-20 3-16 0 0,-1 0 0 0 0,1-1 0 0 0,-1 0 0 0 0,0 0 0 0 0,0 0 0 0 0,0-1 0 0 0,0 0 0 0 0,-1 0 0 0 0,1-1 0 0 0,5-5 0 0 0,2-4 0 0 0,0-1 0 0 0,16-22 0 0 0,-20 21 368 0 0,0 1 0 0 0,-1-2 0 0 0,9-25 0 0 0,4-9 208 0 0,-16 39-576 0 0,2-4-16 0 0,-6 14 20 0 0,3-12 80 0 0,-4 13 287 0 0,0 1 117 0 0,0 0 21 0 0,0 0-66 0 0,-1 3-422 0 0,1 0 0 0 0,-1 0 0 0 0,0 0 0 0 0,0 0 0 0 0,-1 0 0 0 0,1-1 0 0 0,-4 6 0 0 0,0 3-24 0 0,-71 177 3 0 0,45-96 0 0 0,28-77 0 0 0,4-3 0 0 0,7 0 0 0 0,3-4 0 0 0,-8-8 0 0 0,0 0 0 0 0,0 1 0 0 0,0-1 0 0 0,0 0 0 0 0,0-1 0 0 0,-1 1 0 0 0,1 0 0 0 0,0-1 0 0 0,0 1 0 0 0,5-3 0 0 0,-2 1 0 0 0,1-1 0 0 0,0 0 0 0 0,8-5 0 0 0,5-5 0 0 0,-1 0 0 0 0,-1-2 0 0 0,20-20 0 0 0,45-54 0 0 0,-75 80 0 0 0,19-23-3 0 0,-1-1 0 0 0,-2-2-1 0 0,-2 0 1 0 0,32-65 0 0 0,-52 96 14 0 0,1-8-2 0 0,-3-14-13 0 0,-1 15 4 0 0,1 11 0 0 0,0-1 0 0 0,0 1 0 0 0,0 0 0 0 0,0 0 0 0 0,0 0 0 0 0,0 0 0 0 0,0 0 0 0 0,0 0 0 0 0,0 0 0 0 0,0 0 0 0 0,0 0 0 0 0,0 0 0 0 0,0 0 0 0 0,0-1 0 0 0,0 1 0 0 0,0 0 0 0 0,0 0 0 0 0,0 0 0 0 0,0 0 0 0 0,0 0 0 0 0,0 0 0 0 0,0 0 0 0 0,-1 0 0 0 0,1 0 0 0 0,0 0 0 0 0,0 0 0 0 0,0 0 0 0 0,0 0 0 0 0,0-1 0 0 0,0 1 0 0 0,0 0 0 0 0,0 0 0 0 0,0 0 0 0 0,0 0 0 0 0,0 0 0 0 0,0 0 0 0 0,0 0 0 0 0,0 0 0 0 0,-1 0 0 0 0,1 0 0 0 0,0 0 0 0 0,0 0 0 0 0,0 0 0 0 0,0 0 0 0 0,0 0 0 0 0,0 0 0 0 0,0 0 0 0 0,0 0 0 0 0,0 0 0 0 0,0 0 0 0 0,0 0 0 0 0,-1 0 0 0 0,1 0 0 0 0,0 0 0 0 0,0 0 0 0 0,0 0 0 0 0,-5 6 0 0 0,-6 10 0 0 0,10-15 0 0 0,-6 14 0 0 0,-1 0 0 0 0,2 0 0 0 0,0 0 0 0 0,1 1 0 0 0,1-1 0 0 0,-3 19 0 0 0,2-14 0 0 0,-1 8 0 0 0,-3 35 0 0 0,8-54 0 0 0,0-1 0 0 0,1 1 0 0 0,1 0 0 0 0,-1 0 0 0 0,1 0 0 0 0,1 0 0 0 0,0 0 0 0 0,3 10 0 0 0,2-6 0 0 0,6 10 0 0 0,-9-20 0 0 0,6 7 0 0 0,3-4 0 0 0,-10-5 0 0 0,0-1 0 0 0,1 0 0 0 0,-1 0 0 0 0,1 0 0 0 0,-1 0 0 0 0,0-1 0 0 0,1 1 0 0 0,-1-1 0 0 0,1 0 0 0 0,-1 0 0 0 0,0 0 0 0 0,0-1 0 0 0,0 1 0 0 0,0-1 0 0 0,0 1 0 0 0,0-1 0 0 0,0 0 0 0 0,4-4 0 0 0,6-5 0 0 0,-1-1 0 0 0,17-20 0 0 0,-15 16 0 0 0,9-11 0 0 0,-2 0 0 0 0,32-55 0 0 0,24-67 0 0 0,-55 106 0 0 0,54-113 0 0 0,-80 173 0 0 0,-9 30 0 0 0,-83 251 0 0 0,85-264 0 0 0,7-24 0 0 0,0 0 0 0 0,1-1 0 0 0,0 1 0 0 0,1 1 0 0 0,0-1 0 0 0,0 16 0 0 0,4-13 0 0 0,3-2 0 0 0,3-2 0 0 0,-7-7 0 0 0,0-1 0 0 0,0 0 0 0 0,0 0 0 0 0,0 0 0 0 0,0 0 0 0 0,0 0 0 0 0,1 0 0 0 0,-1-1 0 0 0,0 1 0 0 0,0 0 0 0 0,1-1 0 0 0,-1 1 0 0 0,0 0 0 0 0,1-1 0 0 0,-1 0 0 0 0,1 1 0 0 0,-1-1 0 0 0,3 0 0 0 0,2 1 0 0 0,-3 0 0 0 0,0 0 0 0 0,-1-1 0 0 0,1 0 0 0 0,0 1 0 0 0,-1-1 0 0 0,1 0 0 0 0,0-1 0 0 0,0 1 0 0 0,-1 0 0 0 0,1-1 0 0 0,0 1 0 0 0,-1-1 0 0 0,1 0 0 0 0,0 0 0 0 0,-1 0 0 0 0,1 0 0 0 0,-1-1 0 0 0,0 1 0 0 0,1 0 0 0 0,2-4 0 0 0,5-3 0 0 0,0-1 0 0 0,18-19 0 0 0,-23 22 0 0 0,5-6 0 0 0,-1-1 0 0 0,-1 0 0 0 0,0 0 0 0 0,7-17 0 0 0,-6 6 0 0 0,-7 17 0 0 0,-8 15 0 0 0,-4 7 0 0 0,2 0 0 0 0,0 1 0 0 0,1 0 0 0 0,1 1 0 0 0,0-1 0 0 0,1 1 0 0 0,1 0 0 0 0,0 0 0 0 0,2 1 0 0 0,-2 28 0 0 0,5-25 0 0 0,1-16 0 0 0,0-2 0 0 0,3 10 0 0 0,2-4 0 0 0,5-3 0 0 0,-9-5 0 0 0,0-1 0 0 0,0 0 0 0 0,0 0 0 0 0,0 0 0 0 0,1-1 0 0 0,-1 1 0 0 0,0-1 0 0 0,0 1 0 0 0,0-1 0 0 0,0 0 0 0 0,-1 0 0 0 0,1-1 0 0 0,0 1 0 0 0,0 0 0 0 0,-1-1 0 0 0,1 0 0 0 0,3-3 0 0 0,6-4 0 0 0,-1-1 0 0 0,13-14 0 0 0,-19 18 0 0 0,21-24 0 0 0,-1-2 0 0 0,-2-1 0 0 0,28-50 0 0 0,-46 75 0 0 0,-2 0 0 0 0,6-17 0 0 0,-4 11 0 0 0,1 0 0 0 0,0 1 0 0 0,8-14 0 0 0,-9 15 0 0 0,-17 74 0 0 0,5-35 0 0 0,5-14 0 0 0,5-1 0 0 0,5 0 0 0 0,4-3 0 0 0,1-3 0 0 0,-6-5 0 0 0,-1 0 0 0 0,1 0 0 0 0,-1-1 0 0 0,1 0 0 0 0,-1 0 0 0 0,1-1 0 0 0,0 1 0 0 0,9-4 0 0 0,28-1 0 0 0,-30 5 0 0 0,-4-1 0 0 0,1 2 0 0 0,15 2 0 0 0,-13-2 0 0 0,-3 6 0 0 0,-4 3 0 0 0,-5-6 0 0 0,0-1 0 0 0,0 0 0 0 0,-1 0 0 0 0,0 1 0 0 0,1-1 0 0 0,-1 0 0 0 0,0 0 0 0 0,0 1 0 0 0,-1-1 0 0 0,1 0 0 0 0,-1 1 0 0 0,1-1 0 0 0,-1 0 0 0 0,0 0 0 0 0,-1 0 0 0 0,-1 4 0 0 0,-1 4 0 0 0,1 0 0 0 0,-3 17 0 0 0,4-12 0 0 0,1-3 0 0 0,1-13 0 0 0,1 1 0 0 0,-1 0 0 0 0,0-1 0 0 0,0 1 0 0 0,0 0 0 0 0,0-1 0 0 0,1 1 0 0 0,-1 0 0 0 0,0-1 0 0 0,1 1 0 0 0,-1-1 0 0 0,0 1 0 0 0,1-1 0 0 0,-1 1 0 0 0,1 0 0 0 0,11 3 0 0 0,-1-4 0 0 0,-8-1-35 0 0,1 0 1 0 0,-1 0-1 0 0,0-1 1 0 0,0 1-1 0 0,0 0 0 0 0,0-1 1 0 0,0 0-1 0 0,0 0 1 0 0,-1 0-1 0 0,1 0 0 0 0,-1 0 1 0 0,1 0-1 0 0,-1-1 0 0 0,0 1 1 0 0,4-6-1 0 0,0-2-876 0 0,0-1-1 0 0,10-21 0 0 0,-11 20-230 0 0,2-3-8067 0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3:47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87 11975 0 0,'0'0'267'0'0,"0"0"42"0"0,0 0 17 0 0,-1-1-28 0 0,4-23-47 0 0,1-5 4614 0 0,-4 28-4349 0 0,0 1-4 0 0,0-2-322 0 0,0 1 0 0 0,0 0 1 0 0,0-1-1 0 0,0 1 0 0 0,-1-1 0 0 0,1 1 0 0 0,0 0 0 0 0,-1-1 0 0 0,1 1 0 0 0,-1 0 1 0 0,0 0-1 0 0,1-1 0 0 0,-1 1 0 0 0,0 0 0 0 0,0 0 0 0 0,1 0 0 0 0,-1 0 0 0 0,0 0 0 0 0,0 0 1 0 0,0 0-1 0 0,-2-1 0 0 0,2 1-180 0 0,1 1 0 0 0,-1 0 0 0 0,1-1 0 0 0,-1 1 0 0 0,0 0 0 0 0,1 0 0 0 0,-1-1 0 0 0,0 1 0 0 0,1 0-1 0 0,-1 0 1 0 0,0 0 0 0 0,0 0 0 0 0,1 0 0 0 0,-1 0 0 0 0,0 0 0 0 0,1 0 0 0 0,-1 0 0 0 0,0 0 0 0 0,1 0 0 0 0,-1 0 0 0 0,0 1 0 0 0,1-1 0 0 0,-1 0 0 0 0,0 0 0 0 0,1 1 0 0 0,-1-1 0 0 0,0 1 0 0 0,1-1 0 0 0,-2 1 0 0 0,0 1 151 0 0,-8 3 10 0 0,0 1 1 0 0,1 1 0 0 0,-1 0-1 0 0,-13 13 1 0 0,-31 38 564 0 0,48-51-725 0 0,-91 122-11 0 0,72-91 0 0 0,16-26 0 0 0,2 1 0 0 0,-12 25 0 0 0,16-30 0 0 0,0 0 0 0 0,1 0 0 0 0,-1 0 0 0 0,1 0 0 0 0,1 1 0 0 0,-1 12 0 0 0,3-5 0 0 0,2-12 0 0 0,-1-2 0 0 0,0 1 0 0 0,0 0 0 0 0,0 0 0 0 0,0-1 0 0 0,0 1 0 0 0,0-1 0 0 0,1 0 0 0 0,-1 0 0 0 0,1 1 0 0 0,0-2 0 0 0,0 1 0 0 0,0 0 0 0 0,-1-1 0 0 0,2 1 0 0 0,-1-1 0 0 0,0 0 0 0 0,0 0 0 0 0,0 0 0 0 0,0 0 0 0 0,1 0 0 0 0,-1-1 0 0 0,4 0 0 0 0,4 1 0 0 0,1-1 0 0 0,-1 0 0 0 0,0-1 0 0 0,0 0 0 0 0,14-3 0 0 0,-4-1 0 0 0,0-1 0 0 0,0 0 0 0 0,-1-2 0 0 0,21-10 0 0 0,-33 14 0 0 0,0 0 0 0 0,-1-1 0 0 0,0 0 0 0 0,0 0 0 0 0,0-1 0 0 0,-1 0 0 0 0,1 0 0 0 0,-1 0 0 0 0,-1-1 0 0 0,1 0 0 0 0,-1 0 0 0 0,8-15 0 0 0,-12 18 1 0 0,1 0 0 0 0,-1 0 0 0 0,0 0 0 0 0,0 0 0 0 0,-1 0 0 0 0,1-1 0 0 0,-1 1 0 0 0,0 0 0 0 0,0 0 0 0 0,0 0 0 0 0,-1 0 0 0 0,-1-7 0 0 0,-2-6-5 0 0,-11-29 1 0 0,-1-2-67 0 0,4 8-675 0 0,7 23-1213 0 0,-4-21 0 0 0,8 34 434 0 0,-5-8-11 0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3:47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11975 0 0,'0'0'267'0'0,"0"0"42"0"0,0 0 17 0 0,0 0-28 0 0,0 0-126 0 0,0 0 204 0 0,0 0 111 0 0,0 0 22 0 0,0 0 3 0 0,-12 14 2560 0 0,10-11-2637 0 0,0 1 1 0 0,1 0-1 0 0,-1 0 0 0 0,1 0 0 0 0,0 0 0 0 0,0-1 1 0 0,0 1-1 0 0,1 1 0 0 0,0-1 0 0 0,-1 0 1 0 0,2 0-1 0 0,-1 5 0 0 0,0 18 1006 0 0,-3 13-1367 0 0,-19 197 17 0 0,8-112-91 0 0,-1 4 0 0 0,4-67 0 0 0,-26 80 0 0 0,-4-35 0 0 0,38-96 0 0 0,-14 28 0 0 0,14-33-64 0 0,2-5-273 0 0,1-1-138 0 0,0 0-33 0 0,0 0-208 0 0,19-15-4841 0 0,-12 7 3510 0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3:48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10135 0 0,'0'0'464'0'0,"-1"1"-9"0"0,1 0-445 0 0,-1 0 0 0 0,0-1-1 0 0,1 1 1 0 0,-1-1 0 0 0,0 1 0 0 0,0-1-1 0 0,1 1 1 0 0,-1-1 0 0 0,0 1 0 0 0,0-1-1 0 0,0 0 1 0 0,0 1 0 0 0,0-1 0 0 0,0 0 0 0 0,1 0-1 0 0,-1 0 1 0 0,-2 1 0 0 0,-3 0 131 0 0,-6 8 4493 0 0,11-8-4417 0 0,0 0 0 0 0,0 1 0 0 0,0-1 0 0 0,0 0 0 0 0,0 1 0 0 0,1-1 0 0 0,-1 0 0 0 0,1 1 0 0 0,-2 1 0 0 0,2 0 738 0 0,0-3-290 0 0,0 0-121 0 0,-1 2 195 0 0,1-1-631 0 0,0-1 0 0 0,0 1 0 0 0,0-1 0 0 0,-1 1 0 0 0,1 0 0 0 0,0-1 0 0 0,0 1 0 0 0,0-1 0 0 0,0 1 0 0 0,0 0 0 0 0,0-1 0 0 0,0 1 1 0 0,0-1-1 0 0,1 1 0 0 0,-1-1 0 0 0,0 1 0 0 0,0 0 0 0 0,0-1 0 0 0,1 1 0 0 0,-1 0 0 0 0,11 9 47 0 0,2-3-138 0 0,-4-4 207 0 0,0-1 0 0 0,0 0 0 0 0,0-1 0 0 0,0 0 0 0 0,0 0 0 0 0,0-1 0 0 0,1 0 0 0 0,-1 0 0 0 0,0-1 0 0 0,9-3 0 0 0,28-3 625 0 0,-34 6-588 0 0,-1-1 0 0 0,19-4 0 0 0,18-9-261 0 0,-40 13 0 0 0,-1 2-133 0 0,-6 1-563 0 0,-1-1-258 0 0,0 0-1011 0 0,-1-2-4023 0 0,-1-7-1724 0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3:4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35 11975 0 0,'0'0'267'0'0,"0"0"42"0"0,0 0 17 0 0,0 0-28 0 0,-1 0-196 0 0,-15 1-21 0 0,14-1 284 0 0,0 1 122 0 0,-10 3 1243 0 0,12-4-1641 0 0,0 0 1 0 0,0 0-1 0 0,0 0 1 0 0,0 0-1 0 0,0 0 1 0 0,0 0 0 0 0,1 0-1 0 0,-1 0 1 0 0,0 0-1 0 0,0 0 1 0 0,0 0-1 0 0,0 0 1 0 0,0 0 0 0 0,0 0-1 0 0,0 0 1 0 0,0 0-1 0 0,0 0 1 0 0,0 0-1 0 0,0 0 1 0 0,0 0 0 0 0,0 0-1 0 0,0 0 1 0 0,0 0-1 0 0,0 0 1 0 0,0 0-1 0 0,0 0 1 0 0,0 0 0 0 0,0 0-1 0 0,0 0 1 0 0,0 0-1 0 0,0 0 1 0 0,0 0-1 0 0,0 0 1 0 0,0 0 0 0 0,0 1-1 0 0,0-1 1 0 0,0 0-1 0 0,0 0 1 0 0,0 0-1 0 0,22-3 5847 0 0,-18 3-5827 0 0,190-27 1939 0 0,-152 22-2048 0 0,43-1 0 0 0,-84 6 9 0 0,-1 0 0 0 0,0 0 1 0 0,1 0-1 0 0,-1 0 0 0 0,0 0 0 0 0,1 0 0 0 0,-1 0 1 0 0,0 0-1 0 0,1 0 0 0 0,-1 0 0 0 0,0 0 0 0 0,1 0 1 0 0,-1 0-1 0 0,0 0 0 0 0,1 0 0 0 0,-1 1 0 0 0,0-1 1 0 0,1 0-1 0 0,-1 0 0 0 0,0 0 0 0 0,1 1 0 0 0,-1-1 1 0 0,0 0-1 0 0,1 1 0 0 0,-5 5 221 0 0,-9 2-2530 0 0,1-6-6900 0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3:56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57 8287 0 0,'0'0'191'0'0,"0"0"26"0"0,0 0 9 0 0,0 0 110 0 0,0 0 444 0 0,0 0 196 0 0,10-5 1662 0 0,-7 4-2362 0 0,0 0-1 0 0,0-1 1 0 0,1 1-1 0 0,-1-1 1 0 0,0 0-1 0 0,-1 0 1 0 0,1 0-1 0 0,0 0 0 0 0,-1 0 1 0 0,1-1-1 0 0,-1 1 1 0 0,1-1-1 0 0,-1 0 1 0 0,3-4-1 0 0,-5 6 237 0 0,2 0 12 0 0,-1 1-1 0 0,0-1 1 0 0,1 0-1 0 0,-1 1 0 0 0,0-1 1 0 0,0 0-1 0 0,0 0 1 0 0,0 0-1 0 0,0 0 1 0 0,2-2-1 0 0,0-1 652 0 0,-9 9 604 0 0,-10 14-1667 0 0,0 1-1 0 0,2 1 1 0 0,0 0-1 0 0,-19 40 1 0 0,5-8-62 0 0,-1 9-50 0 0,12-21 0 0 0,3-13 0 0 0,3 2 0 0 0,0-1 0 0 0,2 2 0 0 0,1-1 0 0 0,1 1 0 0 0,-4 46 0 0 0,8-37 0 0 0,2 0 0 0 0,3 48 0 0 0,10 77 0 0 0,-15-51 0 0 0,3-105 0 0 0,-1 7 0 0 0,-3 30 0 0 0,3-33 0 0 0,1-13 0 0 0,0 1 0 0 0,1 0 0 0 0,-1-1 0 0 0,0 1 0 0 0,0-1 0 0 0,0 1 0 0 0,0 0 0 0 0,1-1 0 0 0,-1 1 0 0 0,0-1 0 0 0,1 1 0 0 0,-1-1 0 0 0,0 1 0 0 0,1-1 0 0 0,-1 1 0 0 0,1 0 0 0 0,11 0 0 0 0,1-3 0 0 0,-3-2-64 0 0,-8 3-273 0 0,-2 1-138 0 0,0 0-1125 0 0,0 0-4590 0 0,0 0-1968 0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3:58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0 11975 0 0,'0'0'267'0'0,"0"0"42"0"0,0 0 17 0 0,0 0-28 0 0,0 0-58 0 0,0 0 491 0 0,0 0 238 0 0,0 0 45 0 0,0 0 8 0 0,0 0 2 0 0,0 0 0 0 0,0 0 0 0 0,0 0-69 0 0,0 0-290 0 0,0 0-121 0 0,0 0-28 0 0,0 0-72 0 0,0 0-217 0 0,0 0 161 0 0,0 0 100 0 0,0 0 21 0 0,1 2-66 0 0,0-2-440 0 0,-1 0 1 0 0,0 1-1 0 0,0-1 0 0 0,0 0 1 0 0,1 1-1 0 0,-1-1 0 0 0,0 0 1 0 0,0 1-1 0 0,0-1 1 0 0,0 1-1 0 0,1-1 0 0 0,-1 0 1 0 0,0 1-1 0 0,0-1 0 0 0,0 1 1 0 0,0-1-1 0 0,0 0 0 0 0,0 1 1 0 0,0-1-1 0 0,0 1 1 0 0,0-1-1 0 0,-1 0 0 0 0,1 1 1 0 0,0-1-1 0 0,0 1 0 0 0,0-1 1 0 0,0 0-1 0 0,0 1 1 0 0,-1-1-1 0 0,1 0 0 0 0,0 1 1 0 0,-1-1-1 0 0,-14 15 44 0 0,7-9-44 0 0,-1-1-1 0 0,-12 6 0 0 0,-5 3 1331 0 0,24-13-1226 0 0,1 0 268 0 0,1-1-577 0 0,0 0-248 0 0,0 0-50 0 0,0 0 58 0 0,1 0 293 0 0,50-19 197 0 0,-43 17 193 0 0,-1-1 0 0 0,1 1 0 0 0,-1 1 0 0 0,1-1 0 0 0,-1 2 0 0 0,1-1 0 0 0,13 1 0 0 0,-12 1-241 0 0,0 3 0 0 0,-8-3 0 0 0,0 1 0 0 0,0-1 0 0 0,0 0 0 0 0,0 0 0 0 0,-1 1 0 0 0,1-1 0 0 0,0 0 0 0 0,-1 1 0 0 0,1-1 0 0 0,-1 1 0 0 0,1-1 0 0 0,-1 1 0 0 0,0-1 0 0 0,0 1 0 0 0,1-1 0 0 0,-1 1 0 0 0,0-1 0 0 0,0 1 0 0 0,-1-1 0 0 0,1 1 0 0 0,0-1 0 0 0,0 1 0 0 0,-1-1 0 0 0,1 1 0 0 0,-1-1 0 0 0,1 1 0 0 0,-1-1 0 0 0,-1 2 0 0 0,-1 4 0 0 0,-1-1 0 0 0,1 1 0 0 0,-1-1 0 0 0,-8 10 0 0 0,1-4 0 0 0,-1-1 0 0 0,0 0 0 0 0,0-1 0 0 0,-1 0 0 0 0,0-1 0 0 0,-1 0 0 0 0,0-1 0 0 0,-17 7 0 0 0,12-4 0 0 0,26-18 0 0 0,10-6 0 0 0,-6 8 0 0 0,-9 4 0 0 0,1-1 0 0 0,-1 1 0 0 0,1 0 0 0 0,-1 0 0 0 0,1 0 0 0 0,0 0 0 0 0,0 1 0 0 0,0-1 0 0 0,-1 1 0 0 0,1-1 0 0 0,0 1 0 0 0,0 0 0 0 0,0 0 0 0 0,0 0 0 0 0,-1 1 0 0 0,4 0 0 0 0,-5-1 0 0 0,0 0 0 0 0,0 0 0 0 0,0 0 0 0 0,-1 0 0 0 0,1 0 0 0 0,0 0 0 0 0,0 0 0 0 0,0 0 0 0 0,-1 0 0 0 0,1 1 0 0 0,0-1 0 0 0,0 0 0 0 0,-1 1 0 0 0,1-1 0 0 0,0 0 0 0 0,-1 1 0 0 0,1-1 0 0 0,0 1 0 0 0,-1-1 0 0 0,1 1 0 0 0,-1-1 0 0 0,2 2 0 0 0,-1 0 0 0 0,1 0 0 0 0,0 0 0 0 0,0 0 0 0 0,0 0 0 0 0,0 0 0 0 0,-1 0 0 0 0,1 1 0 0 0,-1-1 0 0 0,0 1 0 0 0,1-1 0 0 0,-1 1 0 0 0,0-1 0 0 0,-1 1 0 0 0,1-1 0 0 0,0 1 0 0 0,-1 0 0 0 0,1 0 0 0 0,-1-1 0 0 0,0 1 0 0 0,0 4 0 0 0,-1 5 0 0 0,-1 0 0 0 0,0 0 0 0 0,-5 15 0 0 0,1 0 0 0 0,2-12 0 0 0,0-1 0 0 0,-1 0 0 0 0,-12 25 0 0 0,-25 36 0 0 0,42-75 0 0 0,-5 8 0 0 0,0 0 0 0 0,-1 0 0 0 0,0-1 0 0 0,-1 0 0 0 0,1 0 0 0 0,-14 9 0 0 0,-48 29 0 0 0,45-31 0 0 0,10-9 0 0 0,11-5 0 0 0,0 0 0 0 0,0 0 0 0 0,0 0 0 0 0,-1 0 0 0 0,1-1 0 0 0,0 1 0 0 0,0-1 0 0 0,0 0 0 0 0,0 1 0 0 0,0-1 0 0 0,0 0 0 0 0,-2-2 0 0 0,-3 0 0 0 0,-3-2 0 0 0,-3-3 0 0 0,11 5 0 0 0,1 1 0 0 0,-3-9 0 0 0,5 6 0 0 0,-1 0 0 0 0,1 0 0 0 0,1 0 0 0 0,-1 1 0 0 0,1-1 0 0 0,0 0 0 0 0,0 1 0 0 0,0-1 0 0 0,1 1 0 0 0,5-8 0 0 0,-7 10 0 0 0,0 0 0 0 0,1 1 0 0 0,0 0 0 0 0,-1-1 0 0 0,1 1 0 0 0,0 0 0 0 0,-1 0 0 0 0,1 0 0 0 0,2-1 0 0 0,13-9 0 0 0,-15 9 1 0 0,7-7-23 0 0,0 1 1 0 0,19-15-1 0 0,-5 9-973 0 0,20-15-1378 0 0,-42 28 1657 0 0,-1 1-857 0 0,3-3-379 0 0,6-10-80 0 0,-7 10-15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4:15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13 4607 0 0,'0'0'102'0'0,"0"0"20"0"0,0 0 6 0 0,0 0 119 0 0,0 0 500 0 0,0 0 223 0 0,0 0 44 0 0,0 0-61 0 0,0 0-288 0 0,-7-1 154 0 0,3 1 3518 0 0,1 1-4479 0 0,-2 0 1591 0 0,-11-10-20 0 0,9 5-1058 0 0,6 3 117 0 0,1 1 21 0 0,-2 0-66 0 0,-28 2-131 0 0,14 0 3029 0 0,15-1-2898 0 0,-6 4-222 0 0,6-3 166 0 0,1-2 101 0 0,0 0 21 0 0,0 0-66 0 0,0 0-222 0 0,0 0 166 0 0,0 0 101 0 0,0 0 21 0 0,1 2-66 0 0,4 8-294 0 0,3 0-133 0 0,2-2-16 0 0,0-1 0 0 0,-1 2 0 0 0,-2 2 0 0 0,5 10 573 0 0,11 26 1 0 0,0-2 327 0 0,-17-35-901 0 0,-1 1 0 0 0,6 19 0 0 0,-1-6 0 0 0,9 20 0 0 0,19 50 0 0 0,-20-51-1976 0 0,-15-31 1960 0 0,0 0 16 0 0,1-2 0 0 0,-1 0 0 0 0,0 0 0 0 0,1 0-72 0 0,-4-8-299 0 0,0-2-117 0 0,0 0-21 0 0,0 0 66 0 0,0 0 222 0 0,-1-2-166 0 0,-2-2-76 0 0,1 1 0 0 0,-1-1 0 0 0,1 0 0 0 0,-1 0 0 0 0,2 0 0 0 0,-1-1 0 0 0,0 1 0 0 0,1 0 0 0 0,-2-8 0 0 0,1-3-1567 0 0,-1-25-1 0 0,2 26 765 0 0,0-4-270 0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3:58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11 13823 0 0,'0'0'315'0'0,"9"-5"870"0"0,18 0 3287 0 0,-25 5-3928 0 0,-2 0-28 0 0,0 0-4 0 0,2 0 210 0 0,-1 0-648 0 0,-1 0 1 0 0,1 0-1 0 0,-1 0 0 0 0,0 0 0 0 0,1 0 1 0 0,-1 0-1 0 0,1 0 0 0 0,-1 0 0 0 0,0 0 0 0 0,1 0 1 0 0,-1 0-1 0 0,1 0 0 0 0,-1 0 0 0 0,0 0 1 0 0,1 0-1 0 0,-1 0 0 0 0,0 1 0 0 0,1-1 1 0 0,0 0-1 0 0,0 2-18 0 0,0 0 0 0 0,0 0 0 0 0,0 1 0 0 0,0-1 0 0 0,0 0 0 0 0,-1 0 0 0 0,1 1 0 0 0,-1-1 0 0 0,1 0 0 0 0,-1 1 0 0 0,0-1 0 0 0,0 0 0 0 0,0 1 0 0 0,0-1 0 0 0,-1 0 0 0 0,1 1-1 0 0,0-1 1 0 0,-2 3 0 0 0,1 1 77 0 0,-1-1 0 0 0,0 1 0 0 0,0-1 0 0 0,-1 0-1 0 0,1 0 1 0 0,-6 9 0 0 0,-34 48-133 0 0,-10 6 0 0 0,21-22 0 0 0,20-27 0 0 0,1-8 0 0 0,5-11 0 0 0,4 0 0 0 0,-4 2-9 0 0,3-2 15 0 0,0 1 0 0 0,1 0-1 0 0,-1-1 1 0 0,0 0 0 0 0,1 0 0 0 0,-1 1 0 0 0,0-1-1 0 0,1 0 1 0 0,-1 0 0 0 0,0 0 0 0 0,1-1 0 0 0,-1 1-1 0 0,-3-1 1 0 0,3 1 31 0 0,0-1 1 0 0,0 0-1 0 0,0 1 0 0 0,0-1 0 0 0,0 0 0 0 0,0 0 1 0 0,0 0-1 0 0,1 0 0 0 0,-1 0 0 0 0,0 0 0 0 0,1-1 1 0 0,-1 1-1 0 0,1 0 0 0 0,-1-1 0 0 0,1 1 1 0 0,-1-1-1 0 0,1 0 0 0 0,0 0 0 0 0,0 1 0 0 0,0-1 1 0 0,0 0-1 0 0,0 0 0 0 0,0 0 0 0 0,1 0 0 0 0,-1 0 1 0 0,1 0-1 0 0,-1-3 0 0 0,0 2 18 0 0,1 0 0 0 0,0-1 0 0 0,0 1 0 0 0,0 0 0 0 0,0-1 0 0 0,0 1 0 0 0,1 0 0 0 0,-1 0 0 0 0,1-1-1 0 0,0 1 1 0 0,0 0 0 0 0,0 0 0 0 0,1 0 0 0 0,-1 0 0 0 0,1 0 0 0 0,3-5 0 0 0,19-26-55 0 0,-18 28 0 0 0,3 3 0 0 0,-8 3 0 0 0,-1-1 0 0 0,1 1 0 0 0,0 0 0 0 0,-1-1 0 0 0,1 1 0 0 0,0 0 0 0 0,-1 0 0 0 0,1 0 0 0 0,0-1 0 0 0,-1 1 0 0 0,1 0 0 0 0,0 0 0 0 0,0 0 0 0 0,-1 0 0 0 0,1 0 0 0 0,0 0 0 0 0,-1 1 0 0 0,1-1 0 0 0,0 0 0 0 0,-1 0 0 0 0,2 1 0 0 0,0 0 0 0 0,7 3 0 0 0,-3 5 0 0 0,29 52 0 0 0,-16-36 0 0 0,-12-16 0 0 0,2-1 0 0 0,-6-5 0 0 0,7 4 0 0 0,4-1 0 0 0,-5-2 0 0 0,1-3 0 0 0,-1 0 0 0 0,5 2 0 0 0,-14-3 0 0 0,1 0 0 0 0,0 0 0 0 0,-1 0 0 0 0,1 0 0 0 0,0 0 0 0 0,-1 0 0 0 0,1 0 0 0 0,0 0 0 0 0,-1 0 0 0 0,1 0 0 0 0,0 0 0 0 0,-1-1 0 0 0,1 1 0 0 0,-1 0 0 0 0,1 0 0 0 0,0-1 0 0 0,-1 1 0 0 0,1 0 0 0 0,0-1 0 0 0,6-3-201 0 0,-6 3-850 0 0,-1 1-385 0 0,0 0-1409 0 0,0 0-5342 0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4:01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31 10135 0 0,'0'0'231'0'0,"0"0"29"0"0,0 0 19 0 0,0 0 105 0 0,0 0 410 0 0,-4-9 3366 0 0,-5-5-3132 0 0,8 13-516 0 0,1 1 0 0 0,0 0 0 0 0,0 0-68 0 0,-17-1 1168 0 0,15 1-1480 0 0,2 1-110 0 0,0-1 0 0 0,-1 0 0 0 0,1 0 0 0 0,-1 1 0 0 0,1-1 1 0 0,-1 0-1 0 0,0 0 0 0 0,1 0 0 0 0,-1 0 0 0 0,1 1 1 0 0,-1-1-1 0 0,1 0 0 0 0,-1 0 0 0 0,1 0 0 0 0,-1 0 1 0 0,1-1-1 0 0,-1 1 0 0 0,0 0 0 0 0,1 0 0 0 0,-1 0 1 0 0,1 0-1 0 0,-1 0 0 0 0,0-1 0 0 0,-4 1 1113 0 0,6 2 611 0 0,7 1-752 0 0,1-1-961 0 0,0-1 0 0 0,1-1 0 0 0,-1 0 0 0 0,18-2 0 0 0,-17-1-33 0 0,-10 3 0 0 0,0 0 0 0 0,0 0 0 0 0,0 0 0 0 0,1-1 0 0 0,-1 1 0 0 0,0 0 0 0 0,0 0 0 0 0,0 0 0 0 0,0 0 0 0 0,1 0 0 0 0,-1 0 0 0 0,0 0 0 0 0,0 0 0 0 0,0 0 0 0 0,0 0 0 0 0,1 0 0 0 0,-1 0 0 0 0,0-1 0 0 0,0 1 0 0 0,0 0 0 0 0,0 0 0 0 0,0 0 0 0 0,0 0 0 0 0,0 0 0 0 0,1-1 0 0 0,-1 1 0 0 0,0 0 0 0 0,0 0 0 0 0,0 0 0 0 0,0 0 0 0 0,0-1 0 0 0,0 1 0 0 0,0 0 0 0 0,0 0 0 0 0,0 0 0 0 0,0-1 0 0 0,0 1 0 0 0,0 0 0 0 0,0 0 0 0 0,0 0 0 0 0,0 0 0 0 0,0-1 0 0 0,0 1 0 0 0,0 0 0 0 0,-14-3 0 0 0,0 3 0 0 0,0 1 0 0 0,0 0 0 0 0,0 1 0 0 0,0 1 0 0 0,-22 7 0 0 0,-23 9 0 0 0,51-16 0 0 0,99-6 0 0 0,-12-10 72 0 0,-95 5 1296 0 0,7 6-1273 0 0,0 1-1 0 0,0-1 0 0 0,-1 2 1 0 0,1-1-1 0 0,-17 2 1 0 0,5-1-54 0 0,14 1-27 0 0,5 0-23 0 0,0 0 0 0 0,-1-1 1 0 0,1 1-1 0 0,-1-1 1 0 0,1 0-1 0 0,-1 0 0 0 0,1 0 1 0 0,-5 0-1 0 0,6 0-328 0 0,1 0-138 0 0,3 0 160 0 0,-1 0 1 0 0,1 1-1 0 0,-1-1 0 0 0,0 0 0 0 0,1-1 1 0 0,-1 1-1 0 0,1 0 0 0 0,-1-1 0 0 0,1 1 0 0 0,-1-1 1 0 0,0 1-1 0 0,5-3 0 0 0,5-2-7877 0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4:09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 10135 0 0,'0'0'231'0'0,"0"0"29"0"0,0 0 19 0 0,0 0 105 0 0,0 0 410 0 0,0 0 184 0 0,0 0 40 0 0,0 0-63 0 0,0 0-290 0 0,0 0-121 0 0,0 0-28 0 0,0 0 66 0 0,0 0 288 0 0,0 0 122 0 0,0 0 28 0 0,10-14 4152 0 0,-4 13-5017 0 0,-3 1-83 0 0,-1-1 0 0 0,1 1 0 0 0,-1-1-1 0 0,1 1 1 0 0,-1 0 0 0 0,1 0 0 0 0,0 0 0 0 0,-1 1 0 0 0,1-1 0 0 0,-1 0 0 0 0,1 1 0 0 0,-1 0 0 0 0,1-1 0 0 0,-1 1 0 0 0,1 0-1 0 0,-1 1 1 0 0,0-1 0 0 0,0 0 0 0 0,0 0 0 0 0,1 1 0 0 0,-1 0 0 0 0,3 2 0 0 0,-1 2 250 0 0,0 0 0 0 0,0 0 0 0 0,0 0-1 0 0,0 0 1 0 0,-1 0 0 0 0,3 9 0 0 0,0 0-116 0 0,2 5-206 0 0,-2 0 0 0 0,0 0 0 0 0,-1 1 0 0 0,4 38 0 0 0,-1-6 0 0 0,6 65 0 0 0,0 4 0 0 0,-5-71 0 0 0,-3-1 0 0 0,-1 1 0 0 0,-3 0 0 0 0,-3 0 0 0 0,-1 0 0 0 0,-3 0 0 0 0,-15 68 0 0 0,-21 24 0 0 0,19-75 0 0 0,-7 20 0 0 0,-51 95 0 0 0,76-172-64 0 0,3-9-273 0 0,-4 5-239 0 0,3-5-4243 0 0,-1-13-1169 0 0,-1-2-1724 0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4:10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88 15663 0 0,'2'-2'356'0'0,"2"-1"-197"0"0,0 0 1 0 0,0 0-1 0 0,1 1 0 0 0,-1-1 0 0 0,1 1 0 0 0,5-1 0 0 0,8-5 91 0 0,109-51 9810 0 0,-161 64-8957 0 0,-21 13-545 0 0,-69 31 1 0 0,113-43-559 0 0,-1 0 0 0 0,1 0 0 0 0,-12 11 0 0 0,17-13 0 0 0,1 0 0 0 0,0 1 0 0 0,1-1 0 0 0,-1 1 0 0 0,1 0 0 0 0,0 1 0 0 0,-7 10 0 0 0,11-15 0 0 0,0-1 0 0 0,-1 1 0 0 0,1-1 0 0 0,0 1 0 0 0,0-1 0 0 0,0 0 0 0 0,-1 1 0 0 0,1-1 0 0 0,0 1 0 0 0,0-1 0 0 0,0 1 0 0 0,0 0 0 0 0,0-1 0 0 0,0 1 0 0 0,0-1 0 0 0,0 1 0 0 0,0-1 0 0 0,0 1 0 0 0,0-1 0 0 0,0 1 0 0 0,0-1 0 0 0,0 1 0 0 0,1-1 0 0 0,-1 1 0 0 0,6 2 0 0 0,-6-3 0 0 0,4 3 0 0 0,0 0 0 0 0,0-1 0 0 0,0 0 0 0 0,0 0 0 0 0,0 0 0 0 0,0 0 0 0 0,1-1 0 0 0,-1 0 0 0 0,1 1 0 0 0,-1-2 0 0 0,1 1 0 0 0,0 0 0 0 0,5-1 0 0 0,32 0-659 0 0,0-1 1 0 0,-1-3-1 0 0,1-1 0 0 0,0-2 1 0 0,42-13-1 0 0,-74 17-1073 0 0,-8 2-253 0 0,-2 1-1075 0 0,0 0-4107 0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4:10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15663 0 0,'-14'11'293'0'0,"-4"3"456"0"0,-21 22 0 0 0,38-35-384 0 0,12 2 631 0 0,8 0-228 0 0,-1-1-1 0 0,0-1 0 0 0,36-2 1 0 0,53-12 850 0 0,-24-1-2003 0 0,-78 13-12 0 0,-1 0 0 0 0,1 0 0 0 0,-1-1 0 0 0,0 1 0 0 0,5-3 1 0 0,8-4-7110 0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4:11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1017 13823 0 0,'0'0'315'0'0,"0"0"45"0"0,0 0 21 0 0,0 0-49 0 0,-10-1 651 0 0,9 1-724 0 0,-1 0-1 0 0,0 0 1 0 0,0-1 0 0 0,0 1-1 0 0,0-1 1 0 0,0 1 0 0 0,1-1-1 0 0,-1 0 1 0 0,0 0 0 0 0,0 0-1 0 0,1 0 1 0 0,-1 0 0 0 0,1 0-1 0 0,-1 0 1 0 0,1-1 0 0 0,-1 1-1 0 0,1 0 1 0 0,-2-3 0 0 0,1 1 112 0 0,1 1 1 0 0,-1-1-1 0 0,1 0 1 0 0,0 1-1 0 0,0-1 1 0 0,0 0-1 0 0,1 0 1 0 0,-1 0-1 0 0,1 0 1 0 0,-1 0 0 0 0,1-5-1 0 0,1-15-17 0 0,1 0 0 0 0,8-40 0 0 0,18-45 1619 0 0,0 2-912 0 0,-10 26-549 0 0,44-123 0 0 0,-47 164-307 0 0,2 0 0 0 0,2 2-1 0 0,2 0 1 0 0,49-67 0 0 0,-66 98-205 0 0,0 0 0 0 0,1 1 0 0 0,-1 0 0 0 0,1-1 0 0 0,1 2 0 0 0,-1-1 0 0 0,1 1 0 0 0,0 0 0 0 0,0 0 0 0 0,10-5 0 0 0,6 0 0 0 0,-11 3 0 0 0,0 2 0 0 0,1-1 0 0 0,-1 2 0 0 0,1-1 0 0 0,0 2 0 0 0,20-3 0 0 0,-25 5 0 0 0,0 0 0 0 0,0 1 0 0 0,1-1 0 0 0,7 3 0 0 0,-14-3 0 0 0,1 1 0 0 0,-1-1 0 0 0,1 0 0 0 0,-1 1 0 0 0,0-1 0 0 0,1 1 0 0 0,-1-1 0 0 0,1 1 0 0 0,-1 0 0 0 0,0 0 0 0 0,1-1 0 0 0,-1 1 0 0 0,0 0 0 0 0,0 0 0 0 0,0 0 0 0 0,0 1 0 0 0,0-1 0 0 0,0 0 0 0 0,0 0 0 0 0,0 0 0 0 0,0 1 0 0 0,0-1 0 0 0,-1 0 0 0 0,1 1 0 0 0,-1-1 0 0 0,1 1 0 0 0,0 1 0 0 0,0 0 0 0 0,0 2 0 0 0,0-1 0 0 0,-1 1 0 0 0,1 0 0 0 0,-1 0 0 0 0,0 0 0 0 0,0 0 0 0 0,0-1 0 0 0,-1 1 0 0 0,1 0 0 0 0,-1 0 0 0 0,-1-1 0 0 0,1 1 0 0 0,-1 0 0 0 0,1-1 0 0 0,-1 1 0 0 0,0-1 0 0 0,-1 0 0 0 0,1 0 0 0 0,-1 0 0 0 0,-5 6 0 0 0,-1 1 0 0 0,-1 0 0 0 0,0-1 0 0 0,-1 0 0 0 0,0 0 0 0 0,-20 12 0 0 0,19-14 0 0 0,0-1 0 0 0,0-1 0 0 0,-1 0 0 0 0,1-1 0 0 0,-1 0 0 0 0,-1-1 0 0 0,1 0 0 0 0,-1-1 0 0 0,-17 2 0 0 0,22-5 0 0 0,9 0 0 0 0,-1 0 0 0 0,1 0 0 0 0,0-1 0 0 0,0 1 0 0 0,0 0 0 0 0,-1 0 0 0 0,1 0 0 0 0,0 0 0 0 0,0 0 0 0 0,0 0 0 0 0,-1 0 0 0 0,1 0 0 0 0,0 0 0 0 0,0 0 0 0 0,0 0 0 0 0,0-1 0 0 0,-1 1 0 0 0,1 0 0 0 0,0 0 0 0 0,0 0 0 0 0,0 0 0 0 0,0 0 0 0 0,0-1 0 0 0,-1 1 0 0 0,1 0 0 0 0,0 0 0 0 0,0 0 0 0 0,0 0 0 0 0,0-1 0 0 0,0 1 0 0 0,0 0 0 0 0,0 0 0 0 0,0 0 0 0 0,0-1 0 0 0,0 1 0 0 0,0 0 0 0 0,0 0 0 0 0,0 0 0 0 0,0-1 0 0 0,0 1 0 0 0,0 0 0 0 0,0 0 0 0 0,0 0 0 0 0,0-1 0 0 0,0 1 0 0 0,0 0 0 0 0,0 0 0 0 0,0 0 0 0 0,1-1 0 0 0,-1 1 0 0 0,0 0 0 0 0,0 0 0 0 0,0 0 0 0 0,0 0 0 0 0,0 0 0 0 0,0-1 0 0 0,1 1 0 0 0,-1 0 0 0 0,0 0 0 0 0,0 0 0 0 0,0 0 0 0 0,0 0 0 0 0,1 0 0 0 0,-1-1 0 0 0,4-2 0 0 0,1-1 0 0 0,-1 1 0 0 0,1-1 0 0 0,0 1 0 0 0,0 1 0 0 0,0-1 0 0 0,0 1 0 0 0,1-1 0 0 0,-1 2 0 0 0,1-1 0 0 0,-1 1 0 0 0,1-1 0 0 0,-1 1 0 0 0,1 1 0 0 0,11-1 0 0 0,-11 1 0 0 0,1 1 0 0 0,0-1 0 0 0,-1 1 0 0 0,1 0 0 0 0,-1 1 0 0 0,0 0 0 0 0,1 0 0 0 0,-1 0 0 0 0,0 1 0 0 0,0 0 0 0 0,0 0 0 0 0,-1 0 0 0 0,9 7 0 0 0,-7-5 0 0 0,0 1 0 0 0,-1 0 0 0 0,0 1 0 0 0,0 0 0 0 0,-1 0 0 0 0,0 0 0 0 0,0 0 0 0 0,0 1 0 0 0,-1 0 0 0 0,0 0 0 0 0,-1 0 0 0 0,0 1 0 0 0,0-1 0 0 0,-1 1 0 0 0,0-1 0 0 0,0 1 0 0 0,-1 0 0 0 0,0 0 0 0 0,-1 0 0 0 0,1-1 0 0 0,-2 1 0 0 0,0 0 0 0 0,0 0 0 0 0,0 0 0 0 0,-1 0 0 0 0,0-1 0 0 0,-1 1 0 0 0,0-1 0 0 0,0 0 0 0 0,-7 13 0 0 0,2-9 0 0 0,0 0 0 0 0,-1-1 0 0 0,0 0 0 0 0,-1 0 0 0 0,0-1 0 0 0,0-1 0 0 0,-1 1 0 0 0,-1-2 0 0 0,1 0 0 0 0,-16 8 0 0 0,20-12 0 0 0,0 0 0 0 0,-1-1 0 0 0,0 0 0 0 0,0-1 0 0 0,0 0 0 0 0,0 0 0 0 0,0 0 0 0 0,-12 0 0 0 0,2-2 0 0 0,-1 0 0 0 0,-30-4 0 0 0,45 3-174 0 0,1 1 1 0 0,-1-1-1 0 0,0 0 1 0 0,0 0-1 0 0,1-1 0 0 0,-1 1 1 0 0,1-1-1 0 0,-1 0 1 0 0,1 0-1 0 0,0 0 1 0 0,-1 0-1 0 0,1 0 0 0 0,0-1 1 0 0,0 1-1 0 0,1-1 1 0 0,-1 0-1 0 0,1 0 0 0 0,-1 0 1 0 0,1 0-1 0 0,0-1 1 0 0,0 1-1 0 0,0 0 0 0 0,1-1 1 0 0,-1 1-1 0 0,1-1 1 0 0,0 0-1 0 0,0 0 0 0 0,0 1 1 0 0,0-1-1 0 0,1 0 1 0 0,-1 0-1 0 0,1 0 1 0 0,0 0-1 0 0,0 0 0 0 0,2-6 1 0 0,2-8-1362 0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4:03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16 8287 0 0,'0'0'191'0'0,"0"0"26"0"0,0 0 9 0 0,-1 1-34 0 0,-3 3-78 0 0,3-2 274 0 0,1-2 110 0 0,0 0 12 0 0,0 0-67 0 0,0 0-154 0 0,0 0 453 0 0,0 0 228 0 0,0 0 44 0 0,0 0-61 0 0,0 0-288 0 0,0 0-121 0 0,0 0-28 0 0,0 0-4 0 0,0 0 0 0 0,0 0 0 0 0,0 0 0 0 0,0 0 0 0 0,0 0 0 0 0,0 0 0 0 0,0 0 0 0 0,0 0 0 0 0,0 0 0 0 0,0 0 0 0 0,0 0 0 0 0,0 0-492 0 0,0 0-1 0 0,-1 0 1 0 0,1 0-1 0 0,0 1 1 0 0,0-1-1 0 0,0 0 1 0 0,0 0-1 0 0,0 0 1 0 0,-1 0-1 0 0,1 0 1 0 0,0 1-1 0 0,0-1 1 0 0,0 0-1 0 0,-1 0 1 0 0,1 0-1 0 0,0 0 1 0 0,0 0-1 0 0,0 0 1 0 0,-1 0-1 0 0,1 0 1 0 0,0 0-1 0 0,0 1 1 0 0,0-1-1 0 0,-1 0 1 0 0,1 0-1 0 0,0 0 1 0 0,0 0-1 0 0,-1 0 1 0 0,1-1-1 0 0,0 1 1 0 0,-18 5 434 0 0,4-1 905 0 0,13-3-1167 0 0,5-2-89 0 0,-1 1-80 0 0,75-14 1937 0 0,-56 10-2178 0 0,42-2-1 0 0,7-2-1304 0 0,-67 7 1558 0 0,12 0 1741 0 0,-34 14-2012 0 0,15-12-182 0 0,-1 1 0 0 0,0-1 1 0 0,1 1-1 0 0,-1-1 0 0 0,0 0 1 0 0,0-1-1 0 0,0 1 0 0 0,0-1 0 0 0,0 0 1 0 0,1 0-1 0 0,-1 0 0 0 0,0 0 1 0 0,-5-1-1 0 0,0-2-1117 0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4:05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276 355 10135 0 0,'0'0'464'0'0,"0"0"-9"0"0,0-1-295 0 0,0-5-3 0 0,0 5 569 0 0,0 0-463 0 0,0 0 0 0 0,0 1 0 0 0,-1-1 0 0 0,1 0 0 0 0,0 0 0 0 0,0 1 0 0 0,-1-1 0 0 0,1 0 0 0 0,0 0 0 0 0,-1 1 0 0 0,1-1 0 0 0,-1 1 0 0 0,1-1 0 0 0,-1 0 0 0 0,1 1 0 0 0,-1-1 0 0 0,1 1 0 0 0,-1-1 0 0 0,0 1 0 0 0,1-1 0 0 0,-1 1 0 0 0,0 0 0 0 0,1-1 0 0 0,-1 1 0 0 0,0 0 0 0 0,0-1 0 0 0,-1 1 0 0 0,-25-5 581 0 0,15 3 150 0 0,7 1-887 0 0,0 0 0 0 0,0 0 0 0 0,0 1 0 0 0,0 0 0 0 0,0 0 0 0 0,0 0 0 0 0,0 1 0 0 0,0-1 0 0 0,0 1 0 0 0,-8 3 0 0 0,0 1 241 0 0,1 0 0 0 0,-21 13-1 0 0,23-12-347 0 0,0 0 0 0 0,1 0 0 0 0,0 1 0 0 0,0 1 0 0 0,0-1 0 0 0,-12 17 0 0 0,18-21 0 0 0,1 0 0 0 0,-1 0 0 0 0,1 1 0 0 0,0-1 0 0 0,0 0 0 0 0,1 1 0 0 0,-1 0 0 0 0,1-1 0 0 0,0 1 0 0 0,-1 0 0 0 0,2 0 0 0 0,-1 0 0 0 0,0 0 0 0 0,1 0 0 0 0,0 0 0 0 0,0 0 0 0 0,0 0 0 0 0,0 0 0 0 0,1 0 0 0 0,-1-1 0 0 0,1 1 0 0 0,0 0 0 0 0,2 5 0 0 0,-3-8 0 0 0,1 1 0 0 0,-1-1 0 0 0,1 1 0 0 0,0-1 0 0 0,-1 1 0 0 0,1-1 0 0 0,0 0 0 0 0,0 1 0 0 0,0-1 0 0 0,0 0 0 0 0,0 0 0 0 0,0 1 0 0 0,0-1 0 0 0,0 0 0 0 0,0 0 0 0 0,1 0 0 0 0,1 1 0 0 0,1 0 0 0 0,-1 0 0 0 0,-1 0 0 0 0,1 0 0 0 0,-1-1 0 0 0,1 1 0 0 0,-1-1 0 0 0,1 1 0 0 0,0-1 0 0 0,0 0 0 0 0,0 0 0 0 0,0-1 0 0 0,0 1 0 0 0,0 0 0 0 0,0-1 0 0 0,0 0 0 0 0,0 0 0 0 0,5 0 0 0 0,1 0 0 0 0,0-2 0 0 0,0 0 0 0 0,0 0 0 0 0,0-1 0 0 0,0 0 0 0 0,0 0 0 0 0,-1-1 0 0 0,14-8 0 0 0,-16 9 82 0 0,-1 0 0 0 0,0 0 0 0 0,0-1 0 0 0,0 0 0 0 0,0 0 0 0 0,0 0 0 0 0,-1 0-1 0 0,0-1 1 0 0,0 0 0 0 0,0 1 0 0 0,-1-2 0 0 0,1 1 0 0 0,-1 0 0 0 0,0-1 0 0 0,-1 1 0 0 0,0-1 0 0 0,1 0 0 0 0,-2 0 0 0 0,1 0 0 0 0,-1 0-1 0 0,0 0 1 0 0,0 0 0 0 0,0 0 0 0 0,-1-8 0 0 0,-2-24 328 0 0,-1 0-1 0 0,-1 0 1 0 0,-3 0-1 0 0,-13-44 1 0 0,17 73-410 0 0,-1-1 0 0 0,0 1 0 0 0,0 0 0 0 0,-7-10 0 0 0,-9-18 0 0 0,17 25 0 0 0,3 10 0 0 0,0 2 0 0 0,0-1 0 0 0,1 0 0 0 0,-1 0 0 0 0,0 1 0 0 0,0-1 0 0 0,0 0 0 0 0,1 0 0 0 0,-1 1 0 0 0,0-1 0 0 0,1 0 0 0 0,-1 1 0 0 0,1-1 0 0 0,-1 0 0 0 0,1 1 0 0 0,-1-1 0 0 0,1 1 0 0 0,-1-1 0 0 0,1 1 0 0 0,-1-1 0 0 0,1 1 0 0 0,0-1 0 0 0,-1 1 0 0 0,1-1 0 0 0,0 1 0 0 0,0 0 0 0 0,-1 0 0 0 0,1-1 0 0 0,0 1 0 0 0,1 0 0 0 0,0-1 0 0 0,17-5 0 0 0,0 0 0 0 0,1 1 0 0 0,39-3 0 0 0,-46 6 0 0 0,17-2 0 0 0,1 2 0 0 0,0 0 0 0 0,0 3 0 0 0,40 4 0 0 0,-69-5-87 0 0,-1 0 0 0 0,1 1 0 0 0,-1-1 0 0 0,1 0 0 0 0,-1 1-1 0 0,1-1 1 0 0,-1 1 0 0 0,1 0 0 0 0,-1-1 0 0 0,3 3 0 0 0,-1 4-1681 0 0,-3-5 1242 0 0,0-2 424 0 0,0 0-1 0 0,0 1 0 0 0,0-1 1 0 0,0 1-1 0 0,0-1 1 0 0,0 0-1 0 0,0 1 1 0 0,0-1-1 0 0,0 0 1 0 0,0 1-1 0 0,0-1 0 0 0,0 0 1 0 0,0 0-1 0 0,-1 1 1 0 0,1-1-1 0 0,0 0 1 0 0,0 1-1 0 0,0-1 1 0 0,-1 0-1 0 0,1 0 0 0 0,0 1 1 0 0,0-1-1 0 0,-1 0 1 0 0,1 1-1 0 0,-1 0-330 0 0,-7 8-1102 0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4:05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90 11975 0 0,'0'0'267'0'0,"-2"1"42"0"0,2-1-199 0 0,0 0 0 0 0,1 0-1 0 0,-1 0 1 0 0,0 0-1 0 0,0 0 1 0 0,0 0 0 0 0,0 0-1 0 0,0 0 1 0 0,0 0-1 0 0,0 0 1 0 0,0 0 0 0 0,0 0-1 0 0,0 1 1 0 0,0-1-1 0 0,1 0 1 0 0,-1 0 0 0 0,0 0-1 0 0,0 0 1 0 0,0 0-1 0 0,0 0 1 0 0,0 0 0 0 0,0 0-1 0 0,0 0 1 0 0,0 0-1 0 0,0 1 1 0 0,0-1 0 0 0,0 0-1 0 0,0 0 1 0 0,0 0-1 0 0,0 0 1 0 0,0 0 0 0 0,0 0-1 0 0,0 0 1 0 0,0 0-1 0 0,0 1 1 0 0,0-1 0 0 0,0 0-1 0 0,0 0 1 0 0,0 0-1 0 0,0 0 1 0 0,0 0 0 0 0,0 0-1 0 0,0 0 1 0 0,0 0-1 0 0,0 0 1 0 0,0 1 0 0 0,0-1-1 0 0,-1 0 1 0 0,1 0-1 0 0,0 0 1 0 0,0 0 0 0 0,0 0-1 0 0,0 0 1 0 0,0 0-1 0 0,0 0 1 0 0,0 0 0 0 0,0 0-1 0 0,16 0 2606 0 0,25-7-876 0 0,86-16-342 0 0,-74 13-396 0 0,77-4 0 0 0,-58 8-647 0 0,268-19-454 0 0,-279 20-642 0 0,-35 2 60 0 0,-20 2 291 0 0,-6 0 23 0 0,-44 6-6518 0 0,23-7 4242 0 0,1 1-15 0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4:06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70 15663 0 0,'0'0'356'0'0,"0"0"50"0"0,0 0 20 0 0,0 0-42 0 0,0 0-180 0 0,0 0 176 0 0,0 0 107 0 0,0 0 22 0 0,0 0 3 0 0,0 0 0 0 0,0 0 0 0 0,-2 11 592 0 0,-3 4-1096 0 0,-4 24 1 0 0,3-10-10 0 0,-17 57 1 0 0,21-81 4 0 0,2-3 3 0 0,-1 0-1 0 0,0-1 0 0 0,1 1 0 0 0,0 0 0 0 0,-1 0 0 0 0,1 0 1 0 0,0 0-1 0 0,0 0 0 0 0,0-1 0 0 0,0 3 0 0 0,0-2 365 0 0,0-2 117 0 0,0 0 21 0 0,0 0-66 0 0,-1 0-419 0 0,0 0 0 0 0,0-1 0 0 0,-1 1 0 0 0,1 0 0 0 0,0 0 0 0 0,0-1 0 0 0,0 1 0 0 0,0-1-1 0 0,-1 1 1 0 0,1-1 0 0 0,0 1 0 0 0,0-1 0 0 0,0 0 0 0 0,0 0 0 0 0,0 1 0 0 0,0-1 0 0 0,-1-2 0 0 0,0 0 83 0 0,0 1 1 0 0,0-1-1 0 0,0 0 0 0 0,0-1 1 0 0,1 1-1 0 0,-2-4 0 0 0,0-4 151 0 0,0 1 0 0 0,0 0-1 0 0,0-18 1 0 0,0 0-258 0 0,1 0 0 0 0,2-1 0 0 0,5-49 0 0 0,-5 78 48 0 0,0-1 0 0 0,0 0 0 0 0,0 0-1 0 0,0 0 1 0 0,0 1 0 0 0,0-1 0 0 0,0 0 0 0 0,0 0-1 0 0,1 1 1 0 0,-1-1 0 0 0,0 0 0 0 0,1 0 0 0 0,-1 1-1 0 0,1-1 1 0 0,-1 0 0 0 0,1 1 0 0 0,-1-1 0 0 0,1 0-1 0 0,-1 1 1 0 0,1-1 0 0 0,-1 1 0 0 0,1-1 0 0 0,0 1-1 0 0,-1-1 1 0 0,1 1 0 0 0,0 0 0 0 0,-1-1 0 0 0,1 1 0 0 0,0 0-1 0 0,0-1 1 0 0,-1 1 0 0 0,1 0 0 0 0,0 0 0 0 0,0 0-1 0 0,0 0 1 0 0,-1 0 0 0 0,1 0 0 0 0,0 0 0 0 0,1 0-1 0 0,2 0 89 0 0,-1 0-136 0 0,-1 0 0 0 0,1 0 0 0 0,-1 1 0 0 0,1-1 0 0 0,-1 0 0 0 0,1 1 0 0 0,-1 0 0 0 0,5 1 0 0 0,-5-1 0 0 0,0 0 0 0 0,0 0 0 0 0,0 0 0 0 0,0-1 0 0 0,0 1 0 0 0,0-1 0 0 0,0 0 0 0 0,0 1 0 0 0,0-1 0 0 0,1 0 0 0 0,-1 0 0 0 0,4-1 0 0 0,-2 0 0 0 0,0 1 0 0 0,0 0 0 0 0,1 0 0 0 0,-1 0 0 0 0,0 0 0 0 0,0 1 0 0 0,7 1 0 0 0,20 1 0 0 0,11-1 0 0 0,-35-1 0 0 0,-1 0 0 0 0,1 0 0 0 0,-1-1 0 0 0,1 0 0 0 0,0-1 0 0 0,-1 1 0 0 0,1-1 0 0 0,-1-1 0 0 0,9-2 0 0 0,-11 3-17 0 0,1-2-107 0 0,0 2-1 0 0,-1-1 1 0 0,1 0 0 0 0,0 1 0 0 0,0 0-1 0 0,0 0 1 0 0,0 1 0 0 0,0-1 0 0 0,0 1-1 0 0,5 0 1 0 0,-7 1-319 0 0,3-1 393 0 0,-5 0-2979 0 0,1 0-3287 0 0,-2 0-766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4:16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0 11975 0 0,'0'0'267'0'0,"0"0"42"0"0,0 0 17 0 0,0 0-28 0 0,-2 1-58 0 0,-2 3 617 0 0,1-1 0 0 0,0 0-1 0 0,0 1 1 0 0,-5 6-1 0 0,0 0 253 0 0,7-8-597 0 0,1-2 0 0 0,0 0 0 0 0,-6 11 512 0 0,4-6-673 0 0,-1-1 0 0 0,-1 1 1 0 0,1 0-1 0 0,-1-1 0 0 0,-4 5 0 0 0,-9 10-306 0 0,-39 54-45 0 0,-14 10 0 0 0,32-39 0 0 0,-74 66 0 0 0,89-90 0 0 0,66-59 33 0 0,35-38-1450 0 0,-68 67 845 0 0,-7 7-242 0 0,0 0-1 0 0,1-1 1 0 0,-1 1-1 0 0,-1-1 1 0 0,1 0-1 0 0,3-6 1 0 0,-5 7-1233 0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4:07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66 17503 0 0,'0'0'399'0'0,"0"0"60"0"0,0 0 21 0 0,-3 1-59 0 0,-6 4-136 0 0,7-3 457 0 0,1-2-637 0 0,1 0 1 0 0,0 0 0 0 0,-1 0 0 0 0,1 0 0 0 0,0 0 0 0 0,0 0 0 0 0,-1 0 0 0 0,1 0 0 0 0,0 0 0 0 0,0 0 0 0 0,-1 1-1 0 0,1-1 1 0 0,0 0 0 0 0,0 0 0 0 0,0 0 0 0 0,-1 0 0 0 0,1 1 0 0 0,0-1 0 0 0,0 0 0 0 0,0 0 0 0 0,0 0-1 0 0,-1 1 1 0 0,1-1 0 0 0,0 0 0 0 0,0 0 0 0 0,0 1 0 0 0,0-1 0 0 0,0 0 0 0 0,0 0 0 0 0,0 1 0 0 0,0-1 0 0 0,0 0-1 0 0,0 0 1 0 0,0 1 0 0 0,0-1 0 0 0,0 0 0 0 0,0 1 0 0 0,10 4 903 0 0,-6-4-900 0 0,0 0 0 0 0,0 0 0 0 0,1-1 0 0 0,-1 0-1 0 0,6 0 1 0 0,299-55 1531 0 0,-197 29-1640 0 0,-101 23 34 0 0,-7 2-64 0 0,-1 0 1 0 0,0 0 0 0 0,1 0-1 0 0,0 1 1 0 0,-1-1 0 0 0,1 1-1 0 0,5 0 1 0 0,-7 0-1022 0 0,-2 0-385 0 0,-2 1-897 0 0,-9 3-3458 0 0,0 2-1477 0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4:07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3 111 13823 0 0,'0'0'630'0'0,"0"-2"-13"0"0,4-42 504 0 0,-4 44-1042 0 0,1-1 0 0 0,-1 1 0 0 0,0 0 0 0 0,1-1-1 0 0,-1 1 1 0 0,0-1 0 0 0,1 1 0 0 0,-1 0 0 0 0,1 0 0 0 0,-1-1-1 0 0,1 1 1 0 0,-1 0 0 0 0,1 0 0 0 0,-1-1 0 0 0,1 1 0 0 0,-1 0 0 0 0,1 0-1 0 0,-1 0 1 0 0,1 0 0 0 0,-1 0 0 0 0,1 0 0 0 0,0 0 172 0 0,1-1-27 0 0,-1 0 1 0 0,1 0-1 0 0,0 0 1 0 0,-1 0 0 0 0,1 0-1 0 0,-1-1 1 0 0,0 1-1 0 0,1 0 1 0 0,-1-1 0 0 0,2-1-1 0 0,-3 2-76 0 0,1 0-1 0 0,-1 0 1 0 0,1 0-1 0 0,0 0 0 0 0,0 0 1 0 0,0 0-1 0 0,0 1 1 0 0,-1-1-1 0 0,1 0 1 0 0,0 0-1 0 0,0 1 1 0 0,0-1-1 0 0,0 1 0 0 0,0-1 1 0 0,1 1-1 0 0,-1-1 1 0 0,0 1-1 0 0,0 0 1 0 0,0 0-1 0 0,0-1 1 0 0,2 1-1 0 0,-1 0 397 0 0,-2 0-28 0 0,2 1-72 0 0,7 3-289 0 0,-7-2-154 0 0,-1 0 0 0 0,0 0 0 0 0,0-1 1 0 0,0 1-1 0 0,0 0 0 0 0,0 0 0 0 0,-1 0 0 0 0,1 0 1 0 0,0 0-1 0 0,-1 0 0 0 0,0 1 0 0 0,1-1 0 0 0,-1 0 1 0 0,0 0-1 0 0,0 0 0 0 0,0 0 0 0 0,-1 3 0 0 0,-7 39-4 0 0,6-37 2 0 0,0 0 1 0 0,-1 0 0 0 0,1 0 0 0 0,-6 9 0 0 0,-5 13 0 0 0,5-6 0 0 0,2-3 0 0 0,-1-1 0 0 0,-15 28 0 0 0,25-53 17 0 0,11-21 491 0 0,-1-1 0 0 0,-1-1-1 0 0,11-42 1 0 0,-21 59-320 0 0,1 0 1 0 0,0 0-1 0 0,1 1 0 0 0,0-1 0 0 0,1 1 1 0 0,0 0-1 0 0,0 0 0 0 0,2 1 0 0 0,8-13 1 0 0,-12 21-40 0 0,5-2-133 0 0,1-1-16 0 0,3 2 0 0 0,0 2 0 0 0,-1 5 0 0 0,26 14-2144 0 0,19 5-9074 0 0,-55-23 11115 0 0,18 7-5744 0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4:08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19351 0 0,'0'0'439'0'0,"0"0"62"0"0,0 0 33 0 0,0 0-65 0 0,0 0-169 0 0,0 0 442 0 0,0 0 229 0 0,0 0 42 0 0,1-2-59 0 0,31-32 1795 0 0,-22 22-2515 0 0,-1 2 1 0 0,2-1-1 0 0,-1 1 0 0 0,1 1 0 0 0,1 0 1 0 0,13-8-1 0 0,-17 14-234 0 0,0 0 0 0 0,0 0 0 0 0,1 1 0 0 0,-1 0 0 0 0,1 1 0 0 0,-1 0 0 0 0,1 0 0 0 0,0 0 0 0 0,12 2 0 0 0,-18-1 0 0 0,10 3 0 0 0,-2 6 0 0 0,-7-5 0 0 0,3 6 0 0 0,1 17 0 0 0,-6-23 0 0 0,1 21 0 0 0,-3-12 0 0 0,0 0 0 0 0,1-16 0 0 0,1 0 0 0 0,0 0 0 0 0,0 1 0 0 0,0-1 0 0 0,1 1 0 0 0,-1-1 0 0 0,0 1 0 0 0,4-3 0 0 0,35-28 0 0 0,-31 25 0 0 0,-2 1 0 0 0,2-1 0 0 0,1 0 0 0 0,-1 1 0 0 0,1 0 0 0 0,20-9 0 0 0,-18 12 72 0 0,-12 4-36 0 0,1 0 0 0 0,-1 0 0 0 0,1 1 1 0 0,-1-1-1 0 0,1 0 0 0 0,-1 1 0 0 0,0-1 0 0 0,1 1 0 0 0,-1 0 0 0 0,0-1 0 0 0,0 1 0 0 0,1 0 1 0 0,-1 0-1 0 0,0 0 0 0 0,0 0 0 0 0,0 0 0 0 0,0 0 0 0 0,0 0 0 0 0,0 0 0 0 0,0 0 0 0 0,0 0 1 0 0,-1 1-1 0 0,1-1 0 0 0,0 0 0 0 0,-1 1 0 0 0,1-1 0 0 0,0 2 0 0 0,2 6 285 0 0,1 0 0 0 0,2 16 0 0 0,-5-23-319 0 0,7 39-1829 0 0,-4-29 1606 0 0,-3-11 143 0 0,-1 0-1 0 0,1-1 1 0 0,-1 1-1 0 0,1-1 1 0 0,-1 1 0 0 0,1 0-1 0 0,-1-1 1 0 0,1 1 0 0 0,0-1-1 0 0,-1 0 1 0 0,1 1-1 0 0,0-1 1 0 0,-1 1 0 0 0,1-1-1 0 0,0 0 1 0 0,0 0-1 0 0,-1 1 1 0 0,1-1 0 0 0,0 0-1 0 0,0 0 1 0 0,-1 0-1 0 0,1 0 1 0 0,0 0 0 0 0,0 0-1 0 0,-1 0 1 0 0,1 0-1 0 0,0 0 1 0 0,0 0 0 0 0,-1-1-1 0 0,1 1 1 0 0,0 0 0 0 0,0 0-1 0 0,-1-1 1 0 0,1 1-1 0 0,0 0 1 0 0,-1-1 0 0 0,1 1-1 0 0,1-2 1 0 0,2-1-249 0 0,0 0 1 0 0,0-1-1 0 0,-1 0 0 0 0,6-6 1 0 0,-8 8 176 0 0,13-15-874 0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4:41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34 175 6447 0 0,'0'0'142'0'0,"0"0"22"0"0,0 0 13 0 0,-2 1 55 0 0,2-1-203 0 0,0 1 0 0 0,0-1 0 0 0,0 0-1 0 0,-1 1 1 0 0,1-1 0 0 0,0 0 0 0 0,0 0 0 0 0,-1 0 0 0 0,1 1-1 0 0,0-1 1 0 0,0 0 0 0 0,-1 0 0 0 0,1 0 0 0 0,0 1 0 0 0,0-1 0 0 0,-1 0-1 0 0,1 0 1 0 0,0 0 0 0 0,-1 0 0 0 0,1 0 0 0 0,0 0 0 0 0,-1 0-1 0 0,1 0 1 0 0,0 0 0 0 0,-1 0 0 0 0,1 0 0 0 0,0 0 0 0 0,-1 0 0 0 0,1 0-1 0 0,0 0 1 0 0,-1 0 0 0 0,1 0 0 0 0,0 0 0 0 0,0 0 0 0 0,-1-1-1 0 0,1 1 1 0 0,0 0 0 0 0,-1 0 0 0 0,1 0 0 0 0,0 0 0 0 0,0-1-1 0 0,-1 1 1 0 0,1 0 0 0 0,0 0 0 0 0,0-1 0 0 0,0 1 0 0 0,-1 0 0 0 0,1-1-1 0 0,-1 0 484 0 0,1 1 0 0 0,0 0 0 0 0,0 0 0 0 0,0 0 0 0 0,0 0 0 0 0,0 0 0 0 0,0 0 0 0 0,0 0-69 0 0,0-2-294 0 0,0-5-61 0 0,0-5 229 0 0,1 11-83 0 0,-1 0 0 0 0,0 0 0 0 0,0 0 0 0 0,0 0 0 0 0,0 1 0 0 0,0-1 0 0 0,0 0-1 0 0,0 0 1 0 0,0 0 0 0 0,0 0 0 0 0,0 0 0 0 0,-1 0 0 0 0,1 1 0 0 0,0-1 0 0 0,0 0 0 0 0,-1 0 0 0 0,1 0 0 0 0,-1 1 0 0 0,1-1 0 0 0,-1 0 0 0 0,0 0 0 0 0,0-1 209 0 0,1 2-222 0 0,0 0 166 0 0,0 0 101 0 0,0 0 21 0 0,0 0-66 0 0,0 0-222 0 0,0 0 166 0 0,0 0 101 0 0,0 0 21 0 0,-1 2-66 0 0,-5 4-222 0 0,5-4 166 0 0,1-2 101 0 0,0 0 21 0 0,0 0-66 0 0,-1-1-294 0 0,0 1-149 0 0,1-1 1 0 0,0 1-1 0 0,0 0 0 0 0,0 0 0 0 0,-1 0 1 0 0,1-1-1 0 0,0 1 0 0 0,0 0 0 0 0,0 0 1 0 0,0 0-1 0 0,-1-1 0 0 0,1 1 0 0 0,0 0 1 0 0,0 0-1 0 0,0-1 0 0 0,0 1 0 0 0,0 0 1 0 0,0-1-1 0 0,0 1 0 0 0,0 0 1 0 0,0 0-1 0 0,0-1 0 0 0,0 1 0 0 0,0 0 1 0 0,0 0-1 0 0,0-1 0 0 0,0 1 0 0 0,0 0 1 0 0,0 0-1 0 0,0-1 0 0 0,0 1 0 0 0,0 0 1 0 0,0-1-1 0 0,1 1 0 0 0,-1 0 0 0 0,0 0 1 0 0,0 0-1 0 0,0-1 0 0 0,0 1 0 0 0,1 0 1 0 0,-1 0-1 0 0,0 0 0 0 0,0-1 0 0 0,0 1 1 0 0,1 0-1 0 0,-1 0 0 0 0,0 0 0 0 0,0 0 1 0 0,1 0-1 0 0,-1 0 0 0 0,0-1 1 0 0,0 1-1 0 0,1 0 0 0 0,-1 0 0 0 0,0 0 1 0 0,0 0-1 0 0,1 0 0 0 0,-1 0 0 0 0,0 0 1 0 0,1 0-1 0 0,-1 0 0 0 0,0 0 0 0 0,9-4 72 0 0,-7 3 48 0 0,0 1 0 0 0,0-1 0 0 0,0 0 0 0 0,-1 0 0 0 0,1-1 0 0 0,-1 1 0 0 0,1 0-1 0 0,-1-1 1 0 0,1 1 0 0 0,1-2 0 0 0,-3 2-71 0 0,1 0 394 0 0,1-1-294 0 0,28-21-133 0 0,-20 17-16 0 0,1 2 0 0 0,0-2 0 0 0,2 6 0 0 0,0 2 0 0 0,0-2 0 0 0,-1-3 0 0 0,-1 1 0 0 0,1 0 0 0 0,-1-1 0 0 0,1 4 0 0 0,-2 3 0 0 0,2-3 0 0 0,0-2 0 0 0,0-1 0 0 0,25-6 0 0 0,-24 6 0 0 0,0 2 0 0 0,-2 0 0 0 0,1-1 0 0 0,0 2 0 0 0,-8-1 0 0 0,13 6 0 0 0,-4-5 0 0 0,13-8 0 0 0,-8 1 0 0 0,-15 4 0 0 0,0-2 0 0 0,26-7 0 0 0,-18 7 0 0 0,1 2 0 0 0,0 2 0 0 0,2 0 0 0 0,-1-2 0 0 0,-1-3 0 0 0,1 3 0 0 0,-1-4 0 0 0,0 0 0 0 0,-1 2 0 0 0,-2 4 0 0 0,-14 5-64 0 0,2-3 90 0 0,2-1-226 0 0,-1 0 1 0 0,1 0 0 0 0,-1 1-1 0 0,0-1 1 0 0,1 0 0 0 0,-1-1-1 0 0,0 1 1 0 0,0 0 0 0 0,0 0-1 0 0,0-1 1 0 0,0 1 0 0 0,0-1-1 0 0,-2 1 1 0 0,-9-1-1812 0 0,1 1 987 0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2:52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90 17407 0 0,'3'-1'228'0'0,"0"-1"0"0"0,-1 0 0 0 0,1 1 0 0 0,0-1 0 0 0,-1 0 0 0 0,0 0-1 0 0,1 0 1 0 0,-1-1 0 0 0,0 1 0 0 0,0-1 0 0 0,3-4 0 0 0,14-15 1473 0 0,-3 6-641 0 0,-14 14-548 0 0,-2 2 0 0 0,0 0 0 0 0,0 0 0 0 0,0-1-68 0 0,4-6-217 0 0,-4 6 161 0 0,0 1 100 0 0,0 3-315 0 0,-1 0 1 0 0,1 0-1 0 0,-1 0 0 0 0,0 0 1 0 0,-2 5-1 0 0,-2 5-112 0 0,-26 86-45 0 0,18-65-16 0 0,6-15 0 0 0,-9 28 0 0 0,8-20 0 0 0,5-20 0 0 0,1 1 0 0 0,0 0 0 0 0,0-1 0 0 0,0 1 0 0 0,1 0 0 0 0,0 14 0 0 0,2-29 0 0 0,1 0 0 0 0,-1 0 0 0 0,1 1 0 0 0,1-1 0 0 0,2-6 0 0 0,7-22 0 0 0,4-48 0 0 0,-13 55 0 0 0,3 1 0 0 0,9-32 0 0 0,-8 44 44 0 0,-5 9 13 0 0,1 1 0 0 0,-1 0 0 0 0,-1-1 0 0 0,1 1 0 0 0,-1-1 0 0 0,1-7 0 0 0,-1 12 431 0 0,-1 1 21 0 0,0 0-66 0 0,0 2-294 0 0,1 0-225 0 0,-1 0 0 0 0,1 0 0 0 0,-1 0 0 0 0,1 0 0 0 0,0 0 0 0 0,0 0 0 0 0,0-1 0 0 0,0 1 0 0 0,0 0 0 0 0,0 0 0 0 0,0-1-1 0 0,1 1 1 0 0,-1-1 0 0 0,0 1 0 0 0,1-1 0 0 0,-1 0 0 0 0,1 1 0 0 0,0-1 0 0 0,-1 0 0 0 0,1 0 0 0 0,0 0 0 0 0,0 0 0 0 0,0-1 0 0 0,3 2 0 0 0,-3-1 97 0 0,3 0-266 0 0,0 0 0 0 0,0 0 1 0 0,0 0-1 0 0,7 0 0 0 0,11-1-4850 0 0,-17 0 2596 0 0,17 0-5659 0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2:52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21191 0 0,'0'0'480'0'0,"0"0"67"0"0,0 0 31 0 0,0 0-56 0 0,0-3-341 0 0,0 0-67 0 0,0-1 142 0 0,0 0-1 0 0,0 0 1 0 0,0 0-1 0 0,3-8 1 0 0,-3 10-183 0 0,1 1 0 0 0,0-1-1 0 0,-1 1 1 0 0,1-1 0 0 0,0 0 0 0 0,0 1 0 0 0,0 0-1 0 0,1-1 1 0 0,-1 1 0 0 0,0 0 0 0 0,0-1 0 0 0,1 1-1 0 0,-1 0 1 0 0,3-1 0 0 0,28-19 781 0 0,0 1 1 0 0,68-28-1 0 0,-84 42-296 0 0,33-7 1 0 0,-38 12-559 0 0,0 5 0 0 0,-1 5 0 0 0,-7-4 0 0 0,0 1 0 0 0,-1-1 0 0 0,0 1 0 0 0,0 0 0 0 0,-1 0 0 0 0,1 0 0 0 0,0 10 0 0 0,-1 1 0 0 0,-2-13 0 0 0,0-3 0 0 0,1 1 0 0 0,-1-1 0 0 0,0 0 0 0 0,1 1 0 0 0,-1-1 0 0 0,1 0 0 0 0,-1 1 0 0 0,1-1 0 0 0,0 1 0 0 0,0-1 0 0 0,0 1 0 0 0,0 1 0 0 0,-1-2 0 0 0,1 0 0 0 0,0-1 0 0 0,0 1 0 0 0,0-1 0 0 0,0 1 0 0 0,0-1 0 0 0,0 1 0 0 0,0 0 0 0 0,0-1 0 0 0,0 1 0 0 0,1-1 0 0 0,-1 1 0 0 0,0-1 0 0 0,0 1 0 0 0,0-1 0 0 0,1 1 0 0 0,-1 0 0 0 0,1 0 0 0 0,0-1 0 0 0,0 1 0 0 0,0-1 0 0 0,0 1 0 0 0,0-1 0 0 0,0 0 0 0 0,0 1 0 0 0,0-1 0 0 0,0 0 0 0 0,0 0 0 0 0,0 0 0 0 0,0 0 0 0 0,0 0 0 0 0,0 0 0 0 0,-1 0 0 0 0,1 0 0 0 0,0 0 0 0 0,0 0 0 0 0,0 0 0 0 0,0-1 0 0 0,0 1 0 0 0,0 0 0 0 0,0-1 0 0 0,0 1 0 0 0,0-1 0 0 0,0 1 0 0 0,0-1 0 0 0,0 0 0 0 0,4-2 0 0 0,-1 0 0 0 0,0 0 0 0 0,0 0 0 0 0,4-6 0 0 0,15-17 0 0 0,-18 18 0 0 0,1 1 0 0 0,0 0 0 0 0,0 1 0 0 0,1-1 0 0 0,0 1 0 0 0,0 1 0 0 0,14-10 0 0 0,-9 11 0 0 0,-11 4 0 0 0,-1 0 0 0 0,1 0 0 0 0,0 0 0 0 0,0 0 0 0 0,-1 0 0 0 0,1 0 0 0 0,0 0 0 0 0,-1 0 0 0 0,1 0 0 0 0,0 0 0 0 0,-1 1 0 0 0,1-1 0 0 0,0 0 0 0 0,-1 1 0 0 0,1-1 0 0 0,0 1 0 0 0,0 0 0 0 0,0-1 0 0 0,0 1 0 0 0,0 0 0 0 0,-1 0 0 0 0,1 0 0 0 0,0 0 0 0 0,-1-1 0 0 0,1 1 0 0 0,-1 0 0 0 0,1 0 0 0 0,-1 0 0 0 0,0 0 0 0 0,1 0 0 0 0,-1 2 0 0 0,1 20 0 0 0,-1 11 0 0 0,2 1 0 0 0,0-19 0 0 0,12 15 0 0 0,-6-20 0 0 0,-6-9-78 0 0,0-1 0 0 0,0 0 0 0 0,0 0 0 0 0,0 0 0 0 0,0 0 0 0 0,0-1 1 0 0,0 1-1 0 0,0 0 0 0 0,0-1 0 0 0,0 1 0 0 0,0-1 0 0 0,0 0 0 0 0,0 0 0 0 0,1 0 0 0 0,-1 0 0 0 0,3 0 0 0 0,-2-1-257 0 0,1 0 0 0 0,-1 0 0 0 0,1 0-1 0 0,-1-1 1 0 0,0 1 0 0 0,1-1 0 0 0,-1 0 0 0 0,6-4-1 0 0,0-1-736 0 0,0-1-1 0 0,-1-1 0 0 0,0 1 1 0 0,12-19-1 0 0,1-1-974 0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4:43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96 8287 0 0,'0'0'382'0'0,"0"0"-8"0"0,0 0-102 0 0,-2 0 463 0 0,-5 1-567 0 0,-6 1 5177 0 0,7-2-654 0 0,14-1-4082 0 0,-8 1-586 0 0,0 0 1 0 0,1 0-1 0 0,-1 0 0 0 0,0 0 1 0 0,0 0-1 0 0,1 0 0 0 0,-1 0 1 0 0,0-1-1 0 0,0 1 0 0 0,0 0 1 0 0,1 0-1 0 0,-1 0 0 0 0,0 0 0 0 0,0 0 1 0 0,1 0-1 0 0,-1 0 0 0 0,0 0 1 0 0,0 0-1 0 0,0-1 0 0 0,0 1 1 0 0,1 0-1 0 0,-1 0 0 0 0,0 0 0 0 0,0 0 1 0 0,0-1-1 0 0,0 1 0 0 0,0 0 1 0 0,1 0-1 0 0,-1 0 0 0 0,0-1 1 0 0,0 1-1 0 0,0 0 0 0 0,0-1 5 0 0,0 1-1 0 0,0 0 0 0 0,0-1 1 0 0,1 1-1 0 0,-1 0 1 0 0,0 0-1 0 0,0 0 0 0 0,0-1 1 0 0,0 1-1 0 0,0 0 1 0 0,1 0-1 0 0,-1-1 0 0 0,0 1 1 0 0,0 0-1 0 0,0 0 0 0 0,1 0 1 0 0,-1 0-1 0 0,0 0 1 0 0,0-1-1 0 0,1 1 0 0 0,-1 0 1 0 0,0 0-1 0 0,0 0 1 0 0,1 0-1 0 0,-1 0 0 0 0,0 0 1 0 0,1 0-1 0 0,4-2 197 0 0,0 1 0 0 0,0-1 0 0 0,-1 0 0 0 0,7-3 0 0 0,-1-1-224 0 0,2 5 0 0 0,71-5 1883 0 0,-82 6-1872 0 0,-1 0 0 0 0,1 0 0 0 0,0-1 0 0 0,0 1 1 0 0,0 0-1 0 0,-1 0 0 0 0,1 0 0 0 0,0-1 0 0 0,0 1 1 0 0,-1 0-1 0 0,1-1 0 0 0,0 1 0 0 0,-1-1 0 0 0,2 0 0 0 0,2-2-13 0 0,25-5 2 0 0,-19 6 0 0 0,22-4 0 0 0,43-23 0 0 0,-62 25 0 0 0,-2 0 0 0 0,-1 1 0 0 0,-10 4 0 0 0,0-1 0 0 0,0 1 0 0 0,0-1 0 0 0,1 1 0 0 0,-1-1 0 0 0,0 1 0 0 0,0-1 0 0 0,0 1 0 0 0,0-1 0 0 0,0 1 0 0 0,0-1 0 0 0,0 1 0 0 0,0-1 0 0 0,0 1 0 0 0,0-1 0 0 0,0 1 0 0 0,0-1 0 0 0,0 1 0 0 0,-1 0 0 0 0,-5 13 0 0 0,3-7-170 0 0,5-4-460 0 0,8-6-2728 0 0,0-2-4492 0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4:47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140 288 6447 0 0,'0'0'142'0'0,"0"0"22"0"0,0 0 13 0 0,0 0 55 0 0,0 0 181 0 0,0 0 78 0 0,0 0 18 0 0,0 0 3 0 0,0 0 0 0 0,0-2 0 0 0,1-5 0 0 0,0 5 0 0 0,-1 2 0 0 0,-1-2 0 0 0,0-7 512 0 0,1 9-512 0 0,0 0 0 0 0,0 0 0 0 0,0 0 0 0 0,0 0 0 0 0,0 0 0 0 0,0 0 0 0 0,-2-1-69 0 0,-11-8-206 0 0,12 8 134 0 0,-1-1-82 0 0,-1 1-1 0 0,1-1 1 0 0,0 0 0 0 0,0 0 0 0 0,0 0-1 0 0,-2-3 1 0 0,4 5-212 0 0,0 0 0 0 0,0-1-1 0 0,0 1 1 0 0,0 0 0 0 0,0 0 0 0 0,0 0-1 0 0,0 0 1 0 0,0-1 0 0 0,0 1 0 0 0,0 0 0 0 0,0 0-1 0 0,0 0 1 0 0,0-1 0 0 0,0 1 0 0 0,0 0-1 0 0,0 0 1 0 0,0 0 0 0 0,0 0 0 0 0,0-1-1 0 0,0 1 1 0 0,0 0 0 0 0,0 0 0 0 0,0 0-1 0 0,0-1 1 0 0,0 1 0 0 0,-1 0 0 0 0,1 0-1 0 0,0 0 1 0 0,0 0 0 0 0,0 0 0 0 0,0-1-1 0 0,0 1 1 0 0,0 0 0 0 0,-1 0 0 0 0,1 0-1 0 0,0 0 1 0 0,0 0 0 0 0,0 0 0 0 0,0 0-1 0 0,-1 0 1 0 0,1-1 0 0 0,0 1 0 0 0,0 0-1 0 0,-1 0 1 0 0,-6 8 469 0 0,-5 15-866 0 0,-28 116 320 0 0,33-110 0 0 0,-5 29 0 0 0,5-30 0 0 0,6-1 0 0 0,1-22 0 0 0,3-13 0 0 0,-3-4 0 0 0,0 8 0 0 0,-5-14 0 0 0,2 6 160 0 0,0 1 0 0 0,0 0 0 0 0,1-1 0 0 0,0 1 0 0 0,1-1 0 0 0,0 1 0 0 0,1-1 0 0 0,2-12 0 0 0,29-212 448 0 0,-30 231-608 0 0,-1 3 0 0 0,0 0 0 0 0,0 0 0 0 0,1 0 0 0 0,-1 1 0 0 0,1-1 0 0 0,-1 0 0 0 0,1 0 0 0 0,0 1 0 0 0,0-1 0 0 0,0 0 0 0 0,1-1 0 0 0,3-9 0 0 0,5-5 0 0 0,-7 14 0 0 0,4-5 0 0 0,6 9 0 0 0,-9 0 0 0 0,19 2 0 0 0,-13-3 0 0 0,0 0 0 0 0,0-1 0 0 0,17-4 0 0 0,10-1 0 0 0,-20 3 0 0 0,0 0 0 0 0,-1-2 0 0 0,18-6 0 0 0,-14 5 0 0 0,33-8 0 0 0,11 6 0 0 0,-24 3 0 0 0,46-12 0 0 0,-77 15 0 0 0,-3 0 0 0 0,1 1 0 0 0,-1 0 0 0 0,1 0 0 0 0,0 1 0 0 0,-1 0 0 0 0,9 1 0 0 0,-5-2 0 0 0,-3 2 0 0 0,-11 4-133 0 0,-7 2-3892 0 0,11-7-3825 0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1:2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7 10135 0 0,'0'0'464'0'0,"0"0"-9"0"0,0 0-87 0 0,0 0 728 0 0,0 0 353 0 0,0 0 73 0 0,0 0-125 0 0,0 0-574 0 0,0 0-250 0 0,0 0-49 0 0,0 0-11 0 0,-14-6 1023 0 0,12 5-1389 0 0,0 1 0 0 0,0 0 0 0 0,0 0 0 0 0,0 0 0 0 0,0 0-1 0 0,-1 1 1 0 0,1-1 0 0 0,0 0 0 0 0,0 1 0 0 0,0-1 0 0 0,0 1 0 0 0,0 0-1 0 0,0 0 1 0 0,0 0 0 0 0,0 0 0 0 0,0 0 0 0 0,-1 2 0 0 0,-20 7 1313 0 0,21-9-1017 0 0,-3 3-294 0 0,5-4-149 0 0,-1 0 1 0 0,1 1-1 0 0,0-1 0 0 0,0 0 0 0 0,0 0 1 0 0,0 0-1 0 0,0 0 0 0 0,-1 1 0 0 0,1-1 1 0 0,0 0-1 0 0,0 0 0 0 0,0 0 0 0 0,0 1 1 0 0,0-1-1 0 0,0 0 0 0 0,0 0 0 0 0,0 0 1 0 0,0 1-1 0 0,0-1 0 0 0,0 0 0 0 0,0 0 1 0 0,0 1-1 0 0,0-1 0 0 0,0 0 0 0 0,0 0 1 0 0,0 0-1 0 0,0 1 0 0 0,0-1 0 0 0,0 0 1 0 0,0 0-1 0 0,0 1 0 0 0,0-1 0 0 0,1 0 1 0 0,-1 0-1 0 0,0 0 0 0 0,0 0 1 0 0,0 1-1 0 0,0-1 0 0 0,0 0 0 0 0,1 0 1 0 0,-1 0-1 0 0,0 0 0 0 0,0 1 0 0 0,0-1 1 0 0,0 0-1 0 0,1 0 0 0 0,-1 0 0 0 0,0 0 1 0 0,0 0-1 0 0,0 0 0 0 0,1 0 0 0 0,-1 0 1 0 0,0 0-1 0 0,0 0 0 0 0,1 0 0 0 0,-1 0 1 0 0,0 0-1 0 0,0 0 0 0 0,0 0 0 0 0,1 0 1 0 0,-1 0-1 0 0,0 0 0 0 0,5 1 0 0 0,0 0 0 0 0,0 0 0 0 0,-1 0 0 0 0,1-1 0 0 0,0 0 0 0 0,0 0 0 0 0,8-1 0 0 0,2 0 0 0 0,44-3 486 0 0,-37 2-9 0 0,29 1 0 0 0,-36 2 115 0 0,-15-1-592 0 0,1 0 1 0 0,-1 0-1 0 0,1 0 0 0 0,-1 0 1 0 0,1 0-1 0 0,-1 0 0 0 0,1 0 1 0 0,-1 1-1 0 0,1-1 0 0 0,-1 0 1 0 0,1 0-1 0 0,-1 1 0 0 0,0-1 1 0 0,1 0-1 0 0,-1 0 0 0 0,1 1 1 0 0,-1-1-1 0 0,0 0 0 0 0,1 1 0 0 0,-1-1 1 0 0,0 1-1 0 0,1-1 0 0 0,-1 0 1 0 0,0 1-1 0 0,0-1 0 0 0,0 1 1 0 0,1-1-1 0 0,-1 1 0 0 0,0-1 1 0 0,0 1-1 0 0,0-1 0 0 0,0 1 1 0 0,0-1-1 0 0,0 1 0 0 0,0-1 1 0 0,0 1-1 0 0,0-1 0 0 0,0 1 1 0 0,0-1-1 0 0,0 1 0 0 0,0-1 1 0 0,0 1-1 0 0,0-1 0 0 0,-1 1 0 0 0,1-1 1 0 0,0 0-1 0 0,0 1 0 0 0,-1-1 1 0 0,1 1-1 0 0,-5 6 0 0 0,-1 0 0 0 0,1 0 0 0 0,-1-1 0 0 0,0 0 0 0 0,-1 0 0 0 0,0 0 0 0 0,-14 8 0 0 0,9-5 0 0 0,-29 18 0 0 0,26-17 0 0 0,-1 1 0 0 0,-26 23 0 0 0,18-12-64 0 0,23-21-273 0 0,1-1-138 0 0,0 0-33 0 0,0 0-208 0 0,11-2-4841 0 0,0-1 3510 0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1:26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15663 0 0,'0'0'356'0'0,"0"0"50"0"0,0 0 20 0 0,0 0-42 0 0,0 0-112 0 0,0 0 463 0 0,0 0 234 0 0,0 0 45 0 0,2 1-61 0 0,14 5-20 0 0,-8-2-444 0 0,0-1 0 0 0,0 0-1 0 0,0-1 1 0 0,0 1 0 0 0,0-2 0 0 0,0 1 0 0 0,0-1-1 0 0,1 0 1 0 0,13-1 0 0 0,6-3-285 0 0,8-1 2 0 0,36-9 0 0 0,-64 11-206 0 0,-6 1 0 0 0,1 0 0 0 0,-1 0 0 0 0,1 0 0 0 0,-1 1 0 0 0,1-1 0 0 0,-1 1 0 0 0,6 0 0 0 0,1-2 0 0 0,-2-2-64 0 0,-6 4-273 0 0,-9 0-2318 0 0,-1 0-6217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4:16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8287 0 0,'0'0'382'0'0,"0"0"-8"0"0,-1 1-240 0 0,-6 4 19 0 0,6-3 567 0 0,-1-3 563 0 0,2 1-1230 0 0,0 0 1 0 0,-1 0 0 0 0,1 0 0 0 0,0 0 0 0 0,0 0 0 0 0,-1 0-1 0 0,1-1 1 0 0,0 1 0 0 0,0 0 0 0 0,-1 0 0 0 0,1 0 0 0 0,0 0-1 0 0,-1 0 1 0 0,1 0 0 0 0,0 0 0 0 0,0 0 0 0 0,-1 0 0 0 0,1 0-1 0 0,0 1 1 0 0,-1-1 0 0 0,1 0 0 0 0,0 0 0 0 0,0 0 0 0 0,-1 0-1 0 0,1 0 1 0 0,0 0 0 0 0,0 1 0 0 0,-1-1 0 0 0,1 0 0 0 0,0 0-1 0 0,0 1 1 0 0,-4 8 970 0 0,4-7 0 0 0,0-2 0 0 0,0 0-69 0 0,-1 2-290 0 0,-1 4 2503 0 0,8-10-608 0 0,-5 2-3132 0 0,1 0 1084 0 0,66-2 1640 0 0,-41 3-2152 0 0,-11 1 118 0 0,7 1 1101 0 0,-20 0-1116 0 0,-2 1 340 0 0,2 1-486 0 0,1 0 1 0 0,-1 0 0 0 0,0 0-1 0 0,1 0 1 0 0,-1 0 0 0 0,1-1 0 0 0,0 0-1 0 0,4 3 1 0 0,-2-3-288 0 0,-5-1-178 0 0,-1-1 65 0 0,0 0 154 0 0,0 0-452 0 0,0 0-230 0 0,2-9-6423 0 0,-2 7 312 0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1:47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28 2759 0 0,'0'0'126'0'0,"0"0"136"0"0,0 0 494 0 0,0 0 216 0 0,0 0 42 0 0,0 0 8 0 0,0 0 2 0 0,0 0 0 0 0,0 0 0 0 0,0 0-69 0 0,0 0-290 0 0,0 0-121 0 0,0 0-28 0 0,0 0-72 0 0,0 0-217 0 0,0 0 161 0 0,0 0 100 0 0,0 0 21 0 0,0 0 3 0 0,0 0 0 0 0,0 0 0 0 0,0 0 0 0 0,0 0-69 0 0,1-2-222 0 0,0 1 418 0 0,-1-1-1 0 0,1 1 1 0 0,-1 0-1 0 0,0-1 1 0 0,1 1-1 0 0,-1-1 1 0 0,0 1-1 0 0,0-1 0 0 0,0-1 1 0 0,0-1-1101 0 0,-2 4 611 0 0,-8 4-133 0 0,0 0-16 0 0,0 3 0 0 0,9-6 15 0 0,1 0 1 0 0,-1 0-1 0 0,0-1 0 0 0,0 1 1 0 0,0 0-1 0 0,1-1 0 0 0,-1 1 0 0 0,0-1 1 0 0,0 1-1 0 0,0-1 0 0 0,0 0 0 0 0,0 1 1 0 0,-2-1-1 0 0,-2-2 161 0 0,5 2-123 0 0,-6-3 373 0 0,4 3-342 0 0,0-1 0 0 0,0 1 0 0 0,1-1 1 0 0,-1 1-1 0 0,0 0 0 0 0,0 0 0 0 0,1 0 1 0 0,-1 0-1 0 0,0 0 0 0 0,0 0 0 0 0,1 0 1 0 0,-1 0-1 0 0,-3 2 0 0 0,-6 0-84 0 0,2 3 0 0 0,7-5 0 0 0,5 0 0 0 0,8-5 0 0 0,27-9 0 0 0,-14 7 0 0 0,-2 2 0 0 0,-11 9 0 0 0,-8-2 0 0 0,0 0 0 0 0,0 0 0 0 0,1-1 0 0 0,-1 1 0 0 0,5 0 0 0 0,4 4 0 0 0,-3 2 0 0 0,-4 3 0 0 0,-4-5 0 0 0,0 0 0 0 0,-1 0 0 0 0,1-1 0 0 0,-1 1 0 0 0,0 0 0 0 0,-1 0 0 0 0,0 0 0 0 0,0-1 0 0 0,0 1 0 0 0,0 0 0 0 0,-1-1 0 0 0,0 1 0 0 0,0-1 0 0 0,0 1 0 0 0,-6 7 0 0 0,-4 7 0 0 0,0-1 0 0 0,-24 28 0 0 0,29-40 38 0 0,-1 0 0 0 0,1 0 0 0 0,-1-1 0 0 0,-13 8-1 0 0,-6 5 217 0 0,-15 9 1351 0 0,32-23-1605 0 0,1-5 0 0 0,9 0 0 0 0,0-1 0 0 0,-1 1 0 0 0,1 0 0 0 0,0 0 0 0 0,0 0 0 0 0,0-1 0 0 0,-1 1 0 0 0,1 0 0 0 0,0 0 0 0 0,0-1 0 0 0,0 1 0 0 0,0 0 0 0 0,0-1 0 0 0,-1 1 0 0 0,1 0 0 0 0,0 0 0 0 0,0-1 0 0 0,0 1 0 0 0,0 0 0 0 0,0-1 0 0 0,0 1 0 0 0,0 0 0 0 0,0-1 0 0 0,0 1 0 0 0,0-1 0 0 0,5-10 0 0 0,4 3 0 0 0,24-11-64 0 0,-32 18-273 0 0,14-2-1238 0 0,7 6 1899 0 0,-14 3 473 0 0,-5-3-550 0 0,-2-2-218 0 0,1 1 0 0 0,-1-1-1 0 0,1 1 1 0 0,-1 0 0 0 0,0 0 0 0 0,0-1 0 0 0,0 1-1 0 0,0 0 1 0 0,0 0 0 0 0,0 0 0 0 0,-1 0 0 0 0,1 0-1 0 0,-1 1 1 0 0,1 1 0 0 0,0 29 147 0 0,-1-29-179 0 0,-1 12-288 0 0,0-1 0 0 0,-7 28 0 0 0,-16 38-267 0 0,-54 120 0 0 0,64-170 579 0 0,-1 0 1 0 0,-32 47-1 0 0,35-59 392 0 0,10-14-278 0 0,-1-1 0 0 0,0 1 0 0 0,0-1 0 0 0,0 0 0 0 0,0 1 0 0 0,-1-2 0 0 0,-4 5 0 0 0,-10 9-1527 0 0,18-16 1384 0 0,-1-1-1 0 0,1 1 0 0 0,0-1 0 0 0,-1 0 1 0 0,1 1-1 0 0,-1-1 0 0 0,1 0 0 0 0,-1 1 0 0 0,1-1 1 0 0,-1 0-1 0 0,1 0 0 0 0,-1 0 0 0 0,1 1 0 0 0,-1-1 1 0 0,1 0-1 0 0,-2 0 0 0 0,-10-4-7 0 0,2-5 16 0 0,6 4 148 0 0,1-1 0 0 0,0 1 0 0 0,1 0 0 0 0,-1-1 0 0 0,1 0 0 0 0,0 0 0 0 0,0 0 0 0 0,1 0 0 0 0,-2-12 0 0 0,-6-29 364 0 0,8 45-1109 0 0,1-1 0 0 0,0 1 1 0 0,-1 0-1 0 0,0 0 0 0 0,1 0 0 0 0,-1 0 1 0 0,0 0-1 0 0,0 1 0 0 0,-2-4 0 0 0,1-3-4549 0 0,2 8 2588 0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1:48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75 11975 0 0,'0'0'267'0'0,"1"-2"42"0"0,3-4-81 0 0,4-5 71 0 0,19-11 769 0 0,-10 10 915 0 0,-15 11-961 0 0,7-7 1026 0 0,-1 0-1024 0 0,-6 7-69 0 0,-2 1-290 0 0,2-1-121 0 0,-2 1-459 0 0,0-1-1 0 0,0 1 0 0 0,0 0 1 0 0,1 0-1 0 0,-1 0 0 0 0,0-1 1 0 0,0 1-1 0 0,1 0 1 0 0,-1 0-1 0 0,0 0 0 0 0,0 0 1 0 0,1 0-1 0 0,-1 0 1 0 0,0 0-1 0 0,0 0 0 0 0,1 0 1 0 0,-1 0-1 0 0,0 0 0 0 0,0 0 1 0 0,1 0-1 0 0,-1 0 1 0 0,0 0-1 0 0,1 0 0 0 0,-1 0 1 0 0,0 0-1 0 0,0 0 1 0 0,1 0-1 0 0,-1 0 0 0 0,0 0 1 0 0,0 0-1 0 0,1 0 0 0 0,-1 1 1 0 0,0-1-1 0 0,5 11 1158 0 0,-3-6-1174 0 0,-1 0 0 0 0,0 0 0 0 0,0 0-1 0 0,-1 0 1 0 0,0 0 0 0 0,0 0 0 0 0,0 0 0 0 0,0 0 0 0 0,-1 0 0 0 0,-1 5 0 0 0,0 3 24 0 0,1-1 1 0 0,0 1 0 0 0,1 18-1 0 0,0-26-92 0 0,1-1 0 0 0,-1-1 0 0 0,0 1 0 0 0,0-1 0 0 0,0 1 0 0 0,0 0 0 0 0,0-1 0 0 0,-1 1 0 0 0,1-1 0 0 0,-1 1 0 0 0,0-1 0 0 0,-1 1 0 0 0,1-1 0 0 0,0 0 0 0 0,-4 7 0 0 0,-3 0 0 0 0,0-1 0 0 0,0 0 0 0 0,-1 0 0 0 0,0 0 0 0 0,0-1 0 0 0,-15 9 0 0 0,7-7 0 0 0,16-10 0 0 0,-1 0 0 0 0,1 0 0 0 0,-1 1 0 0 0,1-1 0 0 0,0 0 0 0 0,-1 1 0 0 0,1-1 0 0 0,-1 1 0 0 0,1-1 0 0 0,0 1 0 0 0,-2 1 0 0 0,-8 3 0 0 0,-3 3 0 0 0,10-8 0 0 0,3 0 0 0 0,0-1 0 0 0,0 1 0 0 0,0 0 0 0 0,0 0 0 0 0,-1 0 0 0 0,1 0 0 0 0,0 0 0 0 0,0 0 0 0 0,0 0 0 0 0,0 0 0 0 0,0 0 0 0 0,0 1 0 0 0,-1-1 0 0 0,0 1 0 0 0,-1 0 0 0 0,-1 1 0 0 0,-13-3 0 0 0,2-1 0 0 0,12-2 0 0 0,1 2 0 0 0,-5-6 0 0 0,3-4 0 0 0,3 9 0 0 0,-1-2 0 0 0,4-11 0 0 0,7-9 0 0 0,-1 12 0 0 0,-3 11 0 0 0,-2 1 0 0 0,19-12 0 0 0,-11 7 0 0 0,2 1 0 0 0,-13 5 0 0 0,1 0 0 0 0,0 0 0 0 0,-1 0 0 0 0,1 0 0 0 0,0 0 0 0 0,-1 0 0 0 0,1 0 0 0 0,0 0 0 0 0,-1 0 0 0 0,1 0 0 0 0,-1 0 0 0 0,1 1 0 0 0,0-1 0 0 0,-1 0 0 0 0,1 0 0 0 0,0 1 0 0 0,2 2 0 0 0,0-1 0 0 0,-1 1 0 0 0,1 0 0 0 0,-1 0 0 0 0,0 0 0 0 0,0 1 0 0 0,0-1 0 0 0,0 0 0 0 0,-1 1 0 0 0,1-1 0 0 0,-1 1 0 0 0,1 5 0 0 0,7 12 0 0 0,28 58 0 0 0,-29-65 0 0 0,2-5 0 0 0,-8-8-31 0 0,-1 0 0 0 0,1 0 0 0 0,-1-1 1 0 0,1 1-1 0 0,0-1 0 0 0,-1 0 0 0 0,1 1 0 0 0,0-1 0 0 0,-1 0 0 0 0,1 0 0 0 0,0 0 1 0 0,2 0-1 0 0,-1-1-444 0 0,-3 1-33 0 0,0-1-72 0 0,1-3 193 0 0,0 1 0 0 0,0 0 0 0 0,0-1 0 0 0,0 1 0 0 0,1 0 0 0 0,2-4 0 0 0,8-11-6162 0 0,0 4-533 0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1:48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15663 0 0,'0'0'719'0'0,"0"0"-20"0"0,0 0-306 0 0,0 0 371 0 0,1-1 209 0 0,6-3-288 0 0,-1-1 0 0 0,1 2-1 0 0,0-1 1 0 0,1 1 0 0 0,12-4 0 0 0,-10 3-78 0 0,4 0-277 0 0,-1 0 0 0 0,1 0 0 0 0,21-2 0 0 0,12-2-10 0 0,-10 0-320 0 0,-27 7-133 0 0,-8 0-563 0 0,4-5-1268 0 0,-5 5 941 0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1:51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237 391 11975 0 0,'0'0'267'0'0,"3"-2"42"0"0,8-4 17 0 0,-8 4-28 0 0,-1 1-196 0 0,-1 1 0 0 0,0 0 1 0 0,-1 0 0 0 0,1 0-1 0 0,0-1 1 0 0,0 1 0 0 0,0 0-1 0 0,0-1 1 0 0,-1 1 0 0 0,1 0-1 0 0,0-1 1 0 0,0 1 0 0 0,-1-1-1 0 0,1 1 1 0 0,0-1 0 0 0,-1 0-1 0 0,1 1 1 0 0,-1-1 0 0 0,1 0-1 0 0,-1 1 1 0 0,1-1 0 0 0,-1 0-1 0 0,1 0 1 0 0,-1 1 0 0 0,0-1-1 0 0,1 0 1 0 0,-1 0 0 0 0,0 0-1 0 0,0 0 1 0 0,0 0 0 0 0,1 1-1 0 0,-1-1 1 0 0,0 0 0 0 0,0-2-1 0 0,-1 2 478 0 0,1 1 286 0 0,-12-9 2031 0 0,11 8-2883 0 0,0 1-1 0 0,0-1 1 0 0,1 1 0 0 0,-1 0 0 0 0,0-1 0 0 0,0 1 0 0 0,1 0-1 0 0,-1 0 1 0 0,0-1 0 0 0,0 1 0 0 0,0 0 0 0 0,0 0 0 0 0,1 0-1 0 0,-1 0 1 0 0,0 0 0 0 0,0 0 0 0 0,0 0 0 0 0,0 0 0 0 0,1 0-1 0 0,-1 1 1 0 0,0-1 0 0 0,0 0 0 0 0,-1 1 0 0 0,-2 0 66 0 0,-10 1 31 0 0,1 0 0 0 0,-1 1 0 0 0,1 1 0 0 0,-1 0 0 0 0,1 0 0 0 0,1 2 0 0 0,-1-1 0 0 0,1 2-1 0 0,0-1 1 0 0,0 2 0 0 0,0 0 0 0 0,1 0 0 0 0,1 1 0 0 0,-1 0 0 0 0,1 1 0 0 0,1 0 0 0 0,-13 18 0 0 0,16-19-111 0 0,4 1 0 0 0,2-7 0 0 0,0-1 0 0 0,0 1 0 0 0,1-1 0 0 0,0 0 0 0 0,-1 1 0 0 0,1-1 0 0 0,0 0 0 0 0,0 0 0 0 0,0 0 0 0 0,0 1 0 0 0,1-1 0 0 0,-1 0 0 0 0,2 1 0 0 0,25 26 0 0 0,-16-18 0 0 0,-9-8 0 0 0,1 0 0 0 0,0 0 0 0 0,0 0 0 0 0,0-1 0 0 0,0 1 0 0 0,1-1 0 0 0,-1 0 0 0 0,0-1 0 0 0,1 1 0 0 0,0-1 0 0 0,-1 1 0 0 0,1-2 0 0 0,0 1 0 0 0,0 0 0 0 0,4-1 0 0 0,5 0 0 0 0,0 0 0 0 0,0-2 0 0 0,-1 1 0 0 0,15-5 0 0 0,-24 5 0 0 0,0 0 0 0 0,0 0 0 0 0,0-1 0 0 0,0 0 0 0 0,0 1 0 0 0,-1-1 0 0 0,1-1 0 0 0,-1 1 0 0 0,1 0 0 0 0,-1-1 0 0 0,6-5 0 0 0,-6 6 5 0 0,-3 1-1 0 0,1 0 0 0 0,0 1-1 0 0,0-1 1 0 0,0 0 0 0 0,-1 0 0 0 0,1 0-1 0 0,0 0 1 0 0,-1 1 0 0 0,1-1-1 0 0,-1 0 1 0 0,1 0 0 0 0,-1 0 0 0 0,0 0-1 0 0,1 0 1 0 0,-1 0 0 0 0,0-1-1 0 0,1-1 1 0 0,-1-2 139 0 0,1 0 0 0 0,-1 0 0 0 0,0 0-1 0 0,0-1 1 0 0,0 1 0 0 0,-1 0 0 0 0,0 0 0 0 0,0 0-1 0 0,-2-8 1 0 0,-4-20 405 0 0,5 6-548 0 0,-3-1 0 0 0,0 1 0 0 0,-13-37 0 0 0,-36-74 0 0 0,53 134 0 0 0,-1 0 0 0 0,1 1 0 0 0,0-1 0 0 0,0 0 0 0 0,1 0 0 0 0,-1 1 0 0 0,1-1 0 0 0,0 0 0 0 0,0 0 0 0 0,0 0 0 0 0,0 0 0 0 0,1 0 0 0 0,1-6 0 0 0,-1 8 0 0 0,-1-1 0 0 0,1 1 0 0 0,0-1 0 0 0,1 1 0 0 0,-1 0 0 0 0,0 0 0 0 0,1-1 0 0 0,-1 1 0 0 0,1 0 0 0 0,-1 0 0 0 0,1 0 0 0 0,0 0 0 0 0,0 1 0 0 0,0-1 0 0 0,0 1 0 0 0,0-1 0 0 0,1 1 0 0 0,-1-1 0 0 0,0 1 0 0 0,5-1 0 0 0,20-9 0 0 0,-18 7 0 0 0,0 0 0 0 0,13-3 0 0 0,35-9 0 0 0,-33 9 0 0 0,46-9 0 0 0,-37 17 0 0 0,-30 1-468 0 0,-6 2-687 0 0,-8 5-1715 0 0,-3-3 343 0 0,11-5-29 0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1:51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81 10135 0 0,'0'0'231'0'0,"0"0"29"0"0,0 0 19 0 0,-1-1-41 0 0,-1 1 281 0 0,0-1-1 0 0,-1 0 0 0 0,1 0 1 0 0,0 1-1 0 0,0-1 0 0 0,0 1 1 0 0,-1 0-1 0 0,-3 0 0 0 0,-4-2 1849 0 0,9 1-1412 0 0,1 1-290 0 0,0 0-121 0 0,0 0-28 0 0,0 0-4 0 0,0 0 0 0 0,0 0 0 0 0,0 0 0 0 0,0 0-68 0 0,2 0-419 0 0,0 1 1 0 0,0 0-1 0 0,0-1 0 0 0,0 1 1 0 0,0 0-1 0 0,-1 0 0 0 0,1 0 1 0 0,2 1-1 0 0,7 4 362 0 0,0-3 34 0 0,-1 0 1 0 0,22 3 0 0 0,-5-2-82 0 0,-5-1-340 0 0,0-1 0 0 0,0-2 0 0 0,0 0 0 0 0,0-1 0 0 0,33-7 0 0 0,5 1 0 0 0,204-33 0 0 0,-244 35 0 0 0,0-2 0 0 0,29-13 0 0 0,-33 13 0 0 0,-6 3 0 0 0,-10 4 0 0 0,0 0 0 0 0,0 0 0 0 0,0 0 0 0 0,1 0 0 0 0,-1 0 0 0 0,0 0 0 0 0,0 0 0 0 0,0 0 0 0 0,0-1 0 0 0,1 1 0 0 0,-1 0 0 0 0,0 0 0 0 0,0 0 0 0 0,0 0 0 0 0,0 0 0 0 0,0 0 0 0 0,0 0 0 0 0,1 0 0 0 0,-1 0 0 0 0,0-1 0 0 0,0 1 0 0 0,0 0 0 0 0,0 0 0 0 0,0 0 0 0 0,0 0 0 0 0,0 0 0 0 0,0-1 0 0 0,0 1 0 0 0,0 0 0 0 0,1 0 0 0 0,-1 0 0 0 0,0 0 0 0 0,0-1 0 0 0,0 1 0 0 0,0 0 0 0 0,0 0 0 0 0,0 0 0 0 0,0 0 0 0 0,0-1 0 0 0,0 1 0 0 0,0 0 0 0 0,-1 0 0 0 0,1 0 0 0 0,0 0 0 0 0,0-1 0 0 0,0 1 0 0 0,0 0 0 0 0,0 0 0 0 0,0 0 0 0 0,0 0 0 0 0,0 0 0 0 0,0-1 0 0 0,0 1 0 0 0,-1 0 0 0 0,1 0 0 0 0,0 0 0 0 0,0 0 0 0 0,0 0 0 0 0,-5-2 0 0 0,4 2-84 0 0,0 0 0 0 0,0 0 0 0 0,-1 0 1 0 0,1 0-1 0 0,0 0 0 0 0,0 1 0 0 0,-1-1 0 0 0,1 0 0 0 0,0 0 0 0 0,0 1 0 0 0,0-1 1 0 0,-1 1-1 0 0,1-1 0 0 0,0 1 0 0 0,-1 0 0 0 0,1 0-76 0 0,0 0-1 0 0,-1 0 1 0 0,1-1-1 0 0,0 1 1 0 0,0-1-1 0 0,-1 1 1 0 0,1-1 0 0 0,0 0-1 0 0,-1 1 1 0 0,1-1-1 0 0,-1 0 1 0 0,1 0 0 0 0,-2 0-1 0 0,-13-3-1861 0 0,1 6-24 0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1:53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61 10135 0 0,'0'0'231'0'0,"0"0"29"0"0,0 0 19 0 0,0 0 105 0 0,0 0 410 0 0,0 0 184 0 0,0 0 40 0 0,0 0-63 0 0,5-10 326 0 0,-4 9 3858 0 0,-5 20-5122 0 0,1-9 68 0 0,-2 8 186 0 0,0 0 0 0 0,2 0 0 0 0,0 0 0 0 0,-1 24 0 0 0,5-36-37 0 0,-1-3-188 0 0,0-1 1 0 0,0 1 0 0 0,0 0 0 0 0,-1-1 0 0 0,1 1 0 0 0,-1 0-1 0 0,-1 4 1 0 0,-1 5-47 0 0,1-8 0 0 0,-7 7 0 0 0,8-10 0 0 0,0 1 0 0 0,-1-1 0 0 0,1 1 0 0 0,0-1 0 0 0,-1 0 0 0 0,0 0 0 0 0,1 1 0 0 0,-1-1 0 0 0,1 0 0 0 0,-1 0 0 0 0,0-1 0 0 0,0 1 0 0 0,0 0 0 0 0,1-1 0 0 0,-1 1 0 0 0,0-1 0 0 0,0 1 0 0 0,-3-1 0 0 0,0 1 0 0 0,4-1 0 0 0,0 1 0 0 0,-1-1 0 0 0,1 0 0 0 0,0 1 0 0 0,-1-1 0 0 0,1 0 0 0 0,0 0 0 0 0,-1 0 0 0 0,1 0 0 0 0,0 0 0 0 0,-1 0 0 0 0,1-1 0 0 0,0 1 0 0 0,-1 0 0 0 0,1-1 0 0 0,0 1 0 0 0,-1-1 0 0 0,0 0 0 0 0,-3-2 0 0 0,-2 1-85 0 0,5 2 170 0 0,0-1-1 0 0,-1 0 1 0 0,1 0 0 0 0,0 0-1 0 0,0 0 1 0 0,-1 0 0 0 0,1 0-1 0 0,0-1 1 0 0,0 1 0 0 0,0-1-1 0 0,-3-2 1 0 0,0-3 13 0 0,0 1-1 0 0,0-1 1 0 0,1 0 0 0 0,0-1 0 0 0,0 1 0 0 0,-3-9-1 0 0,5 10-53 0 0,0 0-1 0 0,1 0 0 0 0,0 0 1 0 0,1 0-1 0 0,-1 0 0 0 0,1 0 0 0 0,0 0 1 0 0,0 0-1 0 0,2-7 0 0 0,-1 7-43 0 0,-1 1 0 0 0,1 0 0 0 0,1-1 0 0 0,-1 1 0 0 0,1 0 0 0 0,0-1 0 0 0,0 1 0 0 0,1 0 0 0 0,-1 1 0 0 0,1-1 0 0 0,0 0 0 0 0,1 1 0 0 0,-1 0 0 0 0,1-1 0 0 0,0 1 0 0 0,0 1 0 0 0,0-1 0 0 0,0 0 0 0 0,1 1 0 0 0,-1 0 0 0 0,10-4 0 0 0,6-1 0 0 0,-2 4 0 0 0,-11 2 0 0 0,0 0 0 0 0,1 1 0 0 0,-1 0 0 0 0,14 0 0 0 0,-3 2 0 0 0,28 5 0 0 0,-25-1 42 0 0,-5 1-285 0 0,-14-6-808 0 0,-2 0-385 0 0,0 0-78 0 0,0 0-20 0 0,0 0-2 0 0,0 0 0 0 0,0 0 0 0 0,0 0 0 0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1:54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83 10135 0 0,'-1'2'231'0'0,"-3"2"-71"0"0,1-1-86 0 0,0 0 0 0 0,1-1 0 0 0,-1 1 0 0 0,0-1 0 0 0,-1 0 0 0 0,1 0 0 0 0,0 0-1 0 0,-4 1 1 0 0,1 0 931 0 0,-4 3 5000 0 0,11-3-3145 0 0,6-1-1530 0 0,-1 0-1148 0 0,1-2 0 0 0,-1 1 0 0 0,0-1 0 0 0,0 0 0 0 0,0 0 0 0 0,0-1 0 0 0,11-1 0 0 0,44-15 1434 0 0,-47 12-1512 0 0,127-32-104 0 0,-87 22 0 0 0,13-5 0 0 0,-40 11 0 0 0,39-8 0 0 0,-44 12 0 0 0,-37 11-1941 0 0,0 0 0 0 0,0 1 0 0 0,1 1 0 0 0,-26 18 0 0 0,23-12-106 0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1:54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11975 0 0,'0'0'267'0'0,"0"0"42"0"0,2-2 17 0 0,8-6-42 0 0,0-1 1 0 0,10-13 0 0 0,-16 16 666 0 0,1 0 1 0 0,-1-1-1 0 0,4-6 1 0 0,-3 3 282 0 0,1 7 102 0 0,-6 3-1181 0 0,1 0 0 0 0,-1 0 0 0 0,1 1 0 0 0,-1-1 0 0 0,0 0 0 0 0,1 0 0 0 0,-1 1 1 0 0,0-1-1 0 0,0 0 0 0 0,1 1 0 0 0,-1-1 0 0 0,0 0 0 0 0,0 1 0 0 0,1-1 0 0 0,-1 1 0 0 0,0-1 1 0 0,0 0-1 0 0,0 1 0 0 0,0-1 0 0 0,1 1 0 0 0,-1 0 0 0 0,1 7-155 0 0,0 1 0 0 0,0-1 0 0 0,-1 1 0 0 0,0-1 0 0 0,0 1 0 0 0,-1-1 0 0 0,0 1 0 0 0,0-1 0 0 0,-5 12 0 0 0,-1 21 0 0 0,5-24 0 0 0,-1 7 0 0 0,0 39 0 0 0,4-52 0 0 0,1-18 0 0 0,-1-8 147 0 0,-1 1-1 0 0,0 0 1 0 0,-4-24-1 0 0,-1-21 1151 0 0,7 29-1215 0 0,8-45 1 0 0,-7 62-83 0 0,1 4 0 0 0,4 2 0 0 0,4 5 0 0 0,-7 2 0 0 0,-1 0 0 0 0,1 0 0 0 0,-1 0 0 0 0,1 0 0 0 0,0 1 0 0 0,5 1 0 0 0,-9-2 0 0 0,1 1 0 0 0,-1-1 0 0 0,1 0 0 0 0,-1 0 0 0 0,0 1 0 0 0,1-1 0 0 0,-1 0 0 0 0,0 0 0 0 0,1-1 0 0 0,-1 1 0 0 0,0 0 0 0 0,1 0 0 0 0,1-1 0 0 0,1-2 0 0 0,0 0 0 0 0,15-1 0 0 0,65-6-201 0 0,-81 10-376 0 0,10-1-823 0 0,-2 4-8174 0 0,2 4 7526 0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1:55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13823 0 0,'0'0'315'0'0,"0"0"45"0"0,0 0 21 0 0,0 0-49 0 0,0 0-81 0 0,0 0 481 0 0,2-1 237 0 0,6-4 45 0 0,-7 4 8 0 0,1 0 2 0 0,0 0-797 0 0,0-1 0 0 0,-1 0 0 0 0,1 1 0 0 0,0-1 1 0 0,-1 0-1 0 0,0 0 0 0 0,1 0 0 0 0,-1 0 0 0 0,1-4 0 0 0,3-2 505 0 0,-4 6-67 0 0,2 1-542 0 0,-1 0-1 0 0,1 0 1 0 0,-1 0 0 0 0,1-1 0 0 0,-1 1-1 0 0,0 0 1 0 0,1-1 0 0 0,-1 0-1 0 0,0 0 1 0 0,0 1 0 0 0,0-1-1 0 0,2-3 1 0 0,-1 2-59 0 0,17-15-43 0 0,-17 15-22 0 0,-1 1 1 0 0,0-1-1 0 0,1 0 1 0 0,-1 1-1 0 0,0-1 1 0 0,2-5-1 0 0,-3 6 196 0 0,-1 2-124 0 0,0-1-1 0 0,1 1 0 0 0,-1 0 1 0 0,0-1-1 0 0,0 1 0 0 0,0-1 0 0 0,1 1 1 0 0,-1-1-1 0 0,0 1 0 0 0,1 0 1 0 0,-1-1-1 0 0,0 1 0 0 0,1 0 1 0 0,-1-1-1 0 0,0 1 0 0 0,1 0 1 0 0,-1-1-1 0 0,1 1 0 0 0,-1 0 1 0 0,0 0-1 0 0,1 0 0 0 0,-1-1 0 0 0,2 1 1 0 0,11 1 78 0 0,1 6-133 0 0,0 2-16 0 0,-4 4 0 0 0,1-1 0 0 0,-3 1 0 0 0,-6-8 0 0 0,-1 1 0 0 0,1-1 0 0 0,1 10 0 0 0,0-6 0 0 0,0-8 0 0 0,0-7 0 0 0,6-3 0 0 0,6-1 0 0 0,10-7 0 0 0,-19 11 0 0 0,1 1 0 0 0,0-1 0 0 0,0 1 0 0 0,0 0 0 0 0,1 1 0 0 0,13-6 0 0 0,-9 4 0 0 0,-11 6 0 0 0,-1 0 0 0 0,0-1 0 0 0,1 1 0 0 0,-1 0 0 0 0,1 0 0 0 0,-1 0 0 0 0,1-1 0 0 0,-1 1 0 0 0,0 0 0 0 0,1 0 0 0 0,-1 0 0 0 0,1 0 0 0 0,-1 0 0 0 0,1 0 0 0 0,-1 0 0 0 0,1 0 0 0 0,-1 0 0 0 0,1 0 0 0 0,0 0 0 0 0,19 2 0 0 0,-6-1 0 0 0,-2 3 0 0 0,-2 4 0 0 0,7 6 10 0 0,-15-12-4 0 0,0 5-19 0 0,0-1-1 0 0,0 1 1 0 0,0-1 0 0 0,1 0-1 0 0,5 8 1 0 0,-8-13-324 0 0,0-1-138 0 0,0 0-1125 0 0,2-1-4590 0 0,6-4-1968 0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4:51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6447 0 0,'0'-1'102'0'0,"0"0"-1"0"0,0 0 0 0 0,-1 0 1 0 0,1 1-1 0 0,0-1 0 0 0,0 0 1 0 0,0 0-1 0 0,0 0 0 0 0,0 0 1 0 0,1 1-1 0 0,-1-1 0 0 0,0 0 1 0 0,0 0-1 0 0,1 0 0 0 0,-1 1 1 0 0,0-1-1 0 0,1 0 0 0 0,-1 0 1 0 0,0 1-1 0 0,2-2 0 0 0,-1 1 411 0 0,-1 1 0 0 0,0 0 0 0 0,0 0 0 0 0,0 0 0 0 0,0 0 0 0 0,0 0 0 0 0,0 0 0 0 0,0 0-69 0 0,0 0-222 0 0,0 0 166 0 0,0 0 101 0 0,0 0 21 0 0,0 0-66 0 0,23-6 1605 0 0,-11 1-1899 0 0,-2 0-133 0 0,-6 4 169 0 0,1 0-1 0 0,-1 0 1 0 0,0 0-1 0 0,1 1 1 0 0,-1-1-1 0 0,7 1 1 0 0,6-1 555 0 0,46-15-724 0 0,-50 12 192 0 0,-1 1-1 0 0,1 1 1 0 0,21-2-1 0 0,15-2 1011 0 0,-41 4-1218 0 0,-5 2 0 0 0,0-1 0 0 0,0 1 0 0 0,0-1 0 0 0,0 0 0 0 0,0 0 0 0 0,-1 0 0 0 0,1-1 0 0 0,3-1 0 0 0,-2 0 0 0 0,-4 3 0 0 0,0 0 0 0 0,0-1 0 0 0,1 1 0 0 0,-1 0 0 0 0,0-1 0 0 0,0 1 0 0 0,1 0 0 0 0,-1 0 0 0 0,0-1 0 0 0,1 1 0 0 0,-1 0 0 0 0,0 0 0 0 0,1 0 0 0 0,-1 0 0 0 0,1-1 0 0 0,-1 1 0 0 0,0 0 0 0 0,1 0 0 0 0,-1 0 0 0 0,1 0 0 0 0,-1 0 0 0 0,0 0 0 0 0,1 0 0 0 0,-1 0 0 0 0,1 0 0 0 0,-1 0 0 0 0,1 0 0 0 0,-1 0 0 0 0,13 3 0 0 0,-4-2 0 0 0,0 1 0 0 0,-2 0 0 0 0,2-2 0 0 0,0 2 0 0 0,-16-3-201 0 0,6 1 91 0 0,1 0-1 0 0,-1 0 1 0 0,0 0 0 0 0,1 0-1 0 0,-1 0 1 0 0,1 0 0 0 0,-1 0 0 0 0,1 0-1 0 0,-1 1 1 0 0,0-1 0 0 0,1 0 0 0 0,-1 0-1 0 0,1 0 1 0 0,-1 1 0 0 0,1-1-1 0 0,-1 0 1 0 0,0 1 0 0 0,-3 2-392 0 0,-9 0-1012 0 0,10-3-20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19:13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6447 0 0,'0'0'298'0'0,"0"0"-10"0"0,0 0-118 0 0,0 0 206 0 0,0 0 111 0 0,0 0 22 0 0,0 0 3 0 0,0 0 0 0 0,0 0 0 0 0,0 0 0 0 0,0 0 0 0 0,0 0 0 0 0,0 0 0 0 0,0 0 0 0 0,0 0-69 0 0,0 0-222 0 0,0 0 166 0 0,0 0 101 0 0,0 0 21 0 0,0 0 3 0 0,0 0 0 0 0,0 0 0 0 0,0 0 0 0 0,1-1-69 0 0,6-7-294 0 0,0 0-61 0 0,-6 6 283 0 0,0 1-264 0 0,0 1 1 0 0,0-1-1 0 0,0 1 1 0 0,0-1-1 0 0,0 0 0 0 0,0 1 1 0 0,0-1-1 0 0,0 0 1 0 0,0 0-1 0 0,0 0 0 0 0,0 0 1 0 0,-1 0-1 0 0,1 0 1 0 0,0 0-1 0 0,0-1 0 0 0,0 0-220 0 0,13-12 416 0 0,-12 13-163 0 0,0 0 348 0 0,7-7 464 0 0,-1 0-803 0 0,3-4-133 0 0,-6 9-16 0 0,11-3 0 0 0,-5 2 0 0 0,2 3 0 0 0,-2-2 0 0 0,3 0 0 0 0,14 0 1441 0 0,-23 3-1067 0 0,-3 0-576 0 0,-2 0-248 0 0,2 0-50 0 0,10 2 114 0 0,13 3 2141 0 0,-22-5-1744 0 0,14 12-6 0 0,-6-3-5 0 0,-1 1 0 0 0,0 4 0 0 0,-10-10 0 0 0,16 20 0 0 0,-7-15 0 0 0,0-4 0 0 0,-6-5 0 0 0,12-4 0 0 0,-8 1 0 0 0,-3 3 0 0 0,0-1 0 0 0,8-10 0 0 0,-9 8 0 0 0,10-17 0 0 0,-8 13 0 0 0,-4 6 0 0 0,0 0 0 0 0,-1-1 0 0 0,1 1 0 0 0,0 0 0 0 0,-1-1 0 0 0,1 1 0 0 0,-1-1 0 0 0,1 1 0 0 0,-1 0 0 0 0,1-1 0 0 0,-1 1 0 0 0,0-3 0 0 0,4-16 0 0 0,-3 12-309 0 0,0-1 0 0 0,0 1-1 0 0,-1-17 1 0 0,0 16-747 0 0,0 7-4185 0 0,0 2-1641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4:17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28 11975 0 0,'0'0'267'0'0,"0"0"42"0"0,0 0 17 0 0,0 0-28 0 0,-1-1-196 0 0,-8-4 289 0 0,1-1 5463 0 0,7 6-5749 0 0,1 0-1 0 0,0 0 1 0 0,0 0-1 0 0,0 0 1 0 0,0 0-1 0 0,0 0 1 0 0,0 0 0 0 0,0 0-1 0 0,0 0 1 0 0,0 0-1 0 0,0-1 1 0 0,0 1-1 0 0,0 0 1 0 0,0 0-1 0 0,0 0 1 0 0,0 0 0 0 0,0 0-1 0 0,0 0 1 0 0,0 0-1 0 0,0 0 1 0 0,0-1-1 0 0,0 1 1 0 0,0 0 0 0 0,0 0-1 0 0,0 0 1 0 0,0 0-1 0 0,0 0 1 0 0,0 0-1 0 0,0 0 1 0 0,0 0-1 0 0,0 0 1 0 0,0-1 0 0 0,0 1-1 0 0,0 0 1 0 0,0 0-1 0 0,0 0 1 0 0,0 0-1 0 0,0 0 1 0 0,1 0-1 0 0,-1 0 1 0 0,0 0 0 0 0,0 0-1 0 0,0 0 1 0 0,10-3-709 0 0,18 2 604 0 0,4 0 992 0 0,49-6 0 0 0,-78 7-1329 0 0,-3 0-138 0 0,0 0-33 0 0,0 0-4 0 0,-1 2 392 0 0,-1 0 0 0 0,1 0 0 0 0,0 0-1 0 0,0 0 1 0 0,-1-1 0 0 0,1 1 0 0 0,-1 0 0 0 0,1 0 0 0 0,-1-1-1 0 0,0 1 1 0 0,0-1 0 0 0,0 0 0 0 0,-3 2 0 0 0,1 1-382 0 0,-16 7-3052 0 0,16-9 2891 0 0,-9 3-872 0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5:17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23039 0 0,'7'0'1775'0'0,"54"4"-1585"0"0,-1-2 0 0 0,1-4 1 0 0,87-12-1 0 0,-108 10-190 0 0,-30 4 0 0 0,0-1 0 0 0,0 0 0 0 0,11-4 0 0 0,-17 5 0 0 0,-1-1 0 0 0,1 1 0 0 0,-1-1 0 0 0,1 1 0 0 0,0 0 0 0 0,-1 1 0 0 0,5 0 0 0 0,-3-1 0 0 0,-1 1 0 0 0,0-1 0 0 0,0 0 0 0 0,0 0 0 0 0,6-1 0 0 0,14-2 0 0 0,0 0 0 0 0,1 2 0 0 0,25 2 0 0 0,23-1 0 0 0,37 0 0 0 0,-45 1 0 0 0,-45-2 0 0 0,-11 2 0 0 0,3 0 0 0 0,-4 1 0 0 0,-5-2 0 0 0,0 1 0 0 0,0-1 0 0 0,0 0 0 0 0,1 0 0 0 0,-1 0 0 0 0,0 0 0 0 0,0 0 0 0 0,0-1 0 0 0,5-1 0 0 0,47-5 0 0 0,-48 5 0 0 0,1 0 0 0 0,1 1 0 0 0,-1 0 0 0 0,15 0 0 0 0,-8 0 0 0 0,-1 0 0 0 0,1-2 0 0 0,28-7 0 0 0,-33 8 0 0 0,0 0 0 0 0,1 1 0 0 0,16 1 0 0 0,20-3 0 0 0,10-4 0 0 0,-43 7 0 0 0,14 3 0 0 0,-21-2 0 0 0,1-1 0 0 0,-1 0 0 0 0,1 0 0 0 0,-1-1 0 0 0,0 0 0 0 0,12-3 0 0 0,-6 2 0 0 0,-8 1 0 0 0,0 0 0 0 0,0 0 0 0 0,0-1 0 0 0,8-3 0 0 0,2 1 0 0 0,-12 3 0 0 0,0 0 0 0 0,0 1 0 0 0,0-1 0 0 0,1 1 0 0 0,-1 0 0 0 0,0 0 0 0 0,0 0 0 0 0,0 0 0 0 0,0 1 0 0 0,0-1 0 0 0,0 1 0 0 0,0 0 0 0 0,0 0 0 0 0,0 0 0 0 0,4 2 0 0 0,-3-1 0 0 0,-3-1 0 0 0,1-1 0 0 0,-1 1 0 0 0,1 0 0 0 0,-1-1 0 0 0,1 1 0 0 0,-1-1 0 0 0,1 0 0 0 0,-1 1 0 0 0,1-1 0 0 0,0 0 0 0 0,-1 0 0 0 0,1 0 0 0 0,2 0 0 0 0,2-1 0 0 0,17 2 0 0 0,28-3 0 0 0,-38 1 0 0 0,1 0 0 0 0,0 0 0 0 0,1-1 0 0 0,-1 0 0 0 0,0-1 0 0 0,21-8 0 0 0,-26 9 0 0 0,0 0 0 0 0,0 0 0 0 0,0 1 0 0 0,1 0 0 0 0,-1 0 0 0 0,12 1 0 0 0,-17 0 0 0 0,16 2 0 0 0,-16-1 0 0 0,0-1 0 0 0,-1 1 0 0 0,1-1 0 0 0,0 0 0 0 0,0 0 0 0 0,-1-1 0 0 0,6 0 0 0 0,-4 0 0 0 0,0 0 0 0 0,0 0 0 0 0,0 1 0 0 0,0-1 0 0 0,0 1 0 0 0,0 0 0 0 0,7 2 0 0 0,-11-2 0 0 0,61 2 0 0 0,-58-2 0 0 0,7 0 0 0 0,5-1 0 0 0,15-2 0 0 0,53 3 0 0 0,-74-1 0 0 0,-4 0 0 0 0,-1 1 0 0 0,1-1 0 0 0,-1 1 0 0 0,1 0 0 0 0,10 2 0 0 0,20 4 0 0 0,7-1 0 0 0,-27 0 0 0 0,-3-3 0 0 0,-9-4 0 0 0,-2 1 0 0 0,1-1 0 0 0,15 0 0 0 0,-9 2 0 0 0,4 4 0 0 0,-10-1 0 0 0,-2-1 0 0 0,6 4 0 0 0,-6-5 0 0 0,0 0 0 0 0,0 0 0 0 0,0 0 0 0 0,0 0 0 0 0,0 1 0 0 0,0-1 0 0 0,0 0 0 0 0,0 1 0 0 0,0-1 0 0 0,-1 1 0 0 0,2 1 0 0 0,5 16 0 0 0,-2-12 0 0 0,6 19 0 0 0,-3-6 0 0 0,-8-19 0 0 0,0-1 0 0 0,0 0 0 0 0,0 0 0 0 0,0 1 0 0 0,1-1 0 0 0,-1 0 0 0 0,0 0 0 0 0,0 1 0 0 0,0-1 0 0 0,0 0 0 0 0,0 0 0 0 0,1 0 0 0 0,-1 1 0 0 0,0-1 0 0 0,0 0 0 0 0,0 0 0 0 0,1 0 0 0 0,-1 0 0 0 0,0 0 0 0 0,0 1 0 0 0,0-1 0 0 0,1 0 0 0 0,-1 0 0 0 0,0 0 0 0 0,0 0 0 0 0,1 0 0 0 0,-1 0 0 0 0,0 0 0 0 0,0 0 0 0 0,1 0 0 0 0,-1 0 0 0 0,0 0 0 0 0,0 0 0 0 0,1 0 0 0 0,-1 0 0 0 0,0 0 0 0 0,0 0 0 0 0,1 0 0 0 0,-1 0 0 0 0,0 0 0 0 0,0 0 0 0 0,1-1 0 0 0,-1 1 0 0 0,0 0 0 0 0,0 0 0 0 0,0 0 0 0 0,1 0 0 0 0,-1 0 0 0 0,0-1 0 0 0,0 1 0 0 0,0 0 0 0 0,0 0 0 0 0,1 0 0 0 0,-1-1 0 0 0,0 1 0 0 0,0 0 0 0 0,0 0 0 0 0,0-1 0 0 0,0 1 0 0 0,0 0 0 0 0,1-1 0 0 0,1-2-350 0 0,0 0 0 0 0,1 0 0 0 0,-1 0-1 0 0,0-1 1 0 0,0 1 0 0 0,-1-1 0 0 0,3-5 0 0 0,-2-4-673 0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2:58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15663 0 0,'0'0'356'0'0,"0"0"50"0"0,0 0 20 0 0,0 0-42 0 0,0 0-112 0 0,0 0 463 0 0,5-2 234 0 0,33-9 620 0 0,1 1 0 0 0,0 2 0 0 0,76-6 0 0 0,-105 15-1589 0 0,-7-1 0 0 0,1 0 0 0 0,-1 1 0 0 0,1-2 0 0 0,0 1 0 0 0,-1 0 0 0 0,4-1 0 0 0,2-2-64 0 0,-7 3-273 0 0,-2 0-138 0 0,0 0-33 0 0,-2 0-72 0 0,-23 6-1763 0 0,19-4 1441 0 0,0-1 0 0 0,-1 1 1 0 0,1-1-1 0 0,0 0 1 0 0,-8-1-1 0 0,-4-1-1134 0 0,0 2-11 0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2:58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15663 0 0,'0'0'356'0'0,"0"0"50"0"0,-1 1 20 0 0,1 0-272 0 0,0-1 0 0 0,-1 0 0 0 0,1 1 0 0 0,0-1 0 0 0,0 0 0 0 0,-1 1 0 0 0,1-1 0 0 0,0 1 0 0 0,0-1 0 0 0,0 0 0 0 0,0 1 0 0 0,-1-1 0 0 0,1 1 0 0 0,0-1 0 0 0,0 0 1 0 0,0 1-1 0 0,0-1 0 0 0,0 1 0 0 0,0-1 0 0 0,0 1 0 0 0,0-1 0 0 0,0 0 0 0 0,0 1 0 0 0,1-1 0 0 0,-1 1 0 0 0,0-1 0 0 0,0 0 0 0 0,0 1 0 0 0,0-1 0 0 0,1 1 0 0 0,0 0-2 0 0,0-1 0 0 0,-1 1 0 0 0,1 0 1 0 0,0-1-1 0 0,0 1 0 0 0,0 0 0 0 0,0-1 1 0 0,0 1-1 0 0,0-1 0 0 0,0 0 0 0 0,2 1 1 0 0,7 1-4 0 0,-1-1 1 0 0,14 1 0 0 0,-15-1 387 0 0,61-1 372 0 0,-35 0-690 0 0,-29 0-602 0 0,0 0-1 0 0,-1 0 1 0 0,1-1-1 0 0,-1 1 1 0 0,5-2 0 0 0,-4 1-169 0 0,-1 1 0 0 0,1-1 1 0 0,-1 1-1 0 0,1 0 0 0 0,4 0 1 0 0,-9 0-1495 0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3:17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15 13823 0 0,'0'0'315'0'0,"0"0"45"0"0,0 0 21 0 0,0 0-49 0 0,0 0-149 0 0,0 0 194 0 0,0 0 110 0 0,0 0 22 0 0,0 0 3 0 0,0 0 0 0 0,1-1 0 0 0,-1 0-491 0 0,0 1 0 0 0,1 0 1 0 0,-1 0-1 0 0,0 0 0 0 0,0-1 0 0 0,0 1 0 0 0,0 0 0 0 0,1 0 0 0 0,-1-1 1 0 0,0 1-1 0 0,0 0 0 0 0,0 0 0 0 0,0-1 0 0 0,0 1 0 0 0,0 0 0 0 0,0 0 0 0 0,0-1 1 0 0,0 1-1 0 0,0 0 0 0 0,0 0 0 0 0,0-1 0 0 0,0 1 0 0 0,0 0 0 0 0,0-1 0 0 0,0 1 1 0 0,0 0-1 0 0,0 0 0 0 0,0-1 0 0 0,0 1 0 0 0,-1 0 0 0 0,1 0 0 0 0,0-1 1 0 0,0 1-1 0 0,0 0 0 0 0,0 0 0 0 0,-1 0 0 0 0,1-1 0 0 0,0 1 0 0 0,0 0 0 0 0,0 0 1 0 0,-1 0-1 0 0,-14-3 2039 0 0,14 3-1040 0 0,-7 1 171 0 0,-1 1-953 0 0,4 1 487 0 0,4-2 252 0 0,0 0-973 0 0,1-1 0 0 0,0 1 0 0 0,-1-1 0 0 0,1 0 0 0 0,0 1 0 0 0,0-1-1 0 0,-1 1 1 0 0,1-1 0 0 0,0 1 0 0 0,0 0 0 0 0,0-1 0 0 0,-1 1 0 0 0,1-1 0 0 0,0 1 0 0 0,0-1 0 0 0,0 1 0 0 0,0-1 0 0 0,0 1 0 0 0,0-1 0 0 0,0 1 0 0 0,0 0 0 0 0,1-1 0 0 0,-1 1 0 0 0,0-1 0 0 0,0 1 0 0 0,0-1 0 0 0,1 1 0 0 0,-1-1 0 0 0,0 1 0 0 0,0-1 0 0 0,1 1-1 0 0,-1-1 1 0 0,0 1 0 0 0,1-1 0 0 0,-1 0 0 0 0,1 1 0 0 0,-1-1 0 0 0,0 0 0 0 0,1 1 0 0 0,-1-1 0 0 0,2 1 0 0 0,-1-1-5 0 0,1 2 50 0 0,0 0 0 0 0,0 0 0 0 0,1-1 0 0 0,-1 1 0 0 0,1-1 0 0 0,-1 0 0 0 0,1 1 0 0 0,0-1 0 0 0,-1-1 0 0 0,1 1 0 0 0,0 0 0 0 0,5 0 0 0 0,38 1 1018 0 0,-18-2-739 0 0,33 0-308 0 0,-14-1-24 0 0,-13 1 4 0 0,-21-1 0 0 0,0 1 0 0 0,0 1 0 0 0,0 0 0 0 0,19 4 0 0 0,-32-5 0 0 0,1 0 0 0 0,-1 0 0 0 0,1 1 0 0 0,-1-1 0 0 0,1 0 0 0 0,-1 0 0 0 0,1 0 0 0 0,-1 0 0 0 0,0 0 0 0 0,1 1 0 0 0,-1-1 0 0 0,1 0 0 0 0,-1 0 0 0 0,0 1 0 0 0,1-1 0 0 0,-1 0 0 0 0,1 0 0 0 0,-1 1 0 0 0,0-1 0 0 0,0 1 0 0 0,1-1 0 0 0,-1 0 0 0 0,0 1 0 0 0,0-1 0 0 0,1 0 0 0 0,-1 1 0 0 0,0-1 0 0 0,0 1 0 0 0,0-1 0 0 0,0 1 0 0 0,1-1 0 0 0,-1 1 0 0 0,0-1 0 0 0,0 1 0 0 0,0-1 0 0 0,0 0 0 0 0,0 1 0 0 0,0-1 0 0 0,0 1 0 0 0,-1-1 0 0 0,1 1 0 0 0,0-1 0 0 0,0 1 0 0 0,0-1 0 0 0,0 1 0 0 0,0-1 0 0 0,-1 0 0 0 0,1 1 0 0 0,0-1 0 0 0,0 1 0 0 0,-1-1 0 0 0,1 0 0 0 0,0 1 0 0 0,-1-1 0 0 0,1 0 0 0 0,0 1 0 0 0,-1-1 0 0 0,1 0 0 0 0,-1 1 0 0 0,0-1 0 0 0,-2 4 0 0 0,-1 0 0 0 0,0 0 0 0 0,0-1 0 0 0,-1 0 0 0 0,1 0 0 0 0,-1 0 0 0 0,-5 3 0 0 0,-38 15 0 0 0,40-18 0 0 0,-19 7 0 0 0,14-5 0 0 0,-1 0 0 0 0,1 1 0 0 0,-19 11 0 0 0,21-10 8 0 0,-23 10-1 0 0,22-12-27 0 0,0 0 1 0 0,0 1-1 0 0,-18 14 0 0 0,29-19-317 0 0,1-1-138 0 0,0 0-33 0 0,0 0-72 0 0,0 0-285 0 0,0 0-126 0 0,9 1-6411 0 0,1-2 320 0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3:17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15663 0 0,'0'0'719'0'0,"0"0"-20"0"0,0 0-306 0 0,10-4 3380 0 0,-3 0-3318 0 0,0 0 0 0 0,0 0 0 0 0,1 1 0 0 0,-1 0-1 0 0,1 1 1 0 0,0-1 0 0 0,0 2 0 0 0,0-1 0 0 0,0 1 0 0 0,0 0 0 0 0,0 1-1 0 0,0 0 1 0 0,16 1 0 0 0,28 11-1331 0 0,-46-12 699 0 0,0 1-862 0 0,1-1-1 0 0,-1 1 1 0 0,0-2 0 0 0,11 0 0 0 0,-1-3-496 0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2:59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161 434 10135 0 0,'0'0'464'0'0,"0"0"-9"0"0,1-2-295 0 0,3-7-143 0 0,-3 8 71 0 0,0-1 0 0 0,0 1 0 0 0,-1 0 0 0 0,1 0 0 0 0,-1-1-1 0 0,1 1 1 0 0,-1 0 0 0 0,1 0 0 0 0,-1-1 0 0 0,1 1 0 0 0,-1-1-1 0 0,0 1 1 0 0,0 0 0 0 0,0-1 0 0 0,0 1 0 0 0,0-2 0 0 0,0 2-4 0 0,0 1 1 0 0,0-1 0 0 0,-1 0 0 0 0,1 1-1 0 0,0-1 1 0 0,1 0 0 0 0,-1 1 0 0 0,0-1-1 0 0,0 0 1 0 0,0 1 0 0 0,0-1 0 0 0,0 0-1 0 0,1 1 1 0 0,-1-1 0 0 0,1-1 0 0 0,15-51 3175 0 0,1-6 1036 0 0,3-6-2431 0 0,-15 52-1870 0 0,-1 4 164 0 0,-1-1 0 0 0,1 1-1 0 0,-2-1 1 0 0,1 0 0 0 0,1-13 0 0 0,-4 18-71 0 0,0 2-3 0 0,0-1-1 0 0,0 1 1 0 0,0-1-1 0 0,1 1 0 0 0,-1-1 1 0 0,1 1-1 0 0,0-1 1 0 0,0 1-1 0 0,0 0 0 0 0,1 0 1 0 0,3-7-1 0 0,-2 4 159 0 0,0 0 1 0 0,0-1-1 0 0,0 1 0 0 0,-1-1 1 0 0,0 0-1 0 0,2-9 0 0 0,-4 14-47 0 0,1-8-47 0 0,-1 10-148 0 0,0-1-1 0 0,0 1 1 0 0,0 0-1 0 0,0 0 1 0 0,0 0-1 0 0,0-1 1 0 0,0 1-1 0 0,0 0 1 0 0,0 0-1 0 0,0-1 1 0 0,0 1-1 0 0,0 0 1 0 0,0 0-1 0 0,0 0 1 0 0,0-1-1 0 0,0 1 1 0 0,0 0-1 0 0,0 0 1 0 0,-1-1-1 0 0,1 1 1 0 0,0 0-1 0 0,0 0 1 0 0,0 0-1 0 0,0 0 1 0 0,-1-1-1 0 0,1 1 1 0 0,0 0-1 0 0,0 0 1 0 0,0 0-1 0 0,0 0 1 0 0,-1 0-1 0 0,-1 1 0 0 0,0 1 0 0 0,1 0 0 0 0,-1 0 0 0 0,0 0 0 0 0,1 0 0 0 0,0 0 0 0 0,-1 0 0 0 0,1 1 0 0 0,-1 3 0 0 0,-11 28 0 0 0,7-11 0 0 0,4-11 0 0 0,-1 0 0 0 0,-1 0 0 0 0,-7 16 0 0 0,-38 80 0 0 0,20-49 0 0 0,-19 35 0 0 0,-12 3 0 0 0,45-71 984 0 0,-7 18 64 0 0,17-38-1032 0 0,6-14-16 0 0,0-2 0 0 0,-1 1-64 0 0,0 8-273 0 0,-2-23-9976 0 0,2 10 2155 0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3:00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11975 0 0,'0'0'547'0'0,"0"0"-11"0"0,0 0-203 0 0,0 0 419 0 0,-1 1 220 0 0,-23 18 2720 0 0,22-18-3110 0 0,2 0-338 0 0,-1-1 0 0 0,1 1 0 0 0,-1-1 0 0 0,1 1 0 0 0,-1-1 0 0 0,1 1 0 0 0,0 0 0 0 0,-1-1 0 0 0,1 1 0 0 0,0 0 0 0 0,-1-1 0 0 0,1 1 1 0 0,0 0-1 0 0,0-1 0 0 0,0 1 0 0 0,-1 0 0 0 0,1 0 0 0 0,0-1 0 0 0,0 1 0 0 0,0 0 0 0 0,0 0 0 0 0,1-1 0 0 0,-1 1 0 0 0,0 0 0 0 0,0-1 1 0 0,0 1-1 0 0,0 0 0 0 0,1 0 0 0 0,-1-1 0 0 0,0 1 0 0 0,1 0 0 0 0,0 0 0 0 0,3 1-215 0 0,0-1 1 0 0,0 0-1 0 0,-1 0 1 0 0,1-1-1 0 0,0 1 1 0 0,0-1-1 0 0,9 0 0 0 0,31-4 734 0 0,-23 1-149 0 0,4 0-411 0 0,0-1-1 0 0,47-14 1 0 0,-31 10-203 0 0,-37 7 0 0 0,-4 2 0 0 0,-7 5 0 0 0,-12 4 0 0 0,18-10-383 0 0,1 1 157 0 0,-1-1 1 0 0,1 0-1 0 0,0 0 0 0 0,-1 0 1 0 0,1 1-1 0 0,0-1 0 0 0,-1 0 1 0 0,1 0-1 0 0,-1 0 1 0 0,1 0-1 0 0,0 0 0 0 0,-1 0 1 0 0,1 0-1 0 0,-1 0 1 0 0,1 0-1 0 0,0 0 0 0 0,-1 0 1 0 0,1 0-1 0 0,-1 0 1 0 0,1 0-1 0 0,0 0 0 0 0,-1 0 1 0 0,1 0-1 0 0,-1 0 0 0 0,1-1 1 0 0,-10-7-1310 0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3:02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363 122 6447 0 0,'0'0'142'0'0,"0"0"22"0"0,7-6 170 0 0,37-23 178 0 0,0 1 5540 0 0,-38 23-6180 0 0,-5 4 888 0 0,1-1-1 0 0,-1 0 1 0 0,1 0 0 0 0,-1 0-1 0 0,1 0 1 0 0,-1 0 0 0 0,0 0-1 0 0,0-1 1 0 0,0 1 0 0 0,1-4-1 0 0,-2 4-247 0 0,0 2 0 0 0,-6-8 1536 0 0,-5-2-1449 0 0,10 9-598 0 0,1 0-1 0 0,-1 1 1 0 0,1-1 0 0 0,-1 1 0 0 0,0-1 0 0 0,1 1 0 0 0,-1-1 0 0 0,0 1-1 0 0,1 0 1 0 0,-1-1 0 0 0,0 1 0 0 0,0 0 0 0 0,1-1 0 0 0,-1 1 0 0 0,0 0-1 0 0,0 0 1 0 0,1 0 0 0 0,-1 0 0 0 0,0 0 0 0 0,0 0 0 0 0,0 0-1 0 0,-1 0 1 0 0,-1 0-3 0 0,-5-1 183 0 0,0 1 0 0 0,1 0-1 0 0,-1 0 1 0 0,0 1 0 0 0,0 0 0 0 0,1 0-1 0 0,-1 1 1 0 0,1 0 0 0 0,-11 4 0 0 0,11-4-106 0 0,-37 14 7 0 0,-71 38 1 0 0,110-52-83 0 0,-4 3 0 0 0,-1 0 0 0 0,1 1 0 0 0,0 0 0 0 0,1 0 0 0 0,0 1 0 0 0,0 0 0 0 0,0 1 0 0 0,1 0 0 0 0,0 0 0 0 0,0 0 0 0 0,1 1 0 0 0,0 0 0 0 0,1 0 0 0 0,0 0 0 0 0,-6 14 0 0 0,-10 29 0 0 0,15-41 0 0 0,1-1 0 0 0,1 1 0 0 0,0 0 0 0 0,0 1 0 0 0,1-1 0 0 0,0 1 0 0 0,0 13 0 0 0,0 11 0 0 0,1-18 0 0 0,1 25 0 0 0,1-36 0 0 0,1-1 0 0 0,0 0 0 0 0,0 0 0 0 0,0 0 0 0 0,1 0 0 0 0,0 0 0 0 0,5 11 0 0 0,-2-8 0 0 0,-2-2 0 0 0,1 1 0 0 0,0-1 0 0 0,1 0 0 0 0,-1-1 0 0 0,12 13 0 0 0,-12-15 0 0 0,12 12 0 0 0,-11-12 0 0 0,0-1 0 0 0,0 0 0 0 0,1 0 0 0 0,-1 0 0 0 0,1-1 0 0 0,0 1 0 0 0,-1-2 0 0 0,1 1 0 0 0,0 0 0 0 0,0-1 0 0 0,10 0 0 0 0,-6 0 0 0 0,-1-1 0 0 0,0 0 0 0 0,1 0 0 0 0,-1-1 0 0 0,0-1 0 0 0,0 1 0 0 0,10-4 0 0 0,-3 0 0 0 0,-5 1 0 0 0,1 0 0 0 0,-1 0 0 0 0,0-1 0 0 0,0 0 0 0 0,0-1 0 0 0,13-9 0 0 0,-13 6 0 0 0,0 1 0 0 0,-1-2 0 0 0,14-16 0 0 0,-20 21 0 0 0,0-1 0 0 0,0 0 0 0 0,0-1 0 0 0,-1 1 0 0 0,0 0 0 0 0,0-1 0 0 0,-1 0 0 0 0,3-12 0 0 0,-2 3 0 0 0,0-1 0 0 0,-1-1 0 0 0,-1 1 0 0 0,-3-31 0 0 0,2 39 0 0 0,-1 1 0 0 0,-1-1 0 0 0,1 1 0 0 0,-2-1 0 0 0,1 1 0 0 0,-1 0 0 0 0,0 0 0 0 0,-1 0 0 0 0,0 0 0 0 0,0 1 0 0 0,-8-12 0 0 0,8 15-52 0 0,0 1 0 0 0,0-1 0 0 0,0 0 0 0 0,0 1 0 0 0,0 0 0 0 0,-1 0 0 0 0,0 0 0 0 0,0 1 0 0 0,0-1 0 0 0,0 1 0 0 0,0 0 0 0 0,0 1 0 0 0,0-1 0 0 0,-11-1 0 0 0,-3 2-765 0 0,0-1 1 0 0,-35 4-1 0 0,40-1 299 0 0,0 2-5470 0 0,-1 4-1724 0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3:03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10135 0 0,'0'0'464'0'0,"-1"2"-9"0"0,-1-1-438 0 0,1 1 1 0 0,-1 0-1 0 0,0-1 1 0 0,1 1-1 0 0,-1-1 1 0 0,0 0-1 0 0,0 0 1 0 0,0 1-1 0 0,-2 0 1 0 0,-2 1 124 0 0,5-2 584 0 0,1-1 244 0 0,0 0 44 0 0,-1 2-61 0 0,-6 12 256 0 0,7-13-693 0 0,0-1 66 0 0,0 0 288 0 0,0 0 122 0 0,0 0 28 0 0,0 0-65 0 0,1 2-290 0 0,9 10 395 0 0,-9-11-616 0 0,1 0-289 0 0,13 9-133 0 0,-12-7-1 0 0,-2 0 25 0 0,1-1 325 0 0,3 11 1069 0 0,5 5-1319 0 0,-9-17-118 0 0,0 1 0 0 0,0-1 0 0 0,-1 1-1 0 0,1-1 1 0 0,0 1 0 0 0,-1 0 0 0 0,0-1-1 0 0,1 1 1 0 0,-1 0 0 0 0,0-1 0 0 0,0 1-1 0 0,0 0 1 0 0,0 0 0 0 0,0-1 0 0 0,-1 4-1 0 0,1 0-2 0 0,-1 27 263 0 0,-1-1 0 0 0,-10 48-1 0 0,-23 60 866 0 0,22-89-996 0 0,-31 193-132 0 0,16-71 0 0 0,-26 34 0 0 0,41-173 0 0 0,8-19 0 0 0,-7 22 0 0 0,9-20 0 0 0,4-12 0 0 0,-1-3 0 0 0,1 0 0 0 0,-1 0 0 0 0,0 0 0 0 0,1 0 0 0 0,-1 0 0 0 0,0 0 0 0 0,0 0 0 0 0,0 0 0 0 0,0 0 0 0 0,0 0 0 0 0,0 0 0 0 0,0 1 0 0 0,0-1 0 0 0,0 0 0 0 0,0 0 0 0 0,-1 1 0 0 0,2 40-64 0 0,-1-40-273 0 0,-1-2 265 0 0,1 1 1 0 0,0-1-1 0 0,0 1 0 0 0,0-1 1 0 0,0 0-1 0 0,0 1 1 0 0,0-1-1 0 0,0 1 1 0 0,0-1-1 0 0,0 0 0 0 0,0 1 1 0 0,0-1-1 0 0,0 1 1 0 0,0-1-1 0 0,0 0 1 0 0,0 1-1 0 0,0-1 0 0 0,0 1 1 0 0,0-1-1 0 0,1 0 1 0 0,-1 1-1 0 0,27-31-2063 0 0,-11 11-3 0 0,-5 6 603 0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3:04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17503 0 0,'0'0'399'0'0,"0"0"60"0"0,0 0 21 0 0,0 0-59 0 0,0 0-204 0 0,0 0 170 0 0,0 0 101 0 0,0 0 21 0 0,0 0 3 0 0,0 0 0 0 0,0 0 0 0 0,2 1 0 0 0,1 1-362 0 0,1 0 0 0 0,-1 0 0 0 0,0 0 0 0 0,1-1 0 0 0,-1 1-1 0 0,1-1 1 0 0,-1 0 0 0 0,1 0 0 0 0,0-1 0 0 0,-1 1 0 0 0,1-1 0 0 0,0 0 0 0 0,0 0-1 0 0,-1 0 1 0 0,1 0 0 0 0,4-1 0 0 0,9-2 33 0 0,0-1-1 0 0,22-9 1 0 0,-21 7 538 0 0,20-4 1 0 0,136-14-557 0 0,-127 19-2641 0 0,-49 4-3714 0 0,-10-9-1968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4:18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22 10135 0 0,'0'0'231'0'0,"0"0"29"0"0,2-2 19 0 0,4-4 105 0 0,1-1-994 0 0,2 0 6144 0 0,-6 7 61 0 0,-6 9-3884 0 0,-2-1-1615 0 0,-1-1 0 0 0,0 1 0 0 0,0-1 0 0 0,-1 0 0 0 0,0 0 0 0 0,-9 7 0 0 0,-6 6 1264 0 0,8-8-1344 0 0,34-29-16 0 0,34-20 0 0 0,-52 35 0 0 0,5-2 0 0 0,-1 0 0 0 0,0 0 0 0 0,0 1 0 0 0,12-4 0 0 0,4-1 0 0 0,-17 7 0 0 0,8-1 0 0 0,-6 12 0 0 0,0 8 0 0 0,-8-12 0 0 0,-1-3 0 0 0,3 26 0 0 0,-1-26 0 0 0,0 0 0 0 0,1 1 0 0 0,-1-1 0 0 0,0 0 0 0 0,-1 1 0 0 0,1-1 0 0 0,0 0 0 0 0,-1 1 0 0 0,0-1 0 0 0,0 0 0 0 0,-2 6 0 0 0,-2 0 0 0 0,3-3 0 0 0,-2 0 0 0 0,1 0 0 0 0,0-1 0 0 0,-1 1 0 0 0,0-1 0 0 0,-1 1 0 0 0,1-1 0 0 0,-1-1 0 0 0,0 1 0 0 0,0-1 0 0 0,-11 8 0 0 0,13-9 0 0 0,-17 5 0 0 0,8-5 0 0 0,3-5 0 0 0,9 2 0 0 0,-1 0 0 0 0,1 0 0 0 0,0-1 0 0 0,-1 1 0 0 0,1 0 0 0 0,0 0 0 0 0,-1-1 0 0 0,1 1 0 0 0,0 0 0 0 0,0 0 0 0 0,-1-1 0 0 0,1 1 0 0 0,0 0 0 0 0,0-1 0 0 0,0 1 0 0 0,-1 0 0 0 0,1-1 0 0 0,0 1 0 0 0,0-1 0 0 0,0 0 0 0 0,2-10 0 0 0,5-3 0 0 0,-3 11 0 0 0,-1 3 0 0 0,7-7 0 0 0,1 5 0 0 0,-10 2 0 0 0,0 0 0 0 0,-1 0 0 0 0,1 0 0 0 0,-1 1 0 0 0,1-1 0 0 0,0 0 0 0 0,-1 0 0 0 0,1 0 0 0 0,-1 1 0 0 0,1-1 0 0 0,-1 0 0 0 0,1 1 0 0 0,-1-1 0 0 0,1 1 0 0 0,-1-1 0 0 0,1 1 0 0 0,3 5 0 0 0,0 0 0 0 0,-1 1 0 0 0,1 0 0 0 0,-2 0 0 0 0,1 0 0 0 0,-1 0 0 0 0,0 0 0 0 0,0 0 0 0 0,1 10 0 0 0,-1-4 0 0 0,5 22 0 0 0,11 43 0 0 0,-16-69 0 0 0,-1 1 0 0 0,1-1 0 0 0,-1 0 0 0 0,-1 0 0 0 0,0 0 0 0 0,-1 15 0 0 0,-13 55 0 0 0,13-76 0 0 0,-21 65 0 0 0,21-63 0 0 0,-1-1 0 0 0,0 1 0 0 0,0 0 0 0 0,0-1 0 0 0,-1 0 0 0 0,1 1 0 0 0,-1-1 0 0 0,0 0 0 0 0,0 0 0 0 0,-6 5 0 0 0,6-6 0 0 0,0 0 0 0 0,0 0 0 0 0,1 0 0 0 0,-1 1 0 0 0,-3 6 0 0 0,0 0 0 0 0,-3-1 0 0 0,1-1 0 0 0,-2 1 0 0 0,1-2 0 0 0,-1 1 0 0 0,-17 9 0 0 0,-23 11 0 0 0,48-27 0 0 0,0 0 0 0 0,0 0 0 0 0,-1 0 0 0 0,1 0 0 0 0,0-1 0 0 0,0 1 0 0 0,0-1 0 0 0,-1 1 0 0 0,1-1 0 0 0,0 0 0 0 0,0 0 0 0 0,-1 0 0 0 0,1 0 0 0 0,0 0 0 0 0,-1-1 0 0 0,1 1 0 0 0,0-1 0 0 0,0 1 0 0 0,0-1 0 0 0,0 0 0 0 0,-3-1 0 0 0,3 1 0 0 0,1 1 0 0 0,0 0 0 0 0,0 0 0 0 0,1-1 0 0 0,-1 1 0 0 0,0-1 0 0 0,0 1 0 0 0,1-1 0 0 0,-1 1 0 0 0,0-1 0 0 0,1 0 0 0 0,-1 1 0 0 0,0-1 0 0 0,1 0 0 0 0,-1 1 0 0 0,1-1 0 0 0,-1-1 0 0 0,-1 0 0 0 0,1 1 0 0 0,0-1 0 0 0,0 0 0 0 0,0 0 0 0 0,0 0 0 0 0,1 0 0 0 0,-1 0 0 0 0,0 0 0 0 0,0-2 0 0 0,1 3 0 0 0,-1 0 0 0 0,1 0 0 0 0,0 0 0 0 0,-1 0 0 0 0,1 0 0 0 0,0 0 0 0 0,0 0 0 0 0,0 0 0 0 0,0-1 0 0 0,0 1 0 0 0,0 0 0 0 0,0 0 0 0 0,0 0 0 0 0,0 0 0 0 0,0 0 0 0 0,1 0 0 0 0,-1 0 0 0 0,1-2 0 0 0,1-1 0 0 0,2-11 0 0 0,2-1 0 0 0,-1 2 0 0 0,2-1 0 0 0,0 0 0 0 0,1 1 0 0 0,0 1 0 0 0,1-1 0 0 0,13-15 0 0 0,-15 23 6 0 0,0 0 0 0 0,0 0-1 0 0,0 1 1 0 0,13-8 0 0 0,13-10-168 0 0,1-8-2422 0 0,-18 16-3873 0 0,-5 6-625 0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3:04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 11975 0 0,'0'0'547'0'0,"0"0"-11"0"0,0 0-271 0 0,0 0 133 0 0,-1-2 91 0 0,-2-4 2344 0 0,9 6 3534 0 0,0 1-3859 0 0,2-2-3987 0 0,12-2 2759 0 0,35-1 0 0 0,-18 2-935 0 0,26-1-74 0 0,-7 1-229 0 0,-41 0-91 0 0,0 1 0 0 0,0 1 1 0 0,0 0-1 0 0,30 5 1 0 0,-44-5-1003 0 0,-15 0-1900 0 0,3 0 1418 0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3:06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94 8287 0 0,'0'0'191'0'0,"0"0"26"0"0,0 0 9 0 0,1-2-34 0 0,0 1-137 0 0,-1 0 0 0 0,1 0 0 0 0,0-1 0 0 0,0 1 1 0 0,0 0-1 0 0,0 0 0 0 0,0 0 0 0 0,0 0 0 0 0,0 0 1 0 0,0 0-1 0 0,1 0 0 0 0,-1 0 0 0 0,0 0 0 0 0,1 1 0 0 0,1-2 1 0 0,4-1 961 0 0,28-27 3263 0 0,-33 29-4096 0 0,-1 0 1 0 0,0 1-1 0 0,0-1 1 0 0,0 0-1 0 0,0 0 1 0 0,0 0 0 0 0,0-1-1 0 0,-1 1 1 0 0,1 0-1 0 0,0 0 1 0 0,0 0-1 0 0,-1 0 1 0 0,1-1-1 0 0,-1 1 1 0 0,1-2 0 0 0,0 1 105 0 0,-1 1 1 0 0,1-1 0 0 0,0 1 0 0 0,-1-1 0 0 0,1 1 0 0 0,0-1-1 0 0,0 1 1 0 0,1-2 0 0 0,-1 3-255 0 0,-1 0 0 0 0,0-1 0 0 0,0 1 0 0 0,0 0 0 0 0,0 0 0 0 0,0 0 0 0 0,0 0 0 0 0,1 0 0 0 0,-1 0 0 0 0,0-1 0 0 0,0 1 0 0 0,0 0 0 0 0,0 0 0 0 0,0 0 0 0 0,0 0 0 0 0,0-1 0 0 0,0 1 1 0 0,0 0-1 0 0,0 0 0 0 0,0 0 0 0 0,0-1 0 0 0,0 1 0 0 0,0 0 0 0 0,0 0 0 0 0,0 0 0 0 0,0 0 0 0 0,0-1 0 0 0,0 1 0 0 0,0 0 0 0 0,0 0 0 0 0,0 0 0 0 0,0 0 0 0 0,0-1 0 0 0,0 1 0 0 0,0 0 0 0 0,-1 0 0 0 0,1 0 0 0 0,0 0 0 0 0,0 0 0 0 0,0-1 0 0 0,0 1 0 0 0,0 0 0 0 0,0 0 0 0 0,-1 0 0 0 0,1 0 0 0 0,0 0 0 0 0,0 0 0 0 0,0 0 0 0 0,0 0 0 0 0,-1 0 0 0 0,1-1 0 0 0,0 1 0 0 0,0 0 0 0 0,0 0 0 0 0,0 0 0 0 0,-1 0 0 0 0,1 0 0 0 0,0 0 0 0 0,0 0 0 0 0,0 0 0 0 0,-1 0 0 0 0,1 0 0 0 0,-12 0 351 0 0,9 1-362 0 0,-1 1 0 0 0,1 0 0 0 0,0-1 0 0 0,0 1 0 0 0,0 0 0 0 0,0 1 0 0 0,1-1 0 0 0,-1 0 1 0 0,1 1-1 0 0,-5 4 0 0 0,-19 33 1119 0 0,14-22-681 0 0,-5 11-407 0 0,1 1 0 0 0,-16 42 0 0 0,11-23-59 0 0,0 3 3 0 0,3 1 0 0 0,1 1 0 0 0,4 1 0 0 0,-11 80 0 0 0,18-43 0 0 0,5-56 0 0 0,1-27 0 0 0,1 0 0 0 0,-1 0 0 0 0,2 0 0 0 0,-1 0 0 0 0,1-1 0 0 0,0 1 0 0 0,1 0 0 0 0,0-1 0 0 0,1 0 0 0 0,-1 1 0 0 0,8 9 0 0 0,-6-11 0 0 0,-17-9-1150 0 0,-21-7-1520 0 0,23 5 422 0 0,-1 0-4916 0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3:08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31 15663 0 0,'0'0'356'0'0,"0"0"50"0"0,12-11 538 0 0,-9 9-505 0 0,16-11 712 0 0,-14 9 5441 0 0,-8 5-6590 0 0,0-1 0 0 0,0 1-1 0 0,0 0 1 0 0,0 0 0 0 0,0 0 0 0 0,1 1-1 0 0,-1-1 1 0 0,0 1 0 0 0,-3 3 0 0 0,-1-1-4 0 0,6-3 2 0 0,-75 51 0 0 0,73-50 0 0 0,-7 3 0 0 0,10-5 0 0 0,0 0 0 0 0,0 0 0 0 0,0 1 0 0 0,-1-1 0 0 0,1 0 0 0 0,0 0 0 0 0,0 0 0 0 0,0 0 0 0 0,0 0 0 0 0,0 1 0 0 0,0-1 0 0 0,0 0 0 0 0,0 0 0 0 0,-1 0 0 0 0,1 1 0 0 0,0-1 0 0 0,0 0 0 0 0,0 0 0 0 0,0 0 0 0 0,0 1 0 0 0,0-1 0 0 0,0 0 0 0 0,0 0 0 0 0,0 0 0 0 0,0 1 0 0 0,0-1 0 0 0,0 0 0 0 0,1 0 0 0 0,-1 0 0 0 0,0 1 0 0 0,1 0 0 0 0,0-1 0 0 0,0 1 0 0 0,0-1 0 0 0,0 1 0 0 0,0-1 0 0 0,0 1 0 0 0,0-1 0 0 0,0 0 0 0 0,0 1 0 0 0,0-1 0 0 0,0 0 0 0 0,0 0 0 0 0,0 0 0 0 0,0 0 0 0 0,1 0 0 0 0,-1 0 0 0 0,0 0 0 0 0,0 0 0 0 0,0 0 0 0 0,1-1 0 0 0,25-6 0 0 0,6-5 282 0 0,-22 7-53 0 0,-1 1 0 0 0,1 0-1 0 0,0 0 1 0 0,0 2 0 0 0,1-1-1 0 0,17-1 1 0 0,-25 5-80 0 0,3 2-133 0 0,-2 5-16 0 0,-5-5 0 0 0,0 0 0 0 0,0 0 0 0 0,0 0 0 0 0,0 1 0 0 0,-1-1 0 0 0,1 0 0 0 0,-1 0 0 0 0,0 0 0 0 0,0 0 0 0 0,0-1 0 0 0,0 1 0 0 0,0 0 0 0 0,-1 0 0 0 0,1-1 0 0 0,-1 1 0 0 0,0-1 0 0 0,-2 4 0 0 0,-6 4 0 0 0,0 1 0 0 0,-17 13 0 0 0,-2 2 0 0 0,18-16 0 0 0,0 0 0 0 0,-14 9 0 0 0,0 0 0 0 0,23-16 0 0 0,0-1 0 0 0,-18 6 0 0 0,23-10 0 0 0,4 0 0 0 0,0 0 0 0 0,0 0 0 0 0,0 0 0 0 0,0 0 0 0 0,0 1 0 0 0,0 1 0 0 0,9-1 0 0 0,-13 1 0 0 0,0 1 0 0 0,-1 0 0 0 0,1-1 0 0 0,-1 1 0 0 0,1 0 0 0 0,-1 0 0 0 0,1 1 0 0 0,-1-1 0 0 0,0 0 0 0 0,1 1 0 0 0,-1-1 0 0 0,0 1 0 0 0,0 0 0 0 0,0 0 0 0 0,0 0 0 0 0,0 0 0 0 0,-1 0 0 0 0,1 0 0 0 0,-1 0 0 0 0,1 1 0 0 0,1 2 0 0 0,-1 2 0 0 0,0-1 0 0 0,0 1 0 0 0,0 0 0 0 0,-1-1 0 0 0,2 14 0 0 0,-2 6 0 0 0,-1 0 0 0 0,-1 0 0 0 0,-1 0 0 0 0,-2 0 0 0 0,0 0 0 0 0,-2-1 0 0 0,-10 31 0 0 0,11-44 0 0 0,0 0 0 0 0,-1 0 0 0 0,0 0 0 0 0,0-1 0 0 0,-2 0 0 0 0,1 0 0 0 0,-1-1 0 0 0,-1 0 0 0 0,0 0 0 0 0,0-1 0 0 0,-13 10 0 0 0,18-16 0 0 0,0 0 0 0 0,0-1 0 0 0,0 0 0 0 0,0 0 0 0 0,0 0 0 0 0,-1 0 0 0 0,1-1 0 0 0,-1 0 0 0 0,1 1 0 0 0,-1-2 0 0 0,1 1 0 0 0,-1 0 0 0 0,0-1 0 0 0,1 0 0 0 0,-9-1 0 0 0,10 1 0 0 0,-1-1 0 0 0,1 0 0 0 0,-1 1 0 0 0,1-1 0 0 0,-1-1 0 0 0,1 1 0 0 0,0 0 0 0 0,-1-1 0 0 0,1 0 0 0 0,0 0 0 0 0,0 0 0 0 0,0 0 0 0 0,1 0 0 0 0,-1 0 0 0 0,0-1 0 0 0,1 1 0 0 0,-1-1 0 0 0,1 0 0 0 0,0 0 0 0 0,-3-6 0 0 0,4 7-2 0 0,0 0 0 0 0,0 1-1 0 0,0-1 1 0 0,1 0 0 0 0,-1 0 0 0 0,1 0-1 0 0,-1-1 1 0 0,1 1 0 0 0,0 0 0 0 0,0 0 0 0 0,0 0-1 0 0,0 0 1 0 0,0 0 0 0 0,0 0 0 0 0,1 0-1 0 0,-1 0 1 0 0,1 0 0 0 0,0 0 0 0 0,-1 0-1 0 0,1 0 1 0 0,0 0 0 0 0,0 0 0 0 0,0 1-1 0 0,0-1 1 0 0,0 0 0 0 0,1 1 0 0 0,1-3 0 0 0,4-3-40 0 0,0 0 0 0 0,1 1 1 0 0,0 0-1 0 0,14-8 1 0 0,-3 2-90 0 0,24-15-1482 0 0,-27 18-1209 0 0,24-19 1 0 0,-23 15 774 0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3:11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232 313 11975 0 0,'0'0'267'0'0,"0"0"42"0"0,0 0 17 0 0,0 0-28 0 0,0 0-58 0 0,0-2 491 0 0,-1 0-397 0 0,0-1 0 0 0,1 0 0 0 0,-1 1 0 0 0,0-1 0 0 0,0 1-1 0 0,-1-1 1 0 0,1 1 0 0 0,-3-4 0 0 0,3 5 690 0 0,0 0-789 0 0,0 1 0 0 0,1-1 0 0 0,-1 1 0 0 0,0-1 0 0 0,0 1 0 0 0,0-1 0 0 0,0 1 0 0 0,0-1 0 0 0,0 1 0 0 0,0 0 0 0 0,0-1 0 0 0,0 1-1 0 0,0 0 1 0 0,-1 0 0 0 0,1 0 0 0 0,-2 0 0 0 0,-2-1-17 0 0,2 1-117 0 0,0-1 0 0 0,0 1 0 0 0,0 0 0 0 0,0 0 0 0 0,0 0 0 0 0,0 0 0 0 0,0 1 0 0 0,0-1 0 0 0,0 1-1 0 0,0 0 1 0 0,-5 1 0 0 0,-32 18-262 0 0,27-13 243 0 0,4-2-82 0 0,1 1 0 0 0,0 0 0 0 0,0 1 0 0 0,0 0 0 0 0,1 0 0 0 0,0 0 0 0 0,1 1 0 0 0,-1 0 0 0 0,1 1 0 0 0,1-1 0 0 0,0 1 0 0 0,-6 12 0 0 0,9-17 0 0 0,2-3 0 0 0,-1 1 0 0 0,1-1 0 0 0,-1 0 0 0 0,1 1 0 0 0,-1-1 0 0 0,1 1 0 0 0,0-1 0 0 0,0 1 0 0 0,0-1 0 0 0,0 1 0 0 0,0-1 0 0 0,0 1 0 0 0,0-1 0 0 0,0 0 0 0 0,1 1 0 0 0,-1-1 0 0 0,0 1 0 0 0,1-1 0 0 0,-1 1 0 0 0,2 0 0 0 0,-1 1 0 0 0,0 0 0 0 0,0 0 0 0 0,0-1 0 0 0,1 1 0 0 0,-1-1 0 0 0,1 1 0 0 0,-1-1 0 0 0,1 0 0 0 0,0 1 0 0 0,0-1 0 0 0,0 0 0 0 0,0 0 0 0 0,1 0 0 0 0,-1-1 0 0 0,0 1 0 0 0,1-1 0 0 0,0 1 0 0 0,-1-1 0 0 0,5 2 0 0 0,-4-2 0 0 0,1 0 0 0 0,-1 0 0 0 0,1 0 0 0 0,0 0 0 0 0,0-1 0 0 0,-1 1 0 0 0,1-1 0 0 0,0 0 0 0 0,0 0 0 0 0,0-1 0 0 0,0 1 0 0 0,-1-1 0 0 0,1 0 0 0 0,5-1 0 0 0,4-3 185 0 0,0-1 0 0 0,0-1-1 0 0,-1 0 1 0 0,0 0 0 0 0,0-1-1 0 0,0-1 1 0 0,-1 0 0 0 0,-1 0 0 0 0,1-1-1 0 0,15-20 1 0 0,-22 25-39 0 0,1 0 1 0 0,-1-1-1 0 0,0 1 0 0 0,-1-1 1 0 0,1 0-1 0 0,-1-1 0 0 0,0 1 0 0 0,-1 0 1 0 0,1-1-1 0 0,-1 0 0 0 0,0 1 1 0 0,-1-1-1 0 0,1-11 0 0 0,-2 11-145 0 0,0-1 1 0 0,-1 1-1 0 0,0-1 0 0 0,0 1 1 0 0,-1-1-1 0 0,0 1 0 0 0,0 0 1 0 0,0 0-1 0 0,-1 0 0 0 0,-1 0 1 0 0,1 1-1 0 0,-1-1 0 0 0,0 1 1 0 0,-7-9-1 0 0,0 1-2 0 0,-1 1 1 0 0,-1 1-1 0 0,0 0 0 0 0,-1 0 1 0 0,-15-9-1 0 0,19 14 1 0 0,-18-12 0 0 0,28 19 0 0 0,0 0 0 0 0,0 0 0 0 0,0 0 0 0 0,0 0 0 0 0,0 0 0 0 0,-1 0 0 0 0,1 0 0 0 0,0 0 0 0 0,0 0 0 0 0,0 0 0 0 0,0-1 0 0 0,-1 1 0 0 0,1 0 0 0 0,0 0 0 0 0,0 0 0 0 0,0 0 0 0 0,0 0 0 0 0,0 0 0 0 0,0 0 0 0 0,0 0 0 0 0,-1-1 0 0 0,1 1 0 0 0,0 0 0 0 0,0 0 0 0 0,0 0 0 0 0,0 0 0 0 0,0 0 0 0 0,0 0 0 0 0,0-1 0 0 0,0 1 0 0 0,0 0 0 0 0,0 0 0 0 0,0 0 0 0 0,0 0 0 0 0,0-1 0 0 0,0 1 0 0 0,0 0 0 0 0,15-3 0 0 0,9 2 0 0 0,-13 1 0 0 0,1-1 0 0 0,-1 0 0 0 0,1-1 0 0 0,13-3 0 0 0,36-9 0 0 0,-2 0 0 0 0,17-8-64 0 0,-75 22-273 0 0,-1 0-138 0 0,0 0-33 0 0,0 0-4 0 0,0 0 0 0 0,0 0 0 0 0,0 0 0 0 0,-1 1 153 0 0,0 0-1 0 0,-1 0 1 0 0,1 0-1 0 0,-1 0 1 0 0,1 0-1 0 0,-1 0 1 0 0,0 0-1 0 0,1 0 1 0 0,-4 0-1 0 0,-1 2-910 0 0,-2 1-265 0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3:11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99 10135 0 0,'0'0'464'0'0,"0"0"-9"0"0,-20 5 4190 0 0,19-5-4101 0 0,1 0-28 0 0,0 0 66 0 0,0 0 288 0 0,0 0 122 0 0,0 0 28 0 0,0 0-65 0 0,0 0-290 0 0,0 0-121 0 0,0 0-28 0 0,2 0-72 0 0,17-1 35 0 0,1-1-1 0 0,24-6 0 0 0,7-1 291 0 0,111-21-753 0 0,-59 15-16 0 0,107-19 0 0 0,-200 31 0 0 0,-3 2-64 0 0,-6 0-273 0 0,-1 1-138 0 0,0 0-33 0 0,0 0-72 0 0,0 0-285 0 0,-16 7-6964 0 0,7-4 1391 0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3:1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26 15663 0 0,'0'0'356'0'0,"0"0"50"0"0,0 0 20 0 0,0 0-42 0 0,0 0-112 0 0,0 0 463 0 0,0 0 234 0 0,0 0 45 0 0,0 0-61 0 0,0 0-288 0 0,0 0-121 0 0,0 0-28 0 0,0 0-4 0 0,2 10 1024 0 0,-3-8-1493 0 0,1 1 0 0 0,-1 0-1 0 0,1-1 1 0 0,-1 1 0 0 0,0-1-1 0 0,0 1 1 0 0,0-1 0 0 0,0 1-1 0 0,-2 2 1 0 0,1-2-24 0 0,1-1 0 0 0,-1 1 0 0 0,1 0 0 0 0,0-1 0 0 0,0 1-1 0 0,0 0 1 0 0,1 0 0 0 0,-1 0 0 0 0,0 4 0 0 0,1-2-19 0 0,0 0 0 0 0,0 0 0 0 0,-1 0 0 0 0,1 0 0 0 0,-1-1 0 0 0,-1 1 0 0 0,1 0 0 0 0,0 0 0 0 0,-1-1 0 0 0,-2 5 0 0 0,-1 3 0 0 0,0-1 0 0 0,2 1 0 0 0,-5 21 0 0 0,-2 7 0 0 0,10-39 1 0 0,0-1 1 0 0,0 0-1 0 0,0 0 1 0 0,0 1-1 0 0,0-1 0 0 0,0 0 1 0 0,0 0-1 0 0,0 1 0 0 0,-1-1 1 0 0,1 0-1 0 0,0 0 0 0 0,0 1 1 0 0,0-1-1 0 0,0 0 0 0 0,0 0 1 0 0,-1 0-1 0 0,1 1 0 0 0,0-1 1 0 0,0 0-1 0 0,0 0 1 0 0,-1 0-1 0 0,1 0 0 0 0,0 1 1 0 0,0-1-1 0 0,0 0 0 0 0,-1 0 1 0 0,1 0-1 0 0,0 0 0 0 0,0 0 1 0 0,-1 0-1 0 0,1 0 0 0 0,0 0 1 0 0,0 0-1 0 0,-1 0 0 0 0,1 0 1 0 0,0 0-1 0 0,0 0 1 0 0,-1 0-1 0 0,1 0 0 0 0,0 0 1 0 0,0 0-1 0 0,-1 0 0 0 0,1 0 1 0 0,0 0-1 0 0,0 0 0 0 0,-1 0 1 0 0,1 0-1 0 0,0-1 0 0 0,0 1 1 0 0,-1 0-1 0 0,1 0 0 0 0,0 0 1 0 0,0 0-1 0 0,0-1 1 0 0,0 1-1 0 0,-1 0 0 0 0,-11-14 244 0 0,10 11-124 0 0,-2-3-33 0 0,-2-1 102 0 0,0 0-1 0 0,0-1 1 0 0,1 0-1 0 0,0 0 1 0 0,1 0 0 0 0,-1 0-1 0 0,-2-11 1 0 0,1 0-190 0 0,3 12 0 0 0,0-1 0 0 0,1 0 0 0 0,0 0 0 0 0,1 0 0 0 0,-1-13 0 0 0,3-41 0 0 0,-1 53 0 0 0,0 8 0 0 0,0 1 0 0 0,0-1 0 0 0,0 1 0 0 0,0-1 0 0 0,1 1 0 0 0,-1-1 0 0 0,0 1 0 0 0,0-1 0 0 0,1 1 0 0 0,-1-1 0 0 0,0 1 0 0 0,0 0 0 0 0,1-1 0 0 0,-1 1 0 0 0,1-1 0 0 0,-1 1 0 0 0,0 0 0 0 0,1-1 0 0 0,-1 1 0 0 0,1 0 0 0 0,-1 0 0 0 0,1-1 0 0 0,-1 1 0 0 0,1 0 0 0 0,-1 0 0 0 0,1 0 0 0 0,-1 0 0 0 0,1-1 0 0 0,-1 1 0 0 0,1 0 0 0 0,-1 0 0 0 0,1 0 0 0 0,-1 0 0 0 0,1 0 0 0 0,-1 0 0 0 0,2 1 0 0 0,1-2 0 0 0,19-2 0 0 0,0 0 0 0 0,0 2 0 0 0,41 2 0 0 0,4-1 0 0 0,77-1 0 0 0,-124 1-64 0 0,-20 0 38 0 0,0 0-1 0 0,0 0 0 0 0,0 0 1 0 0,0 0-1 0 0,0 0 1 0 0,1 1-1 0 0,-1-1 1 0 0,0 0-1 0 0,0 0 1 0 0,0 0-1 0 0,0 1 0 0 0,0-1 1 0 0,0 0-1 0 0,0 0 1 0 0,0 0-1 0 0,0 0 1 0 0,0 1-1 0 0,0-1 1 0 0,0 0-1 0 0,0 0 1 0 0,0 1-1 0 0,0-1 0 0 0,0 0 1 0 0,0 0-1 0 0,0 0 1 0 0,0 0-1 0 0,0 1 1 0 0,0-1-1 0 0,0 0 1 0 0,0 0-1 0 0,0 0 0 0 0,0 1 1 0 0,-1-1-1 0 0,1 0 1 0 0,0 0-1 0 0,0 0 1 0 0,0 0-1 0 0,0 1 1 0 0,0-1-1 0 0,-1 0 1 0 0,-4 10-733 0 0,4-10 638 0 0,-2 4-961 0 0,-1 0-1 0 0,0 0 1 0 0,0 0 0 0 0,-6 4-1 0 0,-5 3-6425 0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3:12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67 15663 0 0,'0'0'719'0'0,"0"0"-20"0"0,-1 1-449 0 0,-2 4-79 0 0,2-4 565 0 0,1-1 237 0 0,0 0 41 0 0,0 0-61 0 0,0 0-288 0 0,1 1-490 0 0,1 0-1 0 0,-1 0 1 0 0,0 0 0 0 0,1 0-1 0 0,-1 0 1 0 0,1 0 0 0 0,0-1-1 0 0,2 2 1 0 0,4-1 171 0 0,0 0 0 0 0,-1 0 0 0 0,1-1 0 0 0,0 1 0 0 0,-1-2 0 0 0,10-1 0 0 0,48-11 1003 0 0,-29 5-937 0 0,133-34-395 0 0,-155 35 10 0 0,-9 5-50 0 0,0 0 0 0 0,0 0 0 0 0,0 0 0 0 0,0 1 0 0 0,0-1 1 0 0,8 0-1 0 0,-11 2-673 0 0,-2 0-258 0 0,0 0-56 0 0,-15 9-4766 0 0,4-5 3232 0 0,8-3-15 0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3:13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5 104 15663 0 0,'0'0'356'0'0,"0"0"50"0"0,0 0 20 0 0,0 0-42 0 0,0 2-250 0 0,-4 5 19 0 0,4-5 567 0 0,0-2 249 0 0,0 0 45 0 0,0 0-61 0 0,0 0-288 0 0,0 0-121 0 0,0 0-28 0 0,0 0-4 0 0,0 0 0 0 0,12-19 2560 0 0,4 1-2640 0 0,-6 6 84 0 0,0 1 1 0 0,1 0 0 0 0,24-18 0 0 0,-32 27-499 0 0,1 0 1 0 0,0 0-1 0 0,0 1 1 0 0,0 0-1 0 0,0 0 1 0 0,0 0 0 0 0,0 0-1 0 0,6 0 1 0 0,-3 0-21 0 0,-5 0 2 0 0,0 1 0 0 0,0 0 0 0 0,0-1 0 0 0,-1 1 0 0 0,1 0 0 0 0,0 0 0 0 0,0 0 0 0 0,0 1 0 0 0,-1-1 0 0 0,1 0 0 0 0,0 1 0 0 0,0-1 0 0 0,-1 1 0 0 0,1-1 0 0 0,0 1 0 0 0,-1 0 0 0 0,1 0 0 0 0,1 1 0 0 0,3 1 0 0 0,3 2 0 0 0,2 5 0 0 0,-10-4 0 0 0,-1-4 0 0 0,2 7 0 0 0,0 1 0 0 0,-1-1 0 0 0,-1 1 0 0 0,1-1 0 0 0,-3 15 0 0 0,1-18 0 0 0,-1 5 0 0 0,-6 4 0 0 0,7-8 0 0 0,7-9 0 0 0,-3 0 0 0 0,0-1 0 0 0,0 1 0 0 0,0-1 0 0 0,0 0 0 0 0,3-4 0 0 0,-4 4 0 0 0,1 0 0 0 0,0 0 0 0 0,-1 0 0 0 0,1 1 0 0 0,0-1 0 0 0,6-3 0 0 0,11-5 0 0 0,-2 1 0 0 0,30-12 0 0 0,-36 17 0 0 0,-9 4 0 0 0,0-1 0 0 0,1 1 0 0 0,-1 0 0 0 0,0 0 0 0 0,1 0 0 0 0,-1 0 0 0 0,1 1 0 0 0,-1-1 0 0 0,4 1 0 0 0,6 3 0 0 0,-10 2 0 0 0,-3-4 0 0 0,3 3 0 0 0,-1 0 0 0 0,0 1 0 0 0,0-1 0 0 0,0 0 0 0 0,1 7 0 0 0,6 16 0 0 0,-9-27 0 0 0,0 1 0 0 0,0 0 0 0 0,0-1 0 0 0,1 1 0 0 0,-1 0 0 0 0,0-1 0 0 0,0 1 0 0 0,0-1 0 0 0,1 1 0 0 0,-1 0 0 0 0,0-1 0 0 0,1 1 0 0 0,-1-1 0 0 0,0 1 0 0 0,1-1 0 0 0,-1 1 0 0 0,1-1 0 0 0,-1 1 0 0 0,1-1 0 0 0,-1 1 0 0 0,1-1 0 0 0,-1 0 0 0 0,1 1 0 0 0,0-1 0 0 0,0 1 0 0 0,1-1 0 0 0,1 3 0 0 0,11 6 0 0 0,-11-8-97 0 0,-1 1-1 0 0,1-1 1 0 0,-1 0-1 0 0,1 0 1 0 0,0 0-1 0 0,0-1 1 0 0,-1 1-1 0 0,1-1 1 0 0,0 1-1 0 0,0-1 1 0 0,0 0-1 0 0,0 0 1 0 0,-1 0-1 0 0,1 0 1 0 0,0-1 0 0 0,4 0-1 0 0,-3-1-118 0 0,1 1-1 0 0,-1-1 1 0 0,0-1 0 0 0,1 1 0 0 0,-1-1-1 0 0,0 1 1 0 0,-1-1 0 0 0,1 0-1 0 0,3-4 1 0 0,1 0-339 0 0,14-15-6854 0 0,-9 8-303 0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3:14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10135 0 0,'0'0'231'0'0,"0"0"29"0"0,0 0 19 0 0,0 0 105 0 0,0 0 410 0 0,0 0 184 0 0,0 0 40 0 0,0 0-63 0 0,0 0-290 0 0,0 0-121 0 0,0 0-28 0 0,0 0 66 0 0,0 0 288 0 0,0 0 122 0 0,8 7 2192 0 0,-6-7-3023 0 0,7 4 824 0 0,0 0 0 0 0,0 0-1 0 0,8 6 1 0 0,-14-7-914 0 0,-1-1 1 0 0,0 1-1 0 0,0 0 0 0 0,-1-1 0 0 0,1 1 0 0 0,0 0 1 0 0,-1 0-1 0 0,0 0 0 0 0,0 1 0 0 0,0-1 0 0 0,0 0 1 0 0,0 0-1 0 0,0 4 0 0 0,2 8 60 0 0,54 243-131 0 0,-50-224 0 0 0,4 41 0 0 0,-3 0 0 0 0,-3 0 0 0 0,-8 133 0 0 0,-2-159 0 0 0,-2-1 0 0 0,-3 0 0 0 0,-2-1 0 0 0,-1 0 0 0 0,-38 84 0 0 0,30-88 0 0 0,-17 18 0 0 0,36-57 0 0 0,-5 11 0 0 0,0 2 0 0 0,4-10 0 0 0,2-5 0 0 0,0 1 0 0 0,0-1 0 0 0,0 1 0 0 0,1-1 0 0 0,-1 0 0 0 0,1 1 0 0 0,-1-1 0 0 0,1 1 0 0 0,0 4 0 0 0,1 5-64 0 0,4-4-273 0 0,-3-6-138 0 0,-2-2-33 0 0,0 0 65 0 0,0 0 17 0 0,0 0-1028 0 0,0 0-473 0 0,0 0-97 0 0,0 0-22 0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5:20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34 904 8287 0 0,'0'0'191'0'0,"0"0"26"0"0,0 0 9 0 0,0 0 42 0 0,0 0 158 0 0,0 0 72 0 0,0 0 12 0 0,0 0-67 0 0,0 0-222 0 0,0 0 166 0 0,0 0 101 0 0,0 0 21 0 0,0 0 3 0 0,0 0 0 0 0,0 0 0 0 0,0 0 0 0 0,0 0-69 0 0,-2 1-294 0 0,1-1-32 0 0,1 0 0 0 0,-1 0 0 0 0,0 0-1 0 0,0 0 1 0 0,0 0 0 0 0,1 0 0 0 0,-1 0 0 0 0,0 0-1 0 0,0 0 1 0 0,0 0 0 0 0,1 0 0 0 0,-1 0 0 0 0,0-1-1 0 0,0 1 1 0 0,0 0 0 0 0,1 0 0 0 0,-1-1 0 0 0,0 1-1 0 0,0-1 1 0 0,1 1 0 0 0,-1-1 0 0 0,1 1 0 0 0,-1-1-1 0 0,0 1 1 0 0,1-1 0 0 0,-1 0 0 0 0,1 1 0 0 0,-1-1-1 0 0,0 0 1 0 0,0-1 326 0 0,-2-28 1754 0 0,1 22-2181 0 0,-2-6-12 0 0,5 11 23 0 0,0 1 14 0 0,-1 1 330 0 0,0 1 117 0 0,4-13 464 0 0,4-11-787 0 0,-8 23-165 0 0,1-1 0 0 0,-1 1 0 0 0,0-1 0 0 0,1 1 0 0 0,-1 0 0 0 0,1-1 0 0 0,0 1 0 0 0,-1 0 0 0 0,1-1 0 0 0,0 1 0 0 0,0 0 0 0 0,0 0 0 0 0,0-1 0 0 0,0 1 0 0 0,0 0 0 0 0,0 0 0 0 0,0 0 0 0 0,2-1 0 0 0,4-4 0 0 0,-5 3 0 0 0,1-1 0 0 0,0 1 0 0 0,-1-1 0 0 0,2 1 0 0 0,-1 0 0 0 0,0 1 0 0 0,7-6 0 0 0,-5 5 0 0 0,0-1 0 0 0,-1 0 0 0 0,1 0 0 0 0,6-8 0 0 0,-6 6 0 0 0,0 1 0 0 0,0 0 0 0 0,6-4 0 0 0,51-42 0 0 0,-44 37 0 0 0,-9 8 0 0 0,0 0 0 0 0,0 0 0 0 0,0 1 0 0 0,1 0 0 0 0,12-5 0 0 0,23-5 0 0 0,-26 9 0 0 0,-16 5 0 0 0,0 0 0 0 0,-1 0 0 0 0,1 0 0 0 0,0 0 0 0 0,0 0 0 0 0,0 1 0 0 0,0-1 0 0 0,0 1 0 0 0,1 0 0 0 0,-1 0 0 0 0,0 0 0 0 0,0 0 0 0 0,4 2 0 0 0,-4-2 0 0 0,0 1 0 0 0,-1 0 0 0 0,1-1 0 0 0,0 0 0 0 0,-1 0 0 0 0,1 1 0 0 0,0-2 0 0 0,0 1 0 0 0,4-1 0 0 0,3 0 0 0 0,43-4 0 0 0,-9 0 0 0 0,-14 1 0 0 0,-22 3 0 0 0,-1 0 0 0 0,1 0 0 0 0,-1 1 0 0 0,0 0 0 0 0,12 1 0 0 0,124 24 0 0 0,-106-23 0 0 0,-29-2 0 0 0,1 0 0 0 0,-1 1 0 0 0,0 0 0 0 0,10 2 0 0 0,-6 0 0 0 0,26 1 0 0 0,-7 0 0 0 0,-17-3 0 0 0,0-1 0 0 0,0 0 0 0 0,0-1 0 0 0,0 0 0 0 0,0-1 0 0 0,0-1 0 0 0,18-5 0 0 0,18-4 0 0 0,-19 5 0 0 0,50-19 0 0 0,-17 5 0 0 0,-60 20 0 0 0,0-1 0 0 0,-1 1 0 0 0,1-1 0 0 0,0 0 0 0 0,-1 0 0 0 0,0-1 0 0 0,5-3 0 0 0,-4 3 0 0 0,-2 2 0 0 0,-1 0 0 0 0,1 0 0 0 0,0 0 0 0 0,-1 1 0 0 0,1-1 0 0 0,0 0 0 0 0,0 1 0 0 0,-1 0 0 0 0,1-1 0 0 0,0 1 0 0 0,0 0 0 0 0,0 0 0 0 0,2 0 0 0 0,11-2 0 0 0,17-8 0 0 0,-6 5 0 0 0,-16 3 0 0 0,-1 0 0 0 0,0 0 0 0 0,14-6 0 0 0,20-6 0 0 0,-34 12 0 0 0,-1 0 0 0 0,1-1 0 0 0,-1 0 0 0 0,9-5 0 0 0,9-5 0 0 0,-20 10 0 0 0,1 0 0 0 0,-1 0 0 0 0,0 0 0 0 0,0-1 0 0 0,0 0 0 0 0,-1-1 0 0 0,1 1 0 0 0,6-8 0 0 0,6-9-75 0 0,-11 13 264 0 0,0 1 0 0 0,-1-1 1 0 0,0 0-1 0 0,-1-1 1 0 0,1 1-1 0 0,-1-1 1 0 0,4-12-1 0 0,13-35 134 0 0,-10 26-180 0 0,11-46-1 0 0,1-15-142 0 0,-23 86 0 0 0,-2 5 0 0 0,-3 5 0 0 0,3-5 0 0 0,-5 13 0 0 0,4 0 0 0 0,1 1 0 0 0,2 1 0 0 0,1-3 0 0 0,-1-1 0 0 0,7 19 0 0 0,-8-27 0 0 0,4 10 0 0 0,7 32 0 0 0,-10-38 0 0 0,0-5 0 0 0,-1 0 0 0 0,1 1 0 0 0,-1-1 0 0 0,1 0 0 0 0,0 0 0 0 0,0 0 0 0 0,0 0 0 0 0,0 0 0 0 0,0 0 0 0 0,1-1 0 0 0,-1 1 0 0 0,1 0 0 0 0,-1 0 0 0 0,3 1 0 0 0,16 19 0 0 0,-10-12 0 0 0,3-2 0 0 0,-1-2 0 0 0,6 4 0 0 0,-17-9 0 0 0,2 4 0 0 0,24 18 0 0 0,-21-17 0 0 0,1 2 0 0 0,16 1 0 0 0,65 24 0 0 0,-62-23 0 0 0,32 10 0 0 0,-16-5 0 0 0,-32-10 0 0 0,1-1 0 0 0,-1-1 0 0 0,1 1 0 0 0,16 1 0 0 0,-20-3 0 0 0,-1-1 0 0 0,0 1 0 0 0,8 3 0 0 0,11 2 0 0 0,14 4 0 0 0,-23-7 0 0 0,27 5 0 0 0,-38-8 0 0 0,-1 0 0 0 0,0 0 0 0 0,0 0 0 0 0,0 1 0 0 0,0-1 0 0 0,8 5 0 0 0,-10-5 0 0 0,-1 0 0 0 0,0 0 0 0 0,0-1 0 0 0,1 1 0 0 0,-1 0 0 0 0,0-1 0 0 0,0 1 0 0 0,1-1 0 0 0,-1 1 0 0 0,1-1 0 0 0,-1 1 0 0 0,0-1 0 0 0,1 0 0 0 0,-1 0 0 0 0,4 0 0 0 0,0 0 0 0 0,9 2 0 0 0,-1 0 0 0 0,1-1 0 0 0,0-1 0 0 0,0-1 0 0 0,18-2 0 0 0,-21 2 0 0 0,-6 1 0 0 0,0-1 0 0 0,0 0 0 0 0,1 0 0 0 0,-1-1 0 0 0,8-2 0 0 0,16-7 0 0 0,-16 6-1644 0 0,-1-2-3750 0 0,-5-1-2568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4:1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8287 0 0,'0'0'191'0'0,"0"0"26"0"0,0 0 9 0 0,0 0 179 0 0,0 0 734 0 0,0 0 315 0 0,0 0 68 0 0,0 0-57 0 0,0 0-288 0 0,0 0-121 0 0,0 0-28 0 0,0 0-72 0 0,0 0-285 0 0,0 0-126 0 0,0 0-29 0 0,0 0-4 0 0,0 0 0 0 0,0 0 0 0 0,0 0 0 0 0,0 0 0 0 0,0 0 0 0 0,0 0 0 0 0,0 0 0 0 0,0 0-68 0 0,1 1-289 0 0,7 9-138 0 0,0 2-17 0 0,-2-1 0 0 0,-3 1 0 0 0,-2-9 0 0 0,0 2 0 0 0,-6 11 0 0 0,1-4 0 0 0,0 1 0 0 0,-2 0 0 0 0,4-9 0 0 0,0 0 0 0 0,0 1 0 0 0,0-1 0 0 0,0-1 0 0 0,-4 5 0 0 0,5-6 0 0 0,-1 1 0 0 0,0-1 0 0 0,0 1 0 0 0,0-1 0 0 0,0 0 0 0 0,0 1 0 0 0,0-1 0 0 0,-5 3 0 0 0,0 0 0 0 0,4-1 0 0 0,0-1 0 0 0,0 0 0 0 0,-1 0 0 0 0,0-1 0 0 0,1 1 0 0 0,-1-1 0 0 0,-7 4 0 0 0,5-3 0 0 0,3-2 0 0 0,0 1 0 0 0,0 0 0 0 0,0-1 0 0 0,0 0 0 0 0,0 0 0 0 0,-1 0 0 0 0,1 0 0 0 0,-5 1 0 0 0,2-2 0 0 0,-7 0 0 0 0,2-5 0 0 0,5-2 0 0 0,1-3 0 0 0,4-1 0 0 0,2-5 0 0 0,3 12 0 0 0,-2 2 0 0 0,8-7 0 0 0,0 2 72 0 0,-1 1 631 0 0,20-8 553 0 0,-29 14-1255 0 0,26-10 15 0 0,-13 7-16 0 0,0 1 0 0 0,-4 1 0 0 0,4 0 0 0 0,5 6 0 0 0,-13-6 0 0 0,17 7 0 0 0,-10-3 0 0 0,-1 1-64 0 0,-9-3-273 0 0,-1-1 248 0 0,0 1 0 0 0,-1-1 0 0 0,1 0-1 0 0,0 1 1 0 0,0-1 0 0 0,-1 1 0 0 0,1 0 0 0 0,0-1 0 0 0,-1 1 0 0 0,1-1 0 0 0,0 1 0 0 0,-1 0 0 0 0,1 0 0 0 0,-1-1 0 0 0,1 2-1 0 0,5 8-59 0 0,1 2 133 0 0,4 5-3044 0 0,-9-13-2506 0 0,-2-3 4962 0 0,0-1-6478 0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5:22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55 10135 0 0,'0'0'231'0'0,"2"1"29"0"0,3 0-112 0 0,-2-1-96 0 0,0 0 0 0 0,1 0 0 0 0,-1 0 0 0 0,1 0 1 0 0,-1 0-1 0 0,1-1 0 0 0,3 0 0 0 0,-4 1 729 0 0,-1-1 0 0 0,1 1 0 0 0,0-1 0 0 0,0 0 0 0 0,-1 0 0 0 0,5-1 0 0 0,-6 1-542 0 0,0 1 0 0 0,0-1-1 0 0,-1 0 1 0 0,1 1 0 0 0,0-1-1 0 0,-1 0 1 0 0,1 1 0 0 0,-1-1 0 0 0,1 0-1 0 0,-1 0 1 0 0,1 1 0 0 0,-1-1-1 0 0,1 0 1 0 0,-1 0 0 0 0,0 0 0 0 0,1 0-1 0 0,-1 0 1 0 0,0 0 0 0 0,0 1-1 0 0,0-1 1 0 0,0 0 0 0 0,0 0-1 0 0,0-2 1 0 0,-6-8 721 0 0,0 3-805 0 0,3 6-102 0 0,1 1 0 0 0,0 0 1 0 0,-1 0-1 0 0,1 0 0 0 0,0 1 1 0 0,-1-1-1 0 0,1 0 0 0 0,-1 1 1 0 0,1-1-1 0 0,-1 1 0 0 0,-2 0 1 0 0,-31 3 1006 0 0,10 0-695 0 0,16-2-365 0 0,-1 1 0 0 0,1 1 0 0 0,-1-1 0 0 0,1 2 0 0 0,0 0 0 0 0,0 0 0 0 0,-12 7 0 0 0,-1 0 0 0 0,21-10 0 0 0,-1 0 0 0 0,1 0 0 0 0,0 0 0 0 0,0 0 0 0 0,0 0 0 0 0,0 1 0 0 0,1-1 0 0 0,-1 1 0 0 0,0 0 0 0 0,0-1 0 0 0,1 1 0 0 0,-1 0 0 0 0,-1 3 0 0 0,-5 5 0 0 0,-2 4 0 0 0,10-8 0 0 0,0-2 0 0 0,-1 14 0 0 0,3-13 0 0 0,0-1 0 0 0,0 5 0 0 0,3 3 0 0 0,14 11 0 0 0,-7-10 0 0 0,-8-8 0 0 0,0-1 0 0 0,0 1 0 0 0,1-1 0 0 0,-1 0 0 0 0,1-1 0 0 0,0 1 0 0 0,1-1 0 0 0,-1 0 0 0 0,6 3 0 0 0,19 13 0 0 0,-17-7 0 0 0,-9-7 0 0 0,6 8 0 0 0,1 20 0 0 0,-6-13 0 0 0,-7-14 0 0 0,1-3 0 0 0,-5 9 0 0 0,5-10 0 0 0,-1 0 0 0 0,0 0 0 0 0,0 0 0 0 0,0 0 0 0 0,0-1 0 0 0,0 1 0 0 0,-1 0 0 0 0,1-1 0 0 0,0 0 0 0 0,-1 0 0 0 0,1 1 0 0 0,-5 0 0 0 0,-1 0 0 0 0,0-1 0 0 0,-14 2 0 0 0,-9 1 0 0 0,23-3 0 0 0,0 0 0 0 0,1 0 0 0 0,-1-1 0 0 0,0 0 0 0 0,0-1 0 0 0,0 0 0 0 0,0 0 0 0 0,0-1 0 0 0,1 0 0 0 0,-9-3 0 0 0,4 2 0 0 0,-13-1 19 0 0,21 3-27 0 0,0 1 0 0 0,0 0 0 0 0,1-1 0 0 0,-1 0 0 0 0,0 0 0 0 0,1 0 0 0 0,-1 0 0 0 0,1-1 0 0 0,-1 1 0 0 0,1-1 0 0 0,0 0 0 0 0,0 0 0 0 0,-1 0 0 0 0,1 0 0 0 0,1-1 0 0 0,-1 1 0 0 0,0-1 0 0 0,-4-5 0 0 0,6 7-688 0 0,0 0 485 0 0,1 1 0 0 0,0 0 0 0 0,-1 0 0 0 0,1 0 0 0 0,-1 0 0 0 0,1-1-1 0 0,0 1 1 0 0,-1 0 0 0 0,1 0 0 0 0,0-1 0 0 0,-1 1 0 0 0,1 0 0 0 0,0-1 0 0 0,-1 1 0 0 0,1 0 0 0 0,0-1 0 0 0,0 1 0 0 0,0-1 0 0 0,-1 1 0 0 0,1-1 0 0 0,2-1-260 0 0,0-1 0 0 0,0 1 0 0 0,1 0 0 0 0,-1 0 0 0 0,6-3 0 0 0,-6 3 262 0 0,14-10-1327 0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5:22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351 164 8287 0 0,'1'-1'191'0'0,"4"-16"96"0"0,-4 13-210 0 0,0 0 0 0 0,1-1 1 0 0,-1 1-1 0 0,4-6 0 0 0,-2 7-103 0 0,5-15 196 0 0,-7 15 302 0 0,1 0 0 0 0,-1 0 0 0 0,0 0 0 0 0,1 0 0 0 0,3-4 0 0 0,-3 5-254 0 0,-1 0-1 0 0,1 0 1 0 0,-1 0 0 0 0,0 0 0 0 0,0 0 0 0 0,2-5-1 0 0,11-20 4307 0 0,-8-3 655 0 0,-16 38-5014 0 0,3-2-165 0 0,0 0 0 0 0,0 0 0 0 0,0 0 0 0 0,1 1 0 0 0,0 0 0 0 0,-8 11 0 0 0,-1 2 0 0 0,-25 24 0 0 0,10-11 0 0 0,24-26 0 0 0,-9 10 0 0 0,2-1 0 0 0,-21 33 0 0 0,22-28 0 0 0,5-10 0 0 0,1 0 0 0 0,0 0 0 0 0,-8 24 0 0 0,4-3 0 0 0,7-16 0 0 0,4 0 0 0 0,3-1 0 0 0,-3-13 0 0 0,0 0 0 0 0,0 0 0 0 0,0 0 0 0 0,0 0 0 0 0,0 0 0 0 0,0-1 0 0 0,0 1 0 0 0,1 0 0 0 0,-1-1 0 0 0,0 1 0 0 0,1-1 0 0 0,0 1 0 0 0,-1-1 0 0 0,5 3 0 0 0,-3-3 0 0 0,0 0 0 0 0,1 0 0 0 0,-1 0 0 0 0,1-1 0 0 0,-1 1 0 0 0,1-1 0 0 0,-1 0 0 0 0,6 0 0 0 0,-3 0-36 0 0,1 0-1 0 0,0 0 1 0 0,-1-1-1 0 0,1 0 1 0 0,-1 0-1 0 0,1 0 1 0 0,-1-1-1 0 0,1 0 1 0 0,-1-1-1 0 0,8-3 1 0 0,5-4-512 0 0,-13 8 401 0 0,0-1 1 0 0,0-1-1 0 0,-1 1 0 0 0,1-1 1 0 0,-1 0-1 0 0,7-6 0 0 0,9-15 801 0 0,-18 20-1147 0 0,0 0 1 0 0,0 0 0 0 0,0 0-1 0 0,0 0 1 0 0,-1 0-1 0 0,2-7 1 0 0,-3 9 266 0 0,0 0 1 0 0,-1 1-1 0 0,0-1 0 0 0,1 0 1 0 0,-1 1-1 0 0,0-1 1 0 0,0 0-1 0 0,0 1 0 0 0,-1-1 1 0 0,1 0-1 0 0,-1 1 0 0 0,1-1 1 0 0,-1 0-1 0 0,0 1 1 0 0,0-1-1 0 0,0 1 0 0 0,-1 0 1 0 0,1-1-1 0 0,0 1 1 0 0,-1 0-1 0 0,1-1 0 0 0,-1 1 1 0 0,0 0-1 0 0,0 0 0 0 0,0 1 1 0 0,0-1-1 0 0,-3-2 1 0 0,-3-1-69 0 0,-1-1 1 0 0,0 1-1 0 0,0 0 1 0 0,-1 1-1 0 0,1 0 1 0 0,-1 1 0 0 0,0 0-1 0 0,0 1 1 0 0,0 0-1 0 0,-1 0 1 0 0,1 1-1 0 0,0 0 1 0 0,0 1 0 0 0,-16 1-1 0 0,-13 3 1495 0 0,1 2-1 0 0,-54 15 1 0 0,86-20-803 0 0,4-1-230 0 0,0 1-1 0 0,-1-1 1 0 0,1 1-1 0 0,0 0 1 0 0,0-1-1 0 0,0 1 1 0 0,0 0-1 0 0,0 0 1 0 0,1 1-1 0 0,-1-1 1 0 0,0 0-1 0 0,0 0 1 0 0,1 1-1 0 0,-1-1 1 0 0,-2 4-1 0 0,3-3 345 0 0,1-2 0 0 0,2 3 231 0 0,-2-3-713 0 0,0 0 1 0 0,0 1-1 0 0,0-1 1 0 0,0 0-1 0 0,0 1 1 0 0,0-1-1 0 0,0 0 1 0 0,0 1-1 0 0,1-1 1 0 0,-1 0-1 0 0,0 1 1 0 0,0-1-1 0 0,0 0 1 0 0,1 1-1 0 0,-1-1 1 0 0,0 0 0 0 0,0 0-1 0 0,1 1 1 0 0,-1-1-1 0 0,0 0 1 0 0,0 0-1 0 0,1 0 1 0 0,-1 1-1 0 0,0-1 1 0 0,1 0-1 0 0,9 1 278 0 0,1-1-1 0 0,-1 0 0 0 0,1 0 1 0 0,-1-1-1 0 0,0 0 0 0 0,18-5 1 0 0,-2 1-308 0 0,11-1-143 0 0,14-1-240 0 0,1-3 1 0 0,-1-2-1 0 0,58-22 1 0 0,-60 16-3555 0 0,-26 8 1891 0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5:23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10135 0 0,'0'0'231'0'0,"0"0"29"0"0,1-1 19 0 0,4-4-92 0 0,-1 1 1 0 0,0-1-1 0 0,0 0 1 0 0,0-1 0 0 0,4-8-1 0 0,-6 10 223 0 0,0 0 0 0 0,1 0 0 0 0,0 1-1 0 0,3-5 1 0 0,55-65 5844 0 0,-47 55-5220 0 0,-13 16-522 0 0,-1 2 0 0 0,0 0 0 0 0,0 0-68 0 0,0 2-429 0 0,-1 0 1 0 0,1-1-1 0 0,-1 1 0 0 0,0-1 0 0 0,0 1 1 0 0,0 0-1 0 0,0-1 0 0 0,0 0 0 0 0,0 1 1 0 0,-2 1-1 0 0,-3 4-11 0 0,-4 8-4 0 0,8-11 0 0 0,-3 12 0 0 0,2-4 0 0 0,3 0 0 0 0,2-9 0 0 0,-1 0 0 0 0,1 0 0 0 0,0 0 0 0 0,0 0 0 0 0,0-1 0 0 0,0 1 0 0 0,0-1 0 0 0,1 1 0 0 0,-1-1 0 0 0,1 0 0 0 0,0 0 0 0 0,4 3 0 0 0,-6-4 0 0 0,-1 0 0 0 0,1 0 0 0 0,0 0 0 0 0,0-1 0 0 0,0 1 0 0 0,0 0 0 0 0,0-1 0 0 0,0 1 0 0 0,0-1 0 0 0,0 1 0 0 0,0-1 0 0 0,0 1 0 0 0,1-1 0 0 0,-1 0 0 0 0,0 1 0 0 0,0-1 0 0 0,2 0 0 0 0,2 0 0 0 0,-2 1 0 0 0,1 0 0 0 0,-1-1 0 0 0,1 1 0 0 0,-1-1 0 0 0,1 0 0 0 0,-1 0 0 0 0,0 0 0 0 0,1 0 0 0 0,-1-1 0 0 0,1 1 0 0 0,-1-1 0 0 0,0 0 0 0 0,5-2 0 0 0,12-2 0 0 0,-6 2 0 0 0,-12 3 0 0 0,-1-1 0 0 0,1 1 0 0 0,0 0 0 0 0,0-1 0 0 0,-1 1 0 0 0,1-1 0 0 0,0 0 0 0 0,-1 1 0 0 0,1-1 0 0 0,0 0 0 0 0,-1 0 0 0 0,1 0 0 0 0,-1 0 0 0 0,3-2 0 0 0,3-2 0 0 0,-3 4 0 0 0,-3 1 0 0 0,0 0 0 0 0,0 0 0 0 0,0-1 0 0 0,0 1 0 0 0,0 0 0 0 0,0-1 0 0 0,0 1 0 0 0,0-1 0 0 0,0 1 0 0 0,0-1 0 0 0,0 0 0 0 0,0 1 0 0 0,0-1 0 0 0,0 0 0 0 0,0 0 0 0 0,9-7 0 0 0,-1 3 72 0 0,-7 4 299 0 0,-2 1 117 0 0,0 0 21 0 0,0 0-66 0 0,-2 1-294 0 0,-3 1-148 0 0,-1 1 1 0 0,1 0-1 0 0,0 0 0 0 0,0 0 0 0 0,1 1 0 0 0,-1 0 1 0 0,1 0-1 0 0,-1 0 0 0 0,1 0 0 0 0,1 1 1 0 0,-1 0-1 0 0,-4 7 0 0 0,-131 221-1 0 0,115-198 0 0 0,16-24 0 0 0,-12 20 0 0 0,13-21 0 0 0,-1-4-64 0 0,7-5-273 0 0,1-1-138 0 0,0 0-33 0 0,0 0-208 0 0,0 0-857 0 0,3-13-1758 0 0,-1 8 2678 0 0,5-12-1394 0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5:24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67 371 10135 0 0,'0'0'464'0'0,"0"0"-9"0"0,0 0-155 0 0,0 0 443 0 0,0 0 227 0 0,0 0 44 0 0,0 0-61 0 0,0 0-288 0 0,0 0-121 0 0,0 0-28 0 0,0 0-4 0 0,0 0 0 0 0,0 0 0 0 0,0 0 0 0 0,0 0 0 0 0,0 0 0 0 0,0 0 0 0 0,0 0 0 0 0,0 0-68 0 0,-2 1-289 0 0,0-1 22 0 0,0 1 0 0 0,0 1 0 0 0,0-1 1 0 0,0 0-1 0 0,0 0 0 0 0,0 1 0 0 0,0-1 0 0 0,0 1 1 0 0,-2 3-1 0 0,-1 0-49 0 0,-4 4 21 0 0,3 0-133 0 0,-3-4-16 0 0,1 1 0 0 0,3-5 0 0 0,5-3 0 0 0,4-3 0 0 0,-4 5 0 0 0,63-66 1883 0 0,51-21-1718 0 0,-103 81-165 0 0,-1 6 0 0 0,-2 7 0 0 0,-3 2 0 0 0,-5-8 0 0 0,1 1 0 0 0,0-1 0 0 0,-1 0 0 0 0,1 1 0 0 0,-1-1 0 0 0,0 1 0 0 0,1-1 0 0 0,-1 1 0 0 0,0-1 0 0 0,0 1 0 0 0,0-1 0 0 0,0 3 0 0 0,-1 1 0 0 0,4 7 0 0 0,-2-11-22 0 0,0 0 0 0 0,-1 0 0 0 0,1 0 0 0 0,0 0 0 0 0,-1 0 0 0 0,1 0 0 0 0,0 0 0 0 0,0 0 0 0 0,0 0 0 0 0,0-1 0 0 0,0 1 0 0 0,0 0 0 0 0,0-1 0 0 0,0 1 0 0 0,0-1 0 0 0,1 1 0 0 0,-1-1 0 0 0,0 0 0 0 0,0 1 0 0 0,0-1 0 0 0,0 0 0 0 0,1 0 0 0 0,-1 0 0 0 0,0 0 0 0 0,0 0 0 0 0,1 0 0 0 0,-1 0 0 0 0,2-1 0 0 0,4 0-228 0 0,0-1 0 0 0,0 0 0 0 0,12-6-1 0 0,-7 4 63 0 0,20-7 155 0 0,-1-1 0 0 0,0-2 0 0 0,0-1 0 0 0,39-26 0 0 0,-59 33 33 0 0,0 1 0 0 0,-1-2 0 0 0,0 0 0 0 0,0 0 0 0 0,13-17 0 0 0,-4-1 0 0 0,-12 19 0 0 0,0-1 0 0 0,-1 1 0 0 0,0-1 0 0 0,-1-1 0 0 0,0 1 0 0 0,0-1 0 0 0,5-17 0 0 0,-7 8 3 0 0,-4 16 20 0 0,0 1 15 0 0,0 1 299 0 0,1 1 138 0 0,-1-1-453 0 0,-1 0-1 0 0,0 1 1 0 0,1-1-1 0 0,-1 1 1 0 0,0-1-1 0 0,1 1 1 0 0,-1 0 0 0 0,0 0-1 0 0,1 0 1 0 0,-1 0-1 0 0,0 0 1 0 0,1 0-1 0 0,-1 0 1 0 0,0 1-1 0 0,1-1 1 0 0,-1 0 0 0 0,0 1-1 0 0,1 0 1 0 0,-1-1-1 0 0,1 1 1 0 0,-1 0-1 0 0,1 0 1 0 0,-1 0-1 0 0,1 0 1 0 0,-2 1 0 0 0,-3 4 101 0 0,-1 0 1 0 0,2 0 0 0 0,-11 13 0 0 0,5-5-64 0 0,-12 16-60 0 0,1 1 0 0 0,-20 38 0 0 0,28-44 0 0 0,-38 58 0 0 0,-30 52 0 0 0,80-131 0 0 0,-6 17 0 0 0,1 5 0 0 0,3-12 0 0 0,3-14 0 0 0,1 1 0 0 0,0-1 0 0 0,0 0 0 0 0,0 1 0 0 0,0-1 0 0 0,0 1 0 0 0,0-1 0 0 0,0 0 0 0 0,0 1 0 0 0,0-1 0 0 0,0 1 0 0 0,0-1 0 0 0,0 0 0 0 0,0 1 0 0 0,0-1 0 0 0,0 1 0 0 0,0-1 0 0 0,0 0 0 0 0,0 1 0 0 0,1-1 0 0 0,-1 0 0 0 0,0 1 0 0 0,0-1 0 0 0,0 0 0 0 0,1 1 0 0 0,0-1 0 0 0,0 0 0 0 0,0 0 0 0 0,0-1 0 0 0,0 1 0 0 0,-1 0 0 0 0,1-1 0 0 0,0 1 0 0 0,0 0 0 0 0,0-1 0 0 0,0 1 0 0 0,-1-1 0 0 0,1 1 0 0 0,0-1 0 0 0,0 0 0 0 0,0 0 0 0 0,17-17 0 0 0,-9 10 0 0 0,18-17 0 0 0,-6 5 0 0 0,1 1 0 0 0,37-25 0 0 0,-47 36 0 0 0,-2 1 0 0 0,-1 1 0 0 0,1 0 0 0 0,0 1 0 0 0,1 0 0 0 0,-1 1 0 0 0,1 0 0 0 0,19-5 0 0 0,-13 7 0 0 0,3-3 0 0 0,-16 7 0 0 0,-1 0 0 0 0,-3-2 0 0 0,1 0 0 0 0,-1 0 0 0 0,1 1 0 0 0,-1-1 0 0 0,1 0 0 0 0,-1 0 0 0 0,1 1 0 0 0,-1-1 0 0 0,1 1 0 0 0,-1-1 0 0 0,1 0 0 0 0,-1 1 0 0 0,0-1 0 0 0,1 1 0 0 0,-1-1 0 0 0,0 1 0 0 0,1-1 0 0 0,-1 1 0 0 0,1 2 0 0 0,0 0 0 0 0,-1 1 0 0 0,0-1 0 0 0,1 0 0 0 0,-1 0 0 0 0,0 0 0 0 0,-1 1 0 0 0,1-1 0 0 0,0 0 0 0 0,-1 0 0 0 0,0 0 0 0 0,0 0 0 0 0,0 0 0 0 0,0 0 0 0 0,-3 5 0 0 0,1 0 0 0 0,-1-2 0 0 0,0 1 0 0 0,-1 0 0 0 0,0-1 0 0 0,-8 9 0 0 0,8-10 0 0 0,-1 0 0 0 0,1 0 0 0 0,-8 4 0 0 0,11-8 0 0 0,0 0 0 0 0,0 0 0 0 0,1 0 0 0 0,-1 0 0 0 0,0 0 0 0 0,0 0 0 0 0,-1-1 0 0 0,1 1 0 0 0,0-1 0 0 0,0 1 0 0 0,0-1 0 0 0,0 0 0 0 0,0 0 0 0 0,-1 0 0 0 0,-1 0 0 0 0,1-2 0 0 0,2 2 0 0 0,0-1 0 0 0,1 1 0 0 0,-1 0 0 0 0,0-1 0 0 0,0 1 0 0 0,1 0 0 0 0,-1-1 0 0 0,0 1 0 0 0,0 0 0 0 0,0 0 0 0 0,1 0 0 0 0,-1 0 0 0 0,0 0 0 0 0,0 0 0 0 0,0 0 0 0 0,0 0 0 0 0,1 0 0 0 0,-1 0 0 0 0,0 0 0 0 0,0 0 0 0 0,0 1 0 0 0,0-1 0 0 0,-10 2 0 0 0,10-3 0 0 0,1 1 0 0 0,-1 0 0 0 0,1 0 0 0 0,-1 0 0 0 0,1 0 0 0 0,0-1 0 0 0,-1 1 0 0 0,1 0 0 0 0,-1 0 0 0 0,1-1 0 0 0,-1 1 0 0 0,1 0 0 0 0,0-1 0 0 0,-1 1 0 0 0,1 0 0 0 0,0-1 0 0 0,-1 1 0 0 0,1-1 0 0 0,-1 0 0 0 0,-1-11 0 0 0,6 1 0 0 0,5 4 0 0 0,5-1 0 0 0,0 1 0 0 0,-1 6 0 0 0,0 4 0 0 0,-12-3 0 0 0,0 0 0 0 0,0 1 0 0 0,-1-1 0 0 0,1 1 0 0 0,0-1 0 0 0,0 1 0 0 0,-1 0 0 0 0,1-1 0 0 0,0 1 0 0 0,-1-1 0 0 0,1 1 0 0 0,0 1 0 0 0,2 1 0 0 0,5 19 0 0 0,-7-19 0 0 0,8 44 0 0 0,-8-42 0 0 0,1 0 0 0 0,-1-1 0 0 0,1 1 0 0 0,-1 0 0 0 0,6 8 0 0 0,-3-6 0 0 0,-4-7 0 0 0,0 1 0 0 0,1 0 0 0 0,-1-1 0 0 0,0 1 0 0 0,1-1 0 0 0,-1 1 0 0 0,1 0 0 0 0,-1-1 0 0 0,1 1 0 0 0,-1-1 0 0 0,1 1 0 0 0,-1-1 0 0 0,1 0 0 0 0,0 1 0 0 0,2 0 0 0 0,0-1 0 0 0,0 1 0 0 0,0-1 0 0 0,0 0 0 0 0,0 0 0 0 0,0 0 0 0 0,0 0 0 0 0,0-1 0 0 0,5-1 0 0 0,27-9 0 0 0,-19 2 0 0 0,0-1 0 0 0,-1 0 0 0 0,-1-1 0 0 0,0-1 0 0 0,24-25 0 0 0,-9 8 0 0 0,5-4 0 0 0,-61 79 0 0 0,22-37-33 0 0,-1 1-1 0 0,1-1 0 0 0,1 1 1 0 0,0 1-1 0 0,-3 11 1 0 0,6-20-1018 0 0,1-2-385 0 0,0 0-78 0 0,0 0-20 0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5:26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1 13823 0 0,'0'0'315'0'0,"0"0"45"0"0,0 0 21 0 0,0 0-49 0 0,0 2-220 0 0,-25 40 1775 0 0,-108 322 326 0 0,109-301-2213 0 0,-61 112 0 0 0,69-143 0 0 0,-12 16 0 0 0,16-29 0 0 0,1 0 0 0 0,-10 27 0 0 0,7-15 0 0 0,13-26 0 0 0,7-8 0 0 0,8-9 0 0 0,3-10-22 0 0,-1 0 0 0 0,0 0 0 0 0,-2-2 0 0 0,21-44 0 0 0,-29 53 222 0 0,0-1-1 0 0,-1 1 0 0 0,-1-2 0 0 0,0 1 1 0 0,-1 0-1 0 0,-1-1 0 0 0,-1 1 0 0 0,0-1 1 0 0,-2-18-1 0 0,1 31-182 0 0,-1 1 0 0 0,1-1 1 0 0,-1 1-1 0 0,0-1 0 0 0,0 1 0 0 0,0-1 1 0 0,-3-4-1 0 0,4 8-2 0 0,-1-1 0 0 0,1 0 0 0 0,-1 0 1 0 0,1 0-1 0 0,-1 0 0 0 0,0 1 0 0 0,1-1 0 0 0,-1 0 0 0 0,0 1 1 0 0,0-1-1 0 0,1 0 0 0 0,-1 1 0 0 0,0-1 0 0 0,0 1 0 0 0,0-1 0 0 0,0 1 1 0 0,0 0-1 0 0,1-1 0 0 0,-1 1 0 0 0,0 0 0 0 0,0-1 0 0 0,0 1 1 0 0,0 0-1 0 0,0 0 0 0 0,0 0 0 0 0,0 0 0 0 0,0 0 0 0 0,0 0 1 0 0,0 0-1 0 0,-2 1 0 0 0,-4 0 108 0 0,-1 1 1 0 0,0 0-1 0 0,1 1 1 0 0,-1 0-1 0 0,1 0 1 0 0,0 0-1 0 0,0 1 1 0 0,0 0-1 0 0,1 1 1 0 0,-1-1-1 0 0,1 1 1 0 0,-8 8-1 0 0,7-3-123 0 0,3 2 0 0 0,7 3 0 0 0,0-11 0 0 0,0 1 0 0 0,0 0 0 0 0,1-1 0 0 0,-1 0 0 0 0,1 0 0 0 0,0 0 0 0 0,0 0 0 0 0,0-1 0 0 0,0 1 0 0 0,1-1 0 0 0,-1 0 0 0 0,1 0 0 0 0,0-1 0 0 0,0 1 0 0 0,0-1 0 0 0,0 0 0 0 0,0-1 0 0 0,1 1 0 0 0,6 0 0 0 0,-4 0 0 0 0,1-1 0 0 0,-1 0 0 0 0,1-1 0 0 0,0 0 0 0 0,-1-1 0 0 0,1 1 0 0 0,-1-2 0 0 0,1 1 0 0 0,-1-1 0 0 0,1 0 0 0 0,11-6 0 0 0,9-3 0 0 0,-18 7 0 0 0,0-1 0 0 0,-1 0 0 0 0,15-8 0 0 0,-3-2 0 0 0,-4 4 0 0 0,-1 0 0 0 0,29-27 0 0 0,-29 19 23 0 0,-14 10 158 0 0,-1 4 58 0 0,-2 3 249 0 0,0 0 21 0 0,0 1-497 0 0,-1 0-1 0 0,1 0 1 0 0,-1 0 0 0 0,1 0-1 0 0,-1 0 1 0 0,1 0 0 0 0,-1 1 0 0 0,0-1-1 0 0,1 0 1 0 0,-1 0 0 0 0,0 1-1 0 0,0-1 1 0 0,1 0 0 0 0,-1 1-1 0 0,0-1 1 0 0,0 0 0 0 0,0 1-1 0 0,0-1 1 0 0,0 1 0 0 0,0 0-1 0 0,0-1 1 0 0,0 1 0 0 0,0 0-1 0 0,0-1 1 0 0,0 1 0 0 0,0 0-1 0 0,0 0 1 0 0,0 0 0 0 0,0 0-1 0 0,0 0 1 0 0,0 0 0 0 0,0 0-1 0 0,0 1 1 0 0,0-1 0 0 0,0 0-1 0 0,-2 1 1 0 0,-1 0 10 0 0,-1 1 0 0 0,1-1 0 0 0,-1 1 0 0 0,1 0 0 0 0,0 0 0 0 0,-1 1 0 0 0,-4 3 0 0 0,-10 9-22 0 0,0 1 0 0 0,2 1 0 0 0,0 0 0 0 0,0 2 0 0 0,-25 38 0 0 0,39-53 0 0 0,1 0 0 0 0,0 0 0 0 0,0 1 0 0 0,0-1 0 0 0,1 1 0 0 0,0-1 0 0 0,-1 1 0 0 0,1 6 0 0 0,2 2 0 0 0,0-10 0 0 0,0-1 0 0 0,1 0 0 0 0,-1 0 0 0 0,1 1 0 0 0,0-1 0 0 0,-1 0 0 0 0,1-1 0 0 0,0 1 0 0 0,0 0 0 0 0,0-1 0 0 0,0 1 0 0 0,0-1 0 0 0,1 1 0 0 0,-1-1 0 0 0,0 0 0 0 0,1 0 0 0 0,-1 0 0 0 0,1 0 0 0 0,-1 0 0 0 0,1-1 0 0 0,-1 1 0 0 0,1-1 0 0 0,3 0 0 0 0,0 1 0 0 0,0-1 0 0 0,1 0 0 0 0,-1 0 0 0 0,0-1 0 0 0,1 0 0 0 0,-1 0 0 0 0,0-1 0 0 0,10-3 0 0 0,-1-1 0 0 0,2 0 0 0 0,0-1 0 0 0,0-1 0 0 0,29-19 0 0 0,-22 10 0 0 0,-1-1 0 0 0,0-2 0 0 0,-2 0 0 0 0,0-1 0 0 0,26-35 0 0 0,-43 51 0 0 0,13-17 0 0 0,-14 15 0 0 0,-5 6 0 0 0,-6 5 0 0 0,8-4 0 0 0,-7 5 0 0 0,0 1 0 0 0,1 1 0 0 0,-11 11 0 0 0,-1 2 0 0 0,10-11 0 0 0,1 0 0 0 0,0 0 0 0 0,1 1 0 0 0,0-1 0 0 0,-5 12 0 0 0,-1 5 0 0 0,11-14 0 0 0,2-6 0 0 0,2 6 0 0 0,-2-11 0 0 0,1 1 0 0 0,0 0 0 0 0,0 0 0 0 0,0-1 0 0 0,1 1 0 0 0,-1-1 0 0 0,0 0 0 0 0,1 1 0 0 0,-1-1 0 0 0,0 0 0 0 0,1-1 0 0 0,0 1 0 0 0,-1 0 0 0 0,1-1 0 0 0,-1 1 0 0 0,1-1 0 0 0,0 0 0 0 0,-1 0 0 0 0,1 0 0 0 0,-1 0 0 0 0,4-1 0 0 0,7 0 0 0 0,0-1 0 0 0,0 0 0 0 0,12-5 0 0 0,-13 3 0 0 0,1 0 0 0 0,-1-1 0 0 0,0 0 0 0 0,-1-1 0 0 0,1-1 0 0 0,-1 0 0 0 0,0 0 0 0 0,-1-1 0 0 0,0 0 0 0 0,0-1 0 0 0,15-17 0 0 0,26-32 0 0 0,-105 118 0 0 0,50-56 0 0 0,-11 15 0 0 0,9-7 0 0 0,2 1 0 0 0,4-12 0 0 0,-1-1 0 0 0,1 1 0 0 0,0 0 0 0 0,0-1 0 0 0,0 1 0 0 0,0 0 0 0 0,0-1 0 0 0,0 1 0 0 0,0 0 0 0 0,1-1 0 0 0,-1 1 0 0 0,0-1 0 0 0,0 1 0 0 0,0 0 0 0 0,1-1 0 0 0,-1 1 0 0 0,1 0 0 0 0,0 0 0 0 0,0 1 0 0 0,0-1 0 0 0,0 0 0 0 0,0 0 0 0 0,0 0 0 0 0,0 0 0 0 0,0-1 0 0 0,1 1 0 0 0,-1 0 0 0 0,0 0 0 0 0,1-1 0 0 0,-1 1 0 0 0,0-1 0 0 0,1 1 0 0 0,-1-1 0 0 0,1 1 0 0 0,-1-1 0 0 0,1 0 0 0 0,-1 0 0 0 0,1 0 0 0 0,-1 0 0 0 0,1 0 0 0 0,-1 0 0 0 0,1 0 0 0 0,2-1 0 0 0,3-1 0 0 0,1 0 0 0 0,-1-1 0 0 0,14-6 0 0 0,-5 2 0 0 0,-1 0 0 0 0,-1-1 0 0 0,1 0 0 0 0,24-19 0 0 0,-11 6 0 0 0,7-5 0 0 0,15-13 0 0 0,-50 42 0 0 0,-4 7 0 0 0,-5 9 0 0 0,1-4 0 0 0,0 1 0 0 0,1 0 0 0 0,1 0 0 0 0,0 1 0 0 0,-3 19 0 0 0,7-20 0 0 0,5-1 0 0 0,-3-14 0 0 0,1 0 0 0 0,-1 0 0 0 0,1 0 0 0 0,-1 0 0 0 0,1 0 0 0 0,0 0 0 0 0,0 0 0 0 0,-1 0 0 0 0,1 0 0 0 0,0 0 0 0 0,0 0 0 0 0,0 0 0 0 0,0-1 0 0 0,0 1 0 0 0,0 0 0 0 0,1-1 0 0 0,-1 1 0 0 0,0-1 0 0 0,0 1 0 0 0,0-1 0 0 0,0 0 0 0 0,2 1 0 0 0,2 0 0 0 0,1-1 0 0 0,-1 0 0 0 0,0 0 0 0 0,7 0 0 0 0,-2-1 0 0 0,-6 0 0 0 0,-1 1 0 0 0,0-1 0 0 0,1 0 0 0 0,-1 0 0 0 0,0 0 0 0 0,1 0 0 0 0,-1 0 0 0 0,0-1 0 0 0,0 0 0 0 0,4-2 0 0 0,29-25 0 0 0,-13 10 0 0 0,-11 8 0 0 0,1 0 0 0 0,-1-1 0 0 0,-1-1 0 0 0,18-25 0 0 0,7-8 0 0 0,-7 11 0 0 0,32-52 0 0 0,18-45 0 0 0,-59 98 0 0 0,-15 24 4 0 0,1 0 0 0 0,4-14-1 0 0,-4 7 58 0 0,-6 16 310 0 0,0 1 117 0 0,-1 2-339 0 0,-1 0 1 0 0,0 0-1 0 0,1 0 1 0 0,-1 0-1 0 0,1 0 1 0 0,-3 4-1 0 0,3-4-94 0 0,-129 214-39 0 0,115-187-16 0 0,2 1 0 0 0,-18 58 0 0 0,19-51 0 0 0,11-31 0 0 0,-13 15 0 0 0,11-17 0 0 0,67-62 0 0 0,-42 39 0 0 0,-2 4 0 0 0,1 1 0 0 0,0 0 0 0 0,35-15 0 0 0,-21 11 0 0 0,-18 9 0 0 0,1 1 0 0 0,-1 0 0 0 0,35-9 0 0 0,-52 17 0 0 0,1 0 0 0 0,-1 0 0 0 0,0 0 0 0 0,0 0 0 0 0,1 0 0 0 0,-1-1 0 0 0,0 1 0 0 0,1 0 0 0 0,-1 0 0 0 0,0 0 0 0 0,0 0 0 0 0,1 0 0 0 0,-1 0 0 0 0,0 0 0 0 0,1 0 0 0 0,-1 0 0 0 0,0 0 0 0 0,1 0 0 0 0,-1 0 0 0 0,0 0 0 0 0,0 0 0 0 0,1 1 0 0 0,-1-1 0 0 0,0 0 0 0 0,1 0 0 0 0,-1 0 0 0 0,0 0 0 0 0,0 0 0 0 0,1 1 0 0 0,-1-1 0 0 0,0 0 0 0 0,0 0 0 0 0,0 1 0 0 0,1-1 0 0 0,-1 0 0 0 0,0 0 0 0 0,0 1 0 0 0,0-1 0 0 0,0 5 0 0 0,-1-2 0 0 0,1-1 0 0 0,-1 0 0 0 0,0 0 0 0 0,0 0 0 0 0,1 0 0 0 0,-1 0 0 0 0,-1 0 0 0 0,1 0 0 0 0,0 0 0 0 0,0-1 0 0 0,-1 1 0 0 0,1 0 0 0 0,-1-1 0 0 0,1 1 0 0 0,-1-1 0 0 0,-3 3 0 0 0,-5 3 0 0 0,-20 11 0 0 0,15-10 0 0 0,-3 2 0 0 0,-1-1 0 0 0,0-1 0 0 0,-34 10 0 0 0,49-17 0 0 0,-4 3 0 0 0,17-6 0 0 0,4 2 0 0 0,0 5 0 0 0,-9-3 0 0 0,0 2 0 0 0,10 13 0 0 0,12 15 0 0 0,-12-16 0 0 0,-9-14 0 0 0,-1-1 0 0 0,9 7 0 0 0,-1-4 0 0 0,-8-3 0 0 0,1-1 0 0 0,-1 0 0 0 0,0 0 0 0 0,1 0 0 0 0,-1 0 0 0 0,0-1 0 0 0,1 0 0 0 0,-1 0 0 0 0,8-2 0 0 0,37-20 0 0 0,-37 17 0 0 0,3-3 0 0 0,-1 0 0 0 0,0-1 0 0 0,20-19 0 0 0,-12 10 0 0 0,50-45 0 0 0,-38 33 0 0 0,1 1 0 0 0,1 2 0 0 0,45-26 0 0 0,-69 48 0 0 0,-11 6 0 0 0,-1-1 0 0 0,0 1 0 0 0,0 0 0 0 0,1 0 0 0 0,-1 0 0 0 0,0 0 0 0 0,0 0 0 0 0,1 0 0 0 0,-1-1 0 0 0,0 1 0 0 0,1 0 0 0 0,-1 0 0 0 0,0 0 0 0 0,0 0 0 0 0,1 0 0 0 0,-1 0 0 0 0,0 0 0 0 0,1 0 0 0 0,-1 0 0 0 0,0 0 0 0 0,1 1 0 0 0,-1-1 0 0 0,0 0 0 0 0,0 0 0 0 0,1 0 0 0 0,-1 0 0 0 0,0 0 0 0 0,0 0 0 0 0,1 1 0 0 0,-1-1 0 0 0,0 0 0 0 0,0 0 0 0 0,1 0 0 0 0,-1 1 0 0 0,0-1 0 0 0,0 0 0 0 0,0 0 0 0 0,0 1 0 0 0,1-1 0 0 0,-1 0 0 0 0,0 0 0 0 0,0 1 0 0 0,0-1 0 0 0,0 0 0 0 0,0 0 0 0 0,0 1 0 0 0,0-1 0 0 0,0 0 0 0 0,0 1 0 0 0,0-1 0 0 0,0 0 0 0 0,0 0 0 0 0,0 1 0 0 0,0-1 0 0 0,0 0 0 0 0,0 1 0 0 0,0-1 0 0 0,0 0 0 0 0,0 1 0 0 0,0-1 0 0 0,0 0 0 0 0,0 0 0 0 0,-1 1 0 0 0,1-1 0 0 0,0 0 0 0 0,-3 15 0 0 0,-1 0 0 0 0,0 0 0 0 0,-1 0 0 0 0,-1-1 0 0 0,0 0 0 0 0,-14 23 0 0 0,11-19 0 0 0,-1 0 0 0 0,2 1 0 0 0,-7 22 0 0 0,6 1 0 0 0,6-25 0 0 0,-9 27 0 0 0,8-37 0 0 0,8-18 0 0 0,14-25 0 0 0,-14 26 0 0 0,2-1 0 0 0,9-15 0 0 0,-7 14 0 0 0,0 0 0 0 0,1 1 0 0 0,0 0 0 0 0,1 0 0 0 0,0 1 0 0 0,1 0 0 0 0,19-13 0 0 0,-22 19-80 0 0,1-1-1 0 0,-1 1 0 0 0,1 0 1 0 0,-1 1-1 0 0,1 0 1 0 0,17-3-1 0 0,-24 6 51 0 0,1-1-1 0 0,0 1 1 0 0,0-1 0 0 0,-1 1-1 0 0,1 0 1 0 0,0 0 0 0 0,0 0-1 0 0,0 1 1 0 0,-1-1-1 0 0,1 1 1 0 0,0-1 0 0 0,-1 1-1 0 0,1 0 1 0 0,0 0 0 0 0,-1 0-1 0 0,1 0 1 0 0,-1 1-1 0 0,0-1 1 0 0,1 1 0 0 0,-1-1-1 0 0,0 1 1 0 0,0 0 0 0 0,0 0-1 0 0,0 0 1 0 0,0 0-1 0 0,3 5 1 0 0,-3-2-26 0 0,0 0 0 0 0,0 0 0 0 0,0 0-1 0 0,0 0 1 0 0,-1 0 0 0 0,0 1 0 0 0,0-1 0 0 0,-1 0-1 0 0,1 1 1 0 0,-1-1 0 0 0,-1 8 0 0 0,-1 8 137 0 0,-9 34 0 0 0,3-16 224 0 0,3-11 93 0 0,-1 0 0 0 0,-2-1 0 0 0,-15 41 0 0 0,17-55-617 0 0,0 0-1 0 0,-1-1 0 0 0,0 0 1 0 0,-1 0-1 0 0,0 0 0 0 0,-1-1 1 0 0,-1 0-1 0 0,-19 18 0 0 0,9-12 205 0 0,14-11 15 0 0,-1 0-1 0 0,0-1 1 0 0,0 1 0 0 0,0-1 0 0 0,0-1 0 0 0,-1 1 0 0 0,-10 3 0 0 0,17-8-73 0 0,1 1 0 0 0,-1-1 1 0 0,1 0-1 0 0,-1 0 0 0 0,1 0 0 0 0,-1 0 0 0 0,1 0 1 0 0,-1 1-1 0 0,1-1 0 0 0,-1 0 0 0 0,0 0 0 0 0,1 0 1 0 0,-1 0-1 0 0,1-1 0 0 0,-1 1 0 0 0,1 0 0 0 0,-1 0 1 0 0,1 0-1 0 0,-1 0 0 0 0,1 0 0 0 0,-1-1 0 0 0,1 1 0 0 0,-1 0 1 0 0,1 0-1 0 0,-1-1 0 0 0,1 1 0 0 0,0 0 0 0 0,-1-1 1 0 0,1 1-1 0 0,-1 0 0 0 0,1-1 0 0 0,0 1 0 0 0,-1-1 1 0 0,1 1-1 0 0,0-1 0 0 0,0 1 0 0 0,-1-1 0 0 0,1 1 1 0 0,0-1-1 0 0,0 1 0 0 0,0-1 0 0 0,0 1 0 0 0,-1-1 0 0 0,1 1 1 0 0,0-1-1 0 0,0 1 0 0 0,0-1 0 0 0,0 1 0 0 0,0-1 1 0 0,1-1-1 0 0,-1-10-5444 0 0,0-5-1565 0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5:2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 17503 0 0,'-8'0'858'0'0,"4"-2"-647"0"0,-1 1 86 0 0,-8 7 329 0 0,12-6 997 0 0,4 0-1071 0 0,20-4-2003 0 0,0 7-1499 0 0,-12 0 1416 0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5:28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66 132 15663 0 0,'0'0'356'0'0,"0"0"50"0"0,1-1 20 0 0,1-1-302 0 0,1 0 7 0 0,11-2 132 0 0,-7 3-178 0 0,-6 1 280 0 0,-1 0 122 0 0,0 0 22 0 0,0 0 3 0 0,0 0 0 0 0,0 0 0 0 0,0 0 0 0 0,0 0 0 0 0,-4 12 512 0 0,-70 132 96 0 0,59-107-1048 0 0,14-35 299 0 0,1-2 117 0 0,0 0 21 0 0,0 0-66 0 0,16-16-278 0 0,91-122-165 0 0,-92 119 0 0 0,-1-1 0 0 0,11-22 0 0 0,5-8 0 0 0,-24 45 0 0 0,-6 17 0 0 0,-1-8 0 0 0,3 18 0 0 0,-2-21 0 0 0,0 0 0 0 0,0 0 0 0 0,0-1 0 0 0,1 1 0 0 0,-1 0 0 0 0,0 0 0 0 0,0 0 0 0 0,1 0 0 0 0,-1 0 0 0 0,1 0 0 0 0,-1 0 0 0 0,1 0 0 0 0,-1 0 0 0 0,1-1 0 0 0,-1 1 0 0 0,1 0 0 0 0,0 0 0 0 0,-1-1 0 0 0,1 1 0 0 0,1 0 0 0 0,1 1 0 0 0,2 2 0 0 0,0-1 0 0 0,0 0 0 0 0,0-1 0 0 0,0 1 0 0 0,1-1 0 0 0,-1 0 0 0 0,1 0 0 0 0,0-1 0 0 0,-1 1 0 0 0,9 0 0 0 0,14 4 0 0 0,-23-5 0 0 0,0 0 0 0 0,0 0 0 0 0,1-1 0 0 0,-1 0 0 0 0,0 0 0 0 0,8-1 0 0 0,19 1 0 0 0,-21 2 0 0 0,-1-1 0 0 0,-5 7 0 0 0,-5-6 0 0 0,0 0 0 0 0,0-1 0 0 0,0 1 0 0 0,0 0 0 0 0,0-1 0 0 0,-1 1 0 0 0,1-1 0 0 0,0 1 0 0 0,-1 0 0 0 0,0-1 0 0 0,1 1 0 0 0,-1-1 0 0 0,0 1 0 0 0,0-1 0 0 0,0 0 0 0 0,-2 3 0 0 0,-18 21 0 0 0,18-23 0 0 0,-2 2 0 0 0,0 1 0 0 0,-1-1 0 0 0,1 1 0 0 0,-1-2 0 0 0,0 1 0 0 0,-1-1 0 0 0,1 1 0 0 0,0-2 0 0 0,-1 1 0 0 0,0-1 0 0 0,0 0 0 0 0,0 0 0 0 0,-6 0 0 0 0,12-2 0 0 0,1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0,-1 0 0 0 0,1 0 0 0 0,0 0 0 0 0,0 0 0 0 0,0 0 0 0 0,0 0 0 0 0,0 0 0 0 0,0 0 0 0 0,0-1 0 0 0,0 1 0 0 0,0 0 0 0 0,0 0 0 0 0,0 0 0 0 0,0 0 0 0 0,0 0 0 0 0,0 0 0 0 0,0 0 0 0 0,0 0 0 0 0,0 0 0 0 0,0 0 0 0 0,0 0 0 0 0,0 0 0 0 0,0-1 0 0 0,0 1 0 0 0,0 0 0 0 0,0 0 0 0 0,0 0 0 0 0,0 0 0 0 0,0 0 0 0 0,0 0 0 0 0,0 0 0 0 0,0 0 0 0 0,0 0 0 0 0,5-6 0 0 0,7-5 0 0 0,15-5 0 0 0,35-30 0 0 0,-42 32 0 0 0,0 0 0 0 0,1 1 0 0 0,1 2 0 0 0,32-14 0 0 0,14 2 0 0 0,-68 23 0 0 0,0-1 0 0 0,1 1 0 0 0,-1 0 0 0 0,0 0 0 0 0,0 0 0 0 0,1 0 0 0 0,-1 0 0 0 0,0 0 0 0 0,0 0 0 0 0,1-1 0 0 0,-1 1 0 0 0,0 0 0 0 0,0 0 0 0 0,1 0 0 0 0,-1 0 0 0 0,0 0 0 0 0,0 0 0 0 0,1 0 0 0 0,-1 1 0 0 0,0-1 0 0 0,1 0 0 0 0,-1 0 0 0 0,0 0 0 0 0,0 0 0 0 0,1 0 0 0 0,-1 0 0 0 0,0 0 0 0 0,0 0 0 0 0,0 1 0 0 0,1-1 0 0 0,-1 0 0 0 0,0 0 0 0 0,0 0 0 0 0,0 1 0 0 0,1-1 0 0 0,-1 0 0 0 0,0 0 0 0 0,0 0 0 0 0,0 1 0 0 0,0-1 0 0 0,0 0 0 0 0,1 0 0 0 0,-1 1 0 0 0,0-1 0 0 0,0 0 0 0 0,0 0 0 0 0,0 1 0 0 0,0-1 0 0 0,0 0 0 0 0,0 1 0 0 0,0-1 0 0 0,0 0 0 0 0,0 0 0 0 0,0 1 0 0 0,0-1 0 0 0,0 0 0 0 0,0 0 0 0 0,0 1 0 0 0,-1-1 0 0 0,1 0 0 0 0,0 0 0 0 0,0 1 0 0 0,0-1 0 0 0,0 0 0 0 0,0 0 0 0 0,0 1 0 0 0,-1-1 0 0 0,1 0 0 0 0,-3 11 0 0 0,-1-1 0 0 0,0 0 0 0 0,-1 0 0 0 0,0 0 0 0 0,-1 0 0 0 0,-7 10 0 0 0,7-12 0 0 0,0 1 0 0 0,1 0 0 0 0,0 0 0 0 0,0 1 0 0 0,1 0 0 0 0,-6 19 0 0 0,8-17 0 0 0,2-11 0 0 0,0 0 0 0 0,-1-1 0 0 0,1 1 0 0 0,0-1 0 0 0,0 1 0 0 0,0 0 0 0 0,0-1 0 0 0,-1 1 0 0 0,1 0 0 0 0,0 0 0 0 0,0-1 0 0 0,0 1 0 0 0,0 0 0 0 0,1-1 0 0 0,-1 1 0 0 0,0 0 0 0 0,0-1 0 0 0,0 1 0 0 0,0 0 0 0 0,1-1 0 0 0,-1 1 0 0 0,0 0 0 0 0,1-1 0 0 0,-1 1 0 0 0,0-1 0 0 0,1 1 0 0 0,-1-1 0 0 0,1 1 0 0 0,-1-1 0 0 0,1 1 0 0 0,0 0 0 0 0,1 0 0 0 0,-1 0 0 0 0,0 0 0 0 0,0 0 0 0 0,0 0 0 0 0,0-1 0 0 0,0 1 0 0 0,1 0 0 0 0,-1-1 0 0 0,0 1 0 0 0,0-1 0 0 0,1 1 0 0 0,-1-1 0 0 0,0 0 0 0 0,0 1 0 0 0,1-1 0 0 0,1 0 0 0 0,24-1 0 0 0,-12 1 0 0 0,-11-1-2 0 0,1 1 0 0 0,0-1 0 0 0,0 0 1 0 0,0 0-1 0 0,-1 0 0 0 0,1-1 0 0 0,0 0 0 0 0,4-2 0 0 0,37-23 38 0 0,-30 17 17 0 0,10-9 320 0 0,0-1 1 0 0,-1-1-1 0 0,-1-1 0 0 0,24-29 1 0 0,-24 26-265 0 0,-11 12-109 0 0,-8 9 0 0 0,-1-1 0 0 0,1 1 0 0 0,-1-1 0 0 0,0 0 0 0 0,-1 0 0 0 0,5-8 0 0 0,-8 13 0 0 0,0 0 0 0 0,0 0 0 0 0,0 0 0 0 0,0 0 0 0 0,0 0 0 0 0,-1 0 0 0 0,1 0 0 0 0,0 0 0 0 0,0 0 0 0 0,0 0 0 0 0,0 0 0 0 0,0 0 0 0 0,0 0 0 0 0,0 0 0 0 0,0 0 0 0 0,-1 0 0 0 0,1-1 0 0 0,0 1 0 0 0,0 0 0 0 0,0 0 0 0 0,0 0 0 0 0,0 0 0 0 0,0 0 0 0 0,0 0 0 0 0,0 0 0 0 0,0 0 0 0 0,0 0 0 0 0,0 0 0 0 0,0 0 0 0 0,0-1 0 0 0,-1 1 0 0 0,1 0 0 0 0,0 0 0 0 0,0 0 0 0 0,0 0 0 0 0,0 0 0 0 0,0 0 0 0 0,0 0 0 0 0,0 0 0 0 0,0-1 0 0 0,0 1 0 0 0,0 0 0 0 0,0 0 0 0 0,0 0 0 0 0,0 0 0 0 0,0 0 0 0 0,0 0 0 0 0,0 0 0 0 0,1-1 0 0 0,-11 8 0 0 0,-8 9 0 0 0,0 0 0 0 0,-22 27 0 0 0,35-37 0 0 0,0 0 0 0 0,1 1 0 0 0,0-1 0 0 0,0 1 0 0 0,0 0 0 0 0,1 0 0 0 0,0 0 0 0 0,0 0 0 0 0,1 0 0 0 0,0 1 0 0 0,0-1 0 0 0,0 11 0 0 0,4-4 0 0 0,0-10 0 0 0,1-2 0 0 0,0 1 0 0 0,0 0 0 0 0,0 0 0 0 0,0-1 0 0 0,1 0 0 0 0,-1 0 0 0 0,1 0 0 0 0,0 0 0 0 0,-1 0 0 0 0,1-1 0 0 0,0 1 0 0 0,0-1 0 0 0,0 0 0 0 0,0 0 0 0 0,7 0 0 0 0,-2-1 0 0 0,0-1 0 0 0,0 0 0 0 0,0-1 0 0 0,0 0 0 0 0,10-4 0 0 0,43-18 0 0 0,-35 13 0 0 0,8-6 0 0 0,65-41 0 0 0,-78 45 0 0 0,-8 4-12 0 0,1-2 12 0 0,-15 11 1 0 0,0 0 1 0 0,0 0-1 0 0,0 0 0 0 0,0 0 0 0 0,0 0 1 0 0,0 0-1 0 0,0 0 0 0 0,0 0 0 0 0,0 0 1 0 0,0 0-1 0 0,0 0 0 0 0,0 0 0 0 0,0 0 0 0 0,0 0 1 0 0,0 0-1 0 0,0 0 0 0 0,0 0 0 0 0,0 0 1 0 0,0 0-1 0 0,0 0 0 0 0,1 0 0 0 0,-10 8 56 0 0,0 0 151 0 0,0 0 1 0 0,0 1-1 0 0,1 0 1 0 0,-9 14-1 0 0,14-20-156 0 0,1 1 0 0 0,0-1 0 0 0,0 0 0 0 0,1 1 0 0 0,-1-1-1 0 0,0 1 1 0 0,1-1 0 0 0,0 1 0 0 0,0 0 0 0 0,0 0 0 0 0,1-1 0 0 0,-1 1 0 0 0,1 0 0 0 0,0 0-1 0 0,0 0 1 0 0,0 0 0 0 0,2 7 0 0 0,3-2-52 0 0,-1-7 0 0 0,-1 0 0 0 0,1 0 0 0 0,0 0 0 0 0,0 0 0 0 0,0-1 0 0 0,0 0 0 0 0,0 1 0 0 0,0-1 0 0 0,0-1 0 0 0,0 1 0 0 0,0-1 0 0 0,1 1 0 0 0,-1-1 0 0 0,0 0 0 0 0,7-2 0 0 0,0 1 0 0 0,1-1 0 0 0,-1-1 0 0 0,0 0 0 0 0,17-7 0 0 0,118-48 0 0 0,-135 53 0 0 0,1 2 0 0 0,-1 0 0 0 0,1 0 0 0 0,17-1 0 0 0,-19 4 0 0 0,-9 1 0 0 0,0 0 0 0 0,0 0 0 0 0,0-1 0 0 0,-1 1 0 0 0,1 0 0 0 0,0 0 0 0 0,-1 0 0 0 0,1 0 0 0 0,-1 0 0 0 0,1 1 0 0 0,-1-1 0 0 0,1 0 0 0 0,-1 0 0 0 0,0 0 0 0 0,1 0 0 0 0,-1 0 0 0 0,0 1 0 0 0,0-1 0 0 0,0 0 0 0 0,0 0 0 0 0,0 0 0 0 0,0 1 0 0 0,-1 1 0 0 0,-6 29 0 0 0,6-30 0 0 0,-7 29-67 0 0,-7 44 1 0 0,14-73-630 0 0,1-2-258 0 0,0 0-56 0 0,0 0-13 0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5:29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51 11975 0 0,'0'0'267'0'0,"0"-5"186"0"0,0 2 3934 0 0,-3-9-2662 0 0,3 11-1143 0 0,0 1 288 0 0,4-7 2029 0 0,-1 4-2867 0 0,1 1 1 0 0,-1 0-1 0 0,1 1 1 0 0,-1-1-1 0 0,1 1 1 0 0,0-1-1 0 0,0 1 1 0 0,0 0-1 0 0,0 0 1 0 0,4 0-1 0 0,43 0-58 0 0,-3 0 32 0 0,-39 0-15 0 0,8-1 29 0 0,-12 3-48 0 0,0 0 0 0 0,0 0 0 0 0,0 1 0 0 0,6 2 0 0 0,-9-3-652 0 0,-2-1-269 0 0,0 0-62 0 0,0 0-80 0 0,0 0-286 0 0,0 0-126 0 0,0 0-29 0 0,0 0-4 0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5:29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 13823 0 0,'0'0'315'0'0,"0"0"45"0"0,0 0 21 0 0,0 1-49 0 0,-4 3-81 0 0,4-3 481 0 0,0-1 237 0 0,0 0 45 0 0,0 0-61 0 0,0 0-288 0 0,0 0-121 0 0,0 1-518 0 0,0-1 1 0 0,0 0-1 0 0,0 0 0 0 0,0 0 0 0 0,0 0 0 0 0,0 1 0 0 0,0-1 0 0 0,0 0 1 0 0,1 0-1 0 0,-1 0 0 0 0,0 0 0 0 0,0 0 0 0 0,0 1 0 0 0,0-1 1 0 0,0 0-1 0 0,0 0 0 0 0,1 0 0 0 0,-1 0 0 0 0,0 0 0 0 0,0 0 0 0 0,0 0 1 0 0,1 0-1 0 0,-1 1 0 0 0,0-1 0 0 0,0 0 0 0 0,0 0 0 0 0,0 0 1 0 0,1 0-1 0 0,-1 0 0 0 0,0 0 0 0 0,0 0 0 0 0,0 0 0 0 0,1 0 0 0 0,-1 0 1 0 0,0 0-1 0 0,0-1 0 0 0,0 1 0 0 0,0 0 0 0 0,1 0 0 0 0,-1 0 1 0 0,0 0-1 0 0,0 0 0 0 0,10 0-19 0 0,37-4-403 0 0,-26 3-1507 0 0,23-4 0 0 0,-19-2 369 0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5:30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284 145 11975 0 0,'0'0'267'0'0,"0"-2"42"0"0,2-12 203 0 0,0 2 101 0 0,0-1 0 0 0,-2 1 0 0 0,1-1 0 0 0,-3-24 1 0 0,1 33-233 0 0,1 0 78 0 0,-1-1 1 0 0,0 0-1 0 0,-1 0 1 0 0,-2-8-1 0 0,3 12 53 0 0,1 1 0 0 0,-1-5 585 0 0,-1 7 317 0 0,-5 9 260 0 0,5-8-2171 0 0,-26 51 497 0 0,-38 98 0 0 0,29-62 0 0 0,27-66 0 0 0,2-3 0 0 0,-2 0 0 0 0,0-1 0 0 0,-1 0 0 0 0,-15 20 0 0 0,22-35 0 0 0,2-2 0 0 0,-1 0 0 0 0,1 0 0 0 0,-1 0 0 0 0,0-1 0 0 0,0 1 0 0 0,-6 3 0 0 0,9-6-107 0 0,-1 1 0 0 0,0-1 1 0 0,1 0-1 0 0,-1 1 0 0 0,0-1 0 0 0,1 0 0 0 0,-1 0 0 0 0,0 1 1 0 0,1-1-1 0 0,-1 0 0 0 0,0 0 0 0 0,1 0 0 0 0,-1 0 0 0 0,0 0 1 0 0,0 0-1 0 0,1 0 0 0 0,-1 0 0 0 0,0-1 0 0 0,1 1 0 0 0,-1 0 1 0 0,0 0-1 0 0,1-1 0 0 0,-1 1 0 0 0,0 0 0 0 0,1-1 0 0 0,-1 1 1 0 0,0 0-1 0 0,1-1 0 0 0,-1 1 0 0 0,1-1 0 0 0,-1 1 0 0 0,1-1 0 0 0,-1 1 1 0 0,1-1-1 0 0,0 0 0 0 0,-1 1 0 0 0,1-1 0 0 0,-1 1 0 0 0,1-1 1 0 0,0 0-1 0 0,-1 0 0 0 0,1 0-244 0 0,-3-6-4491 0 0,-1-1-1150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4:19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15663 0 0,'0'0'356'0'0,"0"0"50"0"0,0 0 20 0 0,0 0-42 0 0,3 1-250 0 0,9 0 452 0 0,0-1 1 0 0,0 0 0 0 0,0 0 0 0 0,0-2-1 0 0,-1 1 1 0 0,1-2 0 0 0,21-6-1 0 0,-15 5 377 0 0,0-1 0 0 0,29-2 0 0 0,-38 6-611 0 0,3-1-976 0 0,-4 3-8738 0 0,-8-1 2724 0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5:30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23 344 11975 0 0,'-6'-11'902'0'0,"3"5"-651"0"0,0 0 1 0 0,1 0-1 0 0,0 0 1 0 0,0 0-1 0 0,1 0 1 0 0,0-1-1 0 0,0 1 1 0 0,0 0-1 0 0,1-1 1 0 0,0 1-1 0 0,1-12 1 0 0,1 8 293 0 0,0 1 1 0 0,0-1-1 0 0,1 1 1 0 0,1 0 0 0 0,-1 0-1 0 0,2 0 1 0 0,5-10-1 0 0,-5 12-104 0 0,0 0 0 0 0,0 0 0 0 0,1 1-1 0 0,0-1 1 0 0,0 2 0 0 0,9-7 0 0 0,3-2-366 0 0,22-12 0 0 0,-19 15 163 0 0,-1 2 1 0 0,1 0-1 0 0,1 1 0 0 0,0 1 1 0 0,0 1-1 0 0,0 1 0 0 0,30-2 1 0 0,-22 2-160 0 0,49 0 0 0 0,-71 5-78 0 0,0 0 0 0 0,0 1-1 0 0,0 0 1 0 0,0 0-1 0 0,0 1 1 0 0,0 0-1 0 0,-1 0 1 0 0,1 1-1 0 0,0 0 1 0 0,-1 0 0 0 0,9 6-1 0 0,-14-7 0 0 0,0-1 0 0 0,0 1 0 0 0,0 0 0 0 0,-1-1 0 0 0,1 1 0 0 0,-1 0 0 0 0,1 0 0 0 0,-1 0 0 0 0,0 1 0 0 0,0-1 0 0 0,0 0 0 0 0,0 0 0 0 0,0 0 0 0 0,-1 1 0 0 0,1-1 0 0 0,0 1 0 0 0,-1-1 0 0 0,0 0 0 0 0,0 1 0 0 0,0-1 0 0 0,0 1 0 0 0,0-1 0 0 0,0 0 0 0 0,0 1 0 0 0,-1 2 0 0 0,-2 6 0 0 0,0-1 0 0 0,0 1 0 0 0,-10 20 0 0 0,6-17 0 0 0,-1-1 0 0 0,0 1 0 0 0,-1-1 0 0 0,-1-1 0 0 0,0 0 0 0 0,-1 0 0 0 0,0-1 0 0 0,-19 15 0 0 0,-9 3 0 0 0,-61 35 0 0 0,-27 3-1384 0 0,123-65 899 0 0,-7 4 113 0 0,3-4-5044 0 0,8-2 3369 0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5:31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1 15663 0 0,'-29'1'1069'0'0,"-6"1"-432"0"0,15 3-166 0 0,-1 1 1 0 0,1 1 0 0 0,0 0 0 0 0,1 2 0 0 0,0 0-1 0 0,0 2 1 0 0,1 0 0 0 0,0 0 0 0 0,1 2-1 0 0,0 0 1 0 0,1 1 0 0 0,-25 29 0 0 0,16-16-467 0 0,3 2-1 0 0,0 0 1 0 0,-31 56 0 0 0,43-65-6 0 0,0 0 1 0 0,2 1 0 0 0,0 0 0 0 0,1 1 0 0 0,1-1 0 0 0,1 1-1 0 0,-2 28 1 0 0,6-39-69 0 0,1-1-1 0 0,0 1 0 0 0,1 0 1 0 0,1-1-1 0 0,-1 1 1 0 0,2-1-1 0 0,-1 0 1 0 0,1 0-1 0 0,1 0 1 0 0,0 0-1 0 0,0 0 0 0 0,1-1 1 0 0,0 1-1 0 0,1-1 1 0 0,0-1-1 0 0,0 1 1 0 0,14 13-1 0 0,-18-20-288 0 0,1 0 1 0 0,-1-1-1 0 0,1 1 0 0 0,0 0 1 0 0,-1-1-1 0 0,1 0 0 0 0,0 0 0 0 0,0 0 1 0 0,4 1-1 0 0,-5-1-73 0 0,2 0-6389 0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5:33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43 8287 0 0,'0'0'191'0'0,"0"0"26"0"0,0 0 9 0 0,2-2 42 0 0,4-4-268 0 0,-3 1 3875 0 0,-1 8-1777 0 0,-3 11-1915 0 0,0 0 1 0 0,-2 0-1 0 0,1-1 1 0 0,-2 1-1 0 0,-7 20 1 0 0,2-7 320 0 0,-24 63-206 0 0,-67 132-1 0 0,78-177-284 0 0,8-16-13 0 0,-150 285 0 0 0,103-217 0 0 0,50-76 0 0 0,18-36-988 0 0,19-25 0 0 0,-3 13 1235 0 0,-2-1 0 0 0,-1-1 0 0 0,-1-1 0 0 0,-1-1 0 0 0,-2-1 0 0 0,-1 0 0 0 0,12-40 0 0 0,-21 50-99 0 0,-2 0-1 0 0,3-28 1 0 0,-6 47-47 0 0,-1-1-1 0 0,0 0 1 0 0,0 1 0 0 0,0-1 0 0 0,-1 1-1 0 0,1-1 1 0 0,-1 1 0 0 0,0-1 0 0 0,0 1 0 0 0,0-1-1 0 0,-1 1 1 0 0,1 0 0 0 0,-1 0 0 0 0,-3-6-1 0 0,3 7-96 0 0,1 0 0 0 0,-1 1 0 0 0,0-1 0 0 0,1 0 0 0 0,-1 1 0 0 0,0 0 0 0 0,0-1 0 0 0,0 1 0 0 0,0 0-1 0 0,0 0 1 0 0,0 0 0 0 0,0 0 0 0 0,-1 1 0 0 0,1-1 0 0 0,0 0 0 0 0,0 1 0 0 0,-1 0 0 0 0,1-1 0 0 0,0 1 0 0 0,-1 0-1 0 0,1 0 1 0 0,0 0 0 0 0,-5 1 0 0 0,6-1-4 0 0,-3 1 0 0 0,-1 0 0 0 0,0-1 0 0 0,1 1 0 0 0,-1 1 0 0 0,1-1 0 0 0,-1 1 0 0 0,1 0 0 0 0,-1 0 0 0 0,1 0 0 0 0,-5 4 0 0 0,9-6 0 0 0,-1 0 0 0 0,1 1 0 0 0,-1-1 0 0 0,1 0 0 0 0,-1 1 0 0 0,1-1 0 0 0,0 1 0 0 0,-1-1 0 0 0,1 0 0 0 0,0 1 0 0 0,-1-1 0 0 0,1 1 0 0 0,0-1 0 0 0,0 1 0 0 0,-1-1 0 0 0,1 1 0 0 0,0-1 0 0 0,0 1 0 0 0,0-1 0 0 0,0 1 0 0 0,0 0 0 0 0,0-1 0 0 0,0 1 0 0 0,0-1 0 0 0,0 1 0 0 0,0-1 0 0 0,0 1 0 0 0,0-1 0 0 0,0 1 0 0 0,0-1 0 0 0,1 2 0 0 0,-1-1 0 0 0,0 1 0 0 0,1 0 0 0 0,-1-1 0 0 0,0 1 0 0 0,1 0 0 0 0,-1 0 0 0 0,1-1 0 0 0,0 1 0 0 0,-1 0 0 0 0,1-1 0 0 0,0 1 0 0 0,0 0 0 0 0,0-1 0 0 0,0 1 0 0 0,0-1 0 0 0,1 0 0 0 0,1 2 0 0 0,-1 0 0 0 0,1-1 0 0 0,0-1 0 0 0,0 1 0 0 0,0 0 0 0 0,0-1 0 0 0,0 0 0 0 0,0 1 0 0 0,5 0 0 0 0,3 0 0 0 0,0 0 0 0 0,0-1 0 0 0,0 0 0 0 0,17-1 0 0 0,1-4 210 0 0,0 0-1 0 0,0-2 1 0 0,-1-2-1 0 0,44-16 1 0 0,-55 18 182 0 0,-4 1-290 0 0,0 0 0 0 0,-1-1-1 0 0,0 0 1 0 0,0-1 0 0 0,13-11 0 0 0,-18 13-54 0 0,0-1 1 0 0,0 0 0 0 0,-1 0 0 0 0,0-1 0 0 0,0 0 0 0 0,0 0 0 0 0,-1 0 0 0 0,9-16 0 0 0,-14 22 4 0 0,0 0 1 0 0,1 0-1 0 0,-1 1 0 0 0,0-1 1 0 0,1 0-1 0 0,-1 0 1 0 0,0 1-1 0 0,0-1 1 0 0,0 0-1 0 0,0 0 0 0 0,0 0 1 0 0,0 0-1 0 0,0 1 1 0 0,0-1-1 0 0,0 0 0 0 0,0 0 1 0 0,0 0-1 0 0,-1 0 1 0 0,1 0-30 0 0,0 1 0 0 0,-1-1 0 0 0,1 1-1 0 0,0-1 1 0 0,-1 1 0 0 0,1 0 0 0 0,0-1 0 0 0,-1 1 0 0 0,1 0 0 0 0,-1-1 0 0 0,1 1 0 0 0,-1 0 0 0 0,1 0 0 0 0,-1 0 0 0 0,1-1 0 0 0,-1 1 0 0 0,1 0 0 0 0,-1 0 0 0 0,1 0 0 0 0,-2 0 0 0 0,0 0-17 0 0,-1 0 1 0 0,0 0 0 0 0,1 0 0 0 0,0 1 0 0 0,-1-1 0 0 0,1 1 0 0 0,-1 0 0 0 0,1-1 0 0 0,-1 1 0 0 0,-3 3 0 0 0,-3 3-8 0 0,0 0 0 0 0,0 1 0 0 0,1 0 0 0 0,0 0 0 0 0,0 1 0 0 0,1 0 0 0 0,0 0 0 0 0,1 1 0 0 0,0 0 0 0 0,1 0 0 0 0,0 0 0 0 0,-5 15 0 0 0,8-18 0 0 0,0 0 0 0 0,1 1 0 0 0,-1-1 0 0 0,2 1 0 0 0,-1-1 0 0 0,1 1 0 0 0,0-1 0 0 0,0 1 0 0 0,2 8 0 0 0,-1-13 0 0 0,-1 0 0 0 0,1 0 0 0 0,0 0 0 0 0,0 0 0 0 0,0 0 0 0 0,0 0 0 0 0,1 0 0 0 0,-1 0 0 0 0,1-1 0 0 0,0 1 0 0 0,0 0 0 0 0,0-1 0 0 0,0 0 0 0 0,0 1 0 0 0,0-1 0 0 0,1 0 0 0 0,-1 0 0 0 0,1 0 0 0 0,-1 0 0 0 0,1-1 0 0 0,0 1 0 0 0,0-1 0 0 0,-1 1 0 0 0,5 0 0 0 0,1-1 0 0 0,0 0 0 0 0,1 0 0 0 0,-1-1 0 0 0,1 0 0 0 0,-1 0 0 0 0,16-3 0 0 0,-18 1 0 0 0,-1 1 0 0 0,1-1 0 0 0,-1 0 0 0 0,0 0 0 0 0,0 0 0 0 0,0-1 0 0 0,0 0 0 0 0,0 0 0 0 0,-1 0 0 0 0,1 0 0 0 0,-1-1 0 0 0,0 0 0 0 0,0 0 0 0 0,0 0 0 0 0,-1 0 0 0 0,1 0 0 0 0,-1-1 0 0 0,4-7 0 0 0,-3 5 0 0 0,-1 0 0 0 0,0 0 0 0 0,0 0 0 0 0,0-1 0 0 0,-1 1 0 0 0,0-1 0 0 0,-1 0 0 0 0,0 1 0 0 0,0-1 0 0 0,0 0 0 0 0,-1 0 0 0 0,-1-12 0 0 0,-1 9 0 0 0,0-1 0 0 0,-1 1 0 0 0,-4-11 0 0 0,6 18 0 0 0,-1 0 0 0 0,1 0 0 0 0,-1 1 0 0 0,0-1 0 0 0,0 0 0 0 0,-1 1 0 0 0,1 0 0 0 0,-1-1 0 0 0,0 1 0 0 0,1 0 0 0 0,-8-5 0 0 0,3 5 0 0 0,-1 3 0 0 0,2 6 0 0 0,3 2 0 0 0,3 2 0 0 0,1-8 0 0 0,0 1 0 0 0,1-1 0 0 0,-1 1 0 0 0,1-1 0 0 0,-1 1 0 0 0,1-1 0 0 0,0 0 0 0 0,0 0 0 0 0,0 0 0 0 0,0 0 0 0 0,0 0 0 0 0,0 0 0 0 0,0 0 0 0 0,1-1 0 0 0,-1 1 0 0 0,1-1 0 0 0,2 1 0 0 0,7 3 0 0 0,0 0 0 0 0,21 4 0 0 0,-16-5 0 0 0,1 0 0 0 0,0-1 0 0 0,1-1 0 0 0,-1 0 0 0 0,30-2 0 0 0,10 0 0 0 0,-34 5 0 0 0,-12 1 0 0 0,-11-1 0 0 0,-1-4 0 0 0,0 2 0 0 0,1-1 0 0 0,-1 0 0 0 0,0 0 0 0 0,0 0 0 0 0,0 0 0 0 0,0 1 0 0 0,0-1 0 0 0,0 0 0 0 0,-1 0 0 0 0,1 0 0 0 0,-1 0 0 0 0,0 0 0 0 0,1 0 0 0 0,-1 0 0 0 0,0 0 0 0 0,0 0 0 0 0,0 0 0 0 0,0 0 0 0 0,-1 0 0 0 0,1-1 0 0 0,0 1 0 0 0,-1 0 0 0 0,1-1 0 0 0,-1 1 0 0 0,-2 0 0 0 0,-3 4 0 0 0,0-2 0 0 0,0 1 0 0 0,-1-1 0 0 0,-14 6 0 0 0,19-9 0 0 0,0 0 0 0 0,0 0 0 0 0,0 0 0 0 0,1-1 0 0 0,-1 1 0 0 0,0-1 0 0 0,-5 0 0 0 0,-2-1 0 0 0,7-1 0 0 0,2 1 0 0 0,1 0 0 0 0,-1 1 0 0 0,1-1 0 0 0,-1 1 0 0 0,1-1 0 0 0,-1 1 0 0 0,1-1 0 0 0,-1 1 0 0 0,1-1 0 0 0,0 1 0 0 0,-1-1 0 0 0,1 1 0 0 0,0-1 0 0 0,0 0 0 0 0,-1 1 0 0 0,1-1 0 0 0,0 0 0 0 0,0 1 0 0 0,0-1 0 0 0,0 0 0 0 0,0 1 0 0 0,-1-1 0 0 0,1 0 0 0 0,1 1 0 0 0,-1-1 0 0 0,0 0 0 0 0,0 1 0 0 0,0-1 0 0 0,0 0 0 0 0,0 1 0 0 0,1-1 0 0 0,-1 0 0 0 0,0 1 0 0 0,0-1 0 0 0,1 0 0 0 0,0-1 0 0 0,4-10 0 0 0,1 0 0 0 0,0 0 0 0 0,1 0 0 0 0,0 1 0 0 0,13-16 0 0 0,49-48 0 0 0,-54 59 0 0 0,-4 4 0 0 0,22-22 0 0 0,1 1 0 0 0,43-32 0 0 0,-74 63 0 0 0,9-4 0 0 0,14 2 0 0 0,-23 4-14 0 0,0 1 1 0 0,-1-1-1 0 0,1 0 0 0 0,0 1 1 0 0,0-1-1 0 0,-1 1 0 0 0,1 0 0 0 0,-1 0 1 0 0,1 0-1 0 0,0 1 0 0 0,-1-1 1 0 0,0 0-1 0 0,1 1 0 0 0,1 2 0 0 0,-1-3-110 0 0,-1 1-1 0 0,1 0 0 0 0,-1-1 1 0 0,1 1-1 0 0,0-1 0 0 0,0 0 1 0 0,-1 1-1 0 0,1-2 0 0 0,0 1 1 0 0,0 0-1 0 0,0 0 0 0 0,3-1 1 0 0,5-1 82 0 0,1 0 0 0 0,-1-1 1 0 0,11-3-1 0 0,8-1 43 0 0,-19 3-1 0 0,0 0 0 0 0,0-1 0 0 0,0 0 0 0 0,-1 0 0 0 0,0-1 0 0 0,13-9 0 0 0,-5 4 0 0 0,-13 8-3 0 0,0-2 1 0 0,-1 1-1 0 0,1-1 0 0 0,-1 1 1 0 0,0-1-1 0 0,0 0 0 0 0,0-1 1 0 0,0 1-1 0 0,-1-1 0 0 0,0 0 0 0 0,0 1 1 0 0,3-7-1 0 0,-2 2 65 0 0,-1 0 1 0 0,0 0-1 0 0,0 0 0 0 0,-1 0 1 0 0,0 0-1 0 0,1-15 0 0 0,-2 23-16 0 0,-1-1 0 0 0,0 1 0 0 0,0 0-1 0 0,0 0 1 0 0,0-1 0 0 0,0 1 0 0 0,0 0-1 0 0,0 0 1 0 0,-1-1 0 0 0,1 1-1 0 0,0 0 1 0 0,-1 0 0 0 0,1 0 0 0 0,-1 0-1 0 0,1-1 1 0 0,-1 1 0 0 0,1 0 0 0 0,-1 0-1 0 0,0 0 1 0 0,0 0 0 0 0,0 0-1 0 0,1 0 1 0 0,-1 1 0 0 0,0-1 0 0 0,0 0-1 0 0,0 0 1 0 0,0 1 0 0 0,0-1-1 0 0,0 0 1 0 0,-1 1 0 0 0,1-1 0 0 0,0 1-1 0 0,-1-1 1 0 0,-1 1-44 0 0,1-1 0 0 0,0 1-1 0 0,0 0 1 0 0,0 0 0 0 0,0 0 0 0 0,0 1 0 0 0,-1-1 0 0 0,1 0-1 0 0,0 1 1 0 0,0 0 0 0 0,0-1 0 0 0,0 1 0 0 0,0 0-1 0 0,0 0 1 0 0,0 0 0 0 0,0 0 0 0 0,0 0 0 0 0,1 0-1 0 0,-3 3 1 0 0,-19 17-2 0 0,1 0 0 0 0,1 2 0 0 0,1 1 0 0 0,1 0 0 0 0,1 2 0 0 0,1 0 0 0 0,-18 38 0 0 0,-29 81 0 0 0,52-114 0 0 0,2 2 0 0 0,-11 54 0 0 0,18-71 0 0 0,1-11 0 0 0,1 0 0 0 0,1 0 0 0 0,-1 0 0 0 0,1 0 0 0 0,-1 6 0 0 0,1-11 0 0 0,0 1 0 0 0,0 0 0 0 0,0-1 0 0 0,0 1 0 0 0,1 0 0 0 0,-1-1 0 0 0,0 1 0 0 0,0 0 0 0 0,0-1 0 0 0,0 1 0 0 0,1-1 0 0 0,-1 1 0 0 0,0 0 0 0 0,1-1 0 0 0,-1 1 0 0 0,0-1 0 0 0,1 1 0 0 0,-1-1 0 0 0,1 1 0 0 0,4-1 0 0 0,-5 0 0 0 0,2 0 0 0 0,-1 0 0 0 0,1 0 0 0 0,-1 0 0 0 0,1 0 0 0 0,-1-1 0 0 0,1 1 0 0 0,-1 0 0 0 0,1-1 0 0 0,-1 0 0 0 0,1 1 0 0 0,-1-1 0 0 0,0 0 0 0 0,1 1 0 0 0,-1-1 0 0 0,0 0 0 0 0,3-2 0 0 0,17-21 0 0 0,-7 7 0 0 0,20-14 0 0 0,1 1 0 0 0,1 2 0 0 0,67-38 0 0 0,-93 60 0 0 0,4-3 0 0 0,0 1 0 0 0,0 0 0 0 0,0 1 0 0 0,1 1 0 0 0,25-8 0 0 0,-40 14 0 0 0,0 0 0 0 0,1 0 0 0 0,-1 0 0 0 0,0 0 0 0 0,0 0 0 0 0,1-1 0 0 0,-1 1 0 0 0,0 0 0 0 0,0 0 0 0 0,1 0 0 0 0,-1 0 0 0 0,0 0 0 0 0,0 0 0 0 0,1 0 0 0 0,-1 0 0 0 0,0 0 0 0 0,0 0 0 0 0,1 0 0 0 0,-1 0 0 0 0,0 1 0 0 0,0-1 0 0 0,1 0 0 0 0,-1 0 0 0 0,0 0 0 0 0,0 0 0 0 0,0 0 0 0 0,1 0 0 0 0,-1 1 0 0 0,0-1 0 0 0,0 0 0 0 0,0 0 0 0 0,1 0 0 0 0,-1 0 0 0 0,0 1 0 0 0,0-1 0 0 0,0 0 0 0 0,0 0 0 0 0,0 0 0 0 0,1 1 0 0 0,-1-1 0 0 0,0 0 0 0 0,0 0 0 0 0,0 1 0 0 0,0-1 0 0 0,0 0 0 0 0,0 0 0 0 0,0 1 0 0 0,0-1 0 0 0,0 0 0 0 0,0 0 0 0 0,0 1 0 0 0,0-1 0 0 0,0 0 0 0 0,0 0 0 0 0,0 1 0 0 0,0-1 0 0 0,0 0 0 0 0,-1 0 0 0 0,1 1 0 0 0,0-1 0 0 0,0 0 0 0 0,0 0 0 0 0,0 0 0 0 0,0 1 0 0 0,0-1 0 0 0,-1 0 0 0 0,1 0 0 0 0,0 0 0 0 0,0 1 0 0 0,-3 4 0 0 0,1 1 0 0 0,-1-1 0 0 0,0 0 0 0 0,0 0 0 0 0,0 0 0 0 0,-1 0 0 0 0,0-1 0 0 0,0 1 0 0 0,0-1 0 0 0,0 0 0 0 0,-1 0 0 0 0,1 0 0 0 0,-8 4 0 0 0,-3 0 0 0 0,-1 1 0 0 0,0-2 0 0 0,-21 8 0 0 0,30-11 0 0 0,6 5 0 0 0,1 12 0 0 0,-1-12 0 0 0,1 1 0 0 0,0-1 0 0 0,0 0 0 0 0,3 12 0 0 0,-3-19-2 0 0,1 0 0 0 0,-1 0 0 0 0,1 0-1 0 0,0 0 1 0 0,-1 0 0 0 0,1 0 0 0 0,0-1 0 0 0,0 1 0 0 0,0 0 0 0 0,0-1-1 0 0,1 1 1 0 0,-1 0 0 0 0,0-1 0 0 0,1 1 0 0 0,-1-1 0 0 0,3 2-1 0 0,-1 0-161 0 0,-2-3-51 0 0,0 1 0 0 0,1-1 0 0 0,-1 0 0 0 0,0 1 0 0 0,0-1 0 0 0,0 0 1 0 0,0 0-1 0 0,0 0 0 0 0,1 0 0 0 0,-1 0 0 0 0,0 0 0 0 0,0 0 0 0 0,0 0 0 0 0,0-1 0 0 0,0 1 1 0 0,2-1-1 0 0,1 0-1191 0 0,12-2-5414 0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5:34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84 13823 0 0,'0'0'315'0'0,"0"0"45"0"0,0 0 21 0 0,1-1-49 0 0,-1 0-304 0 0,0 0 0 0 0,0 0 0 0 0,0 0-1 0 0,0 0 1 0 0,0 0 0 0 0,0 0 0 0 0,0 0 0 0 0,0 0-1 0 0,0 0 1 0 0,-1 0 0 0 0,1 1 0 0 0,0-1 0 0 0,0 0-1 0 0,-1 0 1 0 0,1 0 0 0 0,-1 0 0 0 0,1 0 0 0 0,-1 1-1 0 0,1-1 1 0 0,-1 0 0 0 0,1 0 0 0 0,-1 1 0 0 0,0-1-1 0 0,-1 0 1 0 0,1-1 260 0 0,-1 0-90 0 0,-1 0 0 0 0,1 0 0 0 0,0 0 1 0 0,0 1-1 0 0,-1-1 0 0 0,1 1 0 0 0,-1-1 0 0 0,1 1 1 0 0,-1 0-1 0 0,0 0 0 0 0,0 0 0 0 0,1 0 0 0 0,-1 1 0 0 0,0-1 1 0 0,0 1-1 0 0,0-1 0 0 0,0 1 0 0 0,0 0 0 0 0,1 0 1 0 0,-1 1-1 0 0,0-1 0 0 0,0 1 0 0 0,-4 0 0 0 0,-7 3 291 0 0,1 0-1 0 0,0 0 0 0 0,-18 10 0 0 0,14-6-432 0 0,0 0 0 0 0,1 2 0 0 0,0 0 0 0 0,0 1 0 0 0,1 0 0 0 0,1 1 0 0 0,0 1 0 0 0,0 0 0 0 0,1 1 0 0 0,-14 21 0 0 0,25-32-56 0 0,0 1 0 0 0,1-1 0 0 0,-1 1 0 0 0,1-1 0 0 0,0 1 0 0 0,0 0 0 0 0,0 0 0 0 0,0 6 0 0 0,1-9 0 0 0,0 0 0 0 0,0 0 0 0 0,0 0 0 0 0,0 0 0 0 0,0 0 0 0 0,0 0 0 0 0,0 0 0 0 0,0 0 0 0 0,0-1 0 0 0,0 1 0 0 0,0 0 0 0 0,1 0 0 0 0,-1 0 0 0 0,1 1 0 0 0,5 1 0 0 0,-5-2 0 0 0,2 0 0 0 0,0 0 0 0 0,0 0 0 0 0,0 0 0 0 0,0 0 0 0 0,0-1 0 0 0,0 1 0 0 0,0-1 0 0 0,0 0 0 0 0,1 0 0 0 0,-1 0 0 0 0,0 0 0 0 0,0 0 0 0 0,4-2 0 0 0,5 0 0 0 0,-1-1 0 0 0,14-6 0 0 0,-9 3 0 0 0,0-2 0 0 0,-1 0 0 0 0,24-16 0 0 0,38-36 0 0 0,-68 53 0 0 0,-3 2 288 0 0,0-2 0 0 0,0 1 0 0 0,-1-1 0 0 0,7-10 0 0 0,-11 15 155 0 0,-17 16-278 0 0,10-9-165 0 0,0 0 0 0 0,0-1 0 0 0,1 2 0 0 0,-1-1 0 0 0,1 1 0 0 0,1 0 0 0 0,-1 0 0 0 0,1 0 0 0 0,0 0 0 0 0,0 1 0 0 0,1 0 0 0 0,0 0 0 0 0,-2 7 0 0 0,3-4 0 0 0,2-8 0 0 0,2 3 0 0 0,12 6 0 0 0,-11-10 0 0 0,-1 1 0 0 0,1-1 0 0 0,0 0 0 0 0,0 0 0 0 0,0 0 0 0 0,0 0 0 0 0,0 0 0 0 0,0-1 0 0 0,1 0 0 0 0,-1 1 0 0 0,0-1 0 0 0,0 0 0 0 0,0-1 0 0 0,0 1 0 0 0,0 0 0 0 0,0-1 0 0 0,1 0 0 0 0,-1 1 0 0 0,0-1 0 0 0,-1-1 0 0 0,5 0 0 0 0,6-5 0 0 0,-1 0 0 0 0,1 0 0 0 0,14-12 0 0 0,-20 14 0 0 0,120-97 0 0 0,-118 95 0 0 0,103-69 0 0 0,-101 71 0 0 0,-1 3 0 0 0,-1 6 0 0 0,-6-1 0 0 0,0 0 0 0 0,1 0 0 0 0,-2 1 0 0 0,1-1 0 0 0,0 1 0 0 0,-1-1 0 0 0,0 1 0 0 0,1 0 0 0 0,-1 0 0 0 0,2 7 0 0 0,12 46 0 0 0,-13-48 0 0 0,-1 1 0 0 0,0 0 0 0 0,0 0 0 0 0,-1 13 0 0 0,0-19 0 0 0,-2-1 0 0 0,1 1 0 0 0,0 0 0 0 0,-1-1 0 0 0,1 1 0 0 0,-1 0 0 0 0,0-1 0 0 0,0 1 0 0 0,0-1 0 0 0,-1 1 0 0 0,0-1 0 0 0,-1 4 0 0 0,1-5-120 0 0,1 0 1 0 0,0 0-1 0 0,0 0 0 0 0,-1-1 0 0 0,1 1 1 0 0,0 0-1 0 0,-1-1 0 0 0,0 1 1 0 0,1-1-1 0 0,-1 0 0 0 0,0 1 0 0 0,0-1 1 0 0,0 0-1 0 0,0 0 0 0 0,0 0 0 0 0,0-1 1 0 0,0 1-1 0 0,0 0 0 0 0,0-1 1 0 0,0 1-1 0 0,0-1 0 0 0,-1 0 0 0 0,1 0 1 0 0,0 0-1 0 0,0 0 0 0 0,0 0 0 0 0,-1 0 1 0 0,1 0-1 0 0,0-1 0 0 0,0 1 1 0 0,0-1-1 0 0,0 0 0 0 0,0 1 0 0 0,0-1 1 0 0,0 0-1 0 0,-2-2 0 0 0,1 2-172 0 0,1-1 0 0 0,0 1 0 0 0,0-1 1 0 0,0 0-1 0 0,0 0 0 0 0,0 0 0 0 0,0 0 0 0 0,0 0 0 0 0,1 0 0 0 0,-1-1 0 0 0,1 1 0 0 0,-1 0 0 0 0,1-1 0 0 0,0 1 0 0 0,0-1 1 0 0,0 0-1 0 0,0 1 0 0 0,1-1 0 0 0,-1 0 0 0 0,1 1 0 0 0,-1-1 0 0 0,1 0 0 0 0,0 0 0 0 0,1-4 0 0 0,1-4-5700 0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5:34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1 15663 0 0,'0'0'356'0'0,"0"0"50"0"0,-1 1 20 0 0,-14 21 330 0 0,-1-1-1 0 0,-1-1 1 0 0,-28 26-1 0 0,20-21 32 0 0,-25 32 0 0 0,-34 68 185 0 0,56-80-605 0 0,-3-1 0 0 0,-66 75-1 0 0,91-114-366 0 0,1 1 0 0 0,0 0 0 0 0,0-1 0 0 0,1 2 0 0 0,-7 10 0 0 0,49-47 0 0 0,-16 9 0 0 0,48-42 0 0 0,-50 49 72 0 0,-18 13 299 0 0,-2 1 117 0 0,0 0 21 0 0,0 0-66 0 0,29 31-278 0 0,-26-29-165 0 0,0 1 0 0 0,0-1 0 0 0,1-1 0 0 0,-1 1 0 0 0,1 0 0 0 0,-1-1 0 0 0,1 1 0 0 0,-1-1 0 0 0,1 0 0 0 0,0 0 0 0 0,-1-1 0 0 0,1 1 0 0 0,0-1 0 0 0,7 0 0 0 0,0 0 0 0 0,0-1 0 0 0,0-1 0 0 0,21-5 0 0 0,-24 5 0 0 0,2 0 0 0 0,-1 0 0 0 0,0-1 0 0 0,0 0 0 0 0,-1 0 0 0 0,1-1 0 0 0,0-1 0 0 0,-1 1 0 0 0,0-1 0 0 0,7-6 0 0 0,-7 4 0 0 0,-1 1 0 0 0,-1-1 0 0 0,1-1 0 0 0,8-12 0 0 0,-10 7 98 0 0,-8 8 143 0 0,2 4-204 0 0,1 1 0 0 0,-1 0 0 0 0,0 0 0 0 0,1 0 0 0 0,-1 0 0 0 0,0-1 0 0 0,1 1 0 0 0,-1 0 0 0 0,0 0 0 0 0,1 0 0 0 0,-1 1 0 0 0,0-1 0 0 0,1 0 0 0 0,-1 0 0 0 0,-1 0 0 0 0,-10 9 122 0 0,-1 0 1 0 0,1 0 0 0 0,0 1-1 0 0,1 1 1 0 0,1 0-1 0 0,-19 24 1 0 0,26-31-233 0 0,0-1 1 0 0,0 1-1 0 0,1 0 0 0 0,0 0 0 0 0,0 0 1 0 0,0 0-1 0 0,0 1 0 0 0,1-1 0 0 0,-1 0 1 0 0,1 1-1 0 0,0-1 0 0 0,1 1 0 0 0,-1-1 1 0 0,1 1-1 0 0,0-1 0 0 0,0 1 0 0 0,0 0 1 0 0,0-1-1 0 0,1 1 0 0 0,0-1 1 0 0,0 1-1 0 0,0-1 0 0 0,1 0 0 0 0,-1 1 1 0 0,1-1-1 0 0,3 5 0 0 0,-4-8-112 0 0,0 0-1 0 0,1 0 1 0 0,-1 0-1 0 0,0 0 0 0 0,1 0 1 0 0,-1 0-1 0 0,1 0 1 0 0,0 0-1 0 0,-1-1 1 0 0,1 1-1 0 0,-1-1 1 0 0,1 1-1 0 0,0-1 1 0 0,3 1-1 0 0,-5-1 93 0 0,15 1-931 0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5:35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61 13823 0 0,'1'-5'131'0'0,"0"1"0"0"0,1 0 0 0 0,-1 0 0 0 0,1 0 0 0 0,0 0 0 0 0,0 0 0 0 0,0 1 0 0 0,1-1 0 0 0,-1 0-1 0 0,5-4 1 0 0,-2 1-59 0 0,-2 2 67 0 0,-2 4 581 0 0,-1 1 249 0 0,0 0 45 0 0,0 0-61 0 0,0 0-288 0 0,0 0-121 0 0,0 0-28 0 0,0 0-4 0 0,-1 3-310 0 0,1 0-1 0 0,-1 0 1 0 0,0 0-1 0 0,1-1 1 0 0,-1 1-1 0 0,-1 0 0 0 0,0 2 1 0 0,-3 7 166 0 0,-70 184-196 0 0,24-53-172 0 0,39-119-43 0 0,-1-1 1 0 0,0 0-1 0 0,-22 27 0 0 0,16-24-662 0 0,18-25 266 0 0,-2 3 590 0 0,2-2-6157 0 0,1-2-136 0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5:35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 11975 0 0,'0'0'100'0'0,"1"0"-1"0"0,-1 0 1 0 0,0 0-1 0 0,0 0 0 0 0,1 0 1 0 0,-1 0-1 0 0,0 0 1 0 0,1 0-1 0 0,-1 0 0 0 0,0 0 1 0 0,1 0-1 0 0,-1 0 1 0 0,0 0-1 0 0,1 0 1 0 0,-1 0-1 0 0,0 0 0 0 0,1 0 1 0 0,-1 0-1 0 0,0 0 1 0 0,1 0-1 0 0,-1 0 0 0 0,0 1 1 0 0,1-1-1 0 0,-1 0 1 0 0,0 0-1 0 0,0 0 1 0 0,1 1-1 0 0,-1-1 0 0 0,0 0 1 0 0,0 0-1 0 0,1 1 1 0 0,-1-1-1 0 0,0 0 0 0 0,0 1 1 0 0,0 0 176 0 0,0 0 0 0 0,0 1 0 0 0,-1-1 0 0 0,1 0 0 0 0,-1 0 0 0 0,1 0 0 0 0,-1 0 0 0 0,0 0 0 0 0,1 0 0 0 0,-1 0 0 0 0,0 0 0 0 0,0 0 0 0 0,-1 1 0 0 0,-10 14 765 0 0,0 1 0 0 0,-13 24 0 0 0,-4 6 19 0 0,13-18-1055 0 0,0 0 1 0 0,-14 41-1 0 0,13-31-4 0 0,-4 7-1 0 0,7-16 0 0 0,1 0 0 0 0,-17 63 0 0 0,29-89-1 0 0,-4 13-62 0 0,4-16-274 0 0,1-1-138 0 0,0 0-33 0 0,-1-18-1928 0 0,1-6-3840 0 0,0 10 476 0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5:36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7167 0 0,'-18'7'2011'0'0,"0"0"0"0"0,-16 9 0 0 0,26-11-1285 0 0,0-1 0 0 0,1 1 0 0 0,0 0 0 0 0,0 0 0 0 0,1 1 0 0 0,-11 10 0 0 0,16-14-664 0 0,0-1 1 0 0,1 0-1 0 0,-1 1 1 0 0,0-1-1 0 0,0 0 1 0 0,1 1-1 0 0,-1-1 0 0 0,1 1 1 0 0,-1-1-1 0 0,1 1 1 0 0,-1-1-1 0 0,1 1 1 0 0,0-1-1 0 0,0 1 1 0 0,0 0-1 0 0,0-1 0 0 0,0 3 1 0 0,4 6-46 0 0,-1-6 98 0 0,1-1 0 0 0,-1 1 0 0 0,1-1 0 0 0,0 0 0 0 0,0 0-1 0 0,0 0 1 0 0,1-1 0 0 0,-1 0 0 0 0,0 1 0 0 0,1-1 0 0 0,8 2 0 0 0,7 2 724 0 0,30 4 1 0 0,-28-6-410 0 0,-5-2-256 0 0,0 0 0 0 0,0-1 0 0 0,1-1 0 0 0,-1-1 1 0 0,24-3-1 0 0,23-7-1683 0 0,-3-4-4953 0 0,-36 9-420 0 0</inkml:trace>
  <inkml:trace contextRef="#ctx0" brushRef="#br0" timeOffset="1">525 206 17503 0 0,'0'0'399'0'0,"0"0"60"0"0,6-1 442 0 0,9 7-840 0 0,-12-5 366 0 0,1 0 1 0 0,-1 1-1 0 0,0-1 0 0 0,1 0 1 0 0,5 0-1 0 0,-22 16 1109 0 0,13-17-1530 0 0,-3 4 159 0 0,-1-1-1 0 0,1 1 1 0 0,0 0-1 0 0,1 0 1 0 0,-1 0-1 0 0,1 0 0 0 0,0 1 1 0 0,0-1-1 0 0,0 1 1 0 0,0-1-1 0 0,1 1 1 0 0,-1 5-1 0 0,1-7-164 0 0,0 1 0 0 0,0 0 0 0 0,0-1 0 0 0,-1 0 0 0 0,-2 6 0 0 0,-3 7 0 0 0,6-14 0 0 0,1-1 0 0 0,-1 0 0 0 0,1 1 0 0 0,0-1 0 0 0,-1 0 0 0 0,1 1 0 0 0,0-1 0 0 0,0 1 0 0 0,0-1 0 0 0,0 0 0 0 0,0 1 0 0 0,1-1 0 0 0,-1 2 0 0 0,0-2 0 0 0,1-1 0 0 0,-1 1 0 0 0,0 0 0 0 0,1-1 0 0 0,-1 1 0 0 0,0-1 0 0 0,1 1 0 0 0,-1-1 0 0 0,1 1 0 0 0,-1-1 0 0 0,1 0 0 0 0,-1 1 0 0 0,1-1 0 0 0,-1 1 0 0 0,1-1 0 0 0,-1 0 0 0 0,1 1 0 0 0,0-1 0 0 0,0 0 0 0 0,1 1 0 0 0,0-1 0 0 0,0 0 0 0 0,0 1 0 0 0,0-1 0 0 0,0 0 0 0 0,1 0 0 0 0,-1-1 0 0 0,0 1 0 0 0,0 0 0 0 0,4-2 0 0 0,16-4 0 0 0,-16 5 0 0 0,1-1 0 0 0,0 0 0 0 0,-1 0 0 0 0,1-1 0 0 0,6-3 0 0 0,-1-2 146 0 0,1 0 1 0 0,-1-2-1 0 0,0 1 0 0 0,-1-1 1 0 0,0-1-1 0 0,17-22 0 0 0,-23 28-86 0 0,-1-1 1 0 0,0 0-1 0 0,0-1 0 0 0,-1 1 0 0 0,0-1 1 0 0,0 1-1 0 0,0-1 0 0 0,-1 0 0 0 0,0 0 0 0 0,0 0 1 0 0,-1 0-1 0 0,0-1 0 0 0,0 1 0 0 0,-1 0 1 0 0,0 0-1 0 0,-1-9 0 0 0,1 13-152 0 0,0 1 0 0 0,-1 0 0 0 0,1 0 0 0 0,-1-1 0 0 0,1 1 0 0 0,-1 0 0 0 0,0 0 0 0 0,0 0 0 0 0,0 0 0 0 0,0 0 0 0 0,-1 0 0 0 0,1 0 0 0 0,0 0 0 0 0,-1 1 0 0 0,1-1 0 0 0,-1 0 0 0 0,0 1 0 0 0,1-1 0 0 0,-5-1 0 0 0,-27-13-9108 0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5:36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 13823 0 0,'0'0'315'0'0,"0"0"45"0"0,0 0 21 0 0,0 0-49 0 0,4 1-220 0 0,8 4 39 0 0,-8-3 569 0 0,-4-2 249 0 0,2 0 468 0 0,5 0-1077 0 0,-5 2 3583 0 0,-1 13-3808 0 0,-1 0 0 0 0,-1-1 0 0 0,0 1 0 0 0,-3 15-1 0 0,-17 62-244 0 0,12-54 162 0 0,-16 47-52 0 0,-64 148 0 0 0,37-106 0 0 0,52-126-2 0 0,-5 12-28 0 0,1-1 0 0 0,-2 0 1 0 0,1 0-1 0 0,-2-1 0 0 0,1 0 1 0 0,-2 0-1 0 0,1 0 0 0 0,-16 14 1 0 0,22-24-1375 0 0,1-1-511 0 0,0-3-107 0 0,0-14-24 0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5:37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42 13823 0 0,'0'0'315'0'0,"0"0"45"0"0,3-9 465 0 0,-2 7-701 0 0,1 0-1 0 0,-1 1 0 0 0,1-1 0 0 0,-1 0 1 0 0,0 0-1 0 0,0 0 0 0 0,0 0 1 0 0,0 0-1 0 0,0-1 0 0 0,1-2 1 0 0,-1 2 359 0 0,-1 2 531 0 0,0 1-61 0 0,0 0-288 0 0,0-4 2361 0 0,0 9-2328 0 0,-3 7-357 0 0,0-1 1 0 0,0 1-1 0 0,-1-1 0 0 0,0 0 0 0 0,-10 16 0 0 0,11-20-356 0 0,-92 184 31 0 0,12-29-80 0 0,77-153-239 0 0,4-7 93 0 0,0 0 1 0 0,1 0-1 0 0,0 0 1 0 0,0 0-1 0 0,-1 0 0 0 0,1 1 1 0 0,0-1-1 0 0,-1 4 1 0 0,2-4-1244 0 0,0-2-475 0 0,2-2-983 0 0,5-7-3568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4:19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 15663 0 0,'0'0'719'0'0,"0"0"-20"0"0,3 1-449 0 0,1-1 592 0 0,0 0-1 0 0,0 0 0 0 0,0 0 1 0 0,1-1-1 0 0,4-1 1 0 0,0 1-611 0 0,0 0 0 0 0,-1 0 0 0 0,1 1 0 0 0,12 0 0 0 0,-11 1-162 0 0,-10-2 13 0 0,1 1 0 0 0,0 0 0 0 0,0 0-1 0 0,-1 0 1 0 0,1 1 0 0 0,0-1-1 0 0,0 0 1 0 0,0 0 0 0 0,-1 0-1 0 0,1 0 1 0 0,0 1 0 0 0,-1-1 0 0 0,1 0-1 0 0,0 1 1 0 0,-1-1 0 0 0,1 1-1 0 0,0-1 1 0 0,-1 1 0 0 0,1-1-1 0 0,-1 1 1 0 0,2 0 0 0 0,5 12 63 0 0,-8-7-123 0 0,1-4-24 0 0,-1 2 2 0 0,0 0 0 0 0,-1 1 0 0 0,1-1 0 0 0,-1 0 0 0 0,1 0 0 0 0,-1 0 0 0 0,0 0 0 0 0,-1 0 0 0 0,1-1 0 0 0,-1 1 0 0 0,0 0 0 0 0,0-1 0 0 0,0 0 0 0 0,0 0 0 0 0,-5 4 0 0 0,-7 4 0 0 0,0 0 0 0 0,-24 11 0 0 0,13-6 0 0 0,-2 0 0 0 0,23-12 0 0 0,10-2 0 0 0,12-3 0 0 0,-15 0 0 0 0,17-1 0 0 0,-4 0 0 0 0,1 0 0 0 0,-1 2 0 0 0,0-1 0 0 0,29 5 0 0 0,-30-3 0 0 0,-1 0 0 0 0,-3-1-133 0 0,-8 0-563 0 0,-2 0-258 0 0,0 0-1421 0 0,0 0-5475 0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5:37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1 15663 0 0,'0'0'356'0'0,"0"0"50"0"0,0 0 20 0 0,0 0-42 0 0,0 2-250 0 0,0 0 105 0 0,-1 1 1 0 0,0 0 0 0 0,0-1 0 0 0,0 1-1 0 0,0-1 1 0 0,-1 0 0 0 0,1 1 0 0 0,-1-1 0 0 0,1 0-1 0 0,-1 0 1 0 0,0 0 0 0 0,0 0 0 0 0,-3 3-1 0 0,1-2 197 0 0,1 1 0 0 0,-1 0-1 0 0,1 0 1 0 0,-5 9-1 0 0,-4 17-128 0 0,-16 58 1 0 0,10-26-307 0 0,5-25-1 0 0,-2 0 0 0 0,-1-1 0 0 0,-2 0 0 0 0,-1-2 0 0 0,-2 0 0 0 0,-26 31 0 0 0,39-54-5 0 0,0-1-10 0 0,0 0 0 0 0,0 0 1 0 0,-17 13-1 0 0,24-22-322 0 0,0-2 40 0 0,0 1 1 0 0,-1-1-1 0 0,1 1 1 0 0,-1-1-1 0 0,1 0 1 0 0,0 1-1 0 0,-1-1 1 0 0,1 0-1 0 0,0 0 1 0 0,0 0-1 0 0,0 0 1 0 0,0 0-1 0 0,0 0 1 0 0,0 0-1 0 0,0-1 1 0 0,0 1-1 0 0,0 0 1 0 0,0 0-1 0 0,1-1 1 0 0,-1 1-1 0 0,1-1 1 0 0,-1 1-1 0 0,0-3 1 0 0,-1 0-376 0 0,1 0 0 0 0,0 0 0 0 0,0 0 1 0 0,0 0-1 0 0,0-1 0 0 0,1 1 0 0 0,0-7 0 0 0,1-5-63 0 0,0 1 1 0 0,-1-1-1 0 0,-1 1 0 0 0,-3-23 0 0 0,2 31 775 0 0,1-1 0 0 0,-1 1 0 0 0,0 0 0 0 0,-1 1 0 0 0,1-1 0 0 0,-1 0 1 0 0,-1 1-1 0 0,1-1 0 0 0,-1 1 0 0 0,0 0 0 0 0,-9-9 0 0 0,12 13 159 0 0,0 1-1 0 0,-1 0 0 0 0,0-1 1 0 0,1 1-1 0 0,-1 0 1 0 0,0 0-1 0 0,1 0 1 0 0,-1 0-1 0 0,0 0 1 0 0,0 0-1 0 0,0 1 1 0 0,0-1-1 0 0,0 0 0 0 0,0 1 1 0 0,0 0-1 0 0,0-1 1 0 0,0 1-1 0 0,0 0 1 0 0,0 0-1 0 0,0 0 1 0 0,-3 1-1 0 0,-1 0 454 0 0,0 1 1 0 0,0 0-1 0 0,0 1 1 0 0,0 0-1 0 0,-8 4 0 0 0,7-3-247 0 0,4-2-176 0 0,-1 0 0 0 0,1 1-1 0 0,-1 0 1 0 0,1-1-1 0 0,0 1 1 0 0,0 0 0 0 0,0 1-1 0 0,-2 3 1 0 0,-18 32 1000 0 0,22-38-1223 0 0,0 0 0 0 0,0 0-1 0 0,1 1 1 0 0,-1-1 0 0 0,1 0 0 0 0,0 1 0 0 0,-1-1 0 0 0,1 0 0 0 0,0 1-1 0 0,0-1 1 0 0,-1 0 0 0 0,1 1 0 0 0,0-1 0 0 0,1 1 0 0 0,-1-1 0 0 0,0 0-1 0 0,0 1 1 0 0,1-1 0 0 0,-1 1 0 0 0,0-1 0 0 0,1 0 0 0 0,0 2-1 0 0,1-1 79 0 0,-1 0-1 0 0,1 0 0 0 0,0 0 0 0 0,-1 0 0 0 0,1 0 1 0 0,0 0-1 0 0,0-1 0 0 0,1 1 0 0 0,-1-1 0 0 0,0 1 0 0 0,3 0 1 0 0,3 2 181 0 0,0-1 1 0 0,0 0 0 0 0,0-1 0 0 0,0 1 0 0 0,1-2-1 0 0,11 2 1 0 0,90 6 854 0 0,-88-8-1369 0 0,0 0-1 0 0,0-1 0 0 0,0-2 1 0 0,36-6-1 0 0,-31 2-3330 0 0,41-14 0 0 0,-40 11-2220 0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5:38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86 11975 0 0,'0'0'547'0'0,"0"0"-11"0"0,0 0-203 0 0,0 0 419 0 0,-15 6 2324 0 0,-13 21 2786 0 0,14-13-4569 0 0,-12 18 0 0 0,18-22-996 0 0,1 1 0 0 0,0 0 0 0 0,1 1 0 0 0,0-1 1 0 0,-8 23-1 0 0,14-31-279 0 0,-1 0 1 0 0,0 0-1 0 0,1 0 0 0 0,-1 0 1 0 0,1 0-1 0 0,0 0 0 0 0,0 0 1 0 0,1 6-1 0 0,2 1-18 0 0,-2-8 0 0 0,1 0 0 0 0,0-1 0 0 0,-1 1 0 0 0,1 0 0 0 0,0 0 0 0 0,0-1 0 0 0,0 1 0 0 0,0-1 0 0 0,0 1 0 0 0,0-1 0 0 0,0 0 0 0 0,1 0 0 0 0,-1 0 0 0 0,0 0 0 0 0,1 0 0 0 0,-1-1 0 0 0,0 1 0 0 0,1-1 0 0 0,-1 1 0 0 0,1-1 0 0 0,-1 0 0 0 0,1 0 0 0 0,2 0 0 0 0,5-1 0 0 0,0 0 0 0 0,0-1 0 0 0,0 0 0 0 0,15-5 0 0 0,-18 4 0 0 0,0 0 0 0 0,1-1 0 0 0,-1 0 0 0 0,0 0 0 0 0,-1 0 0 0 0,1-1 0 0 0,-1 0 0 0 0,0-1 0 0 0,0 1 0 0 0,-1-1 0 0 0,0 0 0 0 0,0 0 0 0 0,0-1 0 0 0,0 0 0 0 0,-1 0 0 0 0,6-13 0 0 0,-1-1 0 0 0,-2 1 0 0 0,0-2 0 0 0,-1 1 0 0 0,6-42 0 0 0,-11 59-69 0 0,0 0 0 0 0,-1 0 0 0 0,0 1 0 0 0,0-1 0 0 0,0 0-1 0 0,0 1 1 0 0,0-1 0 0 0,-1 0 0 0 0,0 0 0 0 0,1 1 0 0 0,-4-7 0 0 0,4 10-58 0 0,0 0 0 0 0,0-1 0 0 0,-1 1 0 0 0,1 0 0 0 0,0-1 0 0 0,-1 1 0 0 0,1 0 0 0 0,0-1 0 0 0,-1 1 0 0 0,1 0 0 0 0,0 0 1 0 0,-1-1-1 0 0,1 1 0 0 0,-1 0 0 0 0,1 0 0 0 0,0 0 0 0 0,-1 0 0 0 0,0-1 0 0 0,-1 1-927 0 0,-10-4-7475 0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5:38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33 356 17503 0 0,'3'-9'217'0'0,"1"0"0"0"0,0 0 0 0 0,0 0 0 0 0,1 1 0 0 0,0 0 0 0 0,1 0 0 0 0,0 0 0 0 0,9-10 0 0 0,14-20 193 0 0,6-16 1417 0 0,40-84-1 0 0,-74 134-1725 0 0,0 1 0 0 0,0 0 0 0 0,0 0 0 0 0,0 0 0 0 0,0-7 0 0 0,-1 10-74 0 0,1-1 0 0 0,-1 1 0 0 0,0-1 0 0 0,0 1 0 0 0,0 0 0 0 0,0-1 0 0 0,0 1-1 0 0,0-1 1 0 0,0 1 0 0 0,0-1 0 0 0,0 1 0 0 0,0-1 0 0 0,0 1 0 0 0,-1 0 0 0 0,1-1 0 0 0,0 1 0 0 0,0-1-1 0 0,0 1 1 0 0,0-1 0 0 0,-1 1 0 0 0,1 0 0 0 0,0-1 0 0 0,-1 1 0 0 0,1 0 0 0 0,0-1 0 0 0,0 1 0 0 0,-1 0-1 0 0,1-1 1 0 0,-1 1 0 0 0,1 0 0 0 0,0 0 0 0 0,-1-1 0 0 0,1 1 0 0 0,-1 0 0 0 0,1 0 0 0 0,0 0 0 0 0,-1 0 0 0 0,1 0-1 0 0,-1-1 1 0 0,1 1 0 0 0,-1 0 0 0 0,1 0 0 0 0,0 0 0 0 0,-1 0 0 0 0,1 0 0 0 0,-1 0 0 0 0,1 0 0 0 0,-1 1-1 0 0,1-1 1 0 0,-1 0 0 0 0,1 0 0 0 0,-1 0 0 0 0,-6 3-24 0 0,1-1-1 0 0,0 1 1 0 0,-1 1-1 0 0,1-1 0 0 0,1 1 1 0 0,-1 0-1 0 0,-9 8 1 0 0,-33 38-6 0 0,34-34 2 0 0,1-2 1 0 0,2 0 0 0 0,0 1 0 0 0,1 1 0 0 0,0-1 0 0 0,1 2 0 0 0,1-1 0 0 0,-9 29 0 0 0,15-40 0 0 0,1 1 0 0 0,0-1 0 0 0,0 0 0 0 0,0 1 0 0 0,1-1 0 0 0,0 1 0 0 0,0-1 0 0 0,0 1 0 0 0,1-1 0 0 0,0 1 0 0 0,0-1 0 0 0,0 0 0 0 0,0 1 0 0 0,1-1 0 0 0,0 0 0 0 0,0 0 0 0 0,1 0 0 0 0,-1 0 0 0 0,1-1 0 0 0,4 7 0 0 0,-4-9 0 0 0,-1-1 0 0 0,0 1 0 0 0,1-1 0 0 0,-1 1 0 0 0,1-1 0 0 0,-1 0 0 0 0,1 0 0 0 0,-1 0 0 0 0,1 0 0 0 0,0 0 0 0 0,0-1 0 0 0,-1 1 0 0 0,1-1 0 0 0,5 0 0 0 0,4 1 0 0 0,0-2 0 0 0,13-1 0 0 0,-14 0 13 0 0,0 0 0 0 0,0-1 1 0 0,0 0-1 0 0,0-1 0 0 0,0 0 0 0 0,0-1 0 0 0,16-9 0 0 0,-7 1 100 0 0,-1-1-1 0 0,27-24 1 0 0,-11 7 288 0 0,-2-1 0 0 0,-1-1 1 0 0,31-42-1 0 0,-61 71-401 0 0,1 1 0 0 0,-1-1 0 0 0,1 0 0 0 0,-1 0 0 0 0,-1 0 0 0 0,1 0 0 0 0,0 0 0 0 0,-1 0 0 0 0,2-7 0 0 0,-5 3 0 0 0,0 7 0 0 0,1 0 0 0 0,0 0 0 0 0,-1 0 0 0 0,1 1 0 0 0,0-1 0 0 0,-1 0 0 0 0,1 1 0 0 0,-1-1 0 0 0,1 1 0 0 0,-1-1 0 0 0,1 1 0 0 0,-1 0 0 0 0,1 0 0 0 0,-1-1 0 0 0,0 1 0 0 0,1 0 0 0 0,-1 0 0 0 0,1 1 0 0 0,-1-1 0 0 0,1 0 0 0 0,-1 0 0 0 0,-1 1 0 0 0,-5 2 0 0 0,-1 0 0 0 0,-14 7 0 0 0,6-2 0 0 0,16-7 0 0 0,-1 0 0 0 0,1-1 0 0 0,-1 1 0 0 0,1 0 0 0 0,-1 0 0 0 0,1 0 0 0 0,0 0 0 0 0,0 1 0 0 0,0-1 0 0 0,-1 0 0 0 0,0 3 0 0 0,1-3 0 0 0,0 0 0 0 0,1-1 0 0 0,-1 1 0 0 0,0 0 0 0 0,1 0 0 0 0,-1 0 0 0 0,1 0 0 0 0,-1 0 0 0 0,1 0 0 0 0,-1 0 0 0 0,1 0 0 0 0,0 0 0 0 0,0 0 0 0 0,-1 0 0 0 0,1 0 0 0 0,0 0 0 0 0,0 0 0 0 0,0 0 0 0 0,0 0 0 0 0,0 0 0 0 0,0 0 0 0 0,0 0 0 0 0,1 0 0 0 0,-1 0 0 0 0,0 0 0 0 0,0 0 0 0 0,1 0 0 0 0,-1 0 0 0 0,1 0 0 0 0,-1 0 0 0 0,1-1 0 0 0,-1 1 0 0 0,1 0 0 0 0,0 0 0 0 0,-1 0 0 0 0,1-1 0 0 0,0 1 0 0 0,1 1 0 0 0,0 0 0 0 0,4 4 0 0 0,0-1 0 0 0,0 0 0 0 0,0 0 0 0 0,1-1 0 0 0,0 0 0 0 0,0 0 0 0 0,0-1 0 0 0,0 1 0 0 0,11 2 0 0 0,5 1 0 0 0,42 7 0 0 0,-57-13 0 0 0,-4-1 0 0 0,0 1 0 0 0,-1-1 0 0 0,1 1 0 0 0,0 0 0 0 0,-1 0 0 0 0,1 1 0 0 0,6 2 0 0 0,-10-4 0 0 0,1 1 0 0 0,-1-1 0 0 0,1 0 0 0 0,-1 1 0 0 0,1-1 0 0 0,-1 0 0 0 0,1 1 0 0 0,-1-1 0 0 0,0 0 0 0 0,1 1 0 0 0,-1-1 0 0 0,1 1 0 0 0,-1-1 0 0 0,0 1 0 0 0,0-1 0 0 0,1 1 0 0 0,-1-1 0 0 0,0 1 0 0 0,0-1 0 0 0,1 1 0 0 0,-1 0 0 0 0,-2 3 0 0 0,2-4 0 0 0,-3 4 0 0 0,1 0 0 0 0,-1-1 0 0 0,0 0 0 0 0,0 1 0 0 0,0-1 0 0 0,-1 0 0 0 0,1-1 0 0 0,-1 1 0 0 0,0-1 0 0 0,1 1 0 0 0,-8 2 0 0 0,-4 4 0 0 0,-2 1 0 0 0,12-8 0 0 0,1 1 0 0 0,0-1 0 0 0,-1 1 0 0 0,1 0 0 0 0,0 0 0 0 0,-4 4 0 0 0,-25 24-64 0 0,32-30-273 0 0,1-1-138 0 0,0 0-33 0 0,0 0-140 0 0,0 0-572 0 0,0 0-253 0 0,2 0-51 0 0,8-3-11 0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5:39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512 179 15663 0 0,'3'0'356'0'0,"0"0"-270"0"0,0-1 0 0 0,1 1-1 0 0,-1-1 1 0 0,0 0 0 0 0,0 0-1 0 0,0 0 1 0 0,1 0 0 0 0,-1-1-1 0 0,0 1 1 0 0,-1-1 0 0 0,1 0-1 0 0,0 0 1 0 0,0 0 0 0 0,-1 0-1 0 0,1 0 1 0 0,-1-1 0 0 0,0 1 0 0 0,0-1-1 0 0,0 1 1 0 0,0-1 0 0 0,0 0-1 0 0,0 0 1 0 0,1-4 0 0 0,-1 2 304 0 0,0 1 0 0 0,0-1 0 0 0,0 0 0 0 0,-1 0 1 0 0,1 0-1 0 0,-1 1 0 0 0,-1-1 0 0 0,1 0 1 0 0,-1 0-1 0 0,0 0 0 0 0,0 0 0 0 0,0 0 0 0 0,-1 0 1 0 0,1 0-1 0 0,-3-9 0 0 0,2 11-276 0 0,0 0 0 0 0,-1 0-1 0 0,1 0 1 0 0,0 0 0 0 0,-1 1 0 0 0,0-1-1 0 0,0 0 1 0 0,0 1 0 0 0,0-1 0 0 0,0 1-1 0 0,-4-4 1 0 0,4 4-40 0 0,0 1-1 0 0,0 0 1 0 0,0 0-1 0 0,-1 1 1 0 0,1-1-1 0 0,0 0 1 0 0,0 1-1 0 0,0-1 1 0 0,-1 1-1 0 0,1-1 1 0 0,0 1-1 0 0,0 0 1 0 0,-1 0-1 0 0,1 0 1 0 0,0 1-1 0 0,-1-1 1 0 0,-3 1-1 0 0,-1 1-16 0 0,-16 2 81 0 0,1 1 0 0 0,1 1-1 0 0,-37 16 1 0 0,46-17-138 0 0,1 1 0 0 0,0 0 0 0 0,0 1 0 0 0,1 0 0 0 0,-1 1 0 0 0,1 0 0 0 0,-13 14 0 0 0,18-16 0 0 0,-1 0 0 0 0,1 0 0 0 0,0 1 0 0 0,1 0 0 0 0,-5 8 0 0 0,8-13 0 0 0,1 0 0 0 0,-1 0 0 0 0,0 0 0 0 0,1 0 0 0 0,-1 0 0 0 0,1 0 0 0 0,0 0 0 0 0,-1 0 0 0 0,1 0 0 0 0,0 0 0 0 0,0 0 0 0 0,1 0 0 0 0,-1 0 0 0 0,0 0 0 0 0,1 0 0 0 0,-1 0 0 0 0,1 0 0 0 0,-1 0 0 0 0,1 0 0 0 0,0 0 0 0 0,0-1 0 0 0,0 1 0 0 0,0 0 0 0 0,0 0 0 0 0,2 2 0 0 0,1-1 0 0 0,-1 0 0 0 0,1 0 0 0 0,-1 0 0 0 0,1-1 0 0 0,0 1 0 0 0,0-1 0 0 0,0 0 0 0 0,1 0 0 0 0,-1 0 0 0 0,0-1 0 0 0,1 1 0 0 0,-1-1 0 0 0,1 0 0 0 0,-1 0 0 0 0,1-1 0 0 0,6 1 0 0 0,5-1 0 0 0,-1 0 0 0 0,1-1 0 0 0,24-5 0 0 0,63-19 0 0 0,-102 24 0 0 0,-1 1 0 0 0,0 0 0 0 0,1 0 0 0 0,-1 0 0 0 0,0 0 0 0 0,0 0 0 0 0,1 0 0 0 0,-1 0 0 0 0,0 0 0 0 0,1 0 0 0 0,-1 0 0 0 0,0 0 0 0 0,1 0 0 0 0,-1 0 0 0 0,0 0 0 0 0,1 0 0 0 0,-1 0 0 0 0,0 1 0 0 0,1-1 0 0 0,-1 0 0 0 0,0 0 0 0 0,1 0 0 0 0,-1 0 0 0 0,0 1 0 0 0,0-1 0 0 0,1 0 0 0 0,-1 0 0 0 0,0 0 0 0 0,0 1 0 0 0,0-1 0 0 0,1 0 0 0 0,-1 0 0 0 0,0 1 0 0 0,0-1 0 0 0,0 0 0 0 0,0 1 0 0 0,1-1 0 0 0,-1 0 0 0 0,0 1 0 0 0,0-1 0 0 0,0 0 0 0 0,0 1 0 0 0,0-1 0 0 0,0 0 0 0 0,0 1 0 0 0,0-1 0 0 0,0 0 0 0 0,0 1 0 0 0,0-1 0 0 0,0 0 0 0 0,0 1 0 0 0,0-1 0 0 0,0 0 0 0 0,-1 0 0 0 0,1 1 0 0 0,0-1 0 0 0,0 0 0 0 0,0 1 0 0 0,0-1 0 0 0,-3 9 0 0 0,1 0 0 0 0,-2-1 0 0 0,1 1 0 0 0,-1-1 0 0 0,0 0 0 0 0,0 0 0 0 0,-9 11 0 0 0,2-2 0 0 0,-114 179 0 0 0,80-130 0 0 0,25-38 0 0 0,-28 53 0 0 0,38-60 0 0 0,-1-1 0 0 0,0-1 0 0 0,-2 0 0 0 0,-14 18 0 0 0,19-28 0 0 0,0-1 0 0 0,0 0 0 0 0,0-1 0 0 0,-1 0 0 0 0,0 0 0 0 0,0-1 0 0 0,-1 0 0 0 0,0 0 0 0 0,0-1 0 0 0,-12 4 0 0 0,20-8-8 0 0,0-1-1 0 0,0 1 1 0 0,0-1 0 0 0,0 1 0 0 0,1-1-1 0 0,-1 0 1 0 0,0 0 0 0 0,0 1-1 0 0,0-1 1 0 0,0-1 0 0 0,0 1-1 0 0,0 0 1 0 0,0 0 0 0 0,0-1-1 0 0,0 1 1 0 0,1-1 0 0 0,-1 1-1 0 0,0-1 1 0 0,0 0 0 0 0,1 0-1 0 0,-1 0 1 0 0,0 0 0 0 0,1 0 0 0 0,-1 0-1 0 0,1 0 1 0 0,-1-1 0 0 0,1 1-1 0 0,0-1 1 0 0,-1 1 0 0 0,1-1-1 0 0,0 1 1 0 0,0-1 0 0 0,0 1-1 0 0,-1-3 1 0 0,0-1-72 0 0,0 0 0 0 0,0 0 0 0 0,0-1 0 0 0,1 1 0 0 0,0 0 0 0 0,0 0 0 0 0,0-1-1 0 0,1 1 1 0 0,0-1 0 0 0,0 1 0 0 0,1-6 0 0 0,6-29-4201 0 0,3 10-3906 0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5:3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258 476 19351 0 0,'2'1'439'0'0,"0"-1"-369"0"0,0 1 0 0 0,-1-1 0 0 0,1 1-1 0 0,0-1 1 0 0,-1 0 0 0 0,1 1 0 0 0,0-1 0 0 0,0 0 0 0 0,-1 0 0 0 0,1 0 0 0 0,0 0 0 0 0,-1-1-1 0 0,1 1 1 0 0,0 0 0 0 0,0-1 0 0 0,-1 1 0 0 0,1-1 0 0 0,2-1 0 0 0,-2 1-40 0 0,0-1 1 0 0,0 0-1 0 0,0 1 1 0 0,0-1-1 0 0,0 0 0 0 0,0 0 1 0 0,-1 0-1 0 0,1 0 1 0 0,-1 0-1 0 0,1 0 1 0 0,1-4-1 0 0,-1 0 164 0 0,1-1 0 0 0,-1 1 0 0 0,0-1 0 0 0,0 0 0 0 0,-1 0 0 0 0,0 1 0 0 0,0-1 0 0 0,-1 0 0 0 0,0-8 0 0 0,0 10 28 0 0,-1 1 0 0 0,1 0 0 0 0,-1 0-1 0 0,0-1 1 0 0,0 1 0 0 0,0 0 0 0 0,-4-6-1 0 0,5 8-125 0 0,-1 1-1 0 0,0-1 0 0 0,-1 0 0 0 0,1 1 1 0 0,0-1-1 0 0,0 1 0 0 0,-1-1 0 0 0,1 1 1 0 0,-1 0-1 0 0,1 0 0 0 0,-1-1 0 0 0,0 1 1 0 0,1 0-1 0 0,-1 0 0 0 0,0 1 0 0 0,0-1 1 0 0,1 0-1 0 0,-3 0 0 0 0,-5-1-62 0 0,0 1 1 0 0,-1 0-1 0 0,1 1 0 0 0,0 0 0 0 0,0 0 0 0 0,0 1 1 0 0,0 0-1 0 0,0 0 0 0 0,0 1 0 0 0,0 1 1 0 0,0-1-1 0 0,-13 7 0 0 0,1 1 11 0 0,0 1 0 0 0,1 0 0 0 0,-33 26 0 0 0,48-33-44 0 0,1 0 0 0 0,0 0 0 0 0,0 1 0 0 0,0-1 0 0 0,1 1 0 0 0,-1 0 0 0 0,1 0 0 0 0,0 0 0 0 0,1 0 0 0 0,-1 0 0 0 0,-1 7 0 0 0,3-10 0 0 0,0 0 0 0 0,1-1 0 0 0,-1 1 0 0 0,1 0 0 0 0,0 0 0 0 0,-1-1 0 0 0,1 1 0 0 0,0 0 0 0 0,0 0 0 0 0,0-1 0 0 0,0 1 0 0 0,1 0 0 0 0,-1 0 0 0 0,0-1 0 0 0,1 1 0 0 0,-1 0 0 0 0,1-1 0 0 0,-1 1 0 0 0,1 0 0 0 0,0-1 0 0 0,0 1 0 0 0,0-1 0 0 0,0 1 0 0 0,0-1 0 0 0,0 0 0 0 0,0 1 0 0 0,0-1 0 0 0,0 0 0 0 0,1 0 0 0 0,-1 0 0 0 0,1 0 0 0 0,-1 0 0 0 0,1 0 0 0 0,-1 0 0 0 0,1 0 0 0 0,-1 0 0 0 0,1-1 0 0 0,0 1 0 0 0,2 0 0 0 0,5 1 0 0 0,1-1 0 0 0,-1 0 0 0 0,0-1 0 0 0,0 1 0 0 0,1-2 0 0 0,-1 1 0 0 0,0-1 0 0 0,0-1 0 0 0,0 0 0 0 0,0 0 0 0 0,0-1 0 0 0,0 0 0 0 0,11-6 0 0 0,-1 0 0 0 0,0-1 0 0 0,-1-1 0 0 0,0-1 0 0 0,28-24 0 0 0,-31 24 0 0 0,2-2 0 0 0,-2-1 0 0 0,18-19 0 0 0,-32 30 0 0 0,-7 4 0 0 0,-8 4 0 0 0,14-4 0 0 0,-5 3 0 0 0,0 0 0 0 0,0-1 0 0 0,1 1 0 0 0,0 1 0 0 0,-1-1 0 0 0,1 1 0 0 0,0 0 0 0 0,0 0 0 0 0,1 0 0 0 0,-1 0 0 0 0,1 0 0 0 0,0 1 0 0 0,0 0 0 0 0,1-1 0 0 0,-4 11 0 0 0,4-12 0 0 0,-1 7 0 0 0,3-8 0 0 0,0 1 0 0 0,1-1 0 0 0,-1 0 0 0 0,1 1 0 0 0,0-1 0 0 0,-1 0 0 0 0,3 4 0 0 0,0-2 0 0 0,-1 0 0 0 0,1 0 0 0 0,0-1 0 0 0,0 1 0 0 0,0 0 0 0 0,1-1 0 0 0,-1 0 0 0 0,1 0 0 0 0,0 0 0 0 0,0 0 0 0 0,0-1 0 0 0,0 0 0 0 0,0 0 0 0 0,1 0 0 0 0,-1 0 0 0 0,1 0 0 0 0,6 1 0 0 0,-4-1 0 0 0,1-1 0 0 0,-1 1 0 0 0,1-1 0 0 0,-1-1 0 0 0,1 1 0 0 0,-1-1 0 0 0,1-1 0 0 0,0 1 0 0 0,-1-1 0 0 0,10-3 0 0 0,-5 0 0 0 0,0 0 0 0 0,0-1 0 0 0,-1 0 0 0 0,0-1 0 0 0,0 0 0 0 0,-1 0 0 0 0,1-1 0 0 0,-1-1 0 0 0,-1 0 0 0 0,11-11 0 0 0,30-36 0 0 0,-2-3 0 0 0,55-85 0 0 0,-85 116-4 0 0,81-114 80 0 0,-108 149 203 0 0,0-1 1 0 0,-11 7-1 0 0,-2 2 290 0 0,-30 27 0 0 0,33-23-574 0 0,2 1-1 0 0,0 0 1 0 0,1 1 0 0 0,1 1-1 0 0,2 0 1 0 0,0 1 0 0 0,1 0-1 0 0,2 1 1 0 0,0 0 0 0 0,2 1-1 0 0,-8 38 1 0 0,14-52-253 0 0,1 1 0 0 0,1-1 0 0 0,-1 1 0 0 0,3 14 0 0 0,-2-24 220 0 0,0 1 1 0 0,1 0 0 0 0,-1-1-1 0 0,1 1 1 0 0,0-1 0 0 0,0 0-1 0 0,1 1 1 0 0,-1-1 0 0 0,1 0-1 0 0,-1 1 1 0 0,1-1 0 0 0,0 0-1 0 0,0 0 1 0 0,0-1 0 0 0,1 1-1 0 0,-1 0 1 0 0,1-1-1 0 0,5 5 1 0 0,-6-6-93 0 0,0 0-1 0 0,1 0 1 0 0,-1-1-1 0 0,1 1 1 0 0,-1-1 0 0 0,1 1-1 0 0,0-1 1 0 0,-1 0-1 0 0,1 0 1 0 0,-1 0-1 0 0,1 0 1 0 0,-1-1 0 0 0,1 1-1 0 0,-1-1 1 0 0,1 1-1 0 0,-1-1 1 0 0,1 0-1 0 0,2-1 1 0 0,3-2-809 0 0,0 0 0 0 0,0 0 1 0 0,13-10-1 0 0,-3 0-596 0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5:40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 21191 0 0,'12'5'388'0'0,"0"0"0"0"0,1 1 0 0 0,-2 1 0 0 0,1 0 0 0 0,20 17 0 0 0,-27-20-330 0 0,0 1 1 0 0,0 0-1 0 0,0 0 0 0 0,-1 0 0 0 0,1 0 0 0 0,-1 1 0 0 0,-1-1 1 0 0,1 1-1 0 0,-1 0 0 0 0,3 7 0 0 0,-3-4 143 0 0,0 1 0 0 0,0-1 1 0 0,-1 1-1 0 0,0 0 0 0 0,-1 0 0 0 0,0 11 0 0 0,-2 9 311 0 0,-1 0 0 0 0,-1-1 0 0 0,-13 47 0 0 0,10-50-306 0 0,-1-1-1 0 0,-2 0 1 0 0,0 0 0 0 0,-2-1 0 0 0,-1 0-1 0 0,-28 43 1 0 0,12-25 114 0 0,17-23-224 0 0,-1-1 0 0 0,-21 22 0 0 0,15-21-160 0 0,-1-1 0 0 0,-23 17-1 0 0,30-26-41 0 0,0-1 0 0 0,0-1 0 0 0,0 0 0 0 0,-1-1 0 0 0,-19 7 0 0 0,-28 7-1858 0 0,31-12 941 0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6:13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53 127 4607 0 0,'0'0'208'0'0,"0"0"67"0"0,0 0 154 0 0,0 0 69 0 0,0 0 12 0 0,0 0-67 0 0,0 0-222 0 0,0 0 166 0 0,-6-6 2146 0 0,-10-16 2075 0 0,15 21-4096 0 0,1 1 0 0 0,-15-8 2048 0 0,0 6-1384 0 0,15 2-1146 0 0,1 0-1 0 0,-1 0 1 0 0,0 0-1 0 0,0 0 0 0 0,0 0 1 0 0,0 0-1 0 0,0 0 1 0 0,0 0-1 0 0,0 0 1 0 0,0 0-1 0 0,0 0 1 0 0,0 0-1 0 0,0-1 0 0 0,0 1 1 0 0,0 0-1 0 0,0 0 1 0 0,1 0-1 0 0,-1 0 1 0 0,0 0-1 0 0,0 0 1 0 0,0 0-1 0 0,0 0 0 0 0,0 0 1 0 0,0 0-1 0 0,0 0 1 0 0,0 0-1 0 0,0 0 1 0 0,0 0-1 0 0,0-1 1 0 0,0 1-1 0 0,0 0 0 0 0,0 0 1 0 0,0 0-1 0 0,0 0 1 0 0,0 0-1 0 0,0 0 1 0 0,0 0-1 0 0,0 0 1 0 0,0 0-1 0 0,0 0 1 0 0,0 0-1 0 0,0 0 0 0 0,0-1 1 0 0,0 1-1 0 0,0 0 1 0 0,0 0-1 0 0,0 0 1 0 0,0 0-1 0 0,-1 0 1 0 0,1 0-1 0 0,0 0 0 0 0,0 0 1 0 0,0 0-1 0 0,0 0 1 0 0,0 0-1 0 0,0 0 1 0 0,0 0-1 0 0,0 0 1 0 0,0 0-1 0 0,0 0 0 0 0,0 0 1 0 0,0 0-1 0 0,0 0 1 0 0,11-6 234 0 0,17-2 22 0 0,74-16 1462 0 0,24-3-1891 0 0,-81 20 136 0 0,-16 2-58 0 0,-1 1 0 0 0,35 1 1 0 0,-61 3-987 0 0,-2 0-385 0 0,0 0-714 0 0,0 0-2692 0 0,0 0-1150 0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6:13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56 6447 0 0,'0'0'298'0'0,"-6"3"90"0"0,0 0 324 0 0,-1 0 0 0 0,0 0 0 0 0,-8 2 0 0 0,5-2 9138 0 0,75-22-8928 0 0,1 4 0 0 0,0 2 0 0 0,89-5 0 0 0,-111 13-922 0 0,-19 2 0 0 0,-1 1 0 0 0,36 1 0 0 0,-52 4 0 0 0,-8 5 0 0 0,-1-7-12 0 0,0 1 0 0 0,1 0 0 0 0,-1-1 0 0 0,0 1 0 0 0,0-1 0 0 0,0 0 0 0 0,0 1 0 0 0,-1-1 0 0 0,1 0 0 0 0,0 0 0 0 0,0 1 0 0 0,-1-1-1 0 0,1 0 1 0 0,-1 0 0 0 0,1-1 0 0 0,-1 1 0 0 0,1 0 0 0 0,-1 0 0 0 0,0-1 0 0 0,1 1 0 0 0,-3 0 0 0 0,-18 2-2488 0 0,3-6-4415 0 0,12 0 923 0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6:16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19 11975 0 0,'0'0'267'0'0,"0"0"42"0"0,0 0 17 0 0,-2 0-28 0 0,-15-8-186 0 0,-7-2 2344 0 0,23 9-1944 0 0,1 1 0 0 0,0 0 68 0 0,0 0 286 0 0,0 0 124 0 0,0 0 30 0 0,0 0-133 0 0,0 0-508 0 0,0 0 37 0 0,0 0 79 0 0,0 0 16 0 0,0 0-68 0 0,2 1-294 0 0,4 0 22 0 0,1 1 0 0 0,-1 0 0 0 0,0 1 0 0 0,8 3 0 0 0,3 2 430 0 0,56 9-180 0 0,4 2-234 0 0,-66-15-187 0 0,-1 0 0 0 0,1 1 0 0 0,-1 0 0 0 0,0 1 0 0 0,-1 0 0 0 0,1 0 0 0 0,10 10 0 0 0,-16-12 0 0 0,0 0 0 0 0,0 0 0 0 0,0 0 0 0 0,0 1 0 0 0,-1-1 0 0 0,0 1 0 0 0,0 0 0 0 0,0 0 0 0 0,0 0 0 0 0,-1 0 0 0 0,0 1 0 0 0,0-1 0 0 0,0 0 0 0 0,-1 1 0 0 0,0 0 0 0 0,1 6 0 0 0,-3-5 0 0 0,0 0 0 0 0,0 0 0 0 0,-1 1 0 0 0,0-2 0 0 0,0 1 0 0 0,-1 0 0 0 0,0 0 0 0 0,0-1 0 0 0,-6 10 0 0 0,1-2 0 0 0,-3 6 200 0 0,-1 0 0 0 0,-1 0 1 0 0,-16 17-1 0 0,-49 49 928 0 0,50-58-1009 0 0,-3-3-183 0 0,30-24-273 0 0,1-1-138 0 0,0 0-33 0 0,0-1 391 0 0,1-1-1 0 0,-1 1 1 0 0,1-1 0 0 0,0 0 0 0 0,-1 1-1 0 0,1-1 1 0 0,0 1 0 0 0,0-1-1 0 0,0 1 1 0 0,2-2 0 0 0,0-2-129 0 0,9-13-1573 0 0,0-2-3594 0 0,2-3-2107 0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6:17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 10135 0 0,'0'0'464'0'0,"0"0"-9"0"0,0 0-223 0 0,0 0 156 0 0,0 0 100 0 0,2 0 21 0 0,3 0 747 0 0,1 0-1 0 0,0 1 1 0 0,-1-1-1 0 0,9 3 1 0 0,-13-2-1398 0 0,1-1 654 0 0,-2 0 0 0 0,9-3 264 0 0,-7 3 4012 0 0,-2 4-4779 0 0,0-1-1 0 0,-1 0 0 0 0,0 0 1 0 0,0 0-1 0 0,0 0 1 0 0,0 0-1 0 0,0 0 1 0 0,0 0-1 0 0,-1 0 1 0 0,0-1-1 0 0,1 1 0 0 0,-1 0 1 0 0,0-1-1 0 0,0 0 1 0 0,0 1-1 0 0,-1-1 1 0 0,-2 2-1 0 0,-8 7-1 0 0,0-1 0 0 0,-17 9 1 0 0,9-6-10 0 0,-146 98 2 0 0,134-91 0 0 0,26-17 0 0 0,1 0 0 0 0,0 1 0 0 0,0 0 0 0 0,0 0 0 0 0,0 0 0 0 0,1 1 0 0 0,-1 0 0 0 0,1 0 0 0 0,-7 10 0 0 0,-7 14 0 0 0,9-12 0 0 0,9-12 0 0 0,0 0 0 0 0,-2-1 0 0 0,0 0 0 0 0,-1 15 0 0 0,3-5 0 0 0,5 5 0 0 0,-1-15 0 0 0,0-2 0 0 0,4 8 0 0 0,7 10 0 0 0,-8-12 0 0 0,15 4 0 0 0,-19-11 0 0 0,16 6 0 0 0,3 0 0 0 0,-9-3 0 0 0,1 2 0 0 0,-1-1 0 0 0,-2 4 0 0 0,-2 1 0 0 0,3 8 0 0 0,-9-14 0 0 0,3 7 0 0 0,4-6-133 0 0,-7-5-53 0 0,1 0 0 0 0,-1 1 0 0 0,1-1 0 0 0,-1 0 1 0 0,0-1-1 0 0,1 1 0 0 0,-1 0 0 0 0,0-1 0 0 0,1 1 1 0 0,-1-1-1 0 0,0 0 0 0 0,1 0 0 0 0,-1 0 0 0 0,3-1 0 0 0,7-3-845 0 0,2 2-682 0 0,-9 2 1136 0 0,0 0 0 0 0,-1 0 0 0 0,1-1-1 0 0,-1 1 1 0 0,1-1 0 0 0,6-4 0 0 0,6-9-1470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4:22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43 11975 0 0,'0'0'267'0'0,"0"0"42"0"0,0 0 17 0 0,0 0-28 0 0,0 0-126 0 0,0 0 204 0 0,0 0 111 0 0,0 0 22 0 0,0 0 3 0 0,0 0 0 0 0,0 0 0 0 0,0 0 0 0 0,0 0 0 0 0,0 0 0 0 0,0 0 0 0 0,0 0 0 0 0,1 2 0 0 0,6 23 2075 0 0,-7-18-2186 0 0,0 0 0 0 0,0 0 0 0 0,-2 10 0 0 0,2-14-400 0 0,0-1-1 0 0,0 0 0 0 0,-1 0 0 0 0,1-1 0 0 0,0 1 0 0 0,-1 0 0 0 0,1 0 0 0 0,-1-1 0 0 0,0 1 0 0 0,1 0 0 0 0,-1-1 0 0 0,0 1 0 0 0,0-1 0 0 0,0 1 0 0 0,0-1 0 0 0,-3 3 0 0 0,-7 11 0 0 0,10-13 0 0 0,0-1 0 0 0,0 1 0 0 0,0 0 0 0 0,0-1 0 0 0,0 1 0 0 0,1 0 0 0 0,-1 0 0 0 0,1 0 0 0 0,-1 2 0 0 0,-8 25 0 0 0,7-25 0 0 0,-4 9 0 0 0,-6 0 0 0 0,4-4 0 0 0,-2-3 0 0 0,-2-5 0 0 0,-1-4 0 0 0,11 2 0 0 0,0 0 0 0 0,0 0 0 0 0,0-1 0 0 0,0 1 0 0 0,0-1 0 0 0,0 1 0 0 0,0-1 0 0 0,0 0 0 0 0,0 0 0 0 0,1 0 0 0 0,-1 0 0 0 0,1 0 0 0 0,0 0 0 0 0,-1 0 0 0 0,0-4 0 0 0,-2-3 0 0 0,1 0 0 0 0,-3-17 0 0 0,-2-4 0 0 0,3 14 143 0 0,-11-35 1746 0 0,16 41-1873 0 0,1 8-16 0 0,0 0 0 0 0,-1 0 0 0 0,1 0 0 0 0,0 0 0 0 0,0 0 0 0 0,0 0 0 0 0,0 1 0 0 0,0-1 0 0 0,1 0 0 0 0,-1 1 0 0 0,0-1 0 0 0,1 1 0 0 0,-1-1 0 0 0,4-1 0 0 0,-1-1 0 0 0,-1 2 0 0 0,-1 0 0 0 0,1 0 0 0 0,0 0 0 0 0,-1 0 0 0 0,1 1 0 0 0,0-1 0 0 0,0 1 0 0 0,5-2 0 0 0,5-1 0 0 0,4-1 0 0 0,-12 5 0 0 0,-1 1 0 0 0,10 0 0 0 0,41 2 0 0 0,-32-2 0 0 0,-17-1 0 0 0,-1 0 0 0 0,1 0 0 0 0,-1 0 0 0 0,0-1 0 0 0,8-1 0 0 0,44-6 0 0 0,-46 6-133 0 0,-9 2-563 0 0,-2 0-258 0 0,0 0-56 0 0,1 1 109 0 0,6 2-535 0 0,-3-2-2885 0 0,-3-1 4067 0 0,-1 0-1793 0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6:23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79 10135 0 0,'0'0'231'0'0,"0"0"29"0"0,0 0 19 0 0,2-3-41 0 0,25-29 842 0 0,-25 29-706 0 0,0 0 0 0 0,0 1-1 0 0,0-1 1 0 0,0 1 0 0 0,1-1 0 0 0,-1 1-1 0 0,1 0 1 0 0,0 0 0 0 0,-1 0 0 0 0,1 1-1 0 0,0-1 1 0 0,5-2 0 0 0,-5 3-128 0 0,0 0 1 0 0,0 1-1 0 0,0-1 1 0 0,-1 0-1 0 0,1 1 1 0 0,4 0-1 0 0,-7 0-205 0 0,1-1-1 0 0,-1 1 1 0 0,1 0-1 0 0,-1 0 1 0 0,1 0-1 0 0,-1 0 1 0 0,1 0-1 0 0,0 0 1 0 0,-1-1-1 0 0,1 1 1 0 0,-1 0-1 0 0,1 0 1 0 0,-1-1-1 0 0,0 1 1 0 0,1 0-1 0 0,-1-1 1 0 0,1 1-1 0 0,-1-1 1 0 0,1 1-1 0 0,-1 0 0 0 0,1-1 1 0 0,-1 0 92 0 0,2 0 379 0 0,-2 1 0 0 0,0 0 0 0 0,0 0 0 0 0,0 0 0 0 0,0 0 0 0 0,0 0 0 0 0,0 0 0 0 0,0 0 0 0 0,-2 0-412 0 0,0 0-1 0 0,0 0 1 0 0,0 1 0 0 0,0-1-1 0 0,1 1 1 0 0,-1-1 0 0 0,0 1-1 0 0,0 0 1 0 0,-2 1 0 0 0,-1 0 31 0 0,-62 18-131 0 0,59-18 0 0 0,-1 1 0 0 0,0-2 0 0 0,-15 3 0 0 0,-10-1 0 0 0,34-3 0 0 0,0 0 0 0 0,0 0 0 0 0,0 0 0 0 0,0 0 0 0 0,0 0 0 0 0,0 0 0 0 0,0 0 0 0 0,0 0 0 0 0,0 0 0 0 0,0 0 0 0 0,0 0 0 0 0,0 0 0 0 0,0 0 0 0 0,0 0 0 0 0,0 0 0 0 0,0 0 0 0 0,0 0 0 0 0,0 0 0 0 0,0 0 0 0 0,0 0 0 0 0,0 0 0 0 0,0 0 0 0 0,9-4 0 0 0,15-2 0 0 0,16-2 0 0 0,-27 4 0 0 0,-12 4 0 0 0,1-1 0 0 0,-1 0 0 0 0,1 0 0 0 0,0 0 0 0 0,-1 1 0 0 0,1-1 0 0 0,0 1 0 0 0,0-1 0 0 0,0 1 0 0 0,-1 0 0 0 0,1 0 0 0 0,0 0 0 0 0,0 0 0 0 0,0 0 0 0 0,-1 0 0 0 0,1 0 0 0 0,0 0 0 0 0,3 2 0 0 0,5 0 0 0 0,45-2 0 0 0,-42 3 0 0 0,-12-3 0 0 0,-1 1 0 0 0,1-1 0 0 0,-1 1 0 0 0,1 0 0 0 0,0-1 0 0 0,-1 1 0 0 0,1-1 0 0 0,-1 1 0 0 0,0 0 0 0 0,1-1 0 0 0,-1 1 0 0 0,1 0 0 0 0,-1 0 0 0 0,1 1 0 0 0,0 2 0 0 0,-1-1 0 0 0,1 1 0 0 0,-1 0 0 0 0,1 0 0 0 0,-1 0 0 0 0,0 0 0 0 0,-1 0 0 0 0,1 0 0 0 0,-1 0 0 0 0,0 0 0 0 0,0 0 0 0 0,0 0 0 0 0,0 0 0 0 0,-3 6 0 0 0,-3 3 0 0 0,-1 0 0 0 0,-14 19 0 0 0,8-13 0 0 0,-2 4 0 0 0,-23 24 0 0 0,32-40 0 0 0,0 1 0 0 0,-1-1 0 0 0,0-1 0 0 0,0 1 0 0 0,-1-1 0 0 0,-13 7 0 0 0,0-3 443 0 0,20-9 45 0 0,2-1 21 0 0,0 0-134 0 0,0 0-577 0 0,0 0-248 0 0,0 0-50 0 0,0 0 58 0 0,1-2 422 0 0,0-1-1 0 0,1 0 0 0 0,-1 0 1 0 0,1 1-1 0 0,0-1 0 0 0,0 1 1 0 0,2-3-1 0 0,-2 3 21 0 0,0-1 0 0 0,0 1 0 0 0,1 0 0 0 0,-1-1 0 0 0,1 1 0 0 0,0 1 0 0 0,0-1 0 0 0,-1 0 0 0 0,5-1 0 0 0,8-6 0 0 0,-2 3 0 0 0,-12 6 0 0 0,0 0 0 0 0,0-1 0 0 0,0 1 0 0 0,0 0 0 0 0,0 0 0 0 0,1 0 0 0 0,-1 0 0 0 0,0 0 0 0 0,0 0 0 0 0,2 0 0 0 0,-1 0 0 0 0,0 1 0 0 0,0-1 0 0 0,0 1 0 0 0,0 0 0 0 0,0 0 0 0 0,0 0 0 0 0,-1 0 0 0 0,1 0 0 0 0,0 0 0 0 0,-1 0 0 0 0,1 1 0 0 0,0-1 0 0 0,-1 0 0 0 0,0 1 0 0 0,1 0 0 0 0,0 1 0 0 0,0 0 0 0 0,0 1 0 0 0,0-1 0 0 0,-1 0 0 0 0,1 1 0 0 0,-1-1 0 0 0,0 1 0 0 0,0 0 0 0 0,0 4 0 0 0,0 3 0 0 0,-1-1 0 0 0,0 0 0 0 0,0 1 0 0 0,-1-1 0 0 0,-3 17 0 0 0,-9 17 0 0 0,8-31 0 0 0,1 0 0 0 0,-3 19 0 0 0,5-16 0 0 0,-2 0 0 0 0,0 0 0 0 0,-1 0 0 0 0,0-1 0 0 0,-1 0 0 0 0,-1 0 0 0 0,0 0 0 0 0,-1-1 0 0 0,-12 16 0 0 0,-77 95 0 0 0,90-118 113 0 0,0 0 0 0 0,0 0 0 0 0,-1-1-1 0 0,-14 10 1 0 0,18-13-38 0 0,-1 0-1 0 0,0-1 1 0 0,1 0-1 0 0,-1 0 1 0 0,0 0-1 0 0,0 0 1 0 0,0-1-1 0 0,0 0 1 0 0,-1 0 0 0 0,-6 0-1 0 0,10-1-34 0 0,1 0 0 0 0,-1-1 1 0 0,1 1-1 0 0,-1 0 0 0 0,1-1 0 0 0,-1 0 0 0 0,1 1 1 0 0,0-1-1 0 0,-1 0 0 0 0,1 1 0 0 0,0-1 0 0 0,0 0 1 0 0,-1 0-1 0 0,1 0 0 0 0,0 0 0 0 0,-1-2 0 0 0,-16-20-349 0 0,15 18 142 0 0,0 0 171 0 0,1 0 1 0 0,-1 0-1 0 0,1 0 1 0 0,0 0 0 0 0,0 0-1 0 0,1-1 1 0 0,0 1-1 0 0,0-1 1 0 0,0 1 0 0 0,0-1-1 0 0,1 1 1 0 0,0-1-1 0 0,0 1 1 0 0,0-1 0 0 0,1 1-1 0 0,0-1 1 0 0,0 1-1 0 0,0 0 1 0 0,3-7-1 0 0,-1 3 22 0 0,1 1 0 0 0,-1 0 0 0 0,2-1 0 0 0,-1 2-1 0 0,1-1 1 0 0,0 0 0 0 0,0 1 0 0 0,1 0 0 0 0,0 0-1 0 0,1 1 1 0 0,7-7 0 0 0,2 0-47 0 0,1 1-1 0 0,31-16 1 0 0,72-29-2744 0 0,-105 49 1786 0 0,18-12 0 0 0,-32 19 926 0 0,22-13-971 0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6:2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28 10135 0 0,'0'0'231'0'0,"0"0"29"0"0,0 0 19 0 0,1-2-41 0 0,1-4-112 0 0,-2 4 267 0 0,2 0 106 0 0,14-11 4422 0 0,-15 12-4256 0 0,2 1-121 0 0,19-2 4068 0 0,-20 2-4168 0 0,0 15-272 0 0,-5 12-172 0 0,0-15 116 0 0,-1 0 1 0 0,0 0-1 0 0,-1 0 0 0 0,0-1 1 0 0,-1 0-1 0 0,0 0 0 0 0,-14 19 1 0 0,9-15 42 0 0,-1 0 1 0 0,-1-1 0 0 0,0 0-1 0 0,-1-1 1 0 0,0-1-1 0 0,-25 17 1 0 0,35-27-160 0 0,0 1 0 0 0,0 0 0 0 0,-1-1 0 0 0,1 0 0 0 0,-1 0 0 0 0,0 0 0 0 0,1 0 0 0 0,-1-1 0 0 0,0 0 0 0 0,0 0 0 0 0,0 0 0 0 0,0-1 0 0 0,0 1 0 0 0,0-1 0 0 0,0 0 0 0 0,0-1 0 0 0,-9-1 0 0 0,10 2 0 0 0,3 0 0 0 0,-1 0 0 0 0,1 0 0 0 0,0 0 0 0 0,-1-1 0 0 0,1 1 0 0 0,0-1 0 0 0,-1 1 0 0 0,1-1 0 0 0,0 1 0 0 0,-1-1 0 0 0,1 0 0 0 0,-1 0 0 0 0,-9-5 0 0 0,11 6 0 0 0,-1-1 0 0 0,0 1 0 0 0,1 0 0 0 0,-1-1 0 0 0,1 1 0 0 0,-1-1 0 0 0,0 1 0 0 0,1 0 0 0 0,-1-1 0 0 0,1 1 0 0 0,-1-1 0 0 0,1 0 0 0 0,-1 1 0 0 0,1-1 0 0 0,-1 1 0 0 0,1-1 0 0 0,0 0 0 0 0,-1 1 0 0 0,1-1 0 0 0,0 0 0 0 0,0 1 0 0 0,-1-1 0 0 0,1 0 0 0 0,0 0 0 0 0,0 0 0 0 0,0-2 0 0 0,-3 0 0 0 0,-2-24 0 0 0,3 24 0 0 0,1-12 0 0 0,3 5 0 0 0,2 0 0 0 0,3-1 0 0 0,2 4 0 0 0,5-5 0 0 0,-9 9 0 0 0,8-2 0 0 0,1 2 0 0 0,-6 1 0 0 0,-5 1 0 0 0,0 1 0 0 0,0-1 0 0 0,0 1 0 0 0,-1 0 0 0 0,1 0 0 0 0,0 0 0 0 0,0 0 0 0 0,0 1 0 0 0,-1-1 0 0 0,1 1 0 0 0,0-1 0 0 0,0 1 0 0 0,-1 0 0 0 0,1 0 0 0 0,3 2 0 0 0,60 26 0 0 0,-47-21 0 0 0,-15-4 0 0 0,-2-1 0 0 0,1 0 0 0 0,0-1 0 0 0,-1 0 0 0 0,1 1 0 0 0,-1-1 0 0 0,1 1 0 0 0,-1 0 0 0 0,0 0 0 0 0,0 0 0 0 0,-1 0 0 0 0,3 5 0 0 0,2 4 0 0 0,-3-9 0 0 0,6 17 0 0 0,-8-17 0 0 0,5 20 0 0 0,-3-5 0 0 0,0-4 0 0 0,-3-14-28 0 0,0 1 0 0 0,0-1 0 0 0,0 1 0 0 0,0-1 0 0 0,1 0 0 0 0,-1 1 0 0 0,0-1 1 0 0,0 1-1 0 0,0-1 0 0 0,0 0 0 0 0,0 1 0 0 0,1-1 0 0 0,-1 0 0 0 0,0 1 0 0 0,0-1 0 0 0,1 0 0 0 0,-1 1 0 0 0,0-1 0 0 0,0 0 0 0 0,1 1 0 0 0,-1-1 0 0 0,0 0 0 0 0,1 0 0 0 0,-1 1 0 0 0,1-1 0 0 0,-1 0 0 0 0,3 0-684 0 0,-1-1 0 0 0,1 0 0 0 0,-1 1-1 0 0,0-1 1 0 0,0 0 0 0 0,1 0-1 0 0,-1-1 1 0 0,0 1 0 0 0,0 0-1 0 0,0-1 1 0 0,0 1 0 0 0,3-4 0 0 0,7-9-4898 0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6:26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32 6447 0 0,'0'0'298'0'0,"0"0"-10"0"0,0 0-118 0 0,0 0 206 0 0,0 0 111 0 0,0 0 22 0 0,0 0 3 0 0,0 0 0 0 0,0 0 0 0 0,0 0 0 0 0,0 0 0 0 0,0 0 0 0 0,0 0 0 0 0,0 0 0 0 0,0 0 68 0 0,0 0 286 0 0,0 0 124 0 0,0 0 30 0 0,-2 1-65 0 0,-15 5 254 0 0,15-5-693 0 0,2-1-4 0 0,-2 1 0 0 0,-17 5 1183 0 0,15-5-1470 0 0,4-1 257 0 0,12-6 898 0 0,24-7 574 0 0,111-11-1954 0 0,-126 22 0 0 0,33 1 0 0 0,-45 0 50 0 0,-29 5-301 0 0,16-3 733 0 0,-14 4-11013 0 0,7-6 3893 0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6:27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266 382 10135 0 0,'0'0'231'0'0,"0"0"29"0"0,0 0 19 0 0,1-1-41 0 0,6-6-44 0 0,-6 6 552 0 0,1-5 2127 0 0,-1 4-1150 0 0,-5-4-1131 0 0,2 3-414 0 0,0 2-1 0 0,0-1 1 0 0,0 0 0 0 0,-1 0-1 0 0,1 1 1 0 0,0-1-1 0 0,-1 1 1 0 0,1 0 0 0 0,-1 0-1 0 0,0 0 1 0 0,1 0-1 0 0,-1 0 1 0 0,0 0 0 0 0,1 1-1 0 0,-1-1 1 0 0,0 1 0 0 0,-5 0-1 0 0,-4 0 678 0 0,-1 1 0 0 0,-21 4 0 0 0,23-3-541 0 0,-8 1-279 0 0,1 1-1 0 0,0 0 0 0 0,-1 1 1 0 0,-26 12-1 0 0,43-16-34 0 0,0 0 0 0 0,0 0 0 0 0,1 0 0 0 0,-1 0 0 0 0,0 1 0 0 0,0-1 0 0 0,1 0 0 0 0,-3 2 0 0 0,0 1 0 0 0,-2 3 0 0 0,5-6 0 0 0,1-1 0 0 0,-1 1 0 0 0,1-1 0 0 0,0 1 0 0 0,-1 0 0 0 0,1-1 0 0 0,0 1 0 0 0,-1 0 0 0 0,1 0 0 0 0,0-1 0 0 0,0 1 0 0 0,-1 0 0 0 0,1 0 0 0 0,0-1 0 0 0,0 1 0 0 0,0 0 0 0 0,0 0 0 0 0,0-1 0 0 0,0 1 0 0 0,0 1 0 0 0,1 1 0 0 0,-2 0 0 0 0,0-1 0 0 0,1-1 0 0 0,0 0 0 0 0,0 0 0 0 0,-1 0 0 0 0,1 0 0 0 0,0 0 0 0 0,0 1 0 0 0,0-1 0 0 0,0 0 0 0 0,0 0 0 0 0,1 0 0 0 0,-1 0 0 0 0,0 0 0 0 0,1 1 0 0 0,-1-1 0 0 0,0 0 0 0 0,1 0 0 0 0,-1 0 0 0 0,1 0 0 0 0,0 1 0 0 0,2 2 0 0 0,-1-1 0 0 0,0 0 0 0 0,1 1 0 0 0,0-1 0 0 0,0 0 0 0 0,3 2 0 0 0,-5-4 0 0 0,0 0 0 0 0,0 0 0 0 0,0 0 0 0 0,0 0 0 0 0,0 0 0 0 0,0 0 0 0 0,0 0 0 0 0,0 0 0 0 0,0-1 0 0 0,0 1 0 0 0,0 0 0 0 0,1-1 0 0 0,-1 1 0 0 0,2-1 0 0 0,2 2 0 0 0,3 2 0 0 0,0 0 0 0 0,0 0 0 0 0,1-1 0 0 0,0 0 0 0 0,-1-1 0 0 0,18 3 0 0 0,-12-3 0 0 0,0-2 0 0 0,0 0 0 0 0,0 0 0 0 0,23-5 0 0 0,-27 2 0 0 0,-3-1 72 0 0,-6 3 299 0 0,-1 1 117 0 0,-5-40 629 0 0,-9 1-896 0 0,-12-52 1 0 0,25 83-119 0 0,-14-74 1399 0 0,14 73-1502 0 0,0 0 0 0 0,0 0 0 0 0,1 0 0 0 0,0 0 0 0 0,0 0 0 0 0,1 0 0 0 0,0 0 0 0 0,1 0 0 0 0,0 0 0 0 0,0 0 0 0 0,5-9 0 0 0,-6 16 0 0 0,0-3 0 0 0,1 0 0 0 0,0 0 0 0 0,1 0 0 0 0,-1 1 0 0 0,1-1 0 0 0,0 1 0 0 0,0 0 0 0 0,1 0 0 0 0,-1 0 0 0 0,1 0 0 0 0,0 0 0 0 0,0 1 0 0 0,6-5 0 0 0,4 1 0 0 0,1 1 0 0 0,-1 0 0 0 0,1 1 0 0 0,0 1 0 0 0,30-4 0 0 0,-39 7 0 0 0,0 0 0 0 0,0-1 0 0 0,9-2 0 0 0,25-9 0 0 0,-33 12-64 0 0,-6 0-273 0 0,-1 1-138 0 0,-8 2-2469 0 0,-1 1 550 0 0,3-2-2614 0 0,5 0-2074 0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6:27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84 10135 0 0,'0'0'231'0'0,"0"0"29"0"0,0 0 19 0 0,0 0 37 0 0,0 0 125 0 0,-2 1 58 0 0,-17 4 1457 0 0,18-4-966 0 0,1-1 30 0 0,-3 0 4 0 0,-15 7 2048 0 0,16-6-2117 0 0,2-1-290 0 0,-1 1-121 0 0,1-1-518 0 0,0 0-1 0 0,-1 0 0 0 0,1 1 1 0 0,0-1-1 0 0,0 0 0 0 0,0 0 1 0 0,0 0-1 0 0,-1 0 0 0 0,1 1 1 0 0,0-1-1 0 0,0 0 0 0 0,0 0 1 0 0,0 0-1 0 0,0 1 0 0 0,0-1 1 0 0,0 0-1 0 0,0 0 1 0 0,0 1-1 0 0,0-1 0 0 0,0 0 1 0 0,0 0-1 0 0,0 1 0 0 0,0-1 1 0 0,0 0-1 0 0,0 0 0 0 0,0 0 1 0 0,0 1-1 0 0,0-1 0 0 0,0 0 1 0 0,0 0-1 0 0,0 1 1 0 0,0-1-1 0 0,0 0 0 0 0,0 0 1 0 0,0 0-1 0 0,0 1 0 0 0,1-1 1 0 0,-1 0-1 0 0,0 0 0 0 0,0 0 1 0 0,13 6 326 0 0,20-1 319 0 0,-4-5-301 0 0,1-2 0 0 0,52-11 1 0 0,-16 3-293 0 0,183-35 1599 0 0,-164 28-1378 0 0,46-13-299 0 0,-122 28-64 0 0,-18 4-510 0 0,0 1-1 0 0,-14 6 1 0 0,-9 3-1459 0 0,16-7-318 0 0,4-1-2700 0 0,0-1-2031 0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6:28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44 10135 0 0,'0'0'231'0'0,"0"0"29"0"0,0 0 19 0 0,0 0 105 0 0,0 0 410 0 0,0 0 184 0 0,0 0 40 0 0,0 0 6 0 0,0 0 0 0 0,0 0 0 0 0,0 0 0 0 0,0 0-69 0 0,2 1-290 0 0,0 0-763 0 0,0 0 371 0 0,1 0 0 0 0,-1 0 0 0 0,0 0 0 0 0,1 1 0 0 0,-1-1 0 0 0,0 1 0 0 0,0-1 0 0 0,0 1 0 0 0,0 0 0 0 0,0 0 0 0 0,-1 0 0 0 0,1 0 0 0 0,1 3 0 0 0,0-1-273 0 0,-2-3 0 0 0,-1 1 0 0 0,1-1 0 0 0,0 1 0 0 0,-1-1 0 0 0,1 1 0 0 0,-1-1 0 0 0,1 1 0 0 0,-1 0 0 0 0,0-1 0 0 0,0 1 0 0 0,0 0 0 0 0,0 2 0 0 0,1-1 0 0 0,-1 0 0 0 0,1 0 0 0 0,-1 0 0 0 0,0 0 0 0 0,0 0 0 0 0,0 0 0 0 0,0 0 0 0 0,-1 0 0 0 0,1 0 0 0 0,-2 4 0 0 0,-1 3 0 0 0,3 1 0 0 0,0-8 0 0 0,0 1 0 0 0,0-1 0 0 0,0 1 0 0 0,-1-1 0 0 0,0 1 0 0 0,1-1 0 0 0,-1 0 0 0 0,-2 4 0 0 0,2-2 63 0 0,-1-1 1 0 0,0 0-1 0 0,-1 0 0 0 0,1 0 0 0 0,-1-1 1 0 0,1 1-1 0 0,-1-1 0 0 0,0 1 0 0 0,-1-1 1 0 0,1 0-1 0 0,0 0 0 0 0,-1 0 0 0 0,-4 2 1 0 0,1 0 222 0 0,1 0 1 0 0,0 1-1 0 0,-6 6 1 0 0,9-9-284 0 0,0 1-1 0 0,0-1 1 0 0,-1 0 0 0 0,1 0-1 0 0,-8 5 1 0 0,-5 0-3 0 0,11-8 0 0 0,3-1 0 0 0,-2 0 0 0 0,0 0 0 0 0,0 0 0 0 0,0 0 0 0 0,1 0 0 0 0,-1-1 0 0 0,0 0 0 0 0,1 1 0 0 0,-1-1 0 0 0,1-1 0 0 0,0 1 0 0 0,0 0 0 0 0,-4-4 0 0 0,6 5 0 0 0,0 0 0 0 0,0 0 0 0 0,0 0 0 0 0,0 0 0 0 0,1 1 0 0 0,-1-1 0 0 0,0 0 0 0 0,0 0 0 0 0,1-1 0 0 0,-1 1 0 0 0,0 0 0 0 0,1 0 0 0 0,-1 0 0 0 0,1 0 0 0 0,0 0 0 0 0,-1-2 0 0 0,0-2 0 0 0,-1-2 0 0 0,0 0 0 0 0,0 0 0 0 0,0-1 0 0 0,1 1 0 0 0,0 0 0 0 0,1-1 0 0 0,-1 1 0 0 0,1-1 0 0 0,1 1 0 0 0,2-15 0 0 0,2-3 0 0 0,15-43 0 0 0,-15 53 24 0 0,0 1 0 0 0,11-19 0 0 0,-15 32 347 0 0,-1 1 117 0 0,0 0 21 0 0,0 0-66 0 0,2 0-294 0 0,49 16-669 0 0,-43-13 338 0 0,1-1 0 0 0,-1 1 0 0 0,0-1 0 0 0,1-1 0 0 0,-1 1 0 0 0,1-1 0 0 0,13-1 0 0 0,30 1 195 0 0,-36-1-27 0 0,0 1 0 0 0,0-2 0 0 0,0 0-1 0 0,0-1 1 0 0,21-5 0 0 0,-35 6-357 0 0,-2 1-117 0 0,0 0-21 0 0,0 0-71 0 0,0 0-285 0 0,0 0-126 0 0,0 0-802 0 0,-2 1-3252 0 0,-10 3-1393 0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6:29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4 116 17503 0 0,'0'0'399'0'0,"0"0"60"0"0,0 0 21 0 0,-2 1-59 0 0,2 0-419 0 0,0-1 1 0 0,0 0-1 0 0,0 0 1 0 0,-1 0-1 0 0,1 1 0 0 0,0-1 1 0 0,0 0-1 0 0,0 0 1 0 0,0 0-1 0 0,0 1 0 0 0,0-1 1 0 0,-1 0-1 0 0,1 0 1 0 0,0 1-1 0 0,0-1 0 0 0,0 0 1 0 0,0 0-1 0 0,0 1 1 0 0,0-1-1 0 0,0 0 1 0 0,0 0-1 0 0,0 1 0 0 0,0-1 1 0 0,0 0-1 0 0,0 0 1 0 0,0 1-1 0 0,0-1 0 0 0,1 0 1 0 0,-1 0-1 0 0,0 1 1 0 0,0-1-1 0 0,0 0 0 0 0,0 0 1 0 0,0 0-1 0 0,0 1 1 0 0,1-1-1 0 0,-1 0 1 0 0,0 0-1 0 0,0 0 0 0 0,0 0 1 0 0,1 1-1 0 0,-1-1 1 0 0,0 0-1 0 0,0 0 0 0 0,0 0 1 0 0,1 0-1 0 0,-1 0 1 0 0,0 0-1 0 0,0 1 0 0 0,1-1 1 0 0,-1 0-1 0 0,0 0 1 0 0,0 0-1 0 0,1 0 1 0 0,-1 0-1 0 0,0 0 0 0 0,0 0 1 0 0,1 0-1 0 0,-1 0 1 0 0,0 0-1 0 0,0 0 0 0 0,1-1 1 0 0,-1 1-1 0 0,0 0 5 0 0,5 2 231 0 0,0-1-1 0 0,-1 0 1 0 0,1 0-1 0 0,0 0 0 0 0,0-1 1 0 0,0 0-1 0 0,-1 0 1 0 0,1 0-1 0 0,0 0 1 0 0,0-1-1 0 0,5-1 0 0 0,22-6 847 0 0,63-19-870 0 0,163-44 3223 0 0,-143 54-4044 0 0,-59 10-310 0 0,-77 12-1933 0 0,-2 1-3390 0 0,4-3-842 0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6:29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82 15663 0 0,'0'0'719'0'0,"0"0"-20"0"0,0-2-449 0 0,4-4-147 0 0,-4 4 278 0 0,0 2 110 0 0,0 0 18 0 0,0 0 3 0 0,0 0 0 0 0,3 0-285 0 0,-3 0-95 0 0,1 0-1 0 0,0 0 1 0 0,0 0-1 0 0,-1 0 1 0 0,1 0-1 0 0,0 0 1 0 0,0 0-1 0 0,-1 0 1 0 0,1 0-1 0 0,0 0 1 0 0,0 0-1 0 0,-1 1 1 0 0,1-1-1 0 0,0 0 1 0 0,-1 1-1 0 0,1-1 1 0 0,0 0-1 0 0,-1 1 1 0 0,1-1-1 0 0,0 1 1 0 0,-1-1-1 0 0,1 1 1 0 0,-1-1-1 0 0,2 2 1 0 0,4 10 17 0 0,-3-3 67 0 0,-1 1-1 0 0,0 0 1 0 0,-1 0-1 0 0,0 0 1 0 0,0 1-1 0 0,-1-1 1 0 0,-2 14-1 0 0,1 9 125 0 0,1-27-340 0 0,0 0 0 0 0,-1 0 0 0 0,0 0 0 0 0,0-1 0 0 0,0 1 0 0 0,-3 7 0 0 0,-3 13 0 0 0,2-12 0 0 0,5-13 0 0 0,0-1 0 0 0,0 1 0 0 0,-1-1 0 0 0,1 0 0 0 0,0 1 0 0 0,0-1 0 0 0,-1 0 0 0 0,1 1 0 0 0,0-1 0 0 0,-1 0 0 0 0,1 1 0 0 0,0-1 0 0 0,-1 0 0 0 0,1 1 0 0 0,0-1 0 0 0,-1 0 0 0 0,1 0 0 0 0,0 0 0 0 0,-1 1 0 0 0,1-1 0 0 0,-1 0 0 0 0,1 0 0 0 0,-1 0 0 0 0,0 0 0 0 0,-1 0 30 0 0,0-1-1 0 0,0 0 1 0 0,0 1 0 0 0,0-1-1 0 0,0 0 1 0 0,0 0-1 0 0,0 0 1 0 0,0 0-1 0 0,0-1 1 0 0,0 1 0 0 0,1 0-1 0 0,-1-1 1 0 0,0 0-1 0 0,1 1 1 0 0,0-1 0 0 0,-1 0-1 0 0,1 1 1 0 0,0-1-1 0 0,-2-4 1 0 0,-2-2 140 0 0,1 1-1 0 0,1-1 1 0 0,0 0-1 0 0,-3-9 1 0 0,3 6-122 0 0,0 0 0 0 0,2 0 0 0 0,-1-1 0 0 0,1 1 0 0 0,1 0 0 0 0,0-1 0 0 0,0 1 0 0 0,3-14 0 0 0,-1 18-36 0 0,-1 0 0 0 0,1 0-1 0 0,0 0 1 0 0,1 1 0 0 0,0-1-1 0 0,0 1 1 0 0,0-1 0 0 0,1 1 0 0 0,0 0-1 0 0,0 0 1 0 0,0 1 0 0 0,1-1 0 0 0,0 1-1 0 0,6-5 1 0 0,-1 2-12 0 0,0 1 0 0 0,28 0 0 0 0,-25 7 0 0 0,13 4 0 0 0,-21-3-1 0 0,0-1 0 0 0,-1 1 0 0 0,1 0 0 0 0,0 0 0 0 0,-1 0 0 0 0,1 0 0 0 0,5 4 0 0 0,-4-2-55 0 0,-4-2-281 0 0,0 0-138 0 0,7 3-33 0 0,-7-3-140 0 0,0 0-572 0 0,5 5-253 0 0,-5-5-1246 0 0,-2-1-4789 0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6:29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13 163 13823 0 0,'-5'10'1544'0'0,"5"-10"-1340"0"0,0 0 1 0 0,0 0-1 0 0,0 0 0 0 0,-1 0 0 0 0,1 1 1 0 0,0-1-1 0 0,0 0 0 0 0,0 0 0 0 0,0 0 1 0 0,0 0-1 0 0,0 0 0 0 0,0 1 0 0 0,0-1 0 0 0,0 0 1 0 0,0 0-1 0 0,0 0 0 0 0,-1 0 0 0 0,1 0 1 0 0,0 0-1 0 0,0 1 0 0 0,0-1 0 0 0,0 0 0 0 0,0 0 1 0 0,0 0-1 0 0,-1 0 0 0 0,1 0 0 0 0,0 0 1 0 0,0 0-1 0 0,0 0 0 0 0,0 0 0 0 0,-1 0 0 0 0,1 0 1 0 0,0 0-1 0 0,0 0 0 0 0,0 0 0 0 0,-1 0 1 0 0,-1-6 1250 0 0,1-14-1528 0 0,1 19 206 0 0,1-1-28 0 0,-1 0 0 0 0,1-1 0 0 0,-1 1 0 0 0,1 0 0 0 0,0 0 0 0 0,0-1 0 0 0,0 1 0 0 0,0 0-1 0 0,1-2 1 0 0,2-4-43 0 0,0-2 209 0 0,1 0 1 0 0,0-1-1 0 0,1 2 0 0 0,0-1 1 0 0,0 1-1 0 0,13-15 1 0 0,-3 13-107 0 0,-3 2-165 0 0,2 5 0 0 0,0 4 0 0 0,-1 4 0 0 0,-3 4 0 0 0,-5 3 0 0 0,-6-5 0 0 0,1 0 0 0 0,-1 1 0 0 0,-1-1 0 0 0,1 0 0 0 0,-1 0 0 0 0,0 1 0 0 0,0-1 0 0 0,-1 0 0 0 0,-4 9 0 0 0,2 1 0 0 0,-15 37 0 0 0,19-49 0 0 0,4-8 0 0 0,7-10 0 0 0,-10 12 0 0 0,8-8 0 0 0,1 0 0 0 0,0 0 0 0 0,0 1 0 0 0,15-10 0 0 0,-3 2 0 0 0,-8 5 0 0 0,0 1 0 0 0,1 0 0 0 0,0 2 0 0 0,0-1 0 0 0,1 2 0 0 0,19-7 0 0 0,-19 10 0 0 0,-2 5 0 0 0,-2 8 0 0 0,-3 2 0 0 0,-7-6 0 0 0,-1 1 0 0 0,1-1 0 0 0,-1 1 0 0 0,-1 0 0 0 0,1-1 0 0 0,-1 1 0 0 0,0 0 0 0 0,0 0 0 0 0,-1 7 0 0 0,1-5 0 0 0,0-3 2 0 0,0-1 1 0 0,0 1-1 0 0,0 0 0 0 0,-1 0 0 0 0,0 0 0 0 0,-1 6 1 0 0,-3 15-83 0 0,5-22-257 0 0,0-3 235 0 0,0 0-1 0 0,0 1 1 0 0,0-1 0 0 0,0 0 0 0 0,0 1-1 0 0,1-1 1 0 0,-1 0 0 0 0,0 1 0 0 0,0-1-1 0 0,0 0 1 0 0,1 0 0 0 0,-1 1 0 0 0,0-1-1 0 0,0 0 1 0 0,1 0 0 0 0,-1 1 0 0 0,0-1-1 0 0,1 0 1 0 0,-1 0 0 0 0,0 0 0 0 0,1 0-1 0 0,-1 1 1 0 0,0-1 0 0 0,1 0 0 0 0,-1 0-1 0 0,0 0 1 0 0,1 0 0 0 0,-1 0 0 0 0,0 0-1 0 0,1 0 1 0 0,-1 0 0 0 0,4-3-396 0 0,-1 0 0 0 0,0 0 0 0 0,0-1 0 0 0,0 1 0 0 0,0-1 0 0 0,0 1 0 0 0,3-9 0 0 0,9-13-1549 0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6:30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10135 0 0,'0'0'231'0'0,"0"0"29"0"0,0 0 19 0 0,0 0 105 0 0,0 0 410 0 0,0 0 184 0 0,0 0 40 0 0,0 0-63 0 0,0 0-290 0 0,3-1-121 0 0,5-4-251 0 0,-1 1-13 0 0,1-1 0 0 0,16-5-1 0 0,8-3 504 0 0,-25 9-533 0 0,0 1 0 0 0,0 1 0 0 0,0-1-1 0 0,9-1 1 0 0,6-1-240 0 0,-18 3 55 0 0,0 1-1 0 0,1 0 0 0 0,-1 0 0 0 0,1 1 0 0 0,-1-1 0 0 0,5 1 0 0 0,37-4 2469 0 0,-41 4-2429 0 0,9 3 411 0 0,14 4-14 0 0,-13-3-501 0 0,-1 1 0 0 0,0 0 0 0 0,1-4 0 0 0,-1-3 0 0 0,-6-4-1801 0 0,-6 3-2866 0 0,5-5-2649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4:23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10135 0 0,'0'0'231'0'0,"0"0"29"0"0,0 0 19 0 0,0 0 105 0 0,0 0 410 0 0,0 0 184 0 0,2 0 40 0 0,82-17 5242 0 0,-27 0-3646 0 0,106-16 0 0 0,-149 32-2614 0 0,0 0 0 0 0,1 0 0 0 0,-4 1-64 0 0,-8 0-273 0 0,-3 0-138 0 0,0 0-33 0 0,0 0-72 0 0,0 0-285 0 0,0 0-126 0 0,0 0-802 0 0,0 0-3252 0 0,0 0-1393 0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6:33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36 10135 0 0,'0'0'231'0'0,"0"0"29"0"0,0 0 19 0 0,0 0 37 0 0,0 0 125 0 0,0 0 58 0 0,11-2 2447 0 0,13-4-627 0 0,-23 6-1936 0 0,-1 0 113 0 0,19-10 2505 0 0,-12 6-2852 0 0,-1 0-61 0 0,-4 3 283 0 0,-2 1 117 0 0,0 0 21 0 0,0-1-66 0 0,2-5-222 0 0,-1 5 166 0 0,-1 1 101 0 0,0 0 21 0 0,0 0-134 0 0,0 0-577 0 0,0 0-248 0 0,0 0-50 0 0,0 0 58 0 0,-15 9 341 0 0,-67 27 1582 0 0,42-20-1034 0 0,31-12-447 0 0,0 1 0 0 0,0 1 0 0 0,1-1 0 0 0,-15 13 0 0 0,-28 31 0 0 0,45-44 0 0 0,-1 3 0 0 0,2 2 0 0 0,5 1 0 0 0,0-10 0 0 0,1 0 0 0 0,-1 0 0 0 0,1 0 0 0 0,-1-1 0 0 0,1 1 0 0 0,0 0 0 0 0,-1 0 0 0 0,1-1 0 0 0,0 1 0 0 0,0 0 0 0 0,0-1 0 0 0,0 1 0 0 0,-1-1 0 0 0,1 1 0 0 0,0-1 0 0 0,0 1 0 0 0,0-1 0 0 0,0 0 0 0 0,0 1 0 0 0,0-1 0 0 0,0 0 0 0 0,0 0 0 0 0,0 0 0 0 0,1 0 0 0 0,29 0 0 0 0,-25-1 0 0 0,132 0 0 0 0,-101 1 0 0 0,-34-1 0 0 0,-2 1 0 0 0,-1 0 0 0 0,1 0 0 0 0,0-1 0 0 0,-1 1 0 0 0,1 0 0 0 0,0 0 0 0 0,0 1 0 0 0,-1-1 0 0 0,1 0 0 0 0,0 0 0 0 0,-1 0 0 0 0,1 0 0 0 0,0 1 0 0 0,-1-1 0 0 0,1 0 0 0 0,0 0 0 0 0,-1 1 0 0 0,1-1 0 0 0,-1 1 0 0 0,1-1 0 0 0,0 1 0 0 0,6 3-201 0 0,-6-3-850 0 0,-1-1-385 0 0,0 0-806 0 0,0 0-3078 0 0,0 0-1318 0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6:33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11975 0 0,'0'0'267'0'0,"0"0"42"0"0,0 0 17 0 0,0 0-28 0 0,-3 3-546 0 0,1-1 2836 0 0,3-1 5359 0 0,8 0-7698 0 0,-1 0 0 0 0,1 0 1 0 0,0-1-1 0 0,-1 0 0 0 0,17-3 0 0 0,15 1 361 0 0,-16 1-260 0 0,-12 1 71 0 0,0 0-1 0 0,0 0 1 0 0,17 4-1 0 0,-5-4-404 0 0,-16 1-149 0 0,-7-1-563 0 0,-1 0-258 0 0,-6 5-6999 0 0,0-3 241 0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6:50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8287 0 0,'0'0'191'0'0,"0"0"26"0"0,0 0 9 0 0,0 0 110 0 0,0 0 444 0 0,0 0 196 0 0,0 0 42 0 0,0 0-63 0 0,0 0-290 0 0,-12 5 3042 0 0,-16 12-1586 0 0,27-15-1734 0 0,1-2 101 0 0,0 0 21 0 0,-1 1-66 0 0,-3 4-222 0 0,3-4 166 0 0,1-1 101 0 0,0 0 21 0 0,0 0-66 0 0,11-1-278 0 0,-2 1-165 0 0,21-1 0 0 0,-6 2 0 0 0,26 2 0 0 0,-30-2 0 0 0,-20-1 0 0 0,1 0 0 0 0,-1 0 0 0 0,0 0 0 0 0,0 0 0 0 0,0 0 0 0 0,0 0 0 0 0,0 0 0 0 0,0 0 0 0 0,0 0 0 0 0,1 0 0 0 0,-1 0 0 0 0,0 0 0 0 0,0 0 0 0 0,0 0 0 0 0,0 0 0 0 0,0 0 0 0 0,0 0 0 0 0,0 0 0 0 0,1 0 0 0 0,-1 0 0 0 0,0 0 0 0 0,0 0 0 0 0,0 0 0 0 0,0 1 0 0 0,0-1 0 0 0,0 0 0 0 0,0 0 0 0 0,0 0 0 0 0,0 0 0 0 0,0 0 0 0 0,0 0 0 0 0,0 0 0 0 0,1 1 0 0 0,-1-1 0 0 0,0 0 0 0 0,0 0 0 0 0,0 0 0 0 0,0 0 0 0 0,0 0 0 0 0,0 0 0 0 0,0 1 0 0 0,0-1 0 0 0,0 0 0 0 0,0 0 0 0 0,0 0 0 0 0,0 0 0 0 0,-1 0 0 0 0,1 0 0 0 0,0 0 0 0 0,0 1 0 0 0,0-1 0 0 0,0 0 0 0 0,0 0 0 0 0,0 0 0 0 0,0 0 0 0 0,0 0 0 0 0,0 0 0 0 0,0 0 0 0 0,0 0 0 0 0,0 1 0 0 0,0-1 0 0 0,-1 0 0 0 0,1 0 0 0 0,-14 13 0 0 0,13-11-3 0 0,6-3-240 0 0,7-4-2293 0 0,-11 4-4970 0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6:5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32 10135 0 0,'0'0'231'0'0,"3"-2"29"0"0,-1-1-165 0 0,-2 2-66 0 0,1 0 0 0 0,-1 1 1 0 0,1-1-1 0 0,0 0 0 0 0,-1 0 1 0 0,1 1-1 0 0,0-1 0 0 0,0 0 1 0 0,-1 1-1 0 0,1-1 0 0 0,0 1 1 0 0,0-1-1 0 0,0 1 0 0 0,0 0 1 0 0,0-1-1 0 0,0 1 0 0 0,0 0 1 0 0,0 0-1 0 0,0-1 0 0 0,1 1 1 0 0,-1 0 716 0 0,-1 0 232 0 0,0 0 40 0 0,1 0-985 0 0,-1-1-1 0 0,0 1 1 0 0,0 0-1 0 0,0 0 1 0 0,1-1-1 0 0,-1 1 1 0 0,0 0 0 0 0,0-1-1 0 0,0 1 1 0 0,0 0-1 0 0,1 0 1 0 0,-1-1-1 0 0,0 1 1 0 0,0 0-1 0 0,0-1 1 0 0,0 1-1 0 0,0 0 1 0 0,0-1-1 0 0,0 1 1 0 0,0 0 0 0 0,0-1-1 0 0,0 1 1 0 0,0-2 2136 0 0,1 0 4337 0 0,-10 6-6493 0 0,-3 2-11 0 0,-20 14-1 0 0,29-16-1 0 0,18-7 0 0 0,2 0-2 0 0,-12 2 135 0 0,0 0 0 0 0,1 0 1 0 0,-1 0-1 0 0,0-1 0 0 0,0 0 1 0 0,5-3-1 0 0,-4 2-74 0 0,0 0-1 0 0,0 1 1 0 0,1-1 0 0 0,-1 1 0 0 0,0 1 0 0 0,1-1-1 0 0,-1 1 1 0 0,1 0 0 0 0,-1 0 0 0 0,1 1 0 0 0,0 0-1 0 0,-1 0 1 0 0,1 1 0 0 0,0-1 0 0 0,-1 2 0 0 0,1-1-1 0 0,-1 1 1 0 0,11 4 0 0 0,1 4-59 0 0,-13-3 0 0 0,-4-4 0 0 0,2 8 0 0 0,-3-7 0 0 0,0 0 0 0 0,-1 0 0 0 0,1 0 0 0 0,-1 0 0 0 0,0 1 0 0 0,0-1 0 0 0,0 0 0 0 0,-1 0 0 0 0,1-1 0 0 0,-1 1 0 0 0,0 0 0 0 0,0 0 0 0 0,-5 5 0 0 0,-4 4 0 0 0,0 0 0 0 0,-14 12 0 0 0,13-13 0 0 0,-3 2 0 0 0,-1-1 0 0 0,-34 21 0 0 0,30-21 0 0 0,-27 22 0 0 0,47-35 0 0 0,0 0 0 0 0,0 0 0 0 0,0 0 0 0 0,0 0 0 0 0,0 0 0 0 0,1 0 0 0 0,-1 0 0 0 0,0 0 0 0 0,0 0 0 0 0,0 0 0 0 0,0 0 0 0 0,0 0 0 0 0,0 0 0 0 0,1 0 0 0 0,-1 0 0 0 0,0 0 0 0 0,0 0 0 0 0,0 0 0 0 0,0 1 0 0 0,0-1 0 0 0,0 0 0 0 0,0 0 0 0 0,1 0 0 0 0,-1 0 0 0 0,0 0 0 0 0,0 0 0 0 0,0 0 0 0 0,0 0 0 0 0,0 1 0 0 0,0-1 0 0 0,0 0 0 0 0,0 0 0 0 0,0 0 0 0 0,0 0 0 0 0,0 0 0 0 0,0 0 0 0 0,1 1 0 0 0,-1-1 0 0 0,0 0 0 0 0,0 0 0 0 0,0 0 0 0 0,0 0 0 0 0,0 0 0 0 0,0 0 0 0 0,0 1 0 0 0,0-1 0 0 0,-1 0 0 0 0,1 0 0 0 0,0 0 0 0 0,0 0 0 0 0,0 0 0 0 0,0 1 0 0 0,0-1 0 0 0,0 0 0 0 0,0 0 0 0 0,0 0 0 0 0,0 0 0 0 0,0 0 0 0 0,0 0 0 0 0,0 0 0 0 0,0 0 0 0 0,-1 1 0 0 0,1-1 0 0 0,0 0 0 0 0,0 0 0 0 0,0 0 0 0 0,0 0 0 0 0,0 0 0 0 0,11 0 0 0 0,-10 0 0 0 0,4 0 0 0 0,-4 0 0 0 0,0 0 0 0 0,0 0 0 0 0,0 0 0 0 0,0 0 0 0 0,0-1 0 0 0,0 1 0 0 0,0 0 0 0 0,0-1 0 0 0,0 1 0 0 0,0-1 0 0 0,0 1 0 0 0,0-1 0 0 0,0 1 0 0 0,0-1 0 0 0,0 0 0 0 0,0 0 0 0 0,0 1 0 0 0,0-2 0 0 0,4 0 0 0 0,-1 0 0 0 0,0 0 0 0 0,1 0 0 0 0,-1 1 0 0 0,7-2 0 0 0,15-4 0 0 0,-23 4 0 0 0,-2 3 0 0 0,0-1 0 0 0,0 0 0 0 0,0 1 0 0 0,0-1 0 0 0,0 1 0 0 0,0 0 0 0 0,0-1 0 0 0,0 1 0 0 0,0 0 0 0 0,1-1 0 0 0,-1 1 0 0 0,0 0 0 0 0,0 0 0 0 0,1 0 0 0 0,8 1 0 0 0,-3 6 0 0 0,-5-4 0 0 0,-1-1 0 0 0,0 0 0 0 0,0 1 0 0 0,0 0 0 0 0,0-1 0 0 0,0 1 0 0 0,-1 0 0 0 0,1-1 0 0 0,-1 1 0 0 0,1 0 0 0 0,-1 0 0 0 0,0-1 0 0 0,0 1 0 0 0,-1 5 0 0 0,-1 3 0 0 0,-1 0 0 0 0,-5 15 0 0 0,-1 3 0 0 0,-17 55 0 0 0,1-4 0 0 0,23-69 0 0 0,1-1 0 0 0,0 0 0 0 0,1 14 0 0 0,-1 21 0 0 0,-5-5 0 0 0,4-20 0 0 0,-1-1 0 0 0,-1 1 0 0 0,0-1 0 0 0,-15 37 0 0 0,-5 7 0 0 0,3-6 0 0 0,8-18 0 0 0,8-28 0 0 0,-17 16 0 0 0,9-13 0 0 0,6-5 0 0 0,-2-1 0 0 0,-2-1 0 0 0,0-3 0 0 0,-14 0 0 0 0,14-2 0 0 0,-5-5 0 0 0,12 0 0 0 0,2 1 0 0 0,-19-8 0 0 0,14 3 0 0 0,-9-11 0 0 0,13 15 0 0 0,0 0 0 0 0,0 0 0 0 0,1 0 0 0 0,-1 0 0 0 0,1-1 0 0 0,0 1 0 0 0,0 0 0 0 0,0-1 0 0 0,-2-5 0 0 0,3 3 0 0 0,-1-1 0 0 0,2 0 0 0 0,-1 0 0 0 0,1-12 0 0 0,-1 7 0 0 0,1 9 0 0 0,-1 0 0 0 0,1 1 0 0 0,0-1 0 0 0,0 0 0 0 0,0 0 0 0 0,1 0 0 0 0,-1 1 0 0 0,0-1 0 0 0,1 0 0 0 0,0 0 0 0 0,0 1 0 0 0,0-1 0 0 0,0 1 0 0 0,0-1 0 0 0,0 1 0 0 0,1-1 0 0 0,-1 1 0 0 0,3-3 0 0 0,5-6 0 0 0,0 0 0 0 0,0 0 0 0 0,1 1 0 0 0,1 1 0 0 0,11-10 0 0 0,41-20 0 0 0,-43 28 0 0 0,34-25 0 0 0,74-61-792 0 0,-51 42-512 0 0,-68 48 319 0 0,-1-1 1 0 0,1 0-1 0 0,-1 0 0 0 0,8-11 0 0 0,3-8-1571 0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6:54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1 373 8287 0 0,'0'0'191'0'0,"0"0"26"0"0,0 0 9 0 0,0 0 42 0 0,0 0 158 0 0,0 0 72 0 0,0 0 12 0 0,0 0 2 0 0,0 0 0 0 0,0 0 0 0 0,0 0 0 0 0,0 0 0 0 0,0 0 0 0 0,0 0 0 0 0,0 0 0 0 0,1 2 0 0 0,1 3-938 0 0,1-5 1699 0 0,-2-8 6168 0 0,-2 4-7441 0 0,1 3 0 0 0,-1 0 0 0 0,1 0 0 0 0,0 0 0 0 0,0 0 0 0 0,-1 0 0 0 0,1 0 0 0 0,0 0 0 0 0,0 0 0 0 0,0 0 0 0 0,0 0 0 0 0,0 0 0 0 0,1 0 0 0 0,-1 0 0 0 0,0 0 0 0 0,0 0 0 0 0,1 0 0 0 0,-1 0 0 0 0,1-1 0 0 0,9-50 1883 0 0,8-24-1718 0 0,-13 64 174 0 0,0-1-1 0 0,1 1 1 0 0,0 0 0 0 0,1 0-1 0 0,12-16 1 0 0,-13 19-337 0 0,1 0 0 0 0,1 1-1 0 0,0-1 1 0 0,0 2 0 0 0,0-1 0 0 0,1 1 0 0 0,0 0-1 0 0,10-5 1 0 0,4-4-2 0 0,4-6 0 0 0,-23 19 0 0 0,4-3 0 0 0,17 0 0 0 0,-10 5 0 0 0,0 1 0 0 0,-15-1 0 0 0,1 1 0 0 0,0 0 0 0 0,-1 0 0 0 0,1 0 0 0 0,0 0 0 0 0,-1 0 0 0 0,1 1 0 0 0,0-1 0 0 0,-1 0 0 0 0,1 0 0 0 0,-1 0 0 0 0,1 0 0 0 0,0 1 0 0 0,-1-1 0 0 0,1 0 0 0 0,0 1 0 0 0,0 0 0 0 0,-1 0 0 0 0,1 0 0 0 0,-1-1 0 0 0,1 1 0 0 0,-1 0 0 0 0,0 0 0 0 0,0 0 0 0 0,1 0 0 0 0,-1-1 0 0 0,0 1 0 0 0,0 0 0 0 0,0 0 0 0 0,0 0 0 0 0,0 0 0 0 0,0 0 0 0 0,0-1 0 0 0,0 1 0 0 0,0 0 0 0 0,-1 1 0 0 0,-8 19 0 0 0,5-15 0 0 0,1-1 0 0 0,-1 0 0 0 0,0-1 0 0 0,0 1 0 0 0,-7 4 0 0 0,-20 13 0 0 0,20-14 0 0 0,11-7 0 0 0,0-1 0 0 0,-1 0 0 0 0,1 0 0 0 0,0 0 0 0 0,0 0 0 0 0,0 1 0 0 0,0-1 0 0 0,0 0 0 0 0,0 0 0 0 0,0 0 0 0 0,-1 0 0 0 0,1 0 0 0 0,0 0 0 0 0,0 0 0 0 0,0 1 0 0 0,0-1 0 0 0,0 0 0 0 0,-1 0 0 0 0,1 0 0 0 0,0 0 0 0 0,0 0 0 0 0,0 0 0 0 0,-1 0 0 0 0,1 0 0 0 0,0 0 0 0 0,0 0 0 0 0,0 0 0 0 0,0 0 0 0 0,-1 0 0 0 0,1 0 0 0 0,0 0 0 0 0,0 0 0 0 0,0 0 0 0 0,0 0 0 0 0,-1 0 0 0 0,1 0 0 0 0,0 0 0 0 0,0 0 0 0 0,0-1 0 0 0,0 1 0 0 0,-1 0 0 0 0,1 0 0 0 0,0 0 0 0 0,0 0 0 0 0,0 0 0 0 0,1-2 0 0 0,1 1 0 0 0,-1 0 0 0 0,1 0 0 0 0,-1 0 0 0 0,1 0 0 0 0,0 0 0 0 0,-1 0 0 0 0,1 0 0 0 0,2-1 0 0 0,1 0 0 0 0,0 0 0 0 0,0 0 0 0 0,0 1 0 0 0,0 0 0 0 0,0-1 0 0 0,0 2 0 0 0,0-1 0 0 0,1 1 0 0 0,-1-1 0 0 0,9 2 0 0 0,-11-1 0 0 0,-1 0 0 0 0,0 0 0 0 0,1 1 0 0 0,-1-1 0 0 0,0 1 0 0 0,1-1 0 0 0,-1 1 0 0 0,0 0 0 0 0,0 0 0 0 0,1 0 0 0 0,-1 0 0 0 0,3 2 0 0 0,2 1 0 0 0,11 6 0 0 0,-15-6 0 0 0,-1 0 0 0 0,2-2 0 0 0,-1 2 0 0 0,5 13 0 0 0,-7-13 0 0 0,1 1 0 0 0,-1 0 0 0 0,0-1 0 0 0,0 1 0 0 0,0 0 0 0 0,-1 0 0 0 0,1 0 0 0 0,-1 0 0 0 0,0 0 0 0 0,-1 0 0 0 0,1 0 0 0 0,-1 0 0 0 0,0 0 0 0 0,0-1 0 0 0,-1 1 0 0 0,-2 5 0 0 0,2-5 0 0 0,-1 0 0 0 0,0 0 0 0 0,0 0 0 0 0,-1 0 0 0 0,0 0 0 0 0,0-1 0 0 0,0 0 0 0 0,0 0 0 0 0,0 0 0 0 0,-1 0 0 0 0,0-1 0 0 0,0 1 0 0 0,-7 2 0 0 0,-1 0 0 0 0,0 0 0 0 0,0-1 0 0 0,-19 3 0 0 0,17-5 0 0 0,10-4 0 0 0,2 0 0 0 0,-9-2 0 0 0,-1-3 0 0 0,10 4 0 0 0,0 1 0 0 0,-1-2 0 0 0,1 1 0 0 0,0 0 0 0 0,0-1 0 0 0,0 1 0 0 0,-4-7 0 0 0,2 2 0 0 0,-1 1-350 0 0,2-1 0 0 0,-1 0 0 0 0,1 0 0 0 0,0-1 0 0 0,-5-14 0 0 0,4-2-4056 0 0,4 16 3255 0 0,0 5-896 0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6:5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14 465 4607 0 0,'0'0'208'0'0,"0"0"135"0"0,0 0 440 0 0,0 0 193 0 0,-2 1 42 0 0,2 0 62 0 0,-7 9 858 0 0,3-9 1309 0 0,3-6 4024 0 0,4-10-7048 0 0,-1 8 142 0 0,0 1 0 0 0,-1-1 0 0 0,0 0 0 0 0,1-10 0 0 0,-2 16-365 0 0,0 0 0 0 0,0 0 0 0 0,0-1 0 0 0,0 1 0 0 0,0 0 0 0 0,0 0 0 0 0,1 0 0 0 0,-1 0 0 0 0,1 0 0 0 0,-1-1 0 0 0,0 1 0 0 0,2-1 0 0 0,3-12 0 0 0,-2 1-129 0 0,-2 7 632 0 0,0-1 0 0 0,1 1 0 0 0,3-10 0 0 0,-4 13-354 0 0,0-7-144 0 0,1 0 1 0 0,4-18-1 0 0,11-15-5 0 0,-14 36 0 0 0,2-1 0 0 0,-1 0 0 0 0,-1 0 0 0 0,3-10 0 0 0,-3 10 0 0 0,2-6 0 0 0,2 3 0 0 0,-1 4 0 0 0,-2 1 0 0 0,-2 2 0 0 0,1 0 0 0 0,-1 1 0 0 0,1-1 0 0 0,0 1 0 0 0,0 0 0 0 0,0-1 0 0 0,0 1 0 0 0,4-2 0 0 0,15-4 0 0 0,-20 8 0 0 0,0 1 0 0 0,1-1 0 0 0,-1 0 0 0 0,0 0 0 0 0,0 0 0 0 0,1 0 0 0 0,-1 0 0 0 0,0 0 0 0 0,0 0 0 0 0,0-1 0 0 0,0 1 0 0 0,-1-1 0 0 0,3-2 0 0 0,1-2 15 0 0,-4 4 32 0 0,1-1 1 0 0,0 1-1 0 0,0 0 1 0 0,0 0 0 0 0,0 0-1 0 0,0 0 1 0 0,0 0-1 0 0,5-3 1 0 0,1-2 464 0 0,-7 6-448 0 0,0 0-1 0 0,0 0 0 0 0,0 0 1 0 0,0 0-1 0 0,0 0 0 0 0,0 0 1 0 0,0 1-1 0 0,1-1 0 0 0,-1 0 1 0 0,0 0-1 0 0,1 1 0 0 0,-1-1 1 0 0,0 1-1 0 0,1 0 0 0 0,-1-1 1 0 0,2 1-1 0 0,0 0-46 0 0,11-8-18 0 0,2-3 1 0 0,-1-2 0 0 0,-6 9 0 0 0,0 1 0 0 0,1 2 0 0 0,-1 1 0 0 0,1 3 0 0 0,-1 2 0 0 0,4 11 0 0 0,-4-4 0 0 0,-9-8 0 0 0,0-1 0 0 0,0-1 0 0 0,1-1 0 0 0,-1 1 0 0 0,1 0 0 0 0,-1 0 0 0 0,0-1 0 0 0,0 1 0 0 0,0 0 0 0 0,0 0 0 0 0,0-1 0 0 0,-1 1 0 0 0,1 0 0 0 0,0-1 0 0 0,-1 1 0 0 0,1 0 0 0 0,-2 2 0 0 0,-1 1 0 0 0,0 2 0 0 0,-1 0 0 0 0,0 0 0 0 0,-1 0 0 0 0,0-1 0 0 0,0 1 0 0 0,0-1 0 0 0,-10 8 0 0 0,12-10 0 0 0,-1-1 0 0 0,1 0 0 0 0,-1 1 0 0 0,0-1 0 0 0,0-1 0 0 0,0 1 0 0 0,-1 0 0 0 0,1-1 0 0 0,-1 0 0 0 0,-7 2 0 0 0,-13 7 0 0 0,7-3 0 0 0,-3 1 0 0 0,5 0 0 0 0,11-6 0 0 0,-15 5 0 0 0,15-7 0 0 0,10-1 0 0 0,4 0 0 0 0,1-2 0 0 0,1 2 0 0 0,-1 2 0 0 0,-7-1 0 0 0,10 15 0 0 0,6 9 0 0 0,-15-20 0 0 0,9 19 0 0 0,-3-1 0 0 0,-5-3 0 0 0,8 8 0 0 0,-11-25 0 0 0,4 14 0 0 0,-4-15 0 0 0,-2-1 0 0 0,0 0 0 0 0,1 0 0 0 0,-1 1 0 0 0,0-1 0 0 0,0 0 0 0 0,0 0 0 0 0,1 0 0 0 0,-1 0 0 0 0,0 0 0 0 0,-1 0 0 0 0,1 0 0 0 0,0 1 0 0 0,0-1 0 0 0,-1 1 0 0 0,-2 17 0 0 0,3-19 0 0 0,0 1 0 0 0,0 0 0 0 0,-1-1 0 0 0,1 1 0 0 0,0 0 0 0 0,0-1 0 0 0,0 1 0 0 0,0-1 0 0 0,-1 1 0 0 0,1 0 0 0 0,0-1 0 0 0,-1 1 0 0 0,1-1 0 0 0,0 1 0 0 0,-1-1 0 0 0,1 1 0 0 0,-1-1 0 0 0,1 1 0 0 0,-1-1 0 0 0,1 0 0 0 0,-1 1 0 0 0,1-1 0 0 0,-1 0 0 0 0,1 1 0 0 0,-1-1 0 0 0,1 0 0 0 0,-2 1 0 0 0,1-1 0 0 0,-51 32 0 0 0,48-29-70 0 0,-1 0 0 0 0,0-1 0 0 0,0 0 0 0 0,0 0 1 0 0,0 0-1 0 0,0 0 0 0 0,0-1 0 0 0,-1 0 0 0 0,1 0 0 0 0,-9 0 0 0 0,-2 0-374 0 0,-1-2 1 0 0,-17-1-1 0 0,30 1 17 0 0,1 1-1 0 0,0-1 1 0 0,0 0-1 0 0,0 0 1 0 0,0 0-1 0 0,0 0 1 0 0,0 0-1 0 0,0-1 1 0 0,0 1-1 0 0,0-1 1 0 0,0 0-1 0 0,-3-3 1 0 0,-7-6-1620 0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7:02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0 198 6447 0 0,'0'0'142'0'0,"0"0"22"0"0,0 0 13 0 0,0 0 55 0 0,0 0 181 0 0,0 0 78 0 0,0 0 18 0 0,0 0 3 0 0,0 0 0 0 0,0 0 0 0 0,0 0 0 0 0,0 0 0 0 0,0 0 0 0 0,0 0 0 0 0,0 0 0 0 0,0 0 0 0 0,0 0 0 0 0,0 0 0 0 0,0 0 0 0 0,0 0 0 0 0,0 0 0 0 0,0 0 0 0 0,0 0 0 0 0,0 0 0 0 0,0 0 0 0 0,0 0 0 0 0,0 0 0 0 0,0 0 0 0 0,0 0 0 0 0,0 0 0 0 0,0 0 0 0 0,0 0 0 0 0,0 0 0 0 0,0 0 0 0 0,0 0 0 0 0,0 0-69 0 0,0 0-222 0 0,0 0 166 0 0,0 0 101 0 0,0 0 21 0 0,0 0-66 0 0,2 0-294 0 0,7-2-133 0 0,2 0-16 0 0,11 0 0 0 0,-20 2 0 0 0,0-1 0 0 0,0 1 0 0 0,0-1 0 0 0,0 1 0 0 0,1-1 0 0 0,-1 0 0 0 0,0 1 0 0 0,0-1 0 0 0,0 0 0 0 0,0 0 0 0 0,2-2 0 0 0,20-8 0 0 0,23-4 0 0 0,28-10 0 0 0,6 3 0 0 0,-76 20 0 0 0,1 1 0 0 0,0 0 0 0 0,0 0 0 0 0,7 0 0 0 0,41-4 0 0 0,-28 3 0 0 0,1 2 0 0 0,13 2 0 0 0,-15-1 0 0 0,-12-1 0 0 0,0-1 0 0 0,0 1 0 0 0,4 1 0 0 0,-15-1 0 0 0,15-3 0 0 0,-5 2 0 0 0,-7 1 0 0 0,0 0 0 0 0,1-1 0 0 0,-1 1 0 0 0,0-1 0 0 0,7-3 0 0 0,121-37 0 0 0,-112 32 0 0 0,-17 7 0 0 0,0 1 0 0 0,1-1 0 0 0,-1 0 0 0 0,0 1 0 0 0,1 0 0 0 0,-1 0 0 0 0,1 0 0 0 0,0 1 0 0 0,-1-1 0 0 0,1 1 0 0 0,8 1 0 0 0,60 3 0 0 0,-60-4 0 0 0,7-2 0 0 0,0-2 0 0 0,-10 4-15 0 0,19-2 102 0 0,10-1 1873 0 0,-36 3-1958 0 0,1 0 0 0 0,-1-1 0 0 0,1 1 1 0 0,0-1-1 0 0,-1 1 0 0 0,1-1 0 0 0,-1 0 0 0 0,6-3 0 0 0,3 0-5 0 0,-9 3 3 0 0,-1 1 0 0 0,1-1 0 0 0,-1 1 0 0 0,1 0 0 0 0,0 0 0 0 0,-1 0 0 0 0,4 1 0 0 0,20 1 0 0 0,25 8 0 0 0,-47-10 0 0 0,17 6 0 0 0,-11-2 0 0 0,1 0 0 0 0,0 1 0 0 0,1 0 0 0 0,-6-3 0 0 0,11-3 0 0 0,8 5 0 0 0,-19-3 0 0 0,0-1 0 0 0,0 0 0 0 0,0 0 0 0 0,7-1 0 0 0,21-1 0 0 0,-17 2 0 0 0,-7 0 0 0 0,1 0 0 0 0,-1 0 0 0 0,1-1 0 0 0,12-3 0 0 0,-10 1 0 0 0,-2 1 0 0 0,10-1 0 0 0,6 3 0 0 0,-11-1 0 0 0,20-1 0 0 0,44 3 0 0 0,-47 0 0 0 0,44-3 0 0 0,-74 1 0 0 0,4 2 0 0 0,-4-1 0 0 0,0-1 0 0 0,0 1 0 0 0,0 0 0 0 0,0-1 0 0 0,0 1 0 0 0,-1-1 0 0 0,1 0 0 0 0,4-2 0 0 0,67-14 0 0 0,-56 14 0 0 0,-17 3 0 0 0,0 1 0 0 0,1-1 0 0 0,-1 0 0 0 0,0 0 0 0 0,0 0 0 0 0,0 0 0 0 0,1 0 0 0 0,-1 0 0 0 0,0 0 0 0 0,0-1 0 0 0,0 1 0 0 0,0 0 0 0 0,1-1 0 0 0,0 0 0 0 0,9 0 0 0 0,0 2 0 0 0,-1 7 0 0 0,-2 1 0 0 0,-5 1-133 0 0,-3-9-214 0 0,0 0 0 0 0,0 0 0 0 0,0 0 1 0 0,-1 1-1 0 0,1-1 0 0 0,0 0 0 0 0,-1 0 1 0 0,1 0-1 0 0,-1 0 0 0 0,1 0 0 0 0,-1 1 0 0 0,1-2-8182 0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7:03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0 231 8287 0 0,'0'0'191'0'0,"0"0"26"0"0,0 0 9 0 0,0 0 110 0 0,0 0 444 0 0,0 0 196 0 0,0 0 42 0 0,0 0-63 0 0,0 0-290 0 0,0 0-121 0 0,3 1-28 0 0,2 0-145 0 0,0-1 11 0 0,0 1 0 0 0,1-1 0 0 0,-1 0 1 0 0,0-1-1 0 0,9-1 0 0 0,12-1 1362 0 0,47-14 0 0 0,-63 15-1316 0 0,-1 0-1 0 0,15-1 1 0 0,17-5 780 0 0,-30 5-1188 0 0,-1 0 1 0 0,1 1 0 0 0,-1 0-1 0 0,1 0 1 0 0,0 1 0 0 0,-1 1-1 0 0,20 0 1 0 0,-19 2 39 0 0,-1-2 0 0 0,1 0 0 0 0,0 0 0 0 0,15-3 0 0 0,18 0 1523 0 0,-34 2-1528 0 0,-1 0 0 0 0,18-4 0 0 0,5-1-55 0 0,51-10 0 0 0,21-8 0 0 0,-5 1 0 0 0,-5 2 0 0 0,-76 16 0 0 0,-9 3 0 0 0,-1 0 0 0 0,1 0 0 0 0,0 1 0 0 0,0 0 0 0 0,12 1 0 0 0,91-8 0 0 0,-96 7 0 0 0,24-4 0 0 0,9 0 0 0 0,-39 4 0 0 0,0-1 0 0 0,16-3 0 0 0,-18 3 0 0 0,0 0 0 0 0,1 0 0 0 0,-1 1 0 0 0,0 0 0 0 0,0 1 0 0 0,1 0 0 0 0,-1 0 0 0 0,0 0 0 0 0,0 1 0 0 0,11 3 0 0 0,34 4 0 0 0,-44-7 0 0 0,-1 1 0 0 0,0-1 0 0 0,11 0 0 0 0,-2 0 0 0 0,6 0 0 0 0,-1 0 0 0 0,1-2 0 0 0,23-3 0 0 0,-23 1 0 0 0,3 3 0 0 0,-21 1 0 0 0,0-1 0 0 0,1 0 0 0 0,-1 0 0 0 0,10-2 0 0 0,-5 0 0 0 0,1 1 0 0 0,-1 1 0 0 0,0-1 0 0 0,15 3 0 0 0,6-1 0 0 0,-30-1 0 0 0,0 0 0 0 0,0 0 0 0 0,0-1 0 0 0,0 1 0 0 0,0 0 0 0 0,0 0 0 0 0,0 0 0 0 0,0 0 0 0 0,0 1 0 0 0,0-1 0 0 0,0 0 0 0 0,0 0 0 0 0,0 1 0 0 0,0-1 0 0 0,0 0 0 0 0,1 1 0 0 0,-1 0 0 0 0,-1-1 0 0 0,1 1 0 0 0,0-1 0 0 0,0 0 0 0 0,0 1 0 0 0,0-1 0 0 0,0 0 0 0 0,0 0 0 0 0,0 0 0 0 0,0 0 0 0 0,0 0 0 0 0,1 0 0 0 0,-1 0 0 0 0,0 0 0 0 0,0 0 0 0 0,1-1 0 0 0,2 0 0 0 0,-2 1 0 0 0,-1 0 0 0 0,1-1 0 0 0,-1 1 0 0 0,1 0 0 0 0,-1-1 0 0 0,1 1 0 0 0,-1 0 0 0 0,1 0 0 0 0,-1 0 0 0 0,1 1 0 0 0,0-1 0 0 0,1 1 0 0 0,37 5 0 0 0,51 5 0 0 0,-30-10 0 0 0,-57 0 0 0 0,0-1 0 0 0,0 1 0 0 0,-1-1 0 0 0,1 0 0 0 0,0 1 0 0 0,0-2 0 0 0,7 0 0 0 0,0 0 0 0 0,27-3 0 0 0,53-12 0 0 0,-54 9 0 0 0,68-9 0 0 0,39-6 0 0 0,-88 23 0 0 0,28-2 0 0 0,-33 2 0 0 0,-46-1 0 0 0,0 0 0 0 0,1 0 0 0 0,-1 0 0 0 0,0 0 0 0 0,0 1 0 0 0,0 0 0 0 0,8 2 0 0 0,8 1 0 0 0,-13-4 0 0 0,1 1 0 0 0,16 8 0 0 0,-13-4 0 0 0,-1 3 0 0 0,-10-7 0 0 0,0 0 0 0 0,0 0 0 0 0,-1 1 0 0 0,1-1 0 0 0,0 0 0 0 0,-1 1 0 0 0,1-1 0 0 0,-1 0 0 0 0,1 3 0 0 0,-1 12 0 0 0,-6-2 0 0 0,5-12-67 0 0,0-1 0 0 0,0 1 0 0 0,-1-1-1 0 0,1 1 1 0 0,-1-1 0 0 0,1 0 0 0 0,-1 0 0 0 0,1 0 0 0 0,-1 0 0 0 0,0 0-1 0 0,1 0 1 0 0,-1 0 0 0 0,0-1 0 0 0,0 1 0 0 0,0-1 0 0 0,-2 1-1 0 0,0 0-138 0 0,1-1 0 0 0,-1 0-1 0 0,1 1 1 0 0,-1-2-1 0 0,0 1 1 0 0,1 0-1 0 0,-7-2 1 0 0,-19-9-817 0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7:06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2504 10135 0 0,'0'0'231'0'0,"0"0"29"0"0,0 0 19 0 0,0 0 37 0 0,0 0 125 0 0,0 0 58 0 0,0 0 11 0 0,0 0 2 0 0,0 0 0 0 0,0 0 0 0 0,0 0 0 0 0,0 0-69 0 0,0 0-222 0 0,0 0 166 0 0,0 0 101 0 0,0 0 21 0 0,0 0-66 0 0,2 1-294 0 0,31 3 310 0 0,-31-4 29 0 0,12-1 464 0 0,9 1-787 0 0,-18 0-137 0 0,1 0 24 0 0,1 0 0 0 0,0 0 0 0 0,0-1 0 0 0,0 0-1 0 0,-1 0 1 0 0,1 0 0 0 0,11-5 0 0 0,-14 5 178 0 0,0 0 1 0 0,0 0-1 0 0,0 0 1 0 0,7 0-1 0 0,13-4 223 0 0,6-3-453 0 0,-21 7 0 0 0,-1-1 0 0 0,1 0 0 0 0,-1-1 0 0 0,11-4 0 0 0,-10 3-53 0 0,-4 3 239 0 0,-1-1 1 0 0,0 0 0 0 0,1 0-1 0 0,-1-1 1 0 0,0 1 0 0 0,0-1-1 0 0,6-5 1 0 0,20-19 476 0 0,-20 19-681 0 0,0 0-1 0 0,10-12 1 0 0,35-37 18 0 0,-26 28 1 0 0,-10 10 35 0 0,24-32-1 0 0,28-31 1941 0 0,-67 76-1976 0 0,1 1 0 0 0,-1 1 0 0 0,11-9 0 0 0,-10 10 0 0 0,-1 0 0 0 0,0-1 0 0 0,0 0 0 0 0,0 0 0 0 0,-1 0 0 0 0,6-8 0 0 0,-1 1 0 0 0,-1 1 0 0 0,1 0 0 0 0,1 0 0 0 0,14-12 0 0 0,-11 10 0 0 0,19-22 0 0 0,-20 18 0 0 0,4-3 0 0 0,24-27 0 0 0,-35 42 0 0 0,0-1 0 0 0,-1 1 0 0 0,1-1 0 0 0,-1 0 0 0 0,0 0 0 0 0,0 0 0 0 0,0 0 0 0 0,-1-1 0 0 0,4-9 0 0 0,-4 5 0 0 0,-1 7 0 0 0,0 0 0 0 0,0-1 0 0 0,0 1 0 0 0,0 0 0 0 0,0 0 0 0 0,1 1 0 0 0,-1-1 0 0 0,3-3 0 0 0,2-5 0 0 0,51-78 0 0 0,-32 53 94 0 0,88-113 475 0 0,-75 98 209 0 0,-29 41-649 0 0,-1-1-1 0 0,-1 0 1 0 0,8-14-1 0 0,4-7-35 0 0,-1 1-93 0 0,-13 22 0 0 0,1-1 0 0 0,0 1 0 0 0,10-12 0 0 0,-4 7 0 0 0,-8 9 0 0 0,-1 1 0 0 0,1 0 0 0 0,0 0 0 0 0,0 0 0 0 0,6-4 0 0 0,-4 4 0 0 0,-1-1 0 0 0,1-1 0 0 0,-1 1 0 0 0,0-1 0 0 0,-1 0 0 0 0,1 0 0 0 0,5-12 0 0 0,-4 8 0 0 0,1 1 0 0 0,9-13 0 0 0,4 1 0 0 0,-2 0 0 0 0,17-28 0 0 0,-34 46 0 0 0,0 0 0 0 0,13-20 0 0 0,18-27 0 0 0,-24 32 0 0 0,-4 10 0 0 0,-1 0 0 0 0,9-12 0 0 0,-4 6 0 0 0,-2 4 0 0 0,0 1 0 0 0,0 1 0 0 0,10-12 0 0 0,-1 4 0 0 0,-10 10 0 0 0,1-1 0 0 0,-1 1 0 0 0,0-1 0 0 0,8-12 0 0 0,-2-1 0 0 0,3-6 0 0 0,-13 24 0 0 0,-1 1 0 0 0,0 0 0 0 0,1-1 0 0 0,-1 1 0 0 0,1 0 0 0 0,0-1 0 0 0,-1 1 0 0 0,1 0 0 0 0,0 0 0 0 0,0 0 0 0 0,0 0 0 0 0,-1 0 0 0 0,1 0 0 0 0,0 0 0 0 0,2-2 0 0 0,2-1 0 0 0,0-3 0 0 0,1 0 0 0 0,-2-1 0 0 0,6-11 0 0 0,10-16 0 0 0,1-2 0 0 0,20-17 0 0 0,-26 34 0 0 0,41-42 0 0 0,-51 55 0 0 0,-2 0 0 0 0,15-15 0 0 0,3-3 0 0 0,-13 15 0 0 0,1 0 0 0 0,-1 1 0 0 0,2 0 0 0 0,12-9 0 0 0,-15 10 0 0 0,9-11 0 0 0,17-11 0 0 0,-8 5 0 0 0,-11 13 0 0 0,-9 8 0 0 0,-1-1 0 0 0,1 1 0 0 0,0 1 0 0 0,0-1 0 0 0,0 1 0 0 0,1 0 0 0 0,5-3 0 0 0,43-14 0 0 0,-41 16 0 0 0,8-6 0 0 0,-17 8 0 0 0,0 0 0 0 0,0 0 0 0 0,0 0 0 0 0,0 1 0 0 0,6-2 0 0 0,-6 2 0 0 0,-1-1 0 0 0,1 1 0 0 0,-1 0 0 0 0,0-1 0 0 0,0 0 0 0 0,0 0 0 0 0,5-3 0 0 0,16-9 0 0 0,116-39 0 0 0,-132 50 0 0 0,21-7 0 0 0,-4 4 0 0 0,150-39 0 0 0,-151 39 0 0 0,1 2 0 0 0,0 0 0 0 0,35-1 0 0 0,1 7 0 0 0,-34 0 0 0 0,1-2 0 0 0,0-1 0 0 0,33-5 0 0 0,-30 4 0 0 0,-25 2 0 0 0,0 0 0 0 0,1 0 0 0 0,10-3 0 0 0,-9 2 26 0 0,1-1 0 0 0,-1 2 0 0 0,1-1 0 0 0,9 1-1 0 0,24-1 289 0 0,18-3 1275 0 0,-49 3-1586 0 0,-1 0 1 0 0,1 0-1 0 0,-1 1 0 0 0,0 1 1 0 0,20 3-1 0 0,49 16-6 0 0,-58-14 2 0 0,-5-2 1 0 0,27 3 0 0 0,-30-6 0 0 0,-1 1 0 0 0,1 1 0 0 0,-1 0 0 0 0,15 5 0 0 0,-15-3 0 0 0,175 77 0 0 0,-181-79 0 0 0,0 0 0 0 0,0 0 0 0 0,0 1 0 0 0,-1-1 0 0 0,1 1 0 0 0,5 6 0 0 0,-7-6 0 0 0,12 11 0 0 0,-14-10 0 0 0,1-1 0 0 0,0 0 0 0 0,0 1 0 0 0,0-1 0 0 0,6 5 0 0 0,-4-3 0 0 0,9 11 0 0 0,32 28 0 0 0,-25-27 0 0 0,-9-8 0 0 0,2 0 0 0 0,15 9 0 0 0,33 22 0 0 0,-49-32 0 0 0,1 0 0 0 0,0 0 0 0 0,0-2 0 0 0,20 9 0 0 0,-7-2 0 0 0,2 1 0 0 0,-20-12 0 0 0,0 0 0 0 0,-1 1 0 0 0,0 0 0 0 0,1 0 0 0 0,-2 1 0 0 0,10 6 0 0 0,2 3 0 0 0,-7-6 0 0 0,-7-4 0 0 0,0 0 0 0 0,0 0 0 0 0,1-1 0 0 0,8 4 0 0 0,49 25 0 0 0,-15 0 0 0 0,3-2 0 0 0,-1 3 0 0 0,78 68 0 0 0,-96-70 622 0 0,-23-21-265 0 0,0 0-1 0 0,1-1 1 0 0,20 13-1 0 0,68 32-356 0 0,-19-13 0 0 0,-56-27 0 0 0,-1 0 0 0 0,-1 2 0 0 0,29 29 0 0 0,8 19 0 0 0,28 42 0 0 0,-78-95 0 0 0,0 2 0 0 0,-4-3-269 0 0,-3-7-1135 0 0,-1-3-511 0 0,-2-5-108 0 0,-7-21-22 0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7:08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 10135 0 0,'-7'-7'546'0'0,"8"4"961"0"0,14 7 1319 0 0,-5-1-3121 0 0,45 11 2855 0 0,-52-13-2381 0 0,0 0 1 0 0,0 1-1 0 0,0-1 0 0 0,0 1 0 0 0,0-1 0 0 0,-1 1 0 0 0,1 0 1 0 0,0 0-1 0 0,-1 0 0 0 0,0 1 0 0 0,1-1 0 0 0,-1 0 0 0 0,0 1 1 0 0,2 3-1 0 0,0-1 205 0 0,-2-3 128 0 0,7 11 512 0 0,-7-9-852 0 0,1 0 0 0 0,-1 0-1 0 0,0 1 1 0 0,0-1 0 0 0,-1 1-1 0 0,1-1 1 0 0,-1 1 0 0 0,1 6 0 0 0,9 35-86 0 0,-7-38-86 0 0,0 1 0 0 0,0-2 0 0 0,1 1 0 0 0,0 0 0 0 0,0-1 0 0 0,1 0 0 0 0,-1 0 0 0 0,2-1 0 0 0,9 9 0 0 0,-2-2 0 0 0,-4-4 407 0 0,1 0-1 0 0,0-2 0 0 0,0 1 1 0 0,20 9-1 0 0,-3-5-386 0 0,3 6-24 0 0,-10-4 4 0 0,-1 1 0 0 0,-1 0 0 0 0,28 30 0 0 0,-7-7 0 0 0,-29-30 454 0 0,1 1-1 0 0,0-1 1 0 0,26 12-1 0 0,-33-18-384 0 0,9 4-18 0 0,0 0 1 0 0,21 5 0 0 0,-23-8-50 0 0,-1 0 0 0 0,0 1 0 0 0,0 0 0 0 0,12 8 0 0 0,-5-3-2 0 0,-2 1 0 0 0,-12-8 0 0 0,14 11 0 0 0,-14-10 0 0 0,13 16 0 0 0,-1 9 0 0 0,-7-17 0 0 0,-7-8 0 0 0,1 1 0 0 0,0-1 0 0 0,0-1 0 0 0,0 1 0 0 0,1 0 0 0 0,-1-1 0 0 0,5 3 0 0 0,0-1 0 0 0,1 4 0 0 0,1 3 0 0 0,-9-9 0 0 0,1 0 0 0 0,0 0 0 0 0,0 0 0 0 0,0 0 0 0 0,1 0 0 0 0,-1 0 0 0 0,0 0 0 0 0,4 1 0 0 0,0 0 0 0 0,-2 2 0 0 0,21 10 0 0 0,-17-11 0 0 0,31 14 0 0 0,-12-7 0 0 0,-13-6 0 0 0,0-2 0 0 0,11 5 0 0 0,-21-5 0 0 0,15 7 0 0 0,-15-6 0 0 0,-1-1 0 0 0,-1 0 0 0 0,1 0 0 0 0,-1 0 0 0 0,1 0 0 0 0,0-1 0 0 0,0 1 0 0 0,1-1 0 0 0,5 4 0 0 0,-6-3 0 0 0,25 18 0 0 0,-16-15 0 0 0,10 1 162 0 0,-14-6 119 0 0,15 5 1260 0 0,-21-6-1878 0 0,-2 0-138 0 0,0 0-33 0 0,0 0 65 0 0,0 0 222 0 0,0 0-166 0 0,-5-9-1475 0 0,4 8 1055 0 0,-7-8-8065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4:23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2 115 13823 0 0,'0'0'315'0'0,"0"0"45"0"0,0 0 21 0 0,0 0-49 0 0,0 0-149 0 0,0 0 194 0 0,0 0 110 0 0,0 0 22 0 0,0 0 3 0 0,0 0 0 0 0,0 0 0 0 0,0 0 0 0 0,0 0 0 0 0,0 0 0 0 0,0 2 0 0 0,5 11 443 0 0,-4-11-943 0 0,0-1 0 0 0,-1 1 0 0 0,1 0 0 0 0,0-1 0 0 0,-1 1 0 0 0,0 0 0 0 0,1 0 0 0 0,-1 0 0 0 0,0 0 0 0 0,0-1 0 0 0,0 1 1 0 0,0 0-1 0 0,0 2 0 0 0,0 7-16 0 0,10 22 4 0 0,3 10 0 0 0,-13-38-1 0 0,7 25 445 0 0,-22-73 1145 0 0,12 32-1616 0 0,-15-53 1001 0 0,16 51-782 0 0,0 0 1 0 0,1 0 0 0 0,0 0-1 0 0,2-13 1 0 0,-1 18-16 0 0,1 1 0 0 0,0-1 0 0 0,1 1 1 0 0,-1 0-1 0 0,2-1 0 0 0,-1 1 0 0 0,1 0 0 0 0,4-8 0 0 0,-6 13 266 0 0,1 1-294 0 0,-1 0-148 0 0,0 1 0 0 0,-1-1 0 0 0,1 1 0 0 0,0-1 0 0 0,0 1 0 0 0,0-1-1 0 0,0 1 1 0 0,0 0 0 0 0,0-1 0 0 0,0 1 0 0 0,0 0 0 0 0,0 0 0 0 0,0 0 0 0 0,0 0 0 0 0,0 0 0 0 0,0 0 0 0 0,0 0-1 0 0,0 0 1 0 0,1 0 0 0 0,2 1-3 0 0,0-2 2 0 0,2 0 0 0 0,12 7 0 0 0,-13-4 0 0 0,16 6 0 0 0,45 9-1827 0 0,-61-16 1678 0 0,16 0-7 0 0,-19-1-569 0 0,-2 0-246 0 0,2 0-42 0 0,21 0-1878 0 0,-21 0 906 0 0,-2 0-51 0 0,0 0-11 0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7:08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 10135 0 0,'0'0'231'0'0,"0"0"29"0"0,0 0 19 0 0,-1 3-41 0 0,-1 7-112 0 0,2-7 267 0 0,0-3 106 0 0,0 0 11 0 0,0 0 70 0 0,0 0 286 0 0,0 0 124 0 0,13 7 985 0 0,-10-5-1830 0 0,0 0 56 0 0,0 0-1 0 0,1 1 0 0 0,0-2 0 0 0,-1 1 1 0 0,1 0-1 0 0,0-1 0 0 0,0 0 1 0 0,0 0-1 0 0,-1 0 0 0 0,1 0 1 0 0,1 0-1 0 0,5-1 0 0 0,19 2 813 0 0,-21 0-601 0 0,1-2 0 0 0,0 1-1 0 0,0-1 1 0 0,12-2 0 0 0,156-28 1644 0 0,-46 20-1521 0 0,-72 7-462 0 0,37-2-73 0 0,-93 3-276 0 0,-8-1-394 0 0,-13-5-911 0 0,14 6 1315 0 0,-17-6-757 0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7:11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0 205 6447 0 0,'1'-1'142'0'0,"2"-2"-69"0"0,-1 1-43 0 0,-1 0 1 0 0,1 0-1 0 0,0 0 1 0 0,-1-1-1 0 0,0 1 1 0 0,1-1-1 0 0,-1 1 1 0 0,0-1-1 0 0,0 1 1 0 0,-1-1-1 0 0,1 1 1 0 0,0-1-1 0 0,-1 0 1 0 0,1-3-1 0 0,8-21 4998 0 0,-9 25-4512 0 0,2-10 83 0 0,-1 10-421 0 0,-1 0 0 0 0,0 0 0 0 0,1 0 0 0 0,-1 0 0 0 0,1 0 0 0 0,-1 0 0 0 0,1 0 0 0 0,0 0 0 0 0,0 0 0 0 0,2-3 0 0 0,16-26 2028 0 0,-11 19-954 0 0,-7 12-1119 0 0,0-1 0 0 0,0 0 0 0 0,-1 0 0 0 0,1 1 0 0 0,-1-1-1 0 0,1 0 1 0 0,0 0 0 0 0,-1 0 0 0 0,1 0 0 0 0,-1 1 0 0 0,0-1 0 0 0,1 0 0 0 0,-1 0 0 0 0,0 0-1 0 0,0 0 1 0 0,1 0 0 0 0,-1 0 0 0 0,0 0 0 0 0,0 0 0 0 0,0 0 0 0 0,0 0 0 0 0,0 0 0 0 0,0 0 0 0 0,-1 0-1 0 0,1 0 1 0 0,0 0 0 0 0,-1-1 0 0 0,-5-19 1059 0 0,6 19-821 0 0,0 2 117 0 0,0 0 21 0 0,-1-1-66 0 0,1 1-441 0 0,0 0 1 0 0,0 0 0 0 0,0 0 0 0 0,0 0-1 0 0,0 0 1 0 0,0 0 0 0 0,-1-1-1 0 0,1 1 1 0 0,0 0 0 0 0,0 0 0 0 0,0 0-1 0 0,0 0 1 0 0,0 0 0 0 0,0 0-1 0 0,0 0 1 0 0,0 0 0 0 0,-1 0-1 0 0,1 0 1 0 0,0 0 0 0 0,0 0 0 0 0,0 0-1 0 0,0 0 1 0 0,0 0 0 0 0,0 0-1 0 0,-1 0 1 0 0,1 0 0 0 0,0 0-1 0 0,0 0 1 0 0,0 0 0 0 0,0 0 0 0 0,0 0-1 0 0,0 0 1 0 0,-1 0 0 0 0,1 0-1 0 0,0 0 1 0 0,0 0 0 0 0,0 0-1 0 0,0 0 1 0 0,0 1 0 0 0,0-1 0 0 0,0 0-1 0 0,0 0 1 0 0,0 0 0 0 0,-1 0-1 0 0,1 0 1 0 0,0 0 0 0 0,0 0 0 0 0,0 0-1 0 0,0 1 1 0 0,0-1 0 0 0,0 0-1 0 0,0 0 1 0 0,0 0 0 0 0,0 0-1 0 0,0 0 1 0 0,0 0 0 0 0,0 1 0 0 0,-4 6 5 0 0,4-7-8 0 0,-1 1 0 0 0,0 1 0 0 0,1 0 0 0 0,-1-1 0 0 0,0 1 0 0 0,0 0 0 0 0,1 0 0 0 0,-1-1 0 0 0,1 1 0 0 0,0 0 0 0 0,-1 0 0 0 0,1 0 0 0 0,0 0 0 0 0,0-1 0 0 0,1 3 0 0 0,-1-1 0 0 0,0-1 0 0 0,0 0 0 0 0,0 0 0 0 0,0 0 0 0 0,0 0 0 0 0,0 0 0 0 0,-1 0 0 0 0,1 0 0 0 0,-1 0 0 0 0,1 0 0 0 0,-2 3 0 0 0,-12 51 0 0 0,0-8 1883 0 0,14-46-1868 0 0,0-1 0 0 0,-1 1 0 0 0,1-1 0 0 0,0 0 0 0 0,0 1 0 0 0,0-1 0 0 0,0 0 0 0 0,0 1 0 0 0,0-1 0 0 0,0 3 0 0 0,3 21-15 0 0,-3-21 0 0 0,0 0 0 0 0,0 0 0 0 0,1-1 0 0 0,-1 1 0 0 0,1 0 0 0 0,0 0 0 0 0,0 0 0 0 0,1 0 0 0 0,2 5 0 0 0,1 3 0 0 0,-4-7 0 0 0,7 16 0 0 0,5 18 0 0 0,-6-12 0 0 0,1 16 0 0 0,-7-26 0 0 0,-1-10 0 0 0,0 1 0 0 0,0-1 0 0 0,3 11 0 0 0,2 1 0 0 0,4 6 0 0 0,-3-5 0 0 0,2 3 0 0 0,8 38 0 0 0,-8-33 0 0 0,-3-7 0 0 0,-4 0 0 0 0,4 9 0 0 0,-3 2 0 0 0,-2-14 0 0 0,-1-14 0 0 0,0-3 0 0 0,1 1 0 0 0,0-1 0 0 0,0 0 0 0 0,0 1 0 0 0,0-1 0 0 0,0 0 0 0 0,0 1 0 0 0,0-1 0 0 0,1 0 0 0 0,-1 1 0 0 0,0-1 0 0 0,1 0 0 0 0,-1 0 0 0 0,2 2 0 0 0,-1 1 0 0 0,5 16 0 0 0,-1 20 0 0 0,-2-29 0 0 0,-2-7 0 0 0,0 1 0 0 0,0-1 0 0 0,-1 1 0 0 0,1-1 0 0 0,-1 0 0 0 0,0 7 0 0 0,1 13 0 0 0,0 0 0 0 0,-1 19 72 0 0,-1 17 1904 0 0,1-33-1976 0 0,0-7 0 0 0,1-5 0 0 0,-1 24 0 0 0,0-18 0 0 0,2 49 0 0 0,1-28 0 0 0,-2-33 0 0 0,-1 13 0 0 0,-2 3 0 0 0,2 27 0 0 0,-2-12 0 0 0,2 0 0 0 0,0-32 0 0 0,1 14 0 0 0,5-1 0 0 0,-4-13 0 0 0,1 35 0 0 0,-4-5 0 0 0,0-24 0 0 0,-11 117 0 0 0,12-91 0 0 0,-3-11 0 0 0,-3 50 0 0 0,3-52 0 0 0,-7 27 0 0 0,9-13 0 0 0,1-13 0 0 0,0-16 0 0 0,2-4 0 0 0,5 11 0 0 0,6 21 0 0 0,-2-3 0 0 0,0-2 0 0 0,-9-28 0 0 0,0 0 0 0 0,0 0 0 0 0,-1 1 0 0 0,2 13 0 0 0,0 63 0 0 0,-2-52 0 0 0,0-7 0 0 0,7 47 0 0 0,15 39 0 0 0,-15-84 0 0 0,0 0 0 0 0,2 13 0 0 0,7 60 0 0 0,-12-71 0 0 0,-1-7 0 0 0,1-1 0 0 0,16 40 0 0 0,-2-6 0 0 0,-10-27 0 0 0,-6-18 0 0 0,1 0 0 0 0,7 14 0 0 0,-6-15 0 0 0,-3-4 0 0 0,0-1 0 0 0,0 1 0 0 0,0 0 0 0 0,0 0 0 0 0,1 10 0 0 0,-2-12 0 0 0,0 1 0 0 0,0-1 0 0 0,0 1 0 0 0,-1-1 0 0 0,1 1 0 0 0,-1 6 0 0 0,0 15 0 0 0,0-21 0 0 0,2 9 0 0 0,2 9 0 0 0,-2-9 0 0 0,0 0 0 0 0,-1-3-133 0 0,-1-8-563 0 0,0-2-258 0 0,0 0-56 0 0,0 0-149 0 0,0 0-573 0 0,0 0-253 0 0,0 0-51 0 0,0 0-11 0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7:11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94 13823 0 0,'0'-3'72'0'0,"1"1"1"0"0,-1-1-1 0 0,1 1 0 0 0,0-1 0 0 0,-1 1 0 0 0,1 0 0 0 0,1-1 0 0 0,-1 1 1 0 0,0 0-1 0 0,0-1 0 0 0,1 1 0 0 0,-1 0 0 0 0,1 0 0 0 0,0 0 0 0 0,-1 0 1 0 0,1 1-1 0 0,0-1 0 0 0,0 0 0 0 0,0 1 0 0 0,4-3 0 0 0,15-12 64 0 0,-19 13 344 0 0,0 1 0 0 0,0-1 0 0 0,0 1 0 0 0,0-1 1 0 0,0 0-1 0 0,-1 0 0 0 0,1 0 0 0 0,1-4 0 0 0,-3 5 64 0 0,0 2-28 0 0,0 0-4 0 0,0 0 0 0 0,0 0 0 0 0,0 0 0 0 0,0 0 0 0 0,0 0 0 0 0,0 0 0 0 0,0 0 0 0 0,0 0 0 0 0,-8 13 512 0 0,-63 74-491 0 0,53-67-414 0 0,1 0 0 0 0,1 1 0 0 0,0 0 0 0 0,-19 39 0 0 0,24-38-119 0 0,-13 42 0 0 0,22-57 0 0 0,1 0 0 0 0,-1 0 0 0 0,1 0 0 0 0,0 0 0 0 0,1 0 0 0 0,0 0 0 0 0,0 1 0 0 0,1-1 0 0 0,-1 0 0 0 0,4 13 0 0 0,6 4 0 0 0,-3-16 0 0 0,-2-4 0 0 0,-3-2 0 0 0,1 0 0 0 0,-1 0 0 0 0,1 0 0 0 0,-1-1 0 0 0,1 1 0 0 0,0-1 0 0 0,-1 0 0 0 0,1 1 0 0 0,0-1 0 0 0,0-1 0 0 0,0 1 0 0 0,0 0 0 0 0,0-1 0 0 0,0 1 0 0 0,0-1 0 0 0,0 0 0 0 0,0 0 0 0 0,0 0 0 0 0,0 0 0 0 0,0-1 0 0 0,0 1 0 0 0,0-1 0 0 0,0 0 0 0 0,5-1 0 0 0,5-4 0 0 0,0 0 0 0 0,0 0 0 0 0,23-17 0 0 0,-26 17 0 0 0,2-1 201 0 0,-1-1 0 0 0,0 0-1 0 0,-1 0 1 0 0,14-16 0 0 0,-19 19-115 0 0,-1 0-1 0 0,-1 0 1 0 0,1-1 0 0 0,-1 0-1 0 0,0 1 1 0 0,0-1 0 0 0,-1 0-1 0 0,0 0 1 0 0,0-1 0 0 0,0 1-1 0 0,1-10 1 0 0,5-20-67 0 0,-6 26-20 0 0,0 0 1 0 0,0 1-1 0 0,-1-1 1 0 0,1-13-1 0 0,-2 12 1 0 0,-1 0 0 0 0,0 0 0 0 0,-1 0 0 0 0,0 0 0 0 0,-5-15 0 0 0,5 24 0 0 0,1 0 0 0 0,-1 0 0 0 0,1 0 0 0 0,-1 0 0 0 0,0 1 0 0 0,0-1 0 0 0,0 0 0 0 0,0 1 0 0 0,0-1 0 0 0,0 1 0 0 0,0 0 0 0 0,0 0 0 0 0,-1 0 0 0 0,1 0 0 0 0,0 0 0 0 0,-1 0 0 0 0,-3 0 0 0 0,-7-2 0 0 0,-23-3 0 0 0,36 6 0 0 0,-9 0 54 0 0,-1 0 0 0 0,1 0 1 0 0,-19 4-1 0 0,-1 0-1587 0 0,10-1-5313 0 0,2 1-2384 0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7:14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6447 0 0,'0'0'298'0'0,"0"0"-10"0"0,0 0-50 0 0,0 0 493 0 0,0 0 238 0 0,0 0 45 0 0,0 0-61 0 0,0 0-288 0 0,0 0-121 0 0,0 0-28 0 0,0 0-4 0 0,0 0 0 0 0,0 0 0 0 0,0 0 0 0 0,2-1-68 0 0,12-9 31 0 0,-12 8-335 0 0,-1 0 348 0 0,-1 2 21 0 0,0 0-66 0 0,2-1-294 0 0,5-4-133 0 0,0 0 56 0 0,-6 4 299 0 0,-1 1 117 0 0,0 0 21 0 0,0 0-66 0 0,0 0-222 0 0,0 0 166 0 0,0 0 101 0 0,0 0 21 0 0,0 0-66 0 0,0 0-222 0 0,0 0 166 0 0,0 0 101 0 0,0 0 21 0 0,0 0-66 0 0,2-2-294 0 0,5-4-133 0 0,-2-2 56 0 0,-4 6 299 0 0,-1 2 117 0 0,0 0 21 0 0,0 0-66 0 0,0 0-222 0 0,0 0 166 0 0,0 0 101 0 0,0 0 21 0 0,0 0-66 0 0,1 2-294 0 0,2 4-197 0 0,-2-4-289 0 0,-1-2-138 0 0,0 0-33 0 0,0 0 133 0 0,9 9 1969 0 0,-4-1-1445 0 0,2 1-133 0 0,-6 3-16 0 0,1 28 0 0 0,-1-27 0 0 0,2 0 0 0 0,6 17 0 0 0,3-5 0 0 0,-9-17 0 0 0,-2-5 0 0 0,0 0 0 0 0,0 0 0 0 0,0 0 0 0 0,1 0 0 0 0,-1-1 0 0 0,1 1 0 0 0,4 4 0 0 0,7 10 0 0 0,-3 0 0 0 0,-6-6 0 0 0,0 0 0 0 0,-2 3 0 0 0,-1-11 0 0 0,-1-1 0 0 0,1 1 0 0 0,-1 0 0 0 0,1-1 0 0 0,0 1 0 0 0,0-1 0 0 0,0 1 0 0 0,2 4 0 0 0,9 13 0 0 0,-10-15 0 0 0,7 25 0 0 0,-9-26 0 0 0,8 17 0 0 0,-7-17 0 0 0,10 13 0 0 0,-4-7 0 0 0,-2 2 0 0 0,-1 1 0 0 0,2 6 0 0 0,0 3 0 0 0,-4-15 0 0 0,4 21 0 0 0,-3-17 0 0 0,0 0 0 0 0,0-3 0 0 0,0 2 0 0 0,-4-11 0 0 0,1 5 0 0 0,9 36 0 0 0,-5-27 0 0 0,0 0 0 0 0,-1 2 0 0 0,1-2 0 0 0,1-2 0 0 0,0-1 0 0 0,-4 1 0 0 0,-2-8 0 0 0,0-9 0 0 0,-1-9 0 0 0,1-6 0 0 0,-7-42 0 0 0,4 44 0 0 0,3 12-4 0 0,-2-1 1 0 0,1 1-1 0 0,-7-14 0 0 0,-3-8 91 0 0,8 18 260 0 0,-1 1-1 0 0,0 0 1 0 0,0 0 0 0 0,-9-11 0 0 0,2 3-105 0 0,7 9-242 0 0,0 0 0 0 0,0-8 0 0 0,5 13 0 0 0,-2-18 0 0 0,4-10 0 0 0,-3 13 0 0 0,-6-59 0 0 0,7 72 0 0 0,-1 3 0 0 0,1 0 0 0 0,0 1 0 0 0,-1-1 0 0 0,0 1 0 0 0,0-1 0 0 0,1 1 0 0 0,-1-1 0 0 0,-2-2 0 0 0,-8-13 0 0 0,9 16 0 0 0,2 2 0 0 0,-1-1 0 0 0,1 0 0 0 0,-1 1 0 0 0,1-1 0 0 0,-1 0 0 0 0,1 0 0 0 0,-1 1 0 0 0,1-1 0 0 0,0 0 0 0 0,-1 0 0 0 0,1 0 0 0 0,0 0 0 0 0,0 1 0 0 0,0-1 0 0 0,-1 0 0 0 0,1 0 0 0 0,0 0 0 0 0,0 0 0 0 0,1-1 0 0 0,-6-18 0 0 0,3-3 0 0 0,3-7 0 0 0,1 5 0 0 0,3 5 0 0 0,3-18 0 0 0,-4 20 0 0 0,0 9 0 0 0,-1 4 0 0 0,-4 15 0 0 0,1-8 0 0 0,0 1 0 0 0,0-1 0 0 0,0 0 0 0 0,0 0 0 0 0,0 1 0 0 0,0-1 0 0 0,0 0 0 0 0,1 0 0 0 0,0 4 0 0 0,1 0 0 0 0,0 5 0 0 0,2 23 0 0 0,-2 2 0 0 0,-2-1 0 0 0,-8 62 0 0 0,3-69 0 0 0,3-19 0 0 0,0 0 0 0 0,0 17 0 0 0,-8 83 0 0 0,10-98 0 0 0,0 4 0 0 0,0 0 0 0 0,1 0 0 0 0,4 17 0 0 0,-5-28 0 0 0,1-1 0 0 0,-1 0 0 0 0,1 0 0 0 0,0 0 0 0 0,1 1 0 0 0,-1-1 0 0 0,2 3 0 0 0,1 2 0 0 0,4 11 0 0 0,-5-16 0 0 0,0-1 0 0 0,6 6 0 0 0,-8-8 0 0 0,-1 1 0 0 0,1-1 0 0 0,-1 0 0 0 0,1 0 0 0 0,-1 1 0 0 0,1-1 0 0 0,-1 0 0 0 0,1 0 0 0 0,0 0 0 0 0,-1 0 0 0 0,1 0 0 0 0,-1 0 0 0 0,1 0 0 0 0,-1 0 0 0 0,1 0 0 0 0,-1 0 0 0 0,2 0 0 0 0,0-1 0 0 0,5-4 0 0 0,3-15 0 0 0,-4 5 0 0 0,-1-1 0 0 0,0 1 0 0 0,3-22 0 0 0,-2-16 235 0 0,-2-1 1 0 0,-2 1-1 0 0,-10-90 0 0 0,5 119 134 0 0,-1 0 0 0 0,-14-45 0 0 0,12 56-369 0 0,2 11 0 0 0,2 1 0 0 0,0-1 0 0 0,-9-5 0 0 0,4 5-64 0 0,6 2-273 0 0,1 0-138 0 0,0 0-33 0 0,0 0 133 0 0,0 0 577 0 0,0 0 248 0 0,0 0 50 0 0,-2 0-58 0 0,2 0-436 0 0,-1 0 1 0 0,1 0-1 0 0,0 0 1 0 0,0 0-1 0 0,-1 0 1 0 0,1 1-1 0 0,0-1 1 0 0,-1 0-1 0 0,1 0 1 0 0,0 0-1 0 0,0 0 1 0 0,-1 0-1 0 0,1 1 1 0 0,0-1-1 0 0,0 0 1 0 0,-1 0-1 0 0,1 0 1 0 0,0 1-1 0 0,0-1 1 0 0,0 0-1 0 0,-1 0 1 0 0,1 1-1 0 0,-1 2 0 0 0,1-1-1 0 0,0 1 1 0 0,0-1-1 0 0,-1 1 1 0 0,1-1 0 0 0,1 1-1 0 0,-1-1 1 0 0,1 5-1 0 0,7 28-369 0 0,-8-33 293 0 0,22 108-1585 0 0,-19-94 1721 0 0,7 69-65 0 0,-7-56 0 0 0,1-1 0 0 0,0 0 0 0 0,17 50 0 0 0,-6-45 1041 0 0,-11-24-975 0 0,-3-8-566 0 0,-1-1 126 0 0,0 0 576 0 0,0 0 248 0 0,0 0 50 0 0,0 0-58 0 0,2-2-790 0 0,-1 0 0 0 0,0 0-1 0 0,1 0 1 0 0,-1-1 0 0 0,0 1 0 0 0,0 0 0 0 0,0-1 0 0 0,-1 1 0 0 0,1-1 0 0 0,-1 1 0 0 0,1-1 0 0 0,-1 0 0 0 0,0 1-1 0 0,0-1 1 0 0,0 1 0 0 0,-1-4 0 0 0,3-21-3286 0 0,2 7 1598 0 0,-5-2-11 0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7:20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2759 0 0,'0'0'107'0'0,"0"0"-19"0"0,-7 7 2029 0 0,3 0-2101 0 0,3 2-16 0 0,0-8-45 0 0,1-1 0 0 0,0 1 0 0 0,0 0 0 0 0,0-1 0 0 0,0 1 0 0 0,0 0 0 0 0,0-1 0 0 0,0 1 0 0 0,0 0 0 0 0,0-1 0 0 0,0 1 0 0 0,0 0 0 0 0,0-1 0 0 0,1 1 0 0 0,-1 0 0 0 0,0-1 1 0 0,0 1-1 0 0,1 0 0 0 0,-1-1 0 0 0,0 1 0 0 0,1 0 0 0 0,0 0-358 0 0,0 1-1181 0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7:21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624 311 6447 0 0,'0'0'298'0'0,"0"0"-10"0"0,0 0-118 0 0,0 0 206 0 0,0 0 111 0 0,0 0 22 0 0,0 0 3 0 0,2 0 0 0 0,36-3 2560 0 0,-36 3-2560 0 0,-2 0 0 0 0,17-3 1192 0 0,-15 3-1333 0 0,-2 0 117 0 0,0 0 21 0 0,0 0-66 0 0,0 0-222 0 0,0 0 166 0 0,0 0 101 0 0,0 0 21 0 0,0 0-66 0 0,0 0-222 0 0,0 0 166 0 0,0 0 101 0 0,0 0 21 0 0,0 0 3 0 0,0 0 0 0 0,0 0 0 0 0,0 0 0 0 0,0 0-69 0 0,0 1-294 0 0,-2 5-61 0 0,2-5 283 0 0,0-1 117 0 0,0 0 21 0 0,0 0-66 0 0,-1 0-294 0 0,-6 1-133 0 0,0-1-16 0 0,1 0 72 0 0,-19-1 1864 0 0,1-6-1936 0 0,11 3 0 0 0,8 1 0 0 0,-2-1 0 0 0,7 4 0 0 0,-1 0 0 0 0,0-1 0 0 0,1 1 0 0 0,-1 0 0 0 0,1-1 0 0 0,-1 1 0 0 0,1 0 0 0 0,-1-1 0 0 0,1 1 0 0 0,-1-1 0 0 0,1 1 0 0 0,-1-1 0 0 0,1 1 0 0 0,-1-1 0 0 0,1 1 0 0 0,0-1 0 0 0,-1 1 0 0 0,1-1 0 0 0,0 1 0 0 0,0-1 0 0 0,-1 0 0 0 0,1 1 0 0 0,0-2 0 0 0,0 1 0 0 0,-1 0 0 0 0,1 0 0 0 0,0 1 0 0 0,0-1 0 0 0,-1 0 0 0 0,1 0 0 0 0,-1 0 0 0 0,1 1 0 0 0,0-1 0 0 0,-1 0 0 0 0,1 0 0 0 0,-1 1 0 0 0,0-1 0 0 0,1 0 0 0 0,-1 1 0 0 0,0-1 0 0 0,1 1 0 0 0,-2-1 0 0 0,0-1 100 0 0,0 1-1 0 0,0-1 1 0 0,0 1-1 0 0,0 0 1 0 0,0 0 0 0 0,-1 0-1 0 0,1 0 1 0 0,0 0-1 0 0,-3 0 1 0 0,0-1 82 0 0,0 1 0 0 0,1-1 0 0 0,-1 0 0 0 0,1 0 0 0 0,-9-5 0 0 0,10 4-182 0 0,-4-2 0 0 0,-1 0 0 0 0,1 1 0 0 0,-1 0 0 0 0,0 0 0 0 0,0 0 0 0 0,-1 1 0 0 0,1 0 0 0 0,-12-2 0 0 0,-2-4 0 0 0,10 4 0 0 0,10 4 0 0 0,0 0 0 0 0,-1 0 0 0 0,1-1 0 0 0,0 1 0 0 0,0 0 0 0 0,-3-3 0 0 0,-6-4 0 0 0,2 0 0 0 0,4 4 0 0 0,0 0 0 0 0,-1 0 0 0 0,1 1 0 0 0,-1 0 0 0 0,0 0 0 0 0,-7-2 0 0 0,-6-5 0 0 0,-3 4 0 0 0,-9 0 0 0 0,11 0 0 0 0,-17-9 0 0 0,-11-5 0 0 0,-48-42 0 0 0,92 60 0 0 0,-15-4 0 0 0,19 6 0 0 0,0 0 0 0 0,0 0 0 0 0,-1 0 0 0 0,1-1 0 0 0,0 1 0 0 0,0 0 0 0 0,-1 0 0 0 0,1 0 0 0 0,0 0 0 0 0,0 0 0 0 0,-1 0 0 0 0,1 0 0 0 0,0 0 0 0 0,-1 0 0 0 0,1 0 0 0 0,0 0 0 0 0,0 0 0 0 0,-1 0 0 0 0,1 0 0 0 0,0 1 0 0 0,0-1 0 0 0,-1 0 0 0 0,1 0 0 0 0,0 0 0 0 0,0 0 0 0 0,-1 0 0 0 0,1 1 0 0 0,3 11 0 0 0,0-5 0 0 0,-2-4 0 0 0,0-1 0 0 0,1 1 0 0 0,-1 0 0 0 0,1-1 0 0 0,0 1 0 0 0,-1-1 0 0 0,1 0 0 0 0,1 1 0 0 0,-1-1 0 0 0,0 0 0 0 0,4 3 0 0 0,1 0-421 0 0,-1 1 1 0 0,0-1-1 0 0,1-1 1 0 0,13 8-1 0 0,-14-10-324 0 0,0 1 0 0 0,0-1 0 0 0,0 0 0 0 0,1 0 0 0 0,-1-1 0 0 0,1 0 0 0 0,-1 0 0 0 0,1 0 0 0 0,-1-1 0 0 0,10-1 0 0 0,2 0-7605 0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7:22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911 74 13823 0 0,'0'0'315'0'0,"-1"-1"45"0"0,0-1-330 0 0,1 0 0 0 0,-1 1 0 0 0,1-1 0 0 0,-1 0 1 0 0,1 0-1 0 0,0 1 0 0 0,-1-1 0 0 0,1-2 0 0 0,0-6 5071 0 0,0 7-2068 0 0,-10 3-2009 0 0,4 1-815 0 0,0 0 0 0 0,0 1-1 0 0,0 0 1 0 0,0 0 0 0 0,1 0 0 0 0,-7 4-1 0 0,-9 4-46 0 0,-55 21-144 0 0,27-10-19 0 0,-1-2 1 0 0,-67 17 0 0 0,82-25 0 0 0,12-3 0 0 0,15-6 0 0 0,8-4 0 0 0,5-3 0 0 0,-5 5 0 0 0,22-14 0 0 0,1 1 0 0 0,47-18 0 0 0,-48 22 0 0 0,-7 2 0 0 0,19-7 0 0 0,49-29 0 0 0,12-10 0 0 0,-88 49 72 0 0,-6 4 299 0 0,-10 4 626 0 0,-74 39-451 0 0,49-25-484 0 0,-142 88-62 0 0,153-91 0 0 0,8-6 0 0 0,2 1 0 0 0,-1 0 0 0 0,2 1 0 0 0,-1 0 0 0 0,1 1 0 0 0,-15 20 0 0 0,20-19 0 0 0,7-11 0 0 0,0-1 0 0 0,0 0 0 0 0,1 0 0 0 0,-1 0 0 0 0,0 0 0 0 0,1 0 0 0 0,-1 0 0 0 0,1 0 0 0 0,-1 0 0 0 0,1 0 0 0 0,-1 0 0 0 0,1 0 0 0 0,0 0 0 0 0,-1-1 0 0 0,1 1 0 0 0,0 0 0 0 0,0 0 0 0 0,0-1 0 0 0,0 1 0 0 0,-1 0 0 0 0,3 0 0 0 0,-1 1 0 0 0,0-1 0 0 0,1 0 0 0 0,-1 0 0 0 0,1 0 0 0 0,-1 0 0 0 0,1 0 0 0 0,0 0 0 0 0,2 0 0 0 0,8 0-63 0 0,0-1 1 0 0,0 0-1 0 0,-1-1 1 0 0,24-5-1 0 0,49-16-500 0 0,-12 1 550 0 0,0 1 458 0 0,85-37-1 0 0,-147 52-444 0 0,0 1 0 0 0,0-1 0 0 0,0-1 0 0 0,-1 0 0 0 0,11-8 0 0 0,-14 8 0 0 0,-8 3 0 0 0,-4 3 0 0 0,-15 3 171 0 0,1 1 1 0 0,-1 1-1 0 0,-33 12 1 0 0,24-7 73 0 0,-73 25-675 0 0,-107 53 1 0 0,200-83 425 0 0,0 0 0 0 0,0 1 0 0 0,-8 6 0 0 0,6 0 4 0 0,10-11 0 0 0,1-1 0 0 0,0 1 0 0 0,0-1 0 0 0,0 1 0 0 0,-1-1 0 0 0,1 1 0 0 0,0 0 0 0 0,0-1 0 0 0,0 1 0 0 0,0-1 0 0 0,0 1 0 0 0,0-1 0 0 0,0 1 0 0 0,0-1 0 0 0,0 1 0 0 0,0-1 0 0 0,1 1 0 0 0,-1 0 0 0 0,0-1 0 0 0,0 1 0 0 0,0-1 0 0 0,1 1 0 0 0,0 1 1 0 0,1-1 0 0 0,-1 0 0 0 0,1 1 0 0 0,-1-1 0 0 0,1 0 0 0 0,-1 0 0 0 0,1 0 0 0 0,0 0 0 0 0,0-1 0 0 0,-1 1 0 0 0,1 0 0 0 0,0-1 0 0 0,0 1 0 0 0,0-1 1 0 0,0 0-1 0 0,3 1 0 0 0,37-1-54 0 0,-35 0 16 0 0,42-4-864 0 0,86-17 0 0 0,-92 12 727 0 0,-8 3 174 0 0,0-2 0 0 0,0-2 0 0 0,-1-1 0 0 0,42-21 0 0 0,-67 25 22 0 0,-10 3 48 0 0,-6 1 239 0 0,1 2-181 0 0,-1-1 0 0 0,0 2-1 0 0,0-1 1 0 0,1 1-1 0 0,-1 0 1 0 0,0 0-1 0 0,0 1 1 0 0,1 0 0 0 0,-9 2-1 0 0,0-1 23 0 0,-231 51 15 0 0,238-51-165 0 0,-95 23 0 0 0,-244 71 0 0 0,331-90 0 0 0,1 1 0 0 0,-20 11 0 0 0,35-18 0 0 0,0 0 0 0 0,0 0 0 0 0,-1 0 0 0 0,1 0 0 0 0,0 1 0 0 0,0-1 0 0 0,0 0 0 0 0,-1 0 0 0 0,1 0 0 0 0,0 0 0 0 0,0 0 0 0 0,0 0 0 0 0,-1 0 0 0 0,1 0 0 0 0,0 0 0 0 0,0 0 0 0 0,0 0 0 0 0,0 1 0 0 0,0-1 0 0 0,-1 0 0 0 0,1 0 0 0 0,0 0 0 0 0,0 0 0 0 0,0 1 0 0 0,0-1 0 0 0,0 0 0 0 0,0 0 0 0 0,0 0 0 0 0,-1 0 0 0 0,1 1 0 0 0,0-1 0 0 0,0 0 0 0 0,0 0 0 0 0,0 0 0 0 0,0 1 0 0 0,0-1 0 0 0,0 0 0 0 0,0 0 0 0 0,0 0 0 0 0,0 1 0 0 0,0-1 0 0 0,0 0 0 0 0,0 0 0 0 0,0 0 0 0 0,0 1 0 0 0,0-1 0 0 0,1 0 0 0 0,-1 0 0 0 0,0 0 0 0 0,0 0 0 0 0,0 1 0 0 0,0-1 0 0 0,0 0 0 0 0,0 0 0 0 0,0 0 0 0 0,1 1 0 0 0,7 2 0 0 0,-8-3 0 0 0,11 1-32 0 0,0 1 1 0 0,0-2-1 0 0,0 1 1 0 0,1-2-1 0 0,-1 1 0 0 0,18-4 1 0 0,0 0-149 0 0,58-8-663 0 0,114-32 0 0 0,-182 39 866 0 0,-16 4-32 0 0,90-24-1068 0 0,-78 20 899 0 0,-1 0 0 0 0,1-2 0 0 0,-1 1 0 0 0,14-10 0 0 0,-20 10 242 0 0,-26 7 748 0 0,-354 69 112 0 0,204-34-732 0 0,62-11-361 0 0,-11 2-491 0 0,114-27-294 0 0,3 0-56 0 0,0 0-13 0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7:23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73 11975 0 0,'0'0'267'0'0,"0"0"42"0"0,1-1 17 0 0,2 1-214 0 0,9-11 159 0 0,-11 9-244 0 0,28-18 3768 0 0,-28 19-3130 0 0,10-9 907 0 0,-11 10-1538 0 0,1 0 0 0 0,-1-1 0 0 0,0 1 0 0 0,1-1 0 0 0,-1 1 0 0 0,0-1 0 0 0,1 1 0 0 0,-1-1 0 0 0,0 1 0 0 0,0-1 0 0 0,0 1 0 0 0,0-1 0 0 0,0 1-1 0 0,1-1 1 0 0,-1 0 0 0 0,0 1 0 0 0,0-1 0 0 0,0 1 0 0 0,0-1 0 0 0,0 1 0 0 0,-1-1 0 0 0,1 1 0 0 0,0-1 0 0 0,0 1 0 0 0,0-1 0 0 0,0 0 0 0 0,-1 1 0 0 0,1 0 0 0 0,0-1 0 0 0,0 1 0 0 0,-1-1-1 0 0,0 0 1 0 0,0 0 144 0 0,0 0 0 0 0,-1 0-1 0 0,1 0 1 0 0,-1 0 0 0 0,1 1-1 0 0,-1-1 1 0 0,1 0 0 0 0,-1 1-1 0 0,1-1 1 0 0,-1 1 0 0 0,-1 0-1 0 0,-5-2 422 0 0,1 2 1 0 0,-1-1-1 0 0,0 1 0 0 0,-10 1 0 0 0,12 0-599 0 0,0 0 0 0 0,1-1 0 0 0,0 1 0 0 0,0 0 0 0 0,0 1 0 0 0,0-1 0 0 0,0 1 0 0 0,1 0 0 0 0,-7 3 0 0 0,-1 2 339 0 0,0 1-1 0 0,1 0 1 0 0,0 1 0 0 0,0 0-1 0 0,-10 12 1 0 0,-5 9-324 0 0,11-15-15 0 0,2 2 0 0 0,0-1 1 0 0,1 2-1 0 0,-16 28 0 0 0,25-41 0 0 0,0 1 0 0 0,0 0 0 0 0,1 0 0 0 0,0 1 0 0 0,0-1 0 0 0,0 0 0 0 0,1 1 0 0 0,0-1 0 0 0,0 0 0 0 0,1 1 0 0 0,-1 0 0 0 0,1-1 0 0 0,2 10 0 0 0,3-2 0 0 0,-4-12 0 0 0,1 0 0 0 0,-1 0 0 0 0,1 0 0 0 0,0 0 0 0 0,0-1 0 0 0,-1 1 0 0 0,1-1 0 0 0,0 1 0 0 0,1-1 0 0 0,-1 0 0 0 0,0 1 0 0 0,0-1 0 0 0,0 0 0 0 0,1-1 0 0 0,-1 1 0 0 0,1 0 0 0 0,-1-1 0 0 0,0 1 0 0 0,1-1 0 0 0,-1 0 0 0 0,1 0 0 0 0,3 0 0 0 0,4 0 0 0 0,-1-1 0 0 0,0-1 0 0 0,0 0 0 0 0,15-5 0 0 0,-15 4 0 0 0,-1 0 0 0 0,1 0 0 0 0,-1-1 0 0 0,0 0 0 0 0,0-1 0 0 0,0 0 0 0 0,-1 0 0 0 0,1 0 0 0 0,-1-1 0 0 0,10-11 0 0 0,-6 6 0 0 0,-1-1 0 0 0,0-1 0 0 0,15-24 0 0 0,-22 31 0 0 0,0 1 0 0 0,0-1 0 0 0,-1 0 0 0 0,0 0 0 0 0,0 0 0 0 0,-1 0 0 0 0,0-1 0 0 0,0 1 0 0 0,0 0 0 0 0,-1-1 0 0 0,1 1 0 0 0,-2-9 0 0 0,-4-6 0 0 0,-1 14 0 0 0,2 3 0 0 0,4 2 0 0 0,-1 1 0 0 0,1 0 0 0 0,0 1 0 0 0,-1-1 0 0 0,1 1 0 0 0,0-1 0 0 0,-1 0 0 0 0,1 1 0 0 0,-1-1 0 0 0,1 1 0 0 0,-1-1 0 0 0,1 1 0 0 0,-1-1 0 0 0,1 1 0 0 0,-1-1 0 0 0,1 1 0 0 0,-1-1 0 0 0,0 1 0 0 0,1 0 0 0 0,-1-1 0 0 0,0 1 0 0 0,-1 0 0 0 0,0-1-5 0 0,0 0 1 0 0,-1 0-1 0 0,1 1 0 0 0,-1-1 1 0 0,1 1-1 0 0,-1 0 0 0 0,1-1 1 0 0,-4 2-1 0 0,5-1-17 0 0,-1 0-315 0 0,1 1-138 0 0,0 0 204 0 0,0 0 0 0 0,1 0-1 0 0,-1 0 1 0 0,1 1 0 0 0,-1-1 0 0 0,1 0-1 0 0,-1 0 1 0 0,1 1 0 0 0,0-1 0 0 0,0 0-1 0 0,0 1 1 0 0,0-1 0 0 0,0 0 0 0 0,0 1-1 0 0,0-1 1 0 0,0 0 0 0 0,0 0 0 0 0,1 1-1 0 0,-1-1 1 0 0,0 0 0 0 0,1 0 0 0 0,-1 1-1 0 0,1-1 1 0 0,0 2 0 0 0,4 6-1776 0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7:23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18 198 19351 0 0,'0'0'439'0'0,"0"0"62"0"0,0 0 33 0 0,0 0-65 0 0,-10-12 1544 0 0,9 11-1950 0 0,0 0 0 0 0,0-1 1 0 0,1 1-1 0 0,-1-1 0 0 0,0 1 0 0 0,1-1 0 0 0,-1 1 0 0 0,1-1 0 0 0,-1 1 1 0 0,1-1-1 0 0,0 1 0 0 0,-1-1 0 0 0,1 0 0 0 0,0 1 0 0 0,0-1 0 0 0,1-2 0 0 0,8-27 929 0 0,-4 16-821 0 0,-2 9-171 0 0,0-1 0 0 0,1 1 0 0 0,0-1 0 0 0,0 1 0 0 0,9-10 0 0 0,-6 7 0 0 0,33-44-3633 0 0,-39 51-1884 0 0,-1 2-1565 0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7:24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17 157 11975 0 0,'-2'-8'1083'0'0,"2"1"-873"0"0,-1 1 0 0 0,1 0 0 0 0,0 0 0 0 0,0 0 0 0 0,1-1 0 0 0,0 1 0 0 0,0 0 0 0 0,0 0 0 0 0,3-7-1 0 0,1 1 1463 0 0,0 0-1 0 0,1 0 1 0 0,10-15-1 0 0,-6 16-611 0 0,-9 10-548 0 0,-1 1 0 0 0,5-4 297 0 0,-3 4 2054 0 0,-1 7-2861 0 0,-1-1 0 0 0,1 0 0 0 0,-1 0-1 0 0,0 1 1 0 0,-1-1 0 0 0,1 0 0 0 0,-1 0 0 0 0,0 1 0 0 0,-3 7 0 0 0,-2 14-5 0 0,-19 96 572 0 0,12-68-207 0 0,4-28 450 0 0,6-18-732 0 0,0 0 1 0 0,-4 18-1 0 0,7-26-417 0 0,0-2-138 0 0,0 0-33 0 0,0 0-4 0 0,9-11-512 0 0,-2-2-1652 0 0,-2 5-2442 0 0,1-5-3040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4:24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27 121 15663 0 0,'0'0'356'0'0,"0"0"50"0"0,0 0 20 0 0,0 0-42 0 0,-2 0-250 0 0,-13 5-49 0 0,13-4 280 0 0,2-1 122 0 0,0 0 22 0 0,0 0 71 0 0,0 0 286 0 0,-3-3 600 0 0,2 3-1426 0 0,1 0 1 0 0,0 0-1 0 0,0 0 1 0 0,0 0-1 0 0,-1 0 1 0 0,1 0-1 0 0,0 0 1 0 0,0 0-1 0 0,0 0 1 0 0,0 0-1 0 0,-1-1 1 0 0,1 1-1 0 0,0 0 1 0 0,0 0-1 0 0,0 0 1 0 0,0 0 0 0 0,0 0-1 0 0,-1 0 1 0 0,1-1-1 0 0,0 1 1 0 0,0 0-1 0 0,0 0 1 0 0,0 0-1 0 0,0 0 1 0 0,0-1-1 0 0,0 1 1 0 0,0 0-1 0 0,0 0 1 0 0,0 0-1 0 0,0-1 1 0 0,-1 1-1 0 0,1 0 1 0 0,0 0-1 0 0,0 0 1 0 0,0 0-1 0 0,1-1 1 0 0,-1-1 249 0 0,1-2-177 0 0,0 0 1 0 0,1 1-1 0 0,-1-1 0 0 0,1 0 1 0 0,0 1-1 0 0,0-1 0 0 0,0 1 1 0 0,0 0-1 0 0,1 0 1 0 0,-1 0-1 0 0,1 0 0 0 0,0 0 1 0 0,-1 0-1 0 0,1 1 0 0 0,1-1 1 0 0,-1 1-1 0 0,0 0 0 0 0,1 0 1 0 0,-1 0-1 0 0,1 0 0 0 0,4-1 1 0 0,17-7 1326 0 0,-15 8-1291 0 0,4 5-133 0 0,0 4-16 0 0,0 3 0 0 0,-4 3 0 0 0,-2 0 0 0 0,-8-13 0 0 0,1 1 0 0 0,-1 0 0 0 0,1-1 0 0 0,-1 1 0 0 0,1 0 0 0 0,-1-1 0 0 0,1 1 0 0 0,-1 0 0 0 0,1-1 0 0 0,-1 1 0 0 0,1-1 0 0 0,0 1 0 0 0,0 0 0 0 0,0-2 0 0 0,-1 1 0 0 0,1 0 0 0 0,0 0 0 0 0,-1 0 0 0 0,1 0 0 0 0,-1-1 0 0 0,1 1 0 0 0,-1 0 0 0 0,1 0 0 0 0,-1-1 0 0 0,1 1 0 0 0,-1 0 0 0 0,1-1 0 0 0,-1 1 0 0 0,0-1 0 0 0,1 1 0 0 0,-1-1 0 0 0,0 1 0 0 0,1-1 0 0 0,-1 1 0 0 0,1-1 0 0 0,9-16 0 0 0,-4 6 0 0 0,-1 4 0 0 0,-1 1 0 0 0,0 1 0 0 0,1 0 0 0 0,-1 0 0 0 0,1 0 0 0 0,0 1 0 0 0,0 0 0 0 0,0 0 0 0 0,8-4 0 0 0,-1 2 0 0 0,-11 6 0 0 0,0 0 0 0 0,0 0 0 0 0,0 0 0 0 0,0 0 0 0 0,0 0 0 0 0,0 1 0 0 0,0-1 0 0 0,0 0 0 0 0,0 1 0 0 0,-1-1 0 0 0,1 0 0 0 0,2 2 0 0 0,7 6 0 0 0,-3 3 0 0 0,-2 2 0 0 0,0 8 0 0 0,-2-14 0 0 0,4 6 0 0 0,-6-12-178 0 0,-1 0 0 0 0,1-1 0 0 0,-1 1 0 0 0,0-1 0 0 0,1 1 0 0 0,-1 0 0 0 0,1-1 0 0 0,-1 1 0 0 0,1-1 0 0 0,-1 1 0 0 0,1-1 0 0 0,0 0 0 0 0,-1 1 0 0 0,1-1 0 0 0,0 0-1 0 0,-1 1 1 0 0,1-1 0 0 0,0 0 0 0 0,-1 0 0 0 0,1 1 0 0 0,0-1 0 0 0,-1 0 0 0 0,1 0 0 0 0,1 0 0 0 0,0 0-484 0 0,-1 0-1 0 0,1-1 0 0 0,0 1 1 0 0,-1-1-1 0 0,1 1 0 0 0,0-1 1 0 0,-1 1-1 0 0,1-1 1 0 0,-1 0-1 0 0,3-1 0 0 0,5-5-5069 0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7:27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12 6447 0 0,'0'0'298'0'0,"0"0"-10"0"0,0 0-118 0 0,0 0 206 0 0,0 0 111 0 0,0 0 22 0 0,0 0 3 0 0,0 0 0 0 0,0 0 0 0 0,0 0 0 0 0,0 0 0 0 0,0 0 0 0 0,2-2 0 0 0,-1 1-349 0 0,0 0 1 0 0,0 0-1 0 0,1 0 0 0 0,-1 1 0 0 0,0-1 0 0 0,1 0 0 0 0,-1 1 0 0 0,1-1 0 0 0,-1 0 0 0 0,0 1 1 0 0,3-1-1 0 0,-2 1 827 0 0,-2 0 30 0 0,0 0-65 0 0,0 0-290 0 0,0 0-121 0 0,0 0-28 0 0,0 0-72 0 0,0 0-217 0 0,0 0 161 0 0,0 0 100 0 0,0 0 21 0 0,0 0 3 0 0,0 0 0 0 0,0 0 0 0 0,0 0 0 0 0,0 0-69 0 0,-1 2-294 0 0,-1 3-137 0 0,1-5-12 0 0,1 1 0 0 0,0-1 0 0 0,0 1 0 0 0,0-1 0 0 0,0 1 0 0 0,-1-1 0 0 0,1 0 0 0 0,0 1 0 0 0,0-1-1 0 0,-1 1 1 0 0,1-1 0 0 0,0 1 0 0 0,-1-1 0 0 0,1 0 0 0 0,0 1 0 0 0,-1-1 0 0 0,1 0 0 0 0,-1 1-1 0 0,1-1 1 0 0,0 0 0 0 0,-1 0 0 0 0,0 1 0 0 0,-16 7 78 0 0,15-7 118 0 0,0 0-1 0 0,0 1 0 0 0,1-1 1 0 0,-1 1-1 0 0,0 0 1 0 0,-2 3-1 0 0,3-3 248 0 0,0-3-294 0 0,-6-1-133 0 0,2-5-16 0 0,2-2 72 0 0,3 7 299 0 0,0 2 117 0 0,0 0 21 0 0,0 0-66 0 0,-2 1-294 0 0,-5 3-402 0 0,5-3-1151 0 0,2-4-511 0 0,1-10-108 0 0,-1 10-22 0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7:29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39 10135 0 0,'0'0'231'0'0,"0"0"29"0"0,0 0 19 0 0,0 0 105 0 0,-2 1 410 0 0,-3 1 492 0 0,1 0-1 0 0,-1-1 0 0 0,0 1 1 0 0,0-1-1 0 0,-10 1 0 0 0,-22-2 834 0 0,33 0-1376 0 0,2 1-929 0 0,-13 5 3338 0 0,14-5-2765 0 0,1-1 101 0 0,3 0-365 0 0,0 1 0 0 0,1-1 0 0 0,-1-1 0 0 0,1 1 0 0 0,-1 0 0 0 0,6-2 0 0 0,8 0 133 0 0,17 0-256 0 0,35-7 0 0 0,-9-5 0 0 0,-48 11 0 0 0,-8 1 0 0 0,-5 1 0 0 0,-12 5 0 0 0,-15 5 0 0 0,20-6 0 0 0,1-1 0 0 0,-1 0 0 0 0,0 0 0 0 0,-12 0 0 0 0,-6 2 0 0 0,6-1 0 0 0,16-3 0 0 0,1 0 0 0 0,-1 0 0 0 0,0 1 0 0 0,0 0 0 0 0,1 0 0 0 0,-7 2 0 0 0,-5 3 0 0 0,11-5 0 0 0,3-2 0 0 0,0 1 0 0 0,0 0 0 0 0,0 0 0 0 0,0 0 0 0 0,0 0 0 0 0,0 0 0 0 0,0 0 0 0 0,-1 0 0 0 0,1 0 0 0 0,0 1 0 0 0,0-1 0 0 0,0 0 0 0 0,0 1 0 0 0,-2 0 0 0 0,-5 3 0 0 0,9-3 0 0 0,-1-1 0 0 0,0 0 0 0 0,0 1 0 0 0,0-1 0 0 0,0 0 0 0 0,1 1 0 0 0,-1-1 0 0 0,0 0 0 0 0,0 0 0 0 0,1 1 0 0 0,-1-1 0 0 0,0 0 0 0 0,1 0 0 0 0,-1 1 0 0 0,0-1 0 0 0,0 0 0 0 0,1 0 0 0 0,-1 0 0 0 0,1 1 0 0 0,-1-1 0 0 0,0 0 0 0 0,1 0 0 0 0,5 1 0 0 0,-1-1 0 0 0,1 1 0 0 0,0-1 0 0 0,-1 0 0 0 0,1-1 0 0 0,-1 1 0 0 0,1-1 0 0 0,7-2 0 0 0,5 0 0 0 0,-4 1 0 0 0,-2 1 0 0 0,-1-1 0 0 0,22-6 0 0 0,11-4 0 0 0,-32 8 0 0 0,-1-2 0 0 0,1 2 0 0 0,-3-3 0 0 0,-8-2-64 0 0,-1 8-273 0 0,0 1-138 0 0,-13-5-681 0 0,7 1 500 0 0,-6-2-423 0 0,3 5-2598 0 0,0 1-3831 0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7:31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48 8287 0 0,'0'0'191'0'0,"0"0"26"0"0,0 0 9 0 0,-1-2-34 0 0,1 1 4 0 0,-1 0 0 0 0,1 0 0 0 0,0 1 0 0 0,-1-1 1 0 0,1 0-1 0 0,0 0 0 0 0,-1 0 0 0 0,1 0 0 0 0,0 0 1 0 0,0 0-1 0 0,0 0 0 0 0,0 0 0 0 0,0 0 0 0 0,0 0 1 0 0,0 0-1 0 0,0 0 0 0 0,0 0 0 0 0,1 0 0 0 0,-1 1 1 0 0,0-1-1 0 0,1 0 0 0 0,-1 0 0 0 0,0 0 0 0 0,1 0 1 0 0,0-1-1 0 0,2-5 5813 0 0,0 5-4670 0 0,-3 2-1316 0 0,0 0 0 0 0,1 0 0 0 0,-1 0 0 0 0,0 0 0 0 0,0 0-1 0 0,0 0 1 0 0,0 0 0 0 0,0 0 0 0 0,1 0 0 0 0,-1 0 0 0 0,0-1 0 0 0,0 1 0 0 0,0 0 0 0 0,0 0 0 0 0,0 0 0 0 0,1 0 0 0 0,-1 0 0 0 0,0 0-1 0 0,0 0 1 0 0,0-1 0 0 0,0 1 0 0 0,0 0 0 0 0,0 0 0 0 0,0 0 0 0 0,0 0 0 0 0,0 0 0 0 0,0-1 0 0 0,1 1 0 0 0,-1 0 0 0 0,0 0 0 0 0,0 0-1 0 0,0 0 1 0 0,0 0 0 0 0,0-1 0 0 0,0 1 0 0 0,0 0-6 0 0,0-1-1 0 0,0 1 0 0 0,0 0 1 0 0,0-1-1 0 0,0 1 0 0 0,0 0 1 0 0,-1 0-1 0 0,1-1 1 0 0,0 1-1 0 0,0 0 0 0 0,0-1 1 0 0,0 1-1 0 0,0 0 1 0 0,0 0-1 0 0,-1-1 0 0 0,1 1 1 0 0,0 0-1 0 0,0 0 1 0 0,0-1-1 0 0,-1 1 0 0 0,1 0 1 0 0,0 0-1 0 0,0 0 0 0 0,-1-1 1 0 0,1 1-1 0 0,0 0 1 0 0,0 0-1 0 0,-1 0 0 0 0,1 0 1 0 0,0 0-1 0 0,0 0 1 0 0,-1-1-1 0 0,1 1 0 0 0,-1 0 1 0 0,-14 2 958 0 0,-18 12 609 0 0,30-13-1537 0 0,-32 14 969 0 0,-66 20 0 0 0,163-45-1000 0 0,-39 6-16 0 0,1 1 0 0 0,38-1 0 0 0,-35 3 0 0 0,-14 1 0 0 0,-1 7 0 0 0,-11-6 0 0 0,-1 0 0 0 0,1 0 0 0 0,0 0 0 0 0,0 0 0 0 0,-1 1 0 0 0,1-1 0 0 0,-1 0 0 0 0,1 0 0 0 0,-1 1 0 0 0,1-1 0 0 0,-1 0 0 0 0,0 1 0 0 0,1-1 0 0 0,-1 0 0 0 0,0 1 0 0 0,0-1 0 0 0,0 0 0 0 0,0 1 0 0 0,-1-1 0 0 0,1 1 0 0 0,0-1 0 0 0,0 0 0 0 0,-1 0 0 0 0,1 1 0 0 0,-1-1 0 0 0,1 0 0 0 0,-1 1 0 0 0,0 0 0 0 0,-3 4 0 0 0,0 0 0 0 0,-1 0 0 0 0,1 0 0 0 0,-7 6 0 0 0,2-3 0 0 0,6-4 0 0 0,-1-1 0 0 0,0 0 0 0 0,0-1 0 0 0,0 1 0 0 0,-1-1 0 0 0,1 0 0 0 0,-1 0 0 0 0,0 0 0 0 0,0 0 0 0 0,-8 2 0 0 0,-6 4 0 0 0,9-5 0 0 0,0 1 0 0 0,-12 2 0 0 0,26-6 0 0 0,1 0 0 0 0,-1 0 0 0 0,1 0 0 0 0,-1 0 0 0 0,1 1 0 0 0,-1 0 0 0 0,0 0 0 0 0,0 0 0 0 0,4 3 0 0 0,-5-5 0 0 0,-2 1 0 0 0,0-1 0 0 0,-1 0 0 0 0,1 0 0 0 0,0 1 0 0 0,0-1 0 0 0,-1 0 0 0 0,1 1 0 0 0,0-1 0 0 0,0 1 0 0 0,-1-1 0 0 0,1 1 0 0 0,-1-1 0 0 0,1 1 0 0 0,0-1 0 0 0,-1 1 0 0 0,1 0 0 0 0,-1-1 0 0 0,1 1 0 0 0,-1 0 0 0 0,1 0 0 0 0,1 2 0 0 0,1 0 0 0 0,-1 0 0 0 0,1 0 0 0 0,-1 0 0 0 0,0 0 0 0 0,0 1 0 0 0,2 6 0 0 0,0-1 0 0 0,1 4 0 0 0,-1 0 0 0 0,0-1 0 0 0,0 1 0 0 0,-2 0 0 0 0,2 15 0 0 0,-2-13 0 0 0,10 73 0 0 0,-12-74 0 0 0,0-1 0 0 0,-4 26 0 0 0,0 3 0 0 0,3-30 0 0 0,-1-1 0 0 0,0 1 0 0 0,0-1 0 0 0,-1 1 0 0 0,0-1 0 0 0,-1 0 0 0 0,-7 13 0 0 0,6-16 0 0 0,-1 0 0 0 0,-1-1 0 0 0,0 0 0 0 0,0 0 0 0 0,0 0 0 0 0,-1-1 0 0 0,1 0 0 0 0,-2 0 0 0 0,1-1 0 0 0,-17 8 0 0 0,20-11 0 0 0,0 0 0 0 0,0 0 0 0 0,0 0 0 0 0,0-1 0 0 0,0 0 0 0 0,-1 0 0 0 0,1 0 0 0 0,0-1 0 0 0,-1 1 0 0 0,1-1 0 0 0,0-1 0 0 0,-1 1 0 0 0,1-1 0 0 0,-6-1 0 0 0,4 0 0 0 0,1 0 0 0 0,0 0 0 0 0,0-1 0 0 0,1 1 0 0 0,-1-1 0 0 0,0-1 0 0 0,-7-5 0 0 0,4 2 0 0 0,4 4-8 0 0,4 2 13 0 0,-1 0 1 0 0,1 0 0 0 0,-1 0 0 0 0,1 0-1 0 0,0 0 1 0 0,-1-1 0 0 0,1 1 0 0 0,0 0-1 0 0,0-1 1 0 0,0 1 0 0 0,0-1 0 0 0,0 0-1 0 0,0-1 1 0 0,-4-7 365 0 0,5 8 117 0 0,0 2 21 0 0,0-3-66 0 0,0-11-294 0 0,3 0-133 0 0,0 8-16 0 0,1 0 0 0 0,-1 0 0 0 0,1 0 0 0 0,0 0 0 0 0,0 1 0 0 0,1 0 0 0 0,0 0 0 0 0,0 0 0 0 0,0 0 0 0 0,0 1 0 0 0,1 0 0 0 0,11-7 0 0 0,-5 3 0 0 0,0 0 0 0 0,14-13 0 0 0,0 1 0 0 0,-12 7-497 0 0,0 0-1 0 0,-1-1 1 0 0,0 0 0 0 0,16-25-1 0 0,-18 24 156 0 0,15-20-1792 0 0,-11 11-4687 0 0,-8 8-891 0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7:32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7 435 4607 0 0,'0'0'208'0'0,"0"0"135"0"0,0 0 440 0 0,-2 2 193 0 0,-1 1 52 0 0,1-3 3558 0 0,2-8 7451 0 0,1-2-8228 0 0,0-4-6635 0 0,-2 11 2845 0 0,2-16-22 0 0,11-66 2035 0 0,-10 50-2012 0 0,-3 27-21 0 0,1 0 0 0 0,1 0 0 0 0,1-11 0 0 0,6-27 332 0 0,-5 26 57 0 0,0 0 0 0 0,2 0 0 0 0,13-38 0 0 0,-18 57-379 0 0,1 0-1 0 0,-1 1 1 0 0,0-1 0 0 0,0 0 0 0 0,1 0 0 0 0,-1 0 0 0 0,1 0-1 0 0,-1 0 1 0 0,0 1 0 0 0,1-1 0 0 0,-1 0 0 0 0,1 0 0 0 0,0 1-1 0 0,-1-1 1 0 0,1 0 0 0 0,0 1 0 0 0,-1-1 0 0 0,2 0 0 0 0,2-1-12 0 0,4-7 3 0 0,-7 8 0 0 0,0 0 0 0 0,-1 0 0 0 0,1 0 0 0 0,0 0 0 0 0,0 0 0 0 0,0 1 0 0 0,0-1 0 0 0,0 0 0 0 0,0 0 0 0 0,0 1 0 0 0,0-1 0 0 0,0 1 0 0 0,0-1 0 0 0,0 1 0 0 0,3-1 0 0 0,0 0 0 0 0,11-6 0 0 0,-12 6 0 0 0,15-3 0 0 0,-8 1 0 0 0,-8 2 0 0 0,0 0 0 0 0,0 1 0 0 0,0-1 0 0 0,1 1 0 0 0,-1-1 0 0 0,0 1 0 0 0,0 0 0 0 0,0 0 0 0 0,0 0 0 0 0,1 0 0 0 0,-1 0 0 0 0,0 0 0 0 0,0 1 0 0 0,0-1 0 0 0,4 2 0 0 0,-3-2 0 0 0,11 7 0 0 0,-12-6 0 0 0,-1 0 0 0 0,1 0 0 0 0,0 0 0 0 0,0 1 0 0 0,-1-1 0 0 0,1 0 0 0 0,-1 1 0 0 0,1 0 0 0 0,-1-1 0 0 0,0 1 0 0 0,1 0 0 0 0,0 3 0 0 0,-1-4 0 0 0,0 0 0 0 0,-1 0 0 0 0,1 1 0 0 0,0-1 0 0 0,-1 0 0 0 0,0 1 0 0 0,1-1 0 0 0,-1 1 0 0 0,0-1 0 0 0,0 0 0 0 0,0 1 0 0 0,0-1 0 0 0,0 1 0 0 0,0-1 0 0 0,0 1 0 0 0,0-1 0 0 0,0 0 0 0 0,-1 1 0 0 0,1-1 0 0 0,-1 0 0 0 0,1 1 0 0 0,-1-1 0 0 0,1 0 0 0 0,-1 1 0 0 0,-1 1 0 0 0,1-1 0 0 0,-11 19 0 0 0,6-11 0 0 0,-16 9 0 0 0,11-10 0 0 0,0-1 0 0 0,0-3 0 0 0,66 21 0 0 0,-49-23 0 0 0,-1 0 0 0 0,0 1 0 0 0,0 0 0 0 0,0 0 0 0 0,0 1 0 0 0,0-1 0 0 0,-1 1 0 0 0,0 0 0 0 0,7 10 0 0 0,-10-12 0 0 0,1 0 0 0 0,-1 0 0 0 0,1 0 0 0 0,-1 0 0 0 0,0 0 0 0 0,-1 0 0 0 0,1 1 0 0 0,0-1 0 0 0,-1 0 0 0 0,0 0 0 0 0,0 1 0 0 0,0-1 0 0 0,0 0 0 0 0,0 0 0 0 0,0 0 0 0 0,-1 1 0 0 0,0-1 0 0 0,0 0 0 0 0,0 0 0 0 0,0 0 0 0 0,-2 4 0 0 0,1-2 0 0 0,-1 0 0 0 0,0 0 0 0 0,0 0 0 0 0,0-1 0 0 0,0 1 0 0 0,-1-1 0 0 0,1 0 0 0 0,-1 0 0 0 0,0 0 0 0 0,-1 0 0 0 0,1-1 0 0 0,0 0 0 0 0,-1 0 0 0 0,0 0 0 0 0,0 0 0 0 0,0-1 0 0 0,-6 2 0 0 0,7-1 0 0 0,3-2 0 0 0,0-1 0 0 0,0 1 0 0 0,-1 0 0 0 0,1-1 0 0 0,0 1 0 0 0,-1-1 0 0 0,1 1 0 0 0,0-1 0 0 0,-1 0 0 0 0,1 1 0 0 0,-1-1 0 0 0,1 0 0 0 0,-3 0 0 0 0,1 1-8 0 0,-1-1-1 0 0,0 1 1 0 0,1-1-1 0 0,-1 0 1 0 0,0 0 0 0 0,1 0-1 0 0,-1 0 1 0 0,0-1 0 0 0,1 1-1 0 0,-1-1 1 0 0,1 0-1 0 0,-1 0 1 0 0,1-1 0 0 0,-1 1-1 0 0,1-1 1 0 0,0 1-1 0 0,0-1 1 0 0,-1 0 0 0 0,1 0-1 0 0,1 0 1 0 0,-1-1 0 0 0,0 1-1 0 0,-2-4 1 0 0,2 3-356 0 0,1 1 0 0 0,-1-1 0 0 0,1 0 1 0 0,0 0-1 0 0,0 0 0 0 0,1 0 0 0 0,-1 0 1 0 0,1 0-1 0 0,-1 0 0 0 0,0-6 0 0 0,-2-6-1169 0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7:3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68 349 8287 0 0,'0'0'191'0'0,"0"0"26"0"0,0 0 9 0 0,1 3 42 0 0,-1-1 283 0 0,1-1 1 0 0,-1 0 0 0 0,0 1-1 0 0,1-1 1 0 0,-1 1 0 0 0,0-1-1 0 0,0 1 1 0 0,0-1 0 0 0,0 1-1 0 0,0-1 1 0 0,0 1 0 0 0,0-1-1 0 0,-1 1 1 0 0,0 2 0 0 0,-8 4-233 0 0,7-7 193 0 0,2-1 0 0 0,0 0-414 0 0,-1 1 0 0 0,1-1 0 0 0,-1 1 0 0 0,0-1 0 0 0,1 1 0 0 0,-1-1 0 0 0,0 1 0 0 0,1-1 0 0 0,-1 0 0 0 0,0 0 0 0 0,0 1 0 0 0,1-1 0 0 0,-1 0 0 0 0,0 0 0 0 0,0 0 0 0 0,1 0 0 0 0,-3 0 0 0 0,-15 1 1722 0 0,3-8-692 0 0,7 1-1128 0 0,5-2 0 0 0,3 6 19 0 0,0 0 0 0 0,0-1 1 0 0,0 1-1 0 0,1 0 0 0 0,-1-1 0 0 0,0 1 0 0 0,1 0 0 0 0,0 0 1 0 0,0-1-1 0 0,-1 1 0 0 0,1 0 0 0 0,0 0 0 0 0,1 0 0 0 0,-1 0 1 0 0,2-3-1 0 0,3-1 417 0 0,0-1 1 0 0,13-10-1 0 0,3-3-20 0 0,-12 9-413 0 0,0 1-1 0 0,1 0 1 0 0,0 1 0 0 0,0 0-1 0 0,15-8 1 0 0,-22 15-3 0 0,13-13 0 0 0,-10 10 0 0 0,-5 4 0 0 0,0-1 0 0 0,0 1 0 0 0,0 0 0 0 0,-1-1 0 0 0,1 1 0 0 0,0-1 0 0 0,-1 0 0 0 0,1 0 0 0 0,0-2 0 0 0,5-4 0 0 0,-2-1 0 0 0,2-5 0 0 0,0-2 0 0 0,23-27 0 0 0,-10 17 0 0 0,12-6 0 0 0,-30 29 0 0 0,16-13 0 0 0,-15 13 0 0 0,7-3 0 0 0,-21 14 0 0 0,-1 3 0 0 0,-24 16 0 0 0,11-12 0 0 0,19-10 0 0 0,6-5 0 0 0,0 0 0 0 0,0 0 0 0 0,0 1 0 0 0,-1-1 0 0 0,1 0 0 0 0,0 0 0 0 0,0 0 0 0 0,0 0 0 0 0,-1 0 0 0 0,1 0 0 0 0,0 1 0 0 0,0-1 0 0 0,0 0 0 0 0,0 0 0 0 0,0 0 0 0 0,-1 1 0 0 0,1-1 0 0 0,0 0 0 0 0,0 0 0 0 0,0 0 0 0 0,0 1 0 0 0,0-1 0 0 0,0 0 0 0 0,0 0 0 0 0,0 0 0 0 0,0 1 0 0 0,0-1 0 0 0,0 0 0 0 0,0 0 0 0 0,0 1 0 0 0,0-1 0 0 0,0 0 0 0 0,0 0 0 0 0,0 0 0 0 0,0 1 0 0 0,0-1 0 0 0,0 0 0 0 0,0 0 0 0 0,0 1 0 0 0,0-1 0 0 0,1 0 0 0 0,0 1 0 0 0,0-1 0 0 0,0 0 0 0 0,1 0 0 0 0,-1 0 0 0 0,0 0 0 0 0,1 0 0 0 0,-1 0 0 0 0,0 0 0 0 0,1 0 0 0 0,-1 0 0 0 0,0-1 0 0 0,1 1 0 0 0,-1 0 0 0 0,3-2 0 0 0,4-1 0 0 0,1-1 0 0 0,0 0 0 0 0,-1 0 0 0 0,9-6 0 0 0,19-11 0 0 0,-27 16 72 0 0,-7 4 299 0 0,1 0 117 0 0,-3 1-459 0 0,18-4 425 0 0,-17 4-521 0 0,0 0 0 0 0,0 0 0 0 0,0 0-1 0 0,1-1 1 0 0,-1 1 0 0 0,0 1 0 0 0,0-1 0 0 0,0 0 0 0 0,0 0 0 0 0,0 0 0 0 0,0 1 0 0 0,0-1 0 0 0,0 0 0 0 0,0 1 0 0 0,0-1-1 0 0,0 1 1 0 0,0-1 0 0 0,0 1 0 0 0,1 1 0 0 0,2 1 63 0 0,-1 1 1 0 0,1 1-1 0 0,-1-1 1 0 0,4 8-1 0 0,-3-4 6 0 0,2 3-2 0 0,-5-9 0 0 0,0-1 0 0 0,-1 0 0 0 0,1 1 0 0 0,0-1 0 0 0,-1 1 0 0 0,0-1 0 0 0,1 1 0 0 0,-1-1 0 0 0,0 1 0 0 0,0 0 0 0 0,0-1 0 0 0,0 1 0 0 0,0 2 0 0 0,0 2 0 0 0,0-3 7 0 0,6 24 356 0 0,-5-26-373 0 0,-1 0 0 0 0,1 1 0 0 0,-1-1 0 0 0,1 0-1 0 0,0 0 1 0 0,-1 0 0 0 0,1 1 0 0 0,0-1-1 0 0,0 0 1 0 0,0 0 0 0 0,0 0 0 0 0,0 0-1 0 0,0-1 1 0 0,0 1 0 0 0,3 1 0 0 0,-3-4-2500 0 0,4-9-6019 0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8:03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52 8287 0 0,'0'0'191'0'0,"0"0"26"0"0,0 0 9 0 0,0 0 42 0 0,0 0 158 0 0,0 0 72 0 0,0 0 12 0 0,0 0-67 0 0,0 0-222 0 0,0 0 166 0 0,0 0 101 0 0,0 0 21 0 0,0 0-66 0 0,0 0-222 0 0,0 0 166 0 0,0 0 101 0 0,0 0 21 0 0,0 0-66 0 0,0 0-222 0 0,0 0 166 0 0,0 0 101 0 0,0 0 21 0 0,0-3-66 0 0,-3-9-222 0 0,2 11-170 0 0,1 0-1 0 0,-1 1 0 0 0,0-1 1 0 0,0 0-1 0 0,1 1 0 0 0,-1-1 1 0 0,0 1-1 0 0,0-1 1 0 0,1 1-1 0 0,-1 0 0 0 0,0-1 1 0 0,0 1-1 0 0,0 0 1 0 0,0 0-1 0 0,0-1 0 0 0,0 1 1 0 0,0 0-1 0 0,1 0 0 0 0,-1 0 1 0 0,-2 0-1 0 0,-18 3 1147 0 0,18-3-1044 0 0,1 1 359 0 0,-10 3 443 0 0,10-3-934 0 0,0-1-1 0 0,-1 1 1 0 0,1-1 0 0 0,0 1-1 0 0,0-1 1 0 0,0 0 0 0 0,-5 0-1 0 0,-8 0 150 0 0,13 3-119 0 0,2-3-33 0 0,-1 0 0 0 0,1 0 1 0 0,0 1-1 0 0,0-1 0 0 0,0 0 0 0 0,0 0 0 0 0,0 0 1 0 0,0 0-1 0 0,0 0 0 0 0,0 1 0 0 0,-1-1 0 0 0,1 0 1 0 0,0 0-1 0 0,0 0 0 0 0,0 0 0 0 0,0 0 0 0 0,0 0 1 0 0,-1 0-1 0 0,1 0 0 0 0,0 1 0 0 0,0-1 0 0 0,0 0 1 0 0,0 0-1 0 0,-1 0 0 0 0,1 0 0 0 0,0 0 0 0 0,0 0 1 0 0,0 0-1 0 0,-1 0 0 0 0,1 0 0 0 0,0 0 0 0 0,0 0 1 0 0,0 0-1 0 0,0 0 0 0 0,-1 0 0 0 0,1 0 0 0 0,0-1 1 0 0,0 1-1 0 0,-1 0 25 0 0,1 0 0 0 0,-1 0 1 0 0,1 0-1 0 0,-1 0 0 0 0,1 0 0 0 0,-1-1 1 0 0,1 1-1 0 0,0 0 0 0 0,-1 0 1 0 0,1 0-1 0 0,-1 1 0 0 0,1-1 0 0 0,-1 0 1 0 0,1 0-1 0 0,-1 0 0 0 0,1 0 0 0 0,-1 0 1 0 0,1 0-1 0 0,0 1 0 0 0,-1-1 1 0 0,0 1-1 0 0,1-1-41 0 0,0 0 1 0 0,0 0-1 0 0,-1 0 1 0 0,1 0 0 0 0,0 0-1 0 0,0 0 1 0 0,0 0-1 0 0,0 0 1 0 0,0 0-1 0 0,0 0 1 0 0,-1 0-1 0 0,1 0 1 0 0,0 0-1 0 0,0 1 1 0 0,0-1 0 0 0,0 0-1 0 0,0 0 1 0 0,0 0-1 0 0,0 0 1 0 0,0 0-1 0 0,0 0 1 0 0,-1 1-1 0 0,1-1 1 0 0,0 0 0 0 0,0 0-1 0 0,0 0 1 0 0,0 0-1 0 0,0 0 1 0 0,0 1-1 0 0,0-1 1 0 0,0 0-1 0 0,0 0 1 0 0,0 0-1 0 0,0 0 1 0 0,0 0 0 0 0,0 1-1 0 0,0-1 1 0 0,0 0-1 0 0,0 0 1 0 0,0 0-1 0 0,1 0 1 0 0,-1 0-1 0 0,0 0 1 0 0,0 1 0 0 0,0-1-1 0 0,0 0 1 0 0,0 0-1 0 0,0 0 1 0 0,0 0-1 0 0,0 0 1 0 0,0 0-1 0 0,0 0 1 0 0,1 1-1 0 0,-1-1 1 0 0,0 0 0 0 0,0 0-1 0 0,0 0 1 0 0,0 0-1 0 0,1 0 1 0 0,9 0 452 0 0,18-5 119 0 0,-8 2-59 0 0,19-6 1 0 0,-31 7-516 0 0,0 1 0 0 0,0 0 0 0 0,9-1 0 0 0,10 0 0 0 0,-3-2 0 0 0,4-1 0 0 0,0 1 0 0 0,52-1 0 0 0,-64 5 0 0 0,0 0 0 0 0,0-1 0 0 0,30-6 0 0 0,-42 6 0 0 0,1 1 0 0 0,-1-1 0 0 0,1 1 0 0 0,-1 0 0 0 0,7 1 0 0 0,23 2 0 0 0,-19 0 0 0 0,-15-3 0 0 0,1 1 0 0 0,0-1 0 0 0,0 0 0 0 0,-1 0 0 0 0,1 1 0 0 0,-1-1 0 0 0,1 1 0 0 0,0-1 0 0 0,-1 0 0 0 0,1 1 0 0 0,-1-1 0 0 0,1 1 0 0 0,-1-1 0 0 0,1 1 0 0 0,0 0 0 0 0,-5 6-64 0 0,3-6-8 0 0,0 0 1 0 0,0 0-1 0 0,0-1 0 0 0,-1 1 1 0 0,1-1-1 0 0,0 1 0 0 0,-1-1 0 0 0,1 1 1 0 0,0-1-1 0 0,-1 0 0 0 0,1 0 1 0 0,-1 1-1 0 0,1-1 0 0 0,-3-1 1 0 0,0 2-174 0 0,-47 8-6915 0 0,35-6 680 0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8:04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19 13823 0 0,'0'0'315'0'0,"0"0"45"0"0,0 0 21 0 0,0 0-49 0 0,-3 1-220 0 0,-8 1-29 0 0,8-2 282 0 0,3 0 122 0 0,0 0 22 0 0,0 0 71 0 0,0 0 286 0 0,-2 1 124 0 0,25 0 3396 0 0,3 2-3701 0 0,49-3 0 0 0,59-8-77 0 0,-84 3-608 0 0,32-5 0 0 0,-68 9 0 0 0,-10 2 0 0 0,0-1 0 0 0,0 0 0 0 0,1 0 0 0 0,-1 0 0 0 0,7-1 0 0 0,-6-1-2647 0 0,3 1-5364 0 0,-8 1 1573 0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8:05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13823 0 0,'0'0'630'0'0,"0"0"-13"0"0,0 0-320 0 0,0 0 105 0 0,0 0 87 0 0,0 0 20 0 0,0 0 3 0 0,0 0 0 0 0,-2 1 0 0 0,-6 4 0 0 0,7-4 68 0 0,-1 0 286 0 0,-36 41 2368 0 0,34-33-3159 0 0,4-8-27 0 0,0-1-1 0 0,1 1 1 0 0,-1 0 0 0 0,1-1-1 0 0,-1 1 1 0 0,0 0 0 0 0,1-1 0 0 0,0 1-1 0 0,-1-1 1 0 0,1 1 0 0 0,-1-1 0 0 0,1 1-1 0 0,-1-1 1 0 0,1 1 0 0 0,0-1 0 0 0,-1 1-1 0 0,1-1 1 0 0,0 0 0 0 0,0 0-1 0 0,-1 1 1 0 0,2-1 0 0 0,22 5 883 0 0,97 12-915 0 0,-118-16-16 0 0,1-1 0 0 0,-1 1 0 0 0,0 0 0 0 0,0 0 0 0 0,0 0 0 0 0,0 1 0 0 0,0-1 0 0 0,0 0 0 0 0,0 1 0 0 0,-1 0 0 0 0,1 0 0 0 0,-1 0 0 0 0,1 0 0 0 0,2 3 0 0 0,-4-3 0 0 0,1 0 0 0 0,-1 0 0 0 0,0 0 0 0 0,1 1 0 0 0,-1-1 0 0 0,0 0 0 0 0,-1 1 0 0 0,1-1 0 0 0,0 1 0 0 0,-1-1 0 0 0,1 1 0 0 0,-1-1 0 0 0,0 6 0 0 0,0 0 0 0 0,-1 0 0 0 0,-1 1 0 0 0,1-1 0 0 0,-1 0 0 0 0,-1 0 0 0 0,0 0 0 0 0,-7 13 0 0 0,-8 11 494 0 0,-1 0 0 0 0,-2-2 0 0 0,-45 50-1 0 0,48-59-420 0 0,8-9-916 0 0,7-8-965 0 0,4-5-644 0 0,5-8-3667 0 0,3-5-963 0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8:05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28 11975 0 0,'0'0'267'0'0,"2"-1"42"0"0,3-2-213 0 0,-1 1-1 0 0,1 0 0 0 0,-1 0 1 0 0,1 1-1 0 0,0-1 1 0 0,0 1-1 0 0,5-1 0 0 0,19-5 314 0 0,-26 6 78 0 0,11-2 1468 0 0,-13 3-1924 0 0,-1 0 1 0 0,0 0 0 0 0,0 0-1 0 0,0 0 1 0 0,0 0 0 0 0,0 0-1 0 0,1 0 1 0 0,-1 0 0 0 0,0 0-1 0 0,0 0 1 0 0,0 0 0 0 0,0 0-1 0 0,0 0 1 0 0,1 0 0 0 0,-1 0-1 0 0,0 0 1 0 0,0 0 0 0 0,0 0-1 0 0,0 0 1 0 0,0 0 0 0 0,1 0 0 0 0,-1 0-1 0 0,0 1 1 0 0,0-1 0 0 0,0 0-1 0 0,0 0 1 0 0,0 0 0 0 0,0 0-1 0 0,1 0 1 0 0,-1 0 0 0 0,0 0-1 0 0,0 1 1 0 0,0-1 0 0 0,0 0-1 0 0,0 0 1 0 0,0 0 0 0 0,0 0-1 0 0,0 0 1 0 0,0 0 0 0 0,0 1-1 0 0,0-1 1 0 0,0 0 0 0 0,0 0-1 0 0,0 0 1 0 0,0 0 0 0 0,0 1-1 0 0,0-1 1 0 0,0 0 0 0 0,0 0 0 0 0,0 0-1 0 0,0 0 1 0 0,0 0 0 0 0,0 1-1 0 0,0-1 1 0 0,0 0 0 0 0,0 0-1 0 0,0 0 1 0 0,0 0 0 0 0,0 0-1 0 0,0 0 1 0 0,-1 1 0 0 0,1-1-1 0 0,0 0 1 0 0,0 0 0 0 0,-13 14 3874 0 0,-23 13 1579 0 0,-74 42-4675 0 0,-33 24 412 0 0,137-89-1219 0 0,-17 13 6 0 0,-36 34-1 0 0,53-44-8 0 0,-1-1-1 0 0,2 1 1 0 0,-1 1-1 0 0,1-1 1 0 0,0 1 0 0 0,0 0-1 0 0,1 0 1 0 0,0 0-1 0 0,-4 15 1 0 0,7-21 0 0 0,1 1 0 0 0,-1-1 0 0 0,1 0 0 0 0,-1 1 0 0 0,1-1 0 0 0,0 0 0 0 0,0 0 0 0 0,0 1 0 0 0,0 2 0 0 0,5 6 0 0 0,-1-6 0 0 0,0-1 0 0 0,0 1 0 0 0,0-1 0 0 0,0 0 0 0 0,0-1 0 0 0,1 1 0 0 0,0-1 0 0 0,0 0 0 0 0,0 0 0 0 0,0 0 0 0 0,0-1 0 0 0,0 0 0 0 0,11 3 0 0 0,5 1 0 0 0,0-1 0 0 0,29 2 0 0 0,90 4 0 0 0,-5 0 0 0 0,-124-10 0 0 0,1 1 0 0 0,15 5 0 0 0,-26-7 0 0 0,0 1 0 0 0,0-1 0 0 0,0 0 0 0 0,0 1 0 0 0,0-1 0 0 0,-1 0 0 0 0,1 1 0 0 0,0-1 0 0 0,0 1 0 0 0,0 0 0 0 0,0-1 0 0 0,0 1 0 0 0,0 1 0 0 0,-1-1-11 0 0,0-1 0 0 0,0 1 0 0 0,0 0-1 0 0,0 0 1 0 0,0 0 0 0 0,0 0 0 0 0,0 0 0 0 0,-1 0-1 0 0,1 0 1 0 0,0 0 0 0 0,-1 0 0 0 0,1 0 0 0 0,0 0 0 0 0,-1-1-1 0 0,1 1 1 0 0,-1 0 0 0 0,0 0 0 0 0,1-1 0 0 0,-1 1 0 0 0,0 0-1 0 0,1-1 1 0 0,-1 1 0 0 0,0 0 0 0 0,0-1 0 0 0,1 1-1 0 0,-1-1 1 0 0,-1 1 0 0 0,-1 1-83 0 0,-1 1 0 0 0,1-1 1 0 0,-1 0-1 0 0,0 0 0 0 0,-6 1 0 0 0,10-2-187 0 0,-23 2-1494 0 0,13-5-6007 0 0,4-2-376 0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8:0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6 4607 0 0,'0'0'102'0'0,"0"0"20"0"0,0 0 6 0 0,0 0 51 0 0,0 0 213 0 0,0 0 96 0 0,0 0 21 0 0,2-1 3 0 0,34-3 5120 0 0,-34 4-5120 0 0,-2 0 0 0 0,0 0 0 0 0,0 0 0 0 0,0 0 0 0 0,0 0 0 0 0,0 0 0 0 0,0 0 0 0 0,0 0 0 0 0,0 0 0 0 0,0 0 0 0 0,0 0 0 0 0,0 0 0 0 0,0 0 0 0 0,0 0 0 0 0,0 0 0 0 0,0 0 0 0 0,0 0 0 0 0,0 0 0 0 0,0 1-470 0 0,0-1 0 0 0,0 1 0 0 0,0 0 0 0 0,0-1 0 0 0,0 1 0 0 0,-1 0 0 0 0,1-1 0 0 0,0 1 0 0 0,0 0 0 0 0,-1-1 0 0 0,1 1 0 0 0,0-1 0 0 0,-1 1 0 0 0,1 0 0 0 0,0-1 0 0 0,-1 1 0 0 0,1-1-1 0 0,-1 1 1 0 0,1-1 0 0 0,-1 1 0 0 0,1-1 0 0 0,-1 0 0 0 0,1 1 0 0 0,-1-1 0 0 0,1 0 0 0 0,-2 1 0 0 0,-12 10-55 0 0,4-2 13 0 0,0 0 0 0 0,-1-6 0 0 0,0 4 0 0 0,3 0 72 0 0,7-6 299 0 0,1-1 117 0 0,0 0 21 0 0,0 0-66 0 0,1-2-294 0 0,0 0-147 0 0,1 0-1 0 0,-1 0 0 0 0,0 1 1 0 0,1-1-1 0 0,-1 0 1 0 0,1 0-1 0 0,0 1 1 0 0,0-1-1 0 0,-1 1 1 0 0,1-1-1 0 0,0 1 0 0 0,3-2 1 0 0,5-2-5 0 0,-2-2 3 0 0,-2 3 0 0 0,12 0 0 0 0,-8 1 0 0 0,-5 1 0 0 0,0 1 0 0 0,0-1 0 0 0,1 1 0 0 0,-1 1 0 0 0,11-1 0 0 0,-4 1 0 0 0,0 3 0 0 0,-1 6 0 0 0,-3 2 0 0 0,-6-7 23 0 0,0 0 0 0 0,-1 0 0 0 0,1 0 0 0 0,-1 1-1 0 0,0-1 1 0 0,0 1 0 0 0,-1-1 0 0 0,1 1 0 0 0,-1-1 0 0 0,0 1 0 0 0,0-1-1 0 0,-1 1 1 0 0,0 4 0 0 0,-1-2 65 0 0,0 0 0 0 0,0 1 0 0 0,-1-2 0 0 0,0 1 0 0 0,0 0 0 0 0,0-1 0 0 0,-7 10 0 0 0,2-5 26 0 0,-1 0 0 0 0,0-1-1 0 0,0 0 1 0 0,-1-1 0 0 0,-1 0 0 0 0,1-1 0 0 0,-1 0-1 0 0,-16 9 1 0 0,-9 1-114 0 0,26-14 0 0 0,0-2 0 0 0,9-2 0 0 0,1 0 0 0 0,0 0 0 0 0,0 0 0 0 0,-1 0 0 0 0,1 0 0 0 0,0-1 0 0 0,0 1 0 0 0,0 0 0 0 0,-1 0 0 0 0,1 0 0 0 0,0 0 0 0 0,0 0 0 0 0,0-1 0 0 0,0 1 0 0 0,0 0 0 0 0,-1 0 0 0 0,1 0 0 0 0,0-1 0 0 0,0 1 0 0 0,0 0 0 0 0,0 0 0 0 0,0 0 0 0 0,0-1 0 0 0,0 1 0 0 0,0 0 0 0 0,0 0 0 0 0,0 0 0 0 0,0-1 0 0 0,0 1 0 0 0,-1-2 0 0 0,1 1 0 0 0,1-1 0 0 0,-1 1 0 0 0,0-1 0 0 0,0 1 0 0 0,0-1 0 0 0,1 1 0 0 0,-1-1 0 0 0,1 1 0 0 0,-1 0 0 0 0,1-1 0 0 0,0 1 0 0 0,-1-1 0 0 0,1 1 0 0 0,0 0 0 0 0,0 0 0 0 0,0 0 0 0 0,0 0 0 0 0,2-2 0 0 0,2-1 0 0 0,0 0 0 0 0,0 0 0 0 0,9-4 0 0 0,-1 0 0 0 0,7-6 0 0 0,-8 10 0 0 0,2 6 0 0 0,-2 6 0 0 0,-3 3 0 0 0,-7-7 0 0 0,0 1 0 0 0,0 0 0 0 0,0 0 0 0 0,0 0 0 0 0,-1 0 0 0 0,0 0 0 0 0,0 0 0 0 0,0 0 0 0 0,-1 1 0 0 0,0-1 0 0 0,0 8 0 0 0,-2 9 0 0 0,-6 30 0 0 0,4-35 0 0 0,0 5 0 0 0,0-1 0 0 0,-2 0 0 0 0,-1 0 0 0 0,0 0 0 0 0,-2-1 0 0 0,0 0 0 0 0,-13 19 0 0 0,17-30 0 0 0,-35 52 0 0 0,35-55 0 0 0,-1 1 0 0 0,0-1 0 0 0,1 0 0 0 0,-2 0 0 0 0,1 0 0 0 0,-12 6 0 0 0,9-7 0 0 0,-1-1 0 0 0,-18 7 0 0 0,16-7 0 0 0,-7 1 0 0 0,14-6 0 0 0,1 0 0 0 0,-1 2 0 0 0,-6-5 0 0 0,2 1 0 0 0,5 2 0 0 0,0-1 0 0 0,0 0 0 0 0,-1 0 0 0 0,1-1 0 0 0,0 1 0 0 0,1-1 0 0 0,-1 0 0 0 0,0 0 0 0 0,1 0 0 0 0,0 0 0 0 0,-1-1 0 0 0,1 1 0 0 0,1-1 0 0 0,-1 0 0 0 0,0 0 0 0 0,1 0 0 0 0,0 0 0 0 0,0-1 0 0 0,0 1 0 0 0,-2-9 0 0 0,0 1 0 0 0,1 7 0 0 0,1 0 0 0 0,1-1 0 0 0,-1 1 0 0 0,1 0 0 0 0,0-1 0 0 0,0 1 0 0 0,0 0 0 0 0,1-1 0 0 0,0-8 0 0 0,2-1 0 0 0,3-1 0 0 0,-2 12 0 0 0,0 3 0 0 0,2-4-182 0 0,0 0 0 0 0,0 0 0 0 0,0 1 0 0 0,1 0 0 0 0,-1 0 0 0 0,1 0 0 0 0,9-4 0 0 0,48-17-2360 0 0,-38 16 1815 0 0,95-36-6940 0 0,-93 34 6131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4:25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23 4607 0 0,'0'0'102'0'0,"3"-1"20"0"0,0-1-1961 0 0,1 1 3646 0 0,-1-1 0 0 0,1 1 0 0 0,-1 0-1 0 0,1 0 1 0 0,0 0 0 0 0,-1 1 0 0 0,7-1 0 0 0,-8 1-1436 0 0,-2 0 117 0 0,2-1 21 0 0,16-8 1982 0 0,-16 8-2270 0 0,-2 1 166 0 0,3-1 101 0 0,2 2-290 0 0,-6 0 142 0 0,-10 7 588 0 0,-27 10 679 0 0,31-15-1515 0 0,-6 4-434 0 0,0 1 0 0 0,1 0 0 0 0,-13 10 0 0 0,-10 8-282 0 0,15-11 639 0 0,19-15 30 0 0,1 1 1 0 0,-1-1 0 0 0,1 1 0 0 0,-1-1 0 0 0,1 0 0 0 0,-1 1-1 0 0,1-1 1 0 0,-1 1 0 0 0,0-1 0 0 0,1 0 0 0 0,-1 0 0 0 0,0 1-1 0 0,1-1 1 0 0,-1 0 0 0 0,0 0 0 0 0,1 0 0 0 0,-1 0 0 0 0,-1 1-1 0 0,12 0 394 0 0,-7-1-383 0 0,-1 1-1 0 0,1-1 1 0 0,-1 0 0 0 0,1 0-1 0 0,0 0 1 0 0,-1 0 0 0 0,1-1-1 0 0,-1 1 1 0 0,1-1 0 0 0,-1 1-1 0 0,4-2 1 0 0,6-1-56 0 0,36-5 0 0 0,-23 8 0 0 0,-13 0 0 0 0,-4 6-64 0 0,-7-4-273 0 0,-1-2-138 0 0,0 0-33 0 0,0 0-4 0 0,0 0 0 0 0,0 0 0 0 0,0 0 0 0 0,0 0-136 0 0,0 0-572 0 0,0 0-253 0 0,0 0-596 0 0,0 0-2303 0 0,0 0-990 0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8:09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11975 0 0,'0'0'267'0'0,"0"0"42"0"0,0 0 17 0 0,0 0-28 0 0,0 0-58 0 0,0 0 491 0 0,0 0 238 0 0,0 0 45 0 0,0 0-61 0 0,0 0-288 0 0,0 0-121 0 0,0 0-28 0 0,3 0 66 0 0,19 3 3187 0 0,-20-3-3391 0 0,0 2 38 0 0,2-1-172 0 0,-2 0-121 0 0,0-1 0 0 0,-1 1 1 0 0,1 0-1 0 0,0 0 0 0 0,-1-1 0 0 0,1 1 0 0 0,0 1 1 0 0,-1-1-1 0 0,1 0 0 0 0,1 2 0 0 0,3 7-107 0 0,0 4-16 0 0,-5-9 77 0 0,0 0 1 0 0,-1 0-1 0 0,1 0 0 0 0,-1 0 0 0 0,0 0 0 0 0,0 0 1 0 0,-1 1-1 0 0,1-1 0 0 0,-1 0 0 0 0,0 0 1 0 0,-1 0-1 0 0,-3 9 0 0 0,1-5 94 0 0,-1 0 1 0 0,0 0-1 0 0,0-1 0 0 0,-1 1 1 0 0,-11 10-1 0 0,4-2-153 0 0,9-12-18 0 0,-1 1-1 0 0,1-1 1 0 0,-1 0-1 0 0,-10 8 1 0 0,2-4 0 0 0,4-2 0 0 0,0-1 0 0 0,0 0 0 0 0,0-1 0 0 0,-1 0 0 0 0,0 0 0 0 0,0-1 0 0 0,-11 3 0 0 0,8-5 0 0 0,2-3 0 0 0,9 1 0 0 0,0-1 0 0 0,1 1 0 0 0,-1-1 0 0 0,0 0 0 0 0,1 1 0 0 0,-1-1 0 0 0,0 0 0 0 0,1 0 0 0 0,-1 0 0 0 0,1 0 0 0 0,0 0 0 0 0,-1 0 0 0 0,1-1 0 0 0,0 1 0 0 0,0 0 0 0 0,-2-2 0 0 0,1-9 0 0 0,2 12 0 0 0,0-2 0 0 0,0 0 0 0 0,1 0 0 0 0,-1 0 0 0 0,0 0 0 0 0,1 0 0 0 0,0 0 0 0 0,-1 0 0 0 0,1 0 0 0 0,2-2 0 0 0,2-9 0 0 0,-3 8 0 0 0,-2 3 0 0 0,1 0 0 0 0,0 0 0 0 0,0 0 0 0 0,0 0 0 0 0,0 0 0 0 0,0 0 0 0 0,0 1 0 0 0,1-1 0 0 0,-1 0 0 0 0,1 1 0 0 0,-1-1 0 0 0,1 1 0 0 0,3-3 0 0 0,5-2 0 0 0,2 3 0 0 0,2 6 0 0 0,-1 4 0 0 0,-3 2 0 0 0,-2 3 0 0 0,-1 0 0 0 0,5 6 0 0 0,-12-17 0 0 0,24 28 0 0 0,-20-23 0 0 0,-1-3 0 0 0,0 1 0 0 0,0-1 0 0 0,0 0 0 0 0,1 0 0 0 0,4 4 0 0 0,-6-5 0 0 0,1 1 0 0 0,12 3 0 0 0,-5-5-64 0 0,-7-2-181 0 0,0 0-1 0 0,0 0 1 0 0,1 0-1 0 0,-1-1 1 0 0,0 1-1 0 0,0-1 1 0 0,-1 0 0 0 0,6-4-1 0 0,-5 4 111 0 0,-3 2 65 0 0,1-1 0 0 0,0 0 0 0 0,-1 0 0 0 0,1 1 0 0 0,-1-1 0 0 0,1 0 0 0 0,0 0 0 0 0,-1 0 0 0 0,0 0 0 0 0,1 1 0 0 0,-1-1 0 0 0,0 0 0 0 0,1 0 0 0 0,-1 0 0 0 0,0 0 0 0 0,0-1 0 0 0,2-5-548 0 0,19-24-5025 0 0,-14 21 4388 0 0,6-8-1303 0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8:10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11975 0 0,'0'0'267'0'0,"0"0"42"0"0,0 0 17 0 0,0 0-28 0 0,0 0-58 0 0,0 0 491 0 0,0 0 238 0 0,0 0 45 0 0,0 0-61 0 0,0 0-288 0 0,0 0-121 0 0,2 1-28 0 0,2 2-317 0 0,0 0 0 0 0,0-1 1 0 0,0 0-1 0 0,0 0 0 0 0,1 0 0 0 0,-1 0 0 0 0,1-1 0 0 0,-1 0 0 0 0,1 0 0 0 0,0 0 0 0 0,-1 0 1 0 0,1-1-1 0 0,0 0 0 0 0,-1 0 0 0 0,10-1 0 0 0,6-1 966 0 0,1-2 0 0 0,26-8 1 0 0,-36 9-1088 0 0,14-2-78 0 0,-1 0 0 0 0,34-1 0 0 0,-19 3 0 0 0,-10 1 0 0 0,-25 2 11 0 0,16 2-86 0 0,-18-2-262 0 0,-2 0-138 0 0,0 0-33 0 0,0 0-140 0 0,4-2-877 0 0,1 0-78 0 0,-1-1-4965 0 0,2-4 576 0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8:11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0,'0'0'267'0'0,"0"0"42"0"0,0 0 17 0 0,0 0-28 0 0,0 0-58 0 0,2 1 491 0 0,33 7 3930 0 0,-32-7-4149 0 0,-1 0 0 0 0,6 3 0 0 0,-6-3 0 0 0,0 1 0 0 0,0-1-412 0 0,-1 2-1 0 0,1-1 1 0 0,0 0-1 0 0,-1 0 1 0 0,0 0 0 0 0,0 1-1 0 0,1-1 1 0 0,-1 1-1 0 0,0-1 1 0 0,-1 1 0 0 0,1-1-1 0 0,0 1 1 0 0,-1-1-1 0 0,0 1 1 0 0,1 0-1 0 0,-1-1 1 0 0,0 1 0 0 0,0 0-1 0 0,-1-1 1 0 0,1 1-1 0 0,-1 3 1 0 0,-2 9-140 0 0,-1 0-1 0 0,-8 22 1 0 0,8-24 122 0 0,-29 98-283 0 0,33-110 6 0 0,0-1 1 0 0,0 1-1 0 0,0-1 1 0 0,0 1-1 0 0,1 0 0 0 0,-1-1 1 0 0,0 1-1 0 0,0-1 1 0 0,1 1-1 0 0,-1 0 1 0 0,0-1-1 0 0,1 1 1 0 0,-1-1-1 0 0,0 1 0 0 0,1-1 1 0 0,-1 1-1 0 0,1-1 1 0 0,-1 1-1 0 0,1-1 1 0 0,-1 0-1 0 0,1 1 0 0 0,-1-1 1 0 0,1 0-1 0 0,-1 1 1 0 0,2-1-1 0 0,8 2-6625 0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8:12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37 10135 0 0,'0'0'231'0'0,"0"0"29"0"0,1-1 19 0 0,17-12 7 0 0,-1 0 606 0 0,-15 12 86 0 0,-2 1 40 0 0,0-1-705 0 0,1 1 0 0 0,-1-1 0 0 0,0 1 0 0 0,1-1 0 0 0,-1 1-1 0 0,1-1 1 0 0,-1 1 0 0 0,1-1 0 0 0,0 1 0 0 0,-1 0 0 0 0,1 0 0 0 0,-1-1-1 0 0,1 1 1 0 0,-1 0 0 0 0,1 0 0 0 0,0-1 0 0 0,0 1 0 0 0,7-2 5371 0 0,-25 12-5565 0 0,10-6-110 0 0,0 0-1 0 0,0 1 1 0 0,0-1 0 0 0,1 1 0 0 0,-8 8 0 0 0,8-6-9 0 0,-3 1 0 0 0,-16 5 0 0 0,22-11 0 0 0,1-1 0 0 0,1 0 0 0 0,0-1 0 0 0,-1 1 0 0 0,1-1 0 0 0,-1 1 0 0 0,1-1 0 0 0,-1 1 0 0 0,1-1 0 0 0,-1 0 0 0 0,1 0 0 0 0,-1 0 0 0 0,-2 0 0 0 0,-8 1 0 0 0,5-2 0 0 0,7-2 0 0 0,5-1 0 0 0,4-3 0 0 0,1 0 0 0 0,0 1 0 0 0,0 0 0 0 0,0 1 0 0 0,1 0 0 0 0,0 1 0 0 0,0 0 0 0 0,17-3 0 0 0,-9 2 0 0 0,-15 3 0 0 0,1 0 0 0 0,15 1 0 0 0,-6 3 0 0 0,-1 2 0 0 0,-11-3 60 0 0,0 1 1 0 0,0 0-1 0 0,0 0 0 0 0,0 0 0 0 0,0 0 1 0 0,0 0-1 0 0,-1 0 0 0 0,1 0 0 0 0,0 1 0 0 0,-1-1 1 0 0,0 1-1 0 0,0-1 0 0 0,0 1 0 0 0,0 0 1 0 0,0-1-1 0 0,1 6 0 0 0,-1-2 86 0 0,0 0 1 0 0,0 1-1 0 0,0-1 0 0 0,-1 1 1 0 0,0-1-1 0 0,-1 9 0 0 0,-1-7-146 0 0,0-1 0 0 0,0 1 0 0 0,-1 0 0 0 0,0-1 0 0 0,0 0 0 0 0,-1 0 0 0 0,1 0 0 0 0,-2 0 0 0 0,1 0 0 0 0,-1-1 0 0 0,0 0 0 0 0,0 0 0 0 0,-1 0 0 0 0,0-1 0 0 0,0 0 0 0 0,0 0 0 0 0,-11 7 0 0 0,-12 8 0 0 0,12-8 0 0 0,11-10 0 0 0,1-1 0 0 0,-14 3 0 0 0,0 0 0 0 0,15-6 0 0 0,1 0 0 0 0,-8-3 0 0 0,10 4 0 0 0,1 1 0 0 0,0-1 0 0 0,-1 1 0 0 0,1-1 0 0 0,0 1 0 0 0,0-1 0 0 0,0 1 0 0 0,-1-1 0 0 0,1 1 0 0 0,0-1 0 0 0,0 1 0 0 0,0-1 0 0 0,0 0 0 0 0,0 1 0 0 0,0-1 0 0 0,0 0 0 0 0,0-2 0 0 0,1 1 0 0 0,-1 0 0 0 0,1 0 0 0 0,0-1 0 0 0,0 1 0 0 0,0 0 0 0 0,0 0 0 0 0,0 0 0 0 0,0 0 0 0 0,1 0 0 0 0,2-3 0 0 0,-4 4 0 0 0,0 0 0 0 0,1 0 0 0 0,-1 1 0 0 0,1-1 0 0 0,0 0 0 0 0,-1 0 0 0 0,1 1 0 0 0,-1-1 0 0 0,1 0 0 0 0,0 1 0 0 0,0-1 0 0 0,0 0 0 0 0,-1 1 0 0 0,1-1 0 0 0,0 1 0 0 0,0-1 0 0 0,0 1 0 0 0,0 0 0 0 0,0-1 0 0 0,2 1 0 0 0,0-1 0 0 0,11-4 0 0 0,0 3 0 0 0,-12 2 0 0 0,0 0 0 0 0,1 1 0 0 0,-1-1 0 0 0,0 1 0 0 0,1-1 0 0 0,-1 1 0 0 0,0 0 0 0 0,0 0 0 0 0,0 0 0 0 0,3 2 0 0 0,5 7 0 0 0,-7-4 0 0 0,0 0 0 0 0,0 0 0 0 0,0 1 0 0 0,-1-1 0 0 0,0 1 0 0 0,-1-1 0 0 0,1 1 0 0 0,0 9 0 0 0,-2 0 0 0 0,0-1 0 0 0,-3 24 0 0 0,-2 7 0 0 0,-19 73 0 0 0,18-97 0 0 0,-1 0 0 0 0,-2 0 0 0 0,0 0 0 0 0,-1-1 0 0 0,-14 22 0 0 0,19-37 0 0 0,1-1 0 0 0,-1 1 0 0 0,0-1 0 0 0,-1 0 0 0 0,1 0 0 0 0,-1-1 0 0 0,0 1 0 0 0,0-1 0 0 0,0 0 0 0 0,-1-1 0 0 0,0 0 0 0 0,1 0 0 0 0,-1 0 0 0 0,0-1 0 0 0,0 0 0 0 0,0 0 0 0 0,-1-1 0 0 0,-13 1 0 0 0,18-2 0 0 0,0 1 0 0 0,-1-1 0 0 0,1 0 0 0 0,-1-1 0 0 0,1 1 0 0 0,0 0 0 0 0,-1-1 0 0 0,1 0 0 0 0,0 0 0 0 0,0 0 0 0 0,0 0 0 0 0,0-1 0 0 0,0 1 0 0 0,0-1 0 0 0,0 1 0 0 0,0-1 0 0 0,0 0 0 0 0,1 0 0 0 0,-1-1 0 0 0,1 1 0 0 0,-1 0 0 0 0,1-1 0 0 0,0 0 0 0 0,0 1 0 0 0,0-1 0 0 0,0 0 0 0 0,1 0 0 0 0,-1 0 0 0 0,1 0 0 0 0,0 0 0 0 0,0 0 0 0 0,0-1 0 0 0,0 1 0 0 0,0 0 0 0 0,1-1 0 0 0,-1 1 0 0 0,1-6 0 0 0,1 3 0 0 0,-1 0 0 0 0,1-1 0 0 0,0 1 0 0 0,1 0 0 0 0,-1 0 0 0 0,1 0 0 0 0,0 0 0 0 0,1 0 0 0 0,0 1 0 0 0,0-1 0 0 0,0 1 0 0 0,5-7 0 0 0,2 1 0 0 0,0 0 0 0 0,1 0 0 0 0,23-17 0 0 0,19-11-2020 0 0,30-14-5696 0 0,-56 37 4 0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8:12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2 375 11975 0 0,'0'0'547'0'0,"0"0"-11"0"0,-1 2-271 0 0,0 8 133 0 0,1-8 91 0 0,0-2 20 0 0,0 0 71 0 0,0 0 286 0 0,0 0 124 0 0,0 0 30 0 0,0 0-65 0 0,0 0-290 0 0,0 0-121 0 0,0-2-28 0 0,3-48 1490 0 0,3 0 1 0 0,15-70-1 0 0,-9 62-1265 0 0,-10 52-335 0 0,0-1 1 0 0,0 1-1 0 0,1-1 1 0 0,6-10-1 0 0,-2 4-388 0 0,-5 10-17 0 0,10-8-4 0 0,-8 6 3 0 0,-3 3 0 0 0,1 1 0 0 0,-1 0 0 0 0,0-1 0 0 0,1 1 0 0 0,-1 0 0 0 0,1-1 0 0 0,-1 1 0 0 0,1 0 0 0 0,0 0 0 0 0,-1 0 0 0 0,4 0 0 0 0,-2-1 0 0 0,0 0 0 0 0,1 0 0 0 0,0 0 0 0 0,-1 1 0 0 0,1 0 0 0 0,0 0 0 0 0,0 0 0 0 0,0 0 0 0 0,0 1 0 0 0,4-1 0 0 0,5 0 0 0 0,-10 0 0 0 0,-2 0 0 0 0,0 1 0 0 0,0 0 0 0 0,0-1 0 0 0,0 1 0 0 0,0 0 0 0 0,-1 0 0 0 0,1 0 0 0 0,0 0 0 0 0,0 0 0 0 0,0 0 0 0 0,0 0 0 0 0,0 0 0 0 0,0 0 0 0 0,0 1 0 0 0,-1-1 0 0 0,3 1 0 0 0,15 5 0 0 0,-17-6 0 0 0,0 0 0 0 0,-1 0 0 0 0,1 0 0 0 0,-1 0 0 0 0,1 0 0 0 0,0 0 0 0 0,-1 1 0 0 0,1-1 0 0 0,-1 0 0 0 0,1 0 0 0 0,0 1 0 0 0,-1-1 0 0 0,1 1 0 0 0,-1-1 0 0 0,1 0 0 0 0,-1 1 0 0 0,0-1 0 0 0,1 1 0 0 0,-1-1 0 0 0,1 1 0 0 0,-1-1 0 0 0,0 1 0 0 0,1-1 0 0 0,-1 1 0 0 0,0-1 0 0 0,0 1 0 0 0,1 0 0 0 0,-1 1 0 0 0,5 12 0 0 0,-5-9 0 0 0,-1-3 0 0 0,0 2 0 0 0,1 0 0 0 0,-1 0 0 0 0,0 0 0 0 0,0 0 0 0 0,0 0 0 0 0,0 0 0 0 0,-1 0 0 0 0,0 0 0 0 0,0-1 0 0 0,0 1 0 0 0,0-1 0 0 0,-4 6 0 0 0,0-3 0 0 0,0 0 0 0 0,0-1 0 0 0,0 0 0 0 0,-1 0 0 0 0,1 0 0 0 0,-15 7 0 0 0,10-7 0 0 0,11-5 0 0 0,-1 0 0 0 0,1 0 0 0 0,0 1 0 0 0,-1-1 0 0 0,1 0 0 0 0,0 0 0 0 0,-1 0 0 0 0,1 0 0 0 0,-1 0 0 0 0,1 0 0 0 0,0 0 0 0 0,-1 0 0 0 0,1 0 0 0 0,0 0 0 0 0,-1 0 0 0 0,1 0 0 0 0,-1-1 0 0 0,1 1 0 0 0,0 0 0 0 0,-1 0 0 0 0,1 0 0 0 0,0-1 0 0 0,0 0 0 0 0,0 0 0 0 0,0 0 0 0 0,0 0 0 0 0,1 0 0 0 0,-1 0 0 0 0,0 0 0 0 0,1 0 0 0 0,-1 0 0 0 0,1 0 0 0 0,-1 0 0 0 0,1 0 0 0 0,-1 1 0 0 0,1-1 0 0 0,0 0 0 0 0,-1 0 0 0 0,1 1 0 0 0,0-1 0 0 0,0 1 0 0 0,1-2 0 0 0,17-15 0 0 0,-13 12 0 0 0,-4 4 0 0 0,0-1 0 0 0,0 1 0 0 0,0 0 0 0 0,0-1 0 0 0,0 1 0 0 0,0 0 0 0 0,0 0 0 0 0,0 0 0 0 0,1 1 0 0 0,-1-1 0 0 0,0 0 0 0 0,3 1 0 0 0,19-2 0 0 0,-10 4 0 0 0,-11 2 0 0 0,-1-2 0 0 0,9 8 0 0 0,-10-4 0 0 0,-1-3 0 0 0,2 3 0 0 0,-1 0 0 0 0,0 1 0 0 0,-1-1 0 0 0,1 0 0 0 0,-1 1 0 0 0,0-1 0 0 0,-1 1 0 0 0,1-1 0 0 0,-1 0 0 0 0,-1 1 0 0 0,1-1 0 0 0,-1 0 0 0 0,0 0 0 0 0,-5 9 0 0 0,-3 9 0 0 0,-17 30 0 0 0,21-44 0 0 0,0-1 0 0 0,0 0 0 0 0,-1 0 0 0 0,-1 0 0 0 0,-12 11 0 0 0,6-9 0 0 0,9-10 0 0 0,1-1 0 0 0,-14 4 0 0 0,13-5 0 0 0,3-1 0 0 0,-1 2-86 0 0,1-1 0 0 0,-1 0 0 0 0,1 0 0 0 0,0 0 0 0 0,0-1 0 0 0,-1 1 0 0 0,1 0 0 0 0,0-1 0 0 0,0 0 0 0 0,0 1 0 0 0,0-1 0 0 0,1 0 1 0 0,-1 0-1 0 0,0 0 0 0 0,1 0 0 0 0,-1 0 0 0 0,1-1 0 0 0,0 1 0 0 0,-2-4 0 0 0,0-2-411 0 0,1 0 0 0 0,-1-1 1 0 0,1 0-1 0 0,-1-11 0 0 0,1 1-1036 0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8:14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64 11975 0 0,'0'0'267'0'0,"0"0"42"0"0,2-1 17 0 0,18-9 84 0 0,-16 8-150 0 0,-1 0-1 0 0,1 0 1 0 0,-1-1-1 0 0,0 1 1 0 0,5-5-1 0 0,7-4 640 0 0,-13 10-387 0 0,7-7 512 0 0,-8 7-1038 0 0,14-9 3003 0 0,-14 10-2667 0 0,0-1 0 0 0,0 1 0 0 0,0-1-1 0 0,-1 1 1 0 0,1 0 0 0 0,0-1-1 0 0,0 1 1 0 0,0 0 0 0 0,0-1 0 0 0,0 1-1 0 0,0 0 1 0 0,0 0 0 0 0,0 0-1 0 0,0 0 1 0 0,1 0 0 0 0,-4 1-173 0 0,-31 19-133 0 0,-7 1-16 0 0,28-16 0 0 0,0 2 0 0 0,0-1 0 0 0,-18 15 0 0 0,9-4 0 0 0,1-4 0 0 0,20-13 0 0 0,0 0 0 0 0,-1 1 0 0 0,1-1 0 0 0,-1 0 0 0 0,1 1 0 0 0,-1-1 0 0 0,1 0 0 0 0,0 1 0 0 0,-1-1 0 0 0,1 1 0 0 0,0-1 0 0 0,-1 1 0 0 0,1-1 0 0 0,0 1 0 0 0,0-1 0 0 0,-1 2 0 0 0,1-1 0 0 0,0 0 0 0 0,1-1 0 0 0,-1 1 0 0 0,0 0 0 0 0,0 0 0 0 0,1 0 0 0 0,-1-1 0 0 0,0 1 0 0 0,1 0 0 0 0,-1-1 0 0 0,1 1 0 0 0,0 1 0 0 0,8 6 0 0 0,-3-5 0 0 0,1 0 0 0 0,-1-1 0 0 0,0 0 0 0 0,1 0 0 0 0,-1-1 0 0 0,1 0 0 0 0,10 1 0 0 0,50-3 0 0 0,-27 0 0 0 0,-27 1 0 0 0,-2 0-64 0 0,-9 0-273 0 0,-2 0-138 0 0,0 0-33 0 0,0 0-140 0 0,0 0-572 0 0,0 0-253 0 0,0 0-1108 0 0,0 0-4241 0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8:15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11975 0 0,'0'0'547'0'0,"0"0"-11"0"0,-1 2-344 0 0,0 28 194 0 0,1-24 121 0 0,0-5-342 0 0,0 0-1 0 0,1 0 1 0 0,-1 0 0 0 0,0 0-1 0 0,1 0 1 0 0,-1 0-1 0 0,0 0 1 0 0,1 0-1 0 0,-1 0 1 0 0,1 0 0 0 0,-1-1-1 0 0,1 1 1 0 0,0 0-1 0 0,-1 0 1 0 0,1-1-1 0 0,0 1 1 0 0,0 0-1 0 0,1 1 1 0 0,15 7 854 0 0,-16-9-1017 0 0,6 3 419 0 0,0-1 0 0 0,0 0-1 0 0,1-1 1 0 0,-1 0 0 0 0,1 0 0 0 0,-1 0-1 0 0,1-1 1 0 0,9-1 0 0 0,9 1 659 0 0,29 6-744 0 0,-37-3 141 0 0,26 0 0 0 0,-33-3 34 0 0,-9-1-68 0 0,-2 1-358 0 0,0 0-406 0 0,0 0-154 0 0,0 0-1034 0 0,0 0-4210 0 0,0 0-1801 0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8:1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191 357 10135 0 0,'0'0'231'0'0,"0"0"29"0"0,0 0 19 0 0,0 0 105 0 0,0 0 410 0 0,0 0 184 0 0,0 0 40 0 0,0 0-63 0 0,0 0-290 0 0,0 0-121 0 0,0 0-28 0 0,-4-6 1020 0 0,4 5-1550 0 0,1-1 218 0 0,-1 1-1 0 0,0 0 0 0 0,-1 0 1 0 0,1-1-1 0 0,0 1 1 0 0,0 0-1 0 0,0 0 0 0 0,-1 0 1 0 0,1 0-1 0 0,-1-1 1 0 0,1 1-1 0 0,-1 0 0 0 0,1 0 1 0 0,-1 0-1 0 0,0 0 1 0 0,1 0-1 0 0,-1 0 1 0 0,0 0-1 0 0,0 0 0 0 0,0 0 1 0 0,0 1-1 0 0,1-1 1 0 0,-1 0-1 0 0,-1 1 0 0 0,0-2 1 0 0,2 2 178 0 0,-3-2-115 0 0,0 1-1 0 0,0 0 1 0 0,1 0-1 0 0,-1 0 1 0 0,-4-1-1 0 0,2 2-265 0 0,1-1 0 0 0,0 1 0 0 0,-1 0 0 0 0,1 0 0 0 0,0 0 0 0 0,0 1 0 0 0,-1-1 0 0 0,1 1 0 0 0,0 0 0 0 0,0 0-1 0 0,0 1 1 0 0,0-1 0 0 0,0 1 0 0 0,0 0 0 0 0,0 0 0 0 0,-4 3 0 0 0,-1 0-1 0 0,7-4 0 0 0,-1 0 0 0 0,1 1 0 0 0,-1-1 0 0 0,1 1 0 0 0,-1 0 0 0 0,1 0 0 0 0,0-1 0 0 0,-3 5 0 0 0,-2 0 0 0 0,4-3 0 0 0,0 0 0 0 0,0 0 0 0 0,0 0 0 0 0,1 0 0 0 0,-1 1 0 0 0,1-1 0 0 0,0 1 0 0 0,0-1 0 0 0,0 1 0 0 0,-1 4 0 0 0,2-5 0 0 0,-1 0 0 0 0,1 0 0 0 0,0 0 0 0 0,1 0 0 0 0,-1 0 0 0 0,1 0 0 0 0,-1 0 0 0 0,1 5 0 0 0,0-7 0 0 0,0 1 0 0 0,0-1 0 0 0,1 1 0 0 0,-1-1 0 0 0,1 1 0 0 0,-1-1 0 0 0,1 1 0 0 0,-1-1 0 0 0,2 2 0 0 0,0 0 0 0 0,1 0 0 0 0,-1 0 0 0 0,1 0 0 0 0,-1-1 0 0 0,1 1 0 0 0,0-1 0 0 0,0 0 0 0 0,0 0 0 0 0,0 0 0 0 0,0 0 0 0 0,1 0 0 0 0,-1-1 0 0 0,1 1 0 0 0,-1-1 0 0 0,1 0 0 0 0,-1 0 0 0 0,1 0 0 0 0,0-1 0 0 0,-1 1 0 0 0,1-1 0 0 0,0 0 0 0 0,4 0 0 0 0,25 2 0 0 0,-26-1 0 0 0,1-1 0 0 0,-1 0 0 0 0,9 0 0 0 0,3-2 0 0 0,-8 2 0 0 0,-1-2 0 0 0,21-4 0 0 0,-31 6 0 0 0,0 0 0 0 0,0 0 0 0 0,1 0 0 0 0,-1 0 0 0 0,0 0 0 0 0,1 0 0 0 0,-1 0 0 0 0,0 0 0 0 0,0 0 0 0 0,1 0 0 0 0,-1-1 0 0 0,0 1 0 0 0,0 0 0 0 0,0 0 0 0 0,1 0 0 0 0,-1 0 0 0 0,0 0 0 0 0,0-1 0 0 0,0 1 0 0 0,1 0 0 0 0,-1 0 0 0 0,0 0 0 0 0,0-1 0 0 0,0 1 0 0 0,0 0 0 0 0,1 0 0 0 0,-1-1 0 0 0,0 1 0 0 0,0 0 0 0 0,0 0 0 0 0,0-1 0 0 0,0 1 0 0 0,0 0 0 0 0,0 0 0 0 0,0-1 0 0 0,0 1 0 0 0,0 0 0 0 0,0 0 0 0 0,0-1 0 0 0,0 1 0 0 0,0 0 0 0 0,0 0 0 0 0,0-1 0 0 0,0 1 0 0 0,0 0 0 0 0,0 0 0 0 0,0-1 0 0 0,-1 1 0 0 0,1 0 0 0 0,0 0 0 0 0,0-1 0 0 0,0 1 0 0 0,-7-7 0 0 0,4 2 103 0 0,1 0 0 0 0,-1 0 1 0 0,1 0-1 0 0,0 0 0 0 0,0-1 0 0 0,1 1 0 0 0,0-1 0 0 0,0 0 0 0 0,0 1 1 0 0,0-1-1 0 0,1 1 0 0 0,0-1 0 0 0,1-6 0 0 0,-1 2 99 0 0,-1 0-1 0 0,-2-17 0 0 0,-1 3-201 0 0,1 0 0 0 0,0-28 0 0 0,2 25 0 0 0,-6-34 0 0 0,7 59 0 0 0,0 0 0 0 0,-1 1 0 0 0,1-1 0 0 0,0 0 0 0 0,0 0 0 0 0,1 0 0 0 0,-1 0 0 0 0,0 0 0 0 0,1 0 0 0 0,0-2 0 0 0,3-19 0 0 0,-3 16 0 0 0,-1 7 10 0 0,1-1-1 0 0,-1 1 0 0 0,0-1 1 0 0,0 1-1 0 0,0-1 1 0 0,0 1-1 0 0,0-1 1 0 0,1 1-1 0 0,-1 0 1 0 0,0-1-1 0 0,0 1 1 0 0,1-1-1 0 0,-1 1 1 0 0,0-1-1 0 0,1 1 0 0 0,-1 0 1 0 0,0-1-1 0 0,1 1 1 0 0,-1 0-1 0 0,0-1 1 0 0,1 1-1 0 0,-1 0 1 0 0,1 0-1 0 0,-1-1 1 0 0,1 1-1 0 0,-1 0 1 0 0,1 0-1 0 0,1-1 169 0 0,15-9 66 0 0,0 0 1 0 0,1 2-1 0 0,0-1 1 0 0,36-9-1 0 0,-49 16-262 0 0,6-2-165 0 0,7-2-521 0 0,31-6 0 0 0,-40 11 704 0 0,-1 3 64 0 0,13 7 979 0 0,-19-8-1543 0 0,-2-1 58 0 0,0 1 293 0 0,1 7 133 0 0,-1-7 16 0 0,0-1 0 0 0,0 1 0 0 0,0-1 0 0 0,0 1 0 0 0,0-1 0 0 0,0 1 0 0 0,0-1 0 0 0,-1 1 0 0 0,1-1 0 0 0,0 0 0 0 0,0 1 0 0 0,-1-1 0 0 0,1 1 0 0 0,0-1 0 0 0,-1 0 0 0 0,1 1 0 0 0,-1 0 0 0 0,-11 1-2040 0 0,-8-5-5712 0 0,13 0 40 0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8:17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23 11975 0 0,'0'0'267'0'0,"0"0"42"0"0,0 0 17 0 0,0 0-28 0 0,-1 2-196 0 0,-13 10 7363 0 0,11-9-7948 0 0,1-2 1475 0 0,2-1 28 0 0,0 0-133 0 0,0 0-509 0 0,0 0 38 0 0,0 0 80 0 0,2 0 15 0 0,14 4-260 0 0,0-1-1 0 0,1 0 1 0 0,31 0 0 0 0,54-7 1053 0 0,-38 1-955 0 0,294-16-349 0 0,-295 15 0 0 0,46-3 0 0 0,-6-6 0 0 0,-98 13 33 0 0,-15 3-194 0 0,10-3 156 0 0,-16-1-1920 0 0,9-2-5753 0 0,2 1-34 0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8:19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93 109 11975 0 0,'0'0'267'0'0,"0"0"42"0"0,0 0 17 0 0,0 0-28 0 0,0 0-126 0 0,0 0 204 0 0,0 0 111 0 0,0 0 22 0 0,0 0 3 0 0,0 0 0 0 0,0 0 0 0 0,0 0 0 0 0,0 0 0 0 0,0 0 0 0 0,0 0 0 0 0,0 0 0 0 0,0 0-69 0 0,1 2-294 0 0,2 3-208 0 0,-1-1 325 0 0,1 0-1 0 0,-1 1 0 0 0,0-1 1 0 0,0 1-1 0 0,-1-1 0 0 0,1 1 1 0 0,0 8-1 0 0,0 2-265 0 0,-3 15 443 0 0,2-25-169 0 0,-1-3-163 0 0,0 1 0 0 0,0 0-1 0 0,0-1 1 0 0,0 1 0 0 0,0 0 0 0 0,-1-1 0 0 0,1 1 0 0 0,-1 0 0 0 0,0-1 0 0 0,0 1 0 0 0,-1 3 0 0 0,-3 6-111 0 0,-1-1 0 0 0,-3-3 0 0 0,4-4 0 0 0,-6 2 0 0 0,-7-2 0 0 0,17-3 12 0 0,-1 0 0 0 0,1-1 0 0 0,0 1 0 0 0,0 0-1 0 0,-1-1 1 0 0,1 0 0 0 0,0 1 0 0 0,0-1 0 0 0,-1 0 0 0 0,1 0 0 0 0,-1 0-1 0 0,1 0 1 0 0,0 0 0 0 0,-1 0 0 0 0,1 0 0 0 0,0 0 0 0 0,-1 0 0 0 0,-1-1-1 0 0,0 0 207 0 0,0 0 368 0 0,2 1-528 0 0,0 0 0 0 0,0 0-1 0 0,0-1 1 0 0,1 1 0 0 0,-1-1-1 0 0,0 1 1 0 0,0-1-1 0 0,1 1 1 0 0,-1-1 0 0 0,0 1-1 0 0,1-1 1 0 0,-1 1 0 0 0,1-1-1 0 0,-1 0 1 0 0,1 1-1 0 0,-2-3 1 0 0,2 3-35 0 0,-2-1-15 0 0,-2-6 4 0 0,2-14-16 0 0,2 8 4 0 0,1 1 0 0 0,0 0 0 0 0,1 0 0 0 0,0 0 0 0 0,1 1 0 0 0,5-15 0 0 0,4-14 0 0 0,-6 24-16 0 0,-3 11 28 0 0,-1 0 1 0 0,1 0 0 0 0,-1-1-1 0 0,0 1 1 0 0,0-1-1 0 0,1-6 1 0 0,-3 11 358 0 0,0 1 117 0 0,0 0 21 0 0,0 0-66 0 0,3 0-294 0 0,22 0-133 0 0,41-7-16 0 0,-53 5 0 0 0,-1 0 0 0 0,1-1 0 0 0,-1 0 0 0 0,17-7 0 0 0,15-3 0 0 0,-9 5 0 0 0,-6 3-64 0 0,-26 5-273 0 0,-3 0-138 0 0,0 0-33 0 0,0 2-4 0 0,0-1 295 0 0,-1 14-1787 0 0,-2-8-2176 0 0,3-7 2645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19:14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10135 0 0,'0'0'231'0'0,"0"0"29"0"0,0 0 19 0 0,0 0 37 0 0,0 0 125 0 0,0 0 58 0 0,0 0 11 0 0,0 0 2 0 0,-2 1 0 0 0,1 3-559 0 0,1-2 344 0 0,-1 0 1 0 0,0 0 0 0 0,1 0 0 0 0,-1-1 0 0 0,0 1 0 0 0,0 0 0 0 0,0-1 0 0 0,0 1-1 0 0,-1-1 1 0 0,1 1 0 0 0,0-1 0 0 0,-1 1 0 0 0,-2 1 0 0 0,-1 6 835 0 0,-5 19-661 0 0,0-2-472 0 0,-2 11 0 0 0,1 1 0 0 0,2 1 0 0 0,-4 48 0 0 0,-5 21 0 0 0,16-93 0 0 0,0-1 0 0 0,1-5 0 0 0,-5-17 0 0 0,1 2 0 0 0,4 5 0 0 0,0-1 0 0 0,-1 1 0 0 0,1 0 0 0 0,0-1 0 0 0,0 1 0 0 0,0-1 0 0 0,0 1 0 0 0,0-1 0 0 0,1 0 0 0 0,-1 1 0 0 0,0-1 0 0 0,1 0 0 0 0,0 0 0 0 0,-1-2 0 0 0,-6-21 0 0 0,4 3 145 0 0,-1 0 0 0 0,1-39 0 0 0,10-58 1467 0 0,-7 119-1611 0 0,1-11-1 0 0,3 1 0 0 0,-2 2 72 0 0,0 4 298 0 0,-2 4-317 0 0,0-1 1 0 0,0 1-1 0 0,0 0 1 0 0,0 0 0 0 0,0-1-1 0 0,0 1 1 0 0,0 0-1 0 0,0-1 1 0 0,0 1-1 0 0,1 0 1 0 0,-1 0-1 0 0,0-1 1 0 0,0 1-1 0 0,0 0 1 0 0,0 0-1 0 0,1-1 1 0 0,-1 1-1 0 0,0 0 1 0 0,0 0-1 0 0,1-1 1 0 0,-1 1-1 0 0,0 0 1 0 0,1 0 0 0 0,14 2 470 0 0,-5 0-727 0 0,3 0 203 0 0,1 4 0 0 0,-1 0 0 0 0,4 2 0 0 0,-13-5 0 0 0,9 11 0 0 0,-9-10 0 0 0,-1-1 0 0 0,0 1 0 0 0,0-1 0 0 0,-1 0 0 0 0,0 1 0 0 0,0 0 0 0 0,0-1 0 0 0,2 7 0 0 0,2-1 0 0 0,10 20 0 0 0,16 46 0 0 0,-26-57 0 0 0,-4-14 0 0 0,-1 0 0 0 0,1 1 0 0 0,0-1 0 0 0,0 0 0 0 0,1 0 0 0 0,-1 0 0 0 0,1 0 0 0 0,0-1 0 0 0,0 1 0 0 0,0-1 0 0 0,7 7 0 0 0,1-2 0 0 0,5 1 0 0 0,-10-9 0 0 0,-3-1 0 0 0,12-1 0 0 0,13-12 0 0 0,-16 8 0 0 0,-8 2 0 0 0,-1 0 0 0 0,0 0 0 0 0,0 0 0 0 0,0 0 0 0 0,-1 0 0 0 0,1-1 0 0 0,-1 1 0 0 0,0-1 0 0 0,2-7 0 0 0,0 1 0 0 0,-2 0 0 0 0,0 0 0 0 0,1-15 0 0 0,-3 15 0 0 0,0-1 0 0 0,-1 1 0 0 0,-1-1 0 0 0,-4-18 0 0 0,-2-8 0 0 0,8 34 0 0 0,-1 1 0 0 0,0-1 0 0 0,1 1 0 0 0,-2-1 0 0 0,1 1 0 0 0,0 0 0 0 0,-1-1 0 0 0,-2-4 0 0 0,-6-12 0 0 0,4 9 0 0 0,3 1 0 0 0,3 0 0 0 0,-3 4-133 0 0,2 5-563 0 0,1 1-257 0 0,0 0-1286 0 0,0 0-4924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4:27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6447 0 0,'0'0'142'0'0,"0"0"22"0"0,0 0 13 0 0,-2 1-20 0 0,-6 5-50 0 0,6-5 274 0 0,2-1 110 0 0,0 0 18 0 0,0 0 3 0 0,0 0 0 0 0,0 0 0 0 0,0 0 0 0 0,0 0 0 0 0,0 0 0 0 0,0 0 0 0 0,0 0 0 0 0,0 0 68 0 0,0 0 286 0 0,-4 2 354 0 0,-2 0-115 0 0,3 0 3308 0 0,-22 24-3797 0 0,2-2 824 0 0,21-23-997 0 0,11-1-193 0 0,-1-1-1 0 0,0 0 1 0 0,0 0 0 0 0,14-5 0 0 0,-5 2 232 0 0,32-5 0 0 0,-49 9-482 0 0,1 0 0 0 0,0 0 0 0 0,-1 0 0 0 0,1 0 0 0 0,-1 0 0 0 0,1 0 0 0 0,0 0 0 0 0,-1 0 0 0 0,1 0 0 0 0,-1 0 0 0 0,1 0 0 0 0,0 0 0 0 0,-1 0 0 0 0,1 0 0 0 0,-1 0 0 0 0,1 1 0 0 0,0-1 0 0 0,1 9-64 0 0,-2-6-273 0 0,-6 10-1226 0 0,-7 3-2086 0 0,11-15-1396 0 0,2-1-1393 0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8:20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53 10135 0 0,'0'0'231'0'0,"0"0"29"0"0,0 0 19 0 0,-2 0-41 0 0,-12-2-1416 0 0,3 4 7130 0 0,11-2-5817 0 0,0 0 1 0 0,0 1-1 0 0,0-1 1 0 0,0 0 0 0 0,0 0-1 0 0,0 0 1 0 0,0 0-1 0 0,0 0 1 0 0,0 0 0 0 0,0 0-1 0 0,0 0 1 0 0,0 0-1 0 0,0 0 1 0 0,0 0-1 0 0,0 1 1 0 0,0-1 0 0 0,0 0-1 0 0,0 0 1 0 0,0 0-1 0 0,0 0 1 0 0,0 0 0 0 0,0 0-1 0 0,0 0 1 0 0,0 0-1 0 0,0 0 1 0 0,0 1-1 0 0,0-1 1 0 0,0 0 0 0 0,0 0-1 0 0,0 0 1 0 0,0 0-1 0 0,0 0 1 0 0,0 0-1 0 0,0 0 1 0 0,0 0 0 0 0,0 0-1 0 0,0 0 1 0 0,0 0-1 0 0,0 1 1 0 0,0-1 0 0 0,0 0-1 0 0,0 0 1 0 0,0 0-1 0 0,0 0 1 0 0,1 0-1 0 0,7 3 1639 0 0,5-1-1604 0 0,0-1 1 0 0,1 0-1 0 0,-1-1 0 0 0,0-1 1 0 0,1 0-1 0 0,-1-1 0 0 0,19-4 1 0 0,18-3 106 0 0,294-32-277 0 0,-277 37 221 0 0,-69 5-245 0 0,0 0 0 0 0,0 1 0 0 0,0-1 0 0 0,0 0 0 0 0,1 0 0 0 0,-4 4 0 0 0,2-3-45 0 0,2-1-302 0 0,1-1-117 0 0,0 0-21 0 0,0 0-71 0 0,0 0-285 0 0,0 0-126 0 0,0 0-29 0 0,0 0-140 0 0,0 0-572 0 0,0 0-253 0 0,0 0-51 0 0,0 0-11 0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8:21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42 127 17503 0 0,'0'0'399'0'0,"0"0"60"0"0,0 0 21 0 0,0 0-59 0 0,-1-6-188 0 0,3-15 626 0 0,-1 19-350 0 0,-1 2 3 0 0,0 0 0 0 0,0 0 0 0 0,0 0 0 0 0,0 0 0 0 0,0 0 0 0 0,0 0 0 0 0,0 0 0 0 0,0 0-69 0 0,1 4-294 0 0,1 3-146 0 0,-1-1-1 0 0,0 1 0 0 0,0 0 1 0 0,0 0-1 0 0,-1 0 1 0 0,0 1-1 0 0,-1 9 0 0 0,-12 55-3 0 0,6-34-1 0 0,2-20-16 0 0,0 13 108 0 0,5-29 281 0 0,0-2 117 0 0,-7-12 534 0 0,2 5-943 0 0,3 3-77 0 0,1 0 0 0 0,0 0 1 0 0,0-1-1 0 0,0 1 0 0 0,0 0 0 0 0,1 0 0 0 0,0-1 1 0 0,0-7-1 0 0,7-38-5 0 0,-5 35 2 0 0,33-152 1 0 0,-29 149 0 0 0,-3 15 0 0 0,-1 0 0 0 0,-1 2 0 0 0,-1 1 0 0 0,0-1 0 0 0,0 1 0 0 0,1 0 0 0 0,-1-1 0 0 0,0 1 0 0 0,1-1 0 0 0,-1 1 0 0 0,1-1 0 0 0,-1 1 0 0 0,0 0 0 0 0,1-1 0 0 0,-1 1 0 0 0,1 0 0 0 0,-1-1 0 0 0,2 1 0 0 0,9 4 0 0 0,4 5 0 0 0,-11-7 0 0 0,16 7 0 0 0,4 3 0 0 0,0-4 0 0 0,-14-9 0 0 0,-3 0 0 0 0,11-1-1482 0 0,31-9-1 0 0,-6 3-2996 0 0,-32 6-3029 0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8:2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26 166 13823 0 0,'0'0'315'0'0,"0"0"45"0"0,-2 2 21 0 0,-11 11 202 0 0,13-13-332 0 0,0 1 1 0 0,0-1-1 0 0,-1 0 0 0 0,1 0 1 0 0,0 1-1 0 0,0-1 1 0 0,0 0-1 0 0,-1 0 0 0 0,1 1 1 0 0,0-1-1 0 0,0 0 0 0 0,-1 0 1 0 0,1 0-1 0 0,0 0 0 0 0,-1 1 1 0 0,1-1-1 0 0,0 0 1 0 0,0 0-1 0 0,-1 0 0 0 0,1 0 1 0 0,0 0-1 0 0,-1 0 0 0 0,1 0 1 0 0,0 0-1 0 0,-1 0 1 0 0,1 0-1 0 0,0 0 0 0 0,-1 0 1 0 0,1 0-1 0 0,-1 0 0 0 0,0-9 1695 0 0,6-18-2284 0 0,-4 25 939 0 0,1-5-422 0 0,2 0 1 0 0,-1 0-1 0 0,1 0 0 0 0,0 0 1 0 0,1 0-1 0 0,-1 1 0 0 0,1 0 1 0 0,1 0-1 0 0,-1 0 0 0 0,1 0 1 0 0,11-7-1 0 0,-14 10-179 0 0,0 0 0 0 0,1 1 0 0 0,0-1 0 0 0,-1 1 0 0 0,1 0 0 0 0,4-2 0 0 0,1 1 0 0 0,2-2 0 0 0,2 4 0 0 0,0 6 0 0 0,4 5 0 0 0,-15-4 0 0 0,-1-3 0 0 0,4 8 0 0 0,1 6 0 0 0,-7-12 0 0 0,0-1 0 0 0,0 3 0 0 0,1-2 0 0 0,0-1 0 0 0,0 1 0 0 0,-1-1 0 0 0,0 1 0 0 0,-2 6 0 0 0,-3 1 0 0 0,0-3 72 0 0,4-8 299 0 0,2-1 117 0 0,0 0 21 0 0,0 0-134 0 0,1-2-466 0 0,0 0 1 0 0,0 0-1 0 0,0 1 1 0 0,0-1-1 0 0,0 0 1 0 0,0 0-1 0 0,0 0 1 0 0,1 1-1 0 0,2-3 1 0 0,0-1-157 0 0,9-12 160 0 0,1 1 0 0 0,0 1 1 0 0,1 1-1 0 0,0 0 0 0 0,2 0 1 0 0,26-16-1 0 0,-26 22 87 0 0,-1 4 0 0 0,-15 4 33 0 0,1 0 0 0 0,-1 0 1 0 0,0 0-1 0 0,1 0 0 0 0,-1 0 0 0 0,1 0 0 0 0,-1 0 1 0 0,1 1-1 0 0,-1-1 0 0 0,0 0 0 0 0,1 1 0 0 0,-1-1 1 0 0,1 1-1 0 0,-1-1 0 0 0,0 1 0 0 0,0 0 0 0 0,1 0 1 0 0,-1 0-1 0 0,0-1 0 0 0,0 1 0 0 0,0 0 0 0 0,0 0 1 0 0,0 1-1 0 0,0-1 0 0 0,0 0 0 0 0,0 0 0 0 0,-1 0 1 0 0,1 1-1 0 0,0 0 0 0 0,1 2 58 0 0,-1-1-1 0 0,0 1 1 0 0,-1 0-1 0 0,1 0 1 0 0,0-1-1 0 0,-1 1 1 0 0,0 0-1 0 0,0 0 1 0 0,0 0 0 0 0,-1 5-1 0 0,-8 28-865 0 0,5-25 322 0 0,0 1 1 0 0,-2 24 0 0 0,5-34-273 0 0,1-3-246 0 0,0 0-1544 0 0,0 0-6014 0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8:22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8287 0 0,'0'0'191'0'0,"0"0"26"0"0,0 0 9 0 0,0 0 42 0 0,0 0 158 0 0,0 0 72 0 0,0 0 12 0 0,0 0 2 0 0,0 0 0 0 0,0 0 0 0 0,0 0 0 0 0,0 0 0 0 0,0 0 0 0 0,0 0 0 0 0,0 0 0 0 0,3 0 0 0 0,153 0 5728 0 0,-141 0-6240 0 0,-10 0 0 0 0,0-2 0 0 0,29-3 0 0 0,-22 4-64 0 0,-10 1-273 0 0,-2 0-138 0 0,0 0-851 0 0,0 0-3444 0 0,0 0-1474 0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8:26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11975 0 0,'0'0'267'0'0,"0"0"42"0"0,0 0 17 0 0,0 0-28 0 0,0 0-58 0 0,0 0 491 0 0,0 0 238 0 0,0 0 45 0 0,0 0-61 0 0,0 0-288 0 0,0 0-121 0 0,0 0-28 0 0,0 0-4 0 0,0 0 0 0 0,0 0 0 0 0,0 0 0 0 0,0 0 0 0 0,0 0 0 0 0,0 0 0 0 0,0 0 0 0 0,0 0 0 0 0,0 0 0 0 0,0 0 0 0 0,0 0 0 0 0,5-2-68 0 0,26-9-271 0 0,-26 11-174 0 0,0 1 1 0 0,-3-1 0 0 0,1 0 0 0 0,-1 0 0 0 0,0 0 0 0 0,0-1 0 0 0,0 1 0 0 0,0-1 0 0 0,0 1 0 0 0,1-1 0 0 0,-1 0 0 0 0,3-1 0 0 0,45-10 0 0 0,85-10 0 0 0,-87 15 0 0 0,-25 5 0 0 0,30 1 0 0 0,-40 1 0 0 0,1 1 0 0 0,-1 1 0 0 0,0-2 0 0 0,0 0 0 0 0,0-1 0 0 0,-3-1-64 0 0,-8 2-273 0 0,-2 0-138 0 0,0 0-33 0 0,0 0-140 0 0,0 0-572 0 0,0 0-253 0 0,0 0-51 0 0,-18-8-3983 0 0,3 6 3463 0 0,1 3-4 0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8:27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18 11975 0 0,'0'0'267'0'0,"-2"1"42"0"0,-19 11 417 0 0,4-2 765 0 0,17-10-1434 0 0,-1 0 0 0 0,1 0 0 0 0,0 1 0 0 0,0-1 0 0 0,0 0 0 0 0,0 0 0 0 0,0 0 0 0 0,0 0 0 0 0,0 0 0 0 0,0 0 0 0 0,0 1 0 0 0,0-1 0 0 0,0 0 0 0 0,0 0-1 0 0,0 0 1 0 0,0 0 0 0 0,0 0 0 0 0,0 0 0 0 0,0 0 0 0 0,0 1 0 0 0,0-1 0 0 0,0 0 0 0 0,0 0 0 0 0,0 0 0 0 0,0 0 0 0 0,0 0 0 0 0,0 0 0 0 0,0 1 0 0 0,0-1 0 0 0,0 0 0 0 0,0 0-1 0 0,1 0 1 0 0,-1 0 0 0 0,0 0 0 0 0,0 0 0 0 0,0 0 0 0 0,0 0 0 0 0,0 0 0 0 0,0 1 0 0 0,0-1 0 0 0,0 0 0 0 0,1 0 0 0 0,-1 0 0 0 0,0 0 0 0 0,0 0 0 0 0,0 0 0 0 0,0 0-1 0 0,0 0 1 0 0,0 0 0 0 0,0 0 0 0 0,1 0 0 0 0,-1 0 0 0 0,0 0 0 0 0,0 0 0 0 0,23 1 2908 0 0,-22-1-3487 0 0,38-4 1961 0 0,51-11-1 0 0,-22 2-1139 0 0,60-1-299 0 0,-103 13 0 0 0,0 2 0 0 0,0 0 0 0 0,27 5 0 0 0,-32-3 97 0 0,-12-4-1578 0 0,-6 2 1162 0 0,2-1 224 0 0,2-1-4356 0 0,4-2 2916 0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8:27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17503 0 0,'0'0'803'0'0,"-2"1"-18"0"0,-22 16-469 0 0,23-17-316 0 0,0 1 0 0 0,0-1 0 0 0,0 1 0 0 0,0 0 0 0 0,0-1 0 0 0,0 1 0 0 0,0 0 0 0 0,0 0 0 0 0,1-1 0 0 0,-1 1 0 0 0,0 0 0 0 0,0 0 0 0 0,1 0 0 0 0,-1 0 0 0 0,0 0 0 0 0,1 0 0 0 0,-2 2 0 0 0,1 1 0 0 0,-1 0 79 0 0,0-1 45 0 0,1-1 0 0 0,0 0 0 0 0,-1 0 0 0 0,1 0 0 0 0,0 1 0 0 0,-1 3 0 0 0,4-3 62 0 0,-1 0 0 0 0,1 0 0 0 0,-1 1 0 0 0,1-1 0 0 0,0-1-1 0 0,0 1 1 0 0,0 0 0 0 0,1 0 0 0 0,-1-1 0 0 0,5 4 0 0 0,-6-5-120 0 0,0 0 0 0 0,0-1-1 0 0,0 1 1 0 0,0 0 0 0 0,0 0-1 0 0,0-1 1 0 0,1 1 0 0 0,-1-1 0 0 0,0 1-1 0 0,0-1 1 0 0,1 0 0 0 0,1 1-1 0 0,4 1 105 0 0,28 7 173 0 0,1 0 0 0 0,0-3 0 0 0,52 4-1 0 0,-42-5 45 0 0,63 13-1 0 0,-95-13-386 0 0,-2 3 0 0 0,-12-6 0 0 0,1-1 0 0 0,-1 0 0 0 0,1 0 0 0 0,-1 0 0 0 0,1 1 0 0 0,-1-1 0 0 0,0 0 0 0 0,1 1 0 0 0,-1-1 0 0 0,0 0 0 0 0,0 1 0 0 0,0-1 0 0 0,0 0 0 0 0,0 1 0 0 0,-1-1 0 0 0,1 0 0 0 0,0 1 0 0 0,0-1 0 0 0,-1 0 0 0 0,1 1 0 0 0,-1-1 0 0 0,1 0 0 0 0,-1 0 0 0 0,0 0 0 0 0,1 1 0 0 0,-1-1 0 0 0,0 0 0 0 0,-1 1 0 0 0,-2 3 0 0 0,-1 1 0 0 0,1-1 0 0 0,-1 0 0 0 0,-7 4 0 0 0,-31 25 0 0 0,-2-3 0 0 0,-63 32 0 0 0,90-55-201 0 0,17-7-850 0 0,1-1-385 0 0,0 0-1273 0 0,0 0-4798 0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8:28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 11975 0 0,'0'0'267'0'0,"0"0"42"0"0,0 0 17 0 0,0 0-28 0 0,0 0-58 0 0,0 0 491 0 0,3 0 238 0 0,1 0-477 0 0,1 1-99 0 0,1-1 8046 0 0,-9 12-7483 0 0,2-9-947 0 0,1 0 0 0 0,-1 0-1 0 0,0 0 1 0 0,0 1 0 0 0,0-1-1 0 0,-1 0 1 0 0,1 0 0 0 0,-1 0-1 0 0,0-1 1 0 0,0 1 0 0 0,0 0-1 0 0,0-1 1 0 0,0 1 0 0 0,0-1 0 0 0,-1 0-1 0 0,1 1 1 0 0,-1-1 0 0 0,0-1-1 0 0,-4 4 1 0 0,-6 4-11 0 0,-7 5 2 0 0,-23 14 0 0 0,26-19 0 0 0,1 2 0 0 0,0 0 0 0 0,-15 15 0 0 0,10-6 0 0 0,-25 33 0 0 0,44-50 0 0 0,0-1 0 0 0,1 1 0 0 0,-1-1 0 0 0,1 1 0 0 0,0 0 0 0 0,-1-1 0 0 0,0 5 0 0 0,-1 2 0 0 0,0-1 0 0 0,0 0 0 0 0,-7 10 0 0 0,6-13 0 0 0,0 3 0 0 0,3 16 0 0 0,0-18 131 0 0,3 11 996 0 0,11 12-337 0 0,-2-11-790 0 0,-8-15 0 0 0,6 6 0 0 0,6 3 0 0 0,-10-10 0 0 0,0-1 0 0 0,-1 1 0 0 0,19 3 0 0 0,47 8 0 0 0,-66-13 0 0 0,-2 0 0 0 0,-1 0 0 0 0,1-1 0 0 0,-1 1 0 0 0,1 0 0 0 0,-1 0 0 0 0,1 0 0 0 0,-1 0 0 0 0,0 1 0 0 0,1-1 0 0 0,-1 0 0 0 0,1 1 0 0 0,1 0 0 0 0,10 4 0 0 0,24 12-876 0 0,-36-17 368 0 0,-1 0-208 0 0,3 1-857 0 0,27 4-2411 0 0,-26-4 1937 0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8:30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13 276 11975 0 0,'0'0'267'0'0,"0"0"42"0"0,0 0 17 0 0,0 0-28 0 0,0 0-126 0 0,0 0 204 0 0,0 0 111 0 0,0 0 22 0 0,0 0 71 0 0,0 0 286 0 0,0 0 124 0 0,0 0 30 0 0,-7-5 3196 0 0,6 1-4101 0 0,-1-1-1 0 0,1 0 0 0 0,1 1 1 0 0,-1-1-1 0 0,1 0 1 0 0,0 1-1 0 0,0-1 0 0 0,0 0 1 0 0,0 1-1 0 0,1-1 1 0 0,0 0-1 0 0,0 1 0 0 0,0-1 1 0 0,2-5-1 0 0,2-1 178 0 0,-1 0 0 0 0,1 0 0 0 0,1 1 0 0 0,11-18 0 0 0,-8 17-64 0 0,0 0-1 0 0,1 0 1 0 0,0 0-1 0 0,1 1 1 0 0,-1 1-1 0 0,2 0 1 0 0,0 0 0 0 0,19-10-1 0 0,-28 18-227 0 0,1-1 0 0 0,-1 1 0 0 0,0 0 0 0 0,0 0 0 0 0,1 0 0 0 0,5 0 0 0 0,33-8 0 0 0,-38 7 0 0 0,1 0 0 0 0,16 2 0 0 0,-7 2 0 0 0,1 3 0 0 0,-13-4 0 0 0,1 2 0 0 0,-1-1 0 0 0,0 0 0 0 0,1 0 0 0 0,-1 1 0 0 0,0-1 0 0 0,0 1 0 0 0,-1 0 0 0 0,1-1 0 0 0,0 1 0 0 0,-1 0 0 0 0,0 0 0 0 0,2 5 0 0 0,-2-4 0 0 0,1-1 0 0 0,-1 1 0 0 0,0-1 0 0 0,-1 1 0 0 0,1-1 0 0 0,-1 1 0 0 0,1-1 0 0 0,-1 1 0 0 0,0 0 0 0 0,0-1 0 0 0,-1 1 0 0 0,0 4 0 0 0,-1 1 0 0 0,2-5 0 0 0,-1 0 0 0 0,1 0 0 0 0,-1 0 0 0 0,0 0 0 0 0,0 0 0 0 0,-1 0 0 0 0,-2 6 0 0 0,0-3 0 0 0,-3 6 0 0 0,-2-4 0 0 0,6-6 0 0 0,-18 6 0 0 0,11-8 0 0 0,10-1 0 0 0,0 0 0 0 0,-1 0 0 0 0,1 0 0 0 0,0-1 0 0 0,-1 1 0 0 0,1 0 0 0 0,0 0 0 0 0,-1-1 0 0 0,1 1 0 0 0,0 0 0 0 0,0-1 0 0 0,-1 1 0 0 0,1 0 0 0 0,0-1 0 0 0,0 1 0 0 0,0 0 0 0 0,-1-1 0 0 0,1 1 0 0 0,0-1 0 0 0,-1-10 0 0 0,3 5 0 0 0,-1 1 0 0 0,1 0 0 0 0,0 0 0 0 0,1 0 0 0 0,-1 0 0 0 0,1 0 0 0 0,0 1 0 0 0,0-1 0 0 0,1 1 0 0 0,-1-1 0 0 0,8-5 0 0 0,5-5 0 0 0,30-20 0 0 0,-35 27 0 0 0,-2 1 0 0 0,0 1 0 0 0,1 1 0 0 0,-1-1 0 0 0,1 1 0 0 0,1 1 0 0 0,-1 0 0 0 0,0 1 0 0 0,1 0 0 0 0,0 0 0 0 0,0 1 0 0 0,13-1 0 0 0,-6 3 0 0 0,-13 2 0 0 0,-3 0 0 0 0,8 5 0 0 0,-7-3 0 0 0,-1 0 0 0 0,0 0 0 0 0,0 0 0 0 0,0 0 0 0 0,0 0 0 0 0,-1 0 0 0 0,1 0 0 0 0,-1 1 0 0 0,0-1 0 0 0,0 1 0 0 0,-1-1 0 0 0,1 1 0 0 0,-1-1 0 0 0,0 1 0 0 0,0-1 0 0 0,-1 5 0 0 0,-2 8 0 0 0,0 0 0 0 0,-10 32 0 0 0,5-25-64 0 0,7-22-273 0 0,1-2-138 0 0,0 0-33 0 0,0 0-72 0 0,0 0-285 0 0,0 0-126 0 0,0 0-29 0 0,0 0-72 0 0,2-1 612 0 0,0 1-1 0 0,0-1 1 0 0,0 0 0 0 0,0-1-1 0 0,0 1 1 0 0,0 0 0 0 0,0 0-1 0 0,3-4 1 0 0,-5 5 391 0 0,12-11-1447 0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8:31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11975 0 0,'0'0'547'0'0,"0"0"-11"0"0,-2 1-344 0 0,-47 19 4305 0 0,1-3-993 0 0,46-16-2484 0 0,0 0-65 0 0,-7 2 419 0 0,5 1-696 0 0,4-4-667 0 0,0 0 0 0 0,0 0 0 0 0,0 1 0 0 0,0-1 0 0 0,1 0 1 0 0,-1 1-1 0 0,0-1 0 0 0,0 0 0 0 0,0 0 0 0 0,1 0 0 0 0,-1 1 0 0 0,0-1 0 0 0,0 0 1 0 0,1 0-1 0 0,-1 0 0 0 0,0 1 0 0 0,0-1 0 0 0,1 0 0 0 0,-1 0 0 0 0,0 0 0 0 0,0 0 1 0 0,1 0-1 0 0,-1 0 0 0 0,0 0 0 0 0,1 0 0 0 0,12 3 142 0 0,0 0 0 0 0,0-1 0 0 0,0-1 0 0 0,0 0 0 0 0,0-1 0 0 0,25-3 0 0 0,8 1-61 0 0,-35 2-592 0 0,-9 0 58 0 0,0 0 293 0 0,16 3 197 0 0,-15 4 548 0 0,-4-2-380 0 0,1-1-130 0 0,-1-1 0 0 0,0 0 0 0 0,0 1-1 0 0,-1-1 1 0 0,1 0 0 0 0,0 0 0 0 0,-1 0 0 0 0,0 0 0 0 0,0 0 0 0 0,0 0-1 0 0,0 0 1 0 0,-5 4 0 0 0,-9 9-220 0 0,0 0 1 0 0,-25 17-1 0 0,12-14-1873 0 0,28-18 1495 0 0,1-1 0 0 0,0 0-136 0 0,0 0-572 0 0,0 0-253 0 0,0 0-1108 0 0,0 0-4241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4:27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0 378 8287 0 0,'0'0'191'0'0,"0"0"26"0"0,0 0 9 0 0,0 0 110 0 0,0 0 444 0 0,4-12 2238 0 0,9-18-566 0 0,-2 0-1 0 0,-1-1 1 0 0,8-42 0 0 0,14-44 236 0 0,-12 67-2599 0 0,-20 49 282 0 0,0 1 117 0 0,0 0 21 0 0,0 0-66 0 0,-1 2-294 0 0,-1-1-148 0 0,1 1 1 0 0,-1 0-1 0 0,1 0 0 0 0,0 0 0 0 0,0 0 1 0 0,-1 0-1 0 0,1 0 0 0 0,1 1 0 0 0,-1-1 1 0 0,0 0-1 0 0,0 0 0 0 0,1 1 0 0 0,-1 2 1 0 0,0 2-4 0 0,-1 18 2 0 0,2-20 0 0 0,0-1-58 0 0,0 0-1 0 0,0 0 1 0 0,0 0 0 0 0,1 0-1 0 0,-1 0 1 0 0,1 0-1 0 0,0 0 1 0 0,0 0 0 0 0,0-1-1 0 0,3 7 1 0 0,-1-3-176 0 0,-1-3-211 0 0,-2-3 407 0 0,0-1 1 0 0,1 1 0 0 0,-1 0 0 0 0,0 0 0 0 0,1-1 0 0 0,-1 1-1 0 0,0 0 1 0 0,1 0 0 0 0,-1-1 0 0 0,1 1 0 0 0,0-1 0 0 0,-1 1-1 0 0,2 0 1 0 0,0 1-97 0 0,6 5 118 0 0,2-2 16 0 0,-6-4 0 0 0,0 0 0 0 0,-1-1 0 0 0,1 0 0 0 0,0 1 0 0 0,0-1 0 0 0,-1-1 0 0 0,1 1 0 0 0,0-1 0 0 0,-1 1 0 0 0,1-1 0 0 0,0 0 0 0 0,-1 0 0 0 0,1-1 0 0 0,-1 1 0 0 0,1-1 0 0 0,-1 0 0 0 0,0 1 0 0 0,0-2 0 0 0,0 1 0 0 0,4-3 0 0 0,5-5 0 0 0,-1-1 0 0 0,0 0 0 0 0,13-17 0 0 0,-19 20 0 0 0,1 0 0 0 0,8-18 0 0 0,2-4 0 0 0,-4 0 876 0 0,-11 28-368 0 0,-1 1-65 0 0,0 1-441 0 0,0-1 1 0 0,0 1-1 0 0,0 0 0 0 0,0 0 1 0 0,0 0-1 0 0,0 0 1 0 0,0 0-1 0 0,0 0 0 0 0,0 0 1 0 0,0-1-1 0 0,0 1 1 0 0,0 0-1 0 0,0 0 0 0 0,0 0 1 0 0,0 0-1 0 0,0 0 1 0 0,0 0-1 0 0,-1 0 0 0 0,1 0 1 0 0,0-1-1 0 0,0 1 1 0 0,0 0-1 0 0,0 0 1 0 0,0 0-1 0 0,0 0 0 0 0,0 0 1 0 0,0 0-1 0 0,0 0 1 0 0,0 0-1 0 0,-1 0 0 0 0,1 0 1 0 0,0 0-1 0 0,0 0 1 0 0,0 0-1 0 0,0 0 0 0 0,0 0 1 0 0,0 0-1 0 0,0 0 1 0 0,0 0-1 0 0,-1 0 0 0 0,1 0 1 0 0,0 0-1 0 0,0 0 1 0 0,0 0-1 0 0,0 0 0 0 0,-6 4 46 0 0,-2 7-41 0 0,8-11-7 0 0,-5 9 0 0 0,0 0 0 0 0,0 1 0 0 0,1-1 0 0 0,0 1 0 0 0,1-1 0 0 0,0 1 0 0 0,1 0 0 0 0,0 0 0 0 0,0 1 0 0 0,0 15 0 0 0,2-20-199 0 0,0 0 0 0 0,0 0-1 0 0,1 1 1 0 0,1 7 0 0 0,-1-12 109 0 0,0 0-1 0 0,0 0 0 0 0,0 0 1 0 0,0-1-1 0 0,0 1 1 0 0,0 0-1 0 0,1 0 1 0 0,-1-1-1 0 0,0 1 1 0 0,3 1-1 0 0,-3-2-112 0 0,0 0 1 0 0,0 0-1 0 0,1 0 1 0 0,-1 0-1 0 0,0 0 0 0 0,1 0 1 0 0,-1-1-1 0 0,1 1 0 0 0,-1 0 1 0 0,1-1-1 0 0,-1 1 1 0 0,1-1-1 0 0,-1 0 0 0 0,1 0 1 0 0,-1 1-1 0 0,1-1 0 0 0,-1 0 1 0 0,1 0-1 0 0,0 0 0 0 0,-1-1 1 0 0,3 1-1 0 0,-2-1-463 0 0,1 1 0 0 0,-1-1 0 0 0,1 0 0 0 0,-1 0 0 0 0,1 0 0 0 0,-1-1 0 0 0,0 1 0 0 0,0 0 0 0 0,1-1 0 0 0,3-3 0 0 0,-5 4-5326 0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8:31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0,'0'0'630'0'0,"0"0"-13"0"0,2 1-393 0 0,5 1 75 0 0,0 1 0 0 0,-1-1 0 0 0,1 0 1 0 0,0 0-1 0 0,13 1 0 0 0,40 0 2459 0 0,1 1-218 0 0,6 0-1336 0 0,-65-3-833 0 0,21-7-5015 0 0,-21 5 3109 0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8:33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30 8287 0 0,'1'-1'191'0'0,"18"-11"444"0"0,-12 5-383 0 0,-6 6 848 0 0,1 0 354 0 0,-2 1-1255 0 0,0-1-1 0 0,0 1 0 0 0,0 0 1 0 0,1 0-1 0 0,-1 0 0 0 0,0 0 0 0 0,0 0 1 0 0,0 0-1 0 0,0 0 0 0 0,0 0 1 0 0,1 0-1 0 0,-1-1 0 0 0,0 1 1 0 0,0 0-1 0 0,0 0 0 0 0,0 0 0 0 0,0 0 1 0 0,0 0-1 0 0,0-1 0 0 0,0 1 1 0 0,1 0-1 0 0,-1 0 0 0 0,0 0 1 0 0,0 0-1 0 0,0-1 0 0 0,0 1 0 0 0,0 0 1 0 0,0 0-1 0 0,0 0 0 0 0,0 0 1 0 0,0-1-1 0 0,0 1 0 0 0,0 0 1 0 0,0 0-1 0 0,0 0 0 0 0,0 0 0 0 0,0-1 1 0 0,0 1-1 0 0,0 0 0 0 0,-1 0 1 0 0,1 0-1 0 0,0 0 0 0 0,0-1 1 0 0,0 1-1 0 0,0 0 0 0 0,0 0 0 0 0,0 0 1 0 0,0 0-1 0 0,0 0 0 0 0,-1-1 1 0 0,-11 3 1883 0 0,-19 12-2702 0 0,-91 47 2084 0 0,75-40-856 0 0,120-53-608 0 0,-38 15 0 0 0,49-15 0 0 0,-69 28 0 0 0,-3 2 0 0 0,1 5 0 0 0,-12-3 0 0 0,0 0 0 0 0,-1 1 0 0 0,1-1 0 0 0,-1 1 0 0 0,1-1 0 0 0,0 1 0 0 0,-1 0 0 0 0,1-1 0 0 0,-1 1 0 0 0,1-1 0 0 0,-1 1 0 0 0,0 0 0 0 0,1 1 0 0 0,0 1 0 0 0,0 0 0 0 0,-1 0 0 0 0,1 0 0 0 0,-1 0 0 0 0,0 0 0 0 0,0 0 0 0 0,0 0 0 0 0,0 0 0 0 0,-1 0 0 0 0,1 0 0 0 0,-1 0 0 0 0,0 0 0 0 0,0-1 0 0 0,0 1 0 0 0,-2 4 0 0 0,-2 4 0 0 0,0 0 0 0 0,-11 15 0 0 0,12-19 0 0 0,-1 0 0 0 0,-1 0 0 0 0,0-1 0 0 0,1 0 0 0 0,-8 6 0 0 0,-6 2 0 0 0,-23 13 0 0 0,31-21 0 0 0,0-3 0 0 0,3-4 0 0 0,7 0 0 0 0,0 0 0 0 0,1 0 0 0 0,0 0 0 0 0,-1 0 0 0 0,1 0 0 0 0,0 0 0 0 0,-1 0 0 0 0,1 0 0 0 0,0 0 0 0 0,0 0 0 0 0,0 0 0 0 0,0 0 0 0 0,0 0 0 0 0,0 0 0 0 0,0-1 0 0 0,0 1 0 0 0,0 0 0 0 0,1 0 0 0 0,-1 0 0 0 0,0 0 0 0 0,1 0 0 0 0,-1 0 0 0 0,1 0 0 0 0,0-1 0 0 0,1-2 0 0 0,0 0 0 0 0,0 0 0 0 0,1 1 0 0 0,4-7 0 0 0,-6 9 0 0 0,0 0 0 0 0,-1 0 0 0 0,1 1 0 0 0,0-1 0 0 0,-1 0 0 0 0,1 1 0 0 0,0-1 0 0 0,0 1 0 0 0,-1-1 0 0 0,1 1 0 0 0,0-1 0 0 0,0 1 0 0 0,1-1 0 0 0,18-8 0 0 0,-10 3 0 0 0,-9 6 0 0 0,-1-1 0 0 0,1 1 0 0 0,-1 0 0 0 0,0 0 0 0 0,1 0 0 0 0,-1-1 0 0 0,1 1 0 0 0,-1 0 0 0 0,1 0 0 0 0,-1 0 0 0 0,0 0 0 0 0,1 0 0 0 0,-1 0 0 0 0,1 0 0 0 0,-1 0 0 0 0,1 0 0 0 0,-1 0 0 0 0,1 0 0 0 0,-1 0 0 0 0,1 0 0 0 0,1 1 0 0 0,-1 0 0 0 0,0 0 0 0 0,1 0 0 0 0,-1 0 0 0 0,0 1 0 0 0,0-1 0 0 0,0 0 0 0 0,0 1 0 0 0,0-1 0 0 0,0 0 0 0 0,0 1 0 0 0,0-1 0 0 0,0 1 0 0 0,-1 0 0 0 0,1-1 0 0 0,-1 1 0 0 0,1-1 0 0 0,-1 1 0 0 0,1 0 0 0 0,-1-1 0 0 0,0 1 0 0 0,0 2 0 0 0,0 5 0 0 0,0 1 0 0 0,-3 17 0 0 0,2-16 0 0 0,-12 71 0 0 0,-3-6 0 0 0,14-67 0 0 0,1-1 0 0 0,-1 0 0 0 0,-1 0 0 0 0,1 0 0 0 0,-1-1 0 0 0,-1 1 0 0 0,1-1 0 0 0,-2 1 0 0 0,1-1 0 0 0,0 0 0 0 0,-1-1 0 0 0,-1 1 0 0 0,1-1 0 0 0,-1 0 0 0 0,0 0 0 0 0,0-1 0 0 0,-1 0 0 0 0,1 0 0 0 0,-1 0 0 0 0,-1-1 0 0 0,1 0 0 0 0,0 0 0 0 0,-16 4 0 0 0,6-1 0 0 0,15-6 0 0 0,1 0 0 0 0,-1 0 0 0 0,0 0 0 0 0,1 0 0 0 0,-1-1 0 0 0,0 1 0 0 0,0-1 0 0 0,0 0 0 0 0,1 1 0 0 0,-1-1 0 0 0,0 0 0 0 0,0 0 0 0 0,0 0 0 0 0,0 0 0 0 0,0 0 0 0 0,-2-1 0 0 0,-2-1 0 0 0,-1 0 0 0 0,0-1 0 0 0,1 0 0 0 0,-1 0 0 0 0,1 0 0 0 0,0-1 0 0 0,0 0 0 0 0,0 0 0 0 0,-6-6 0 0 0,5 3 0 0 0,2-3 0 0 0,5 8-112 0 0,0 1 1 0 0,0-1-1 0 0,1 0 0 0 0,-1 0 1 0 0,0 0-1 0 0,1 1 0 0 0,-1-1 1 0 0,1 0-1 0 0,-1 1 0 0 0,1-1 1 0 0,0 0-1 0 0,0 1 0 0 0,0-1 1 0 0,0 1-1 0 0,0-1 0 0 0,0 1 1 0 0,0 0-1 0 0,0-1 0 0 0,1 1 1 0 0,-1 0-1 0 0,3-2 0 0 0,4-3-1489 0 0,0 1-1 0 0,15-8 0 0 0,-22 13 1558 0 0,10-6-6778 0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8:34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0 13823 0 0,'0'0'315'0'0,"0"0"45"0"0,0 0 21 0 0,0 0-49 0 0,0 0-149 0 0,0 0 194 0 0,0 0 110 0 0,0 0 22 0 0,0 0 3 0 0,0 0 0 0 0,0 0 0 0 0,0 0 0 0 0,0 0 68 0 0,2 2 286 0 0,-1 0-781 0 0,0 0 0 0 0,0 0 0 0 0,0 0 0 0 0,0 1 0 0 0,0-1 0 0 0,0 0 0 0 0,-1 0 0 0 0,1 1 0 0 0,-1-1 0 0 0,0 0 0 0 0,1 1 0 0 0,-1-1 0 0 0,0 0 0 0 0,-1 1 0 0 0,1-1 0 0 0,0 0 0 0 0,-1 1 0 0 0,1-1 0 0 0,-1 0 0 0 0,1 0 0 0 0,-1 1 0 0 0,-1 1 0 0 0,-4 7 566 0 0,1 0 1 0 0,-2 0-1 0 0,-9 12 0 0 0,-5 10 95 0 0,15-23-746 0 0,-1-1 0 0 0,0 0 0 0 0,0 0 0 0 0,-1-1 0 0 0,0 1 0 0 0,0-2 0 0 0,-1 1 0 0 0,0-1 0 0 0,-18 11 0 0 0,23-15 0 0 0,-20 5 0 0 0,-4-3 0 0 0,25-3 0 0 0,-2 0 0 0 0,-14-5 0 0 0,7 0 0 0 0,2-4 0 0 0,9 6 44 0 0,0 0-1 0 0,0 0 1 0 0,0-1 0 0 0,1 1 0 0 0,-1 0-1 0 0,0-1 1 0 0,0 1 0 0 0,1-1-1 0 0,-1 1 1 0 0,1-1 0 0 0,-1 1-1 0 0,1-1 1 0 0,0 1 0 0 0,-1-1-1 0 0,1 1 1 0 0,0-3 0 0 0,1-1 180 0 0,-1 1 0 0 0,1 0 0 0 0,0-1 0 0 0,2-5 0 0 0,1-3-39 0 0,1 2-185 0 0,-2 8 0 0 0,21-15 0 0 0,-14 11 0 0 0,1 2 0 0 0,3 6 0 0 0,-7 0 0 0 0,-2-1 0 0 0,-1 1 0 0 0,0 0 0 0 0,1 1 0 0 0,-1-1 0 0 0,7 4 0 0 0,-2-2 0 0 0,-6-2 0 0 0,1 0 0 0 0,0 1 0 0 0,-1-1 0 0 0,0 1 0 0 0,1 0 0 0 0,-1 0 0 0 0,0 1 0 0 0,4 2 0 0 0,17 14 0 0 0,11 7 0 0 0,-16-14-462 0 0,-11-11 48 0 0,-6 1 240 0 0,21 2-960 0 0,-16-4 1518 0 0,7-1-9457 0 0,-8 0 7554 0 0,4-4-17 0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8:3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13823 0 0,'0'0'630'0'0,"0"0"-13"0"0,0 0-252 0 0,0 0 391 0 0,0 0 216 0 0,0 0 42 0 0,1 2 8 0 0,3-1-573 0 0,-1 1 0 0 0,1 0 0 0 0,-1-1 1 0 0,1 0-1 0 0,0 1 0 0 0,-1-2 0 0 0,1 1 0 0 0,0 0 0 0 0,5 0 0 0 0,42-2-473 0 0,-14 1 1317 0 0,-21 0-1278 0 0,1-2 0 0 0,0 1 0 0 0,29-8 0 0 0,-23 4-737 0 0,24-2 0 0 0,-31 5 674 0 0,-16 1-2464 0 0,4 1-4664 0 0,-4 0 1184 0 0</inkml:trace>
  <inkml:trace contextRef="#ctx0" brushRef="#br0" timeOffset="1">162 0 11975 0 0,'0'0'547'0'0,"0"0"-11"0"0,0 0-203 0 0,0 0 419 0 0,-1 2 220 0 0,1 22 3647 0 0,0-18-3956 0 0,1 0 1 0 0,0 0-1 0 0,3 11 0 0 0,-3-2 496 0 0,-1-5-778 0 0,5 9 365 0 0,-3-14-571 0 0,-1 0 1 0 0,0 0-1 0 0,0 0 0 0 0,0 9 1 0 0,0 11-155 0 0,0-17-22 0 0,0 0 0 0 0,-1 1 0 0 0,-1 7 0 0 0,0 27 1 0 0,-3-26-401 0 0,4-16-74 0 0,0-1-33 0 0,0 0-72 0 0,0 0-285 0 0,0 0-126 0 0,0 0-29 0 0,0 0-4 0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8:36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47 13823 0 0,'0'0'315'0'0,"0"0"45"0"0,2-1 21 0 0,8-3 4 0 0,-4 2-21 0 0,-1-1 0 0 0,1 1 0 0 0,-1-1 0 0 0,0 0 0 0 0,0 0 0 0 0,0 0 1 0 0,7-7-1 0 0,2-1 3586 0 0,-10 10-1569 0 0,-9 7-1322 0 0,-7 4-1059 0 0,0 0 0 0 0,0-1 0 0 0,-1 0 0 0 0,-1-1 0 0 0,1-1 0 0 0,-1 0 0 0 0,-19 6 0 0 0,27-11-5 0 0,3-1 14 0 0,0 1-1 0 0,-1-2 1 0 0,1 1-1 0 0,0 0 1 0 0,0-1-1 0 0,0 1 1 0 0,-1-1 0 0 0,-3 0-1 0 0,6 0 363 0 0,1 0 117 0 0,0 0 21 0 0,1 0-66 0 0,30-13-294 0 0,-20 8-141 0 0,22-7 0 0 0,-11 6-8 0 0,-2 0 0 0 0,24-3 0 0 0,-38 8 0 0 0,0 0 0 0 0,-1 1 0 0 0,1 0 0 0 0,0 0 0 0 0,-1 1 0 0 0,1-1 0 0 0,-1 1 0 0 0,1 0 0 0 0,6 3 0 0 0,0 0 0 0 0,1 4 0 0 0,-11-3 0 0 0,-1-3 0 0 0,0 1 0 0 0,-1 0 0 0 0,1 0 0 0 0,0 0 0 0 0,-1 0 0 0 0,1 0 0 0 0,-1 1 0 0 0,0-1 0 0 0,0 0 0 0 0,-1 0 0 0 0,1 0 0 0 0,0 0 0 0 0,-1 0 0 0 0,0 0 0 0 0,0 0 0 0 0,0 0 0 0 0,0 0 0 0 0,0 0 0 0 0,-2 3 0 0 0,-1 1 0 0 0,1-1 0 0 0,-1 1 0 0 0,0-1 0 0 0,-1 0 0 0 0,0-1 0 0 0,-9 10 0 0 0,6-7 0 0 0,-1-1 0 0 0,0 0 0 0 0,0-1 0 0 0,-1 1 0 0 0,0-2 0 0 0,0 1 0 0 0,-17 5 0 0 0,19-10 0 0 0,8-1 0 0 0,0 0 0 0 0,0 0 0 0 0,0 0 0 0 0,0 0 0 0 0,-1 0 0 0 0,1 0 0 0 0,0 0 0 0 0,0 0 0 0 0,0 0 0 0 0,0 0 0 0 0,0 0 0 0 0,0 0 0 0 0,-1 0 0 0 0,1 0 0 0 0,0 0 0 0 0,0 0 0 0 0,0 0 0 0 0,0 0 0 0 0,0 0 0 0 0,0 0 0 0 0,0 0 0 0 0,-1 0 0 0 0,1 0 0 0 0,0 0 0 0 0,0 0 0 0 0,0 0 0 0 0,0 0 0 0 0,0 0 0 0 0,0-1 0 0 0,0 1 0 0 0,0 0 0 0 0,0 0 0 0 0,0 0 0 0 0,-1 0 0 0 0,1 0 0 0 0,0 0 0 0 0,0 0 0 0 0,0-1 0 0 0,0 1 0 0 0,0 0 0 0 0,0 0 0 0 0,0 0 0 0 0,0 0 0 0 0,0 0 0 0 0,0 0 0 0 0,0 0 0 0 0,0-1 0 0 0,0 1 0 0 0,0 0 0 0 0,0 0 0 0 0,0 0 0 0 0,0 0 0 0 0,0 0 0 0 0,0 0 0 0 0,0-1 0 0 0,0 1 0 0 0,1 0 0 0 0,-1 0 0 0 0,0 0 0 0 0,0 0 0 0 0,0 0 0 0 0,0 0 0 0 0,0 0 0 0 0,0 0 0 0 0,0-1 0 0 0,0 1 0 0 0,1 0 0 0 0,3-3 0 0 0,1-1 0 0 0,20-8 0 0 0,-23 10 0 0 0,-1 1 0 0 0,0 1 0 0 0,-1-1 0 0 0,1 1 0 0 0,0 0 0 0 0,0-1 0 0 0,0 1 0 0 0,-1 0 0 0 0,1-1 0 0 0,0 1 0 0 0,0 0 0 0 0,0 0 0 0 0,0 0 0 0 0,0-1 0 0 0,0 1 0 0 0,0 0 0 0 0,-1 1 0 0 0,1-1 0 0 0,1 0 0 0 0,9 1 0 0 0,-10-1 0 0 0,-1 0 0 0 0,1 0 0 0 0,0 0 0 0 0,0 0 0 0 0,0 0 0 0 0,0 0 0 0 0,-1 1 0 0 0,1-1 0 0 0,0 0 0 0 0,0 0 0 0 0,-1 1 0 0 0,1-1 0 0 0,0 1 0 0 0,0-1 0 0 0,-1 1 0 0 0,1-1 0 0 0,0 1 0 0 0,-1-1 0 0 0,1 1 0 0 0,-1 0 0 0 0,1-1 0 0 0,-1 1 0 0 0,1 0 0 0 0,-1-1 0 0 0,1 1 0 0 0,-1 0 0 0 0,0 0 0 0 0,1-1 0 0 0,-1 1 0 0 0,0 0 0 0 0,0 0 0 0 0,1 1 0 0 0,-1 0 0 0 0,1 1 0 0 0,0 1 0 0 0,0 0 0 0 0,-1-1 0 0 0,1 1 0 0 0,-1 0 0 0 0,0 0 0 0 0,0-1 0 0 0,-1 1 0 0 0,1 0 0 0 0,-1 4 0 0 0,-14 37 0 0 0,3-10 0 0 0,3-7 0 0 0,-2-1 0 0 0,-1 1 0 0 0,-1-2 0 0 0,-25 39 0 0 0,24-42 0 0 0,4-7 0 0 0,-2 0 0 0 0,1-2 0 0 0,-2 1 0 0 0,0-1 0 0 0,-23 18 0 0 0,34-30 0 0 0,0 0 0 0 0,0 0 0 0 0,-1-1 0 0 0,1 1 0 0 0,0-1 0 0 0,-1 0 0 0 0,1 0 0 0 0,-1 0 0 0 0,1 0 0 0 0,-1 0 0 0 0,1 0 0 0 0,-1-1 0 0 0,0 1 0 0 0,1-1 0 0 0,-1 0 0 0 0,0 0 0 0 0,1 0 0 0 0,-1 0 0 0 0,0 0 0 0 0,1 0 0 0 0,-1-1 0 0 0,0 0 0 0 0,1 1 0 0 0,-1-1 0 0 0,-4-2 0 0 0,4 1 0 0 0,0 0 0 0 0,0 0 0 0 0,0 0 0 0 0,0 0 0 0 0,0 0 0 0 0,1-1 0 0 0,-1 0 0 0 0,1 1 0 0 0,-1-1 0 0 0,1 0 0 0 0,0 0 0 0 0,0 0 0 0 0,1 0 0 0 0,-1 0 0 0 0,1-1 0 0 0,-1 1 0 0 0,1-1 0 0 0,-2-6 0 0 0,2 0-135 0 0,0-1 1 0 0,1 1-1 0 0,0-1 0 0 0,0 1 0 0 0,1-1 1 0 0,0 1-1 0 0,1-1 0 0 0,0 1 1 0 0,1 0-1 0 0,0 0 0 0 0,1 0 0 0 0,0 0 1 0 0,0 0-1 0 0,1 1 0 0 0,0 0 0 0 0,1 0 1 0 0,0 0-1 0 0,1 1 0 0 0,-1 0 1 0 0,9-8-1 0 0,9-1-1876 0 0,-10 8 987 0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8:37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31 333 8287 0 0,'0'0'191'0'0,"0"0"26"0"0,0 0 9 0 0,-2 11 890 0 0,-2 5 878 0 0,3-15-970 0 0,-3 12 1250 0 0,2-11 885 0 0,1-2 3304 0 0,-2-6-6311 0 0,1 0-1 0 0,0 1 1 0 0,0-1-1 0 0,0-1 1 0 0,0 1-1 0 0,1 0 1 0 0,0 0-1 0 0,0-1 1 0 0,1-9 0 0 0,0-9 886 0 0,5-26 0 0 0,-1 14-641 0 0,2 1 1 0 0,19-68-1 0 0,-22 96-13 0 0,-2 5-225 0 0,-1 0 0 0 0,1 1 0 0 0,1-1 1 0 0,-1 1-1 0 0,0-1 0 0 0,0 1 0 0 0,1 0 1 0 0,0 0-1 0 0,2-4 0 0 0,-2 5-159 0 0,-1-1 0 0 0,0 1 0 0 0,0 0 0 0 0,0 0 0 0 0,1 0 0 0 0,-1 0 0 0 0,0 0 0 0 0,1 0 0 0 0,-1 0 0 0 0,1 0 0 0 0,-1 0 0 0 0,1 1 0 0 0,0-1 0 0 0,-1 1 0 0 0,1-1 0 0 0,0 1 0 0 0,-1 0 0 0 0,3-1 0 0 0,-4 1 0 0 0,3 0-41 0 0,-1 0-1 0 0,1 0 1 0 0,-1 1 0 0 0,1-1-1 0 0,-1 0 1 0 0,0 1-1 0 0,1-1 1 0 0,-1 1 0 0 0,0 0-1 0 0,1 0 1 0 0,-1 0 0 0 0,0 0-1 0 0,0 0 1 0 0,0 1 0 0 0,0-1-1 0 0,3 3 1 0 0,-2-1-132 0 0,0-1 159 0 0,1 1-1 0 0,-2 0 1 0 0,1-1-1 0 0,0 1 1 0 0,0 0-1 0 0,-1 0 1 0 0,0 1-1 0 0,0-1 1 0 0,3 6-1 0 0,11 31-393 0 0,-15-38 78 0 0,-1 0 532 0 0,0-2 248 0 0,1 11 641 0 0,-14 3-1075 0 0,13-13-16 0 0,-1-1 0 0 0,0 1 0 0 0,1-1 0 0 0,-1 1 0 0 0,1-1 0 0 0,-1 1 0 0 0,0-1 0 0 0,1 0 0 0 0,-1 1 0 0 0,0-1 0 0 0,1 0 0 0 0,-1 1 0 0 0,0-1 0 0 0,0 0 0 0 0,1 0 0 0 0,-1 0 0 0 0,0 1 0 0 0,0-1 0 0 0,1 0 0 0 0,-1 0 0 0 0,0 0 0 0 0,0 0 0 0 0,1-1 0 0 0,-1 1 0 0 0,0 0 0 0 0,0 0 0 0 0,1 0 0 0 0,-2-1 0 0 0,-1 0 0 0 0,-15 0 0 0 0,11-1 0 0 0,3-3 0 0 0,9-1 0 0 0,-4 4-32 0 0,1 1 0 0 0,-1 0 0 0 0,0 0 0 0 0,1 0 0 0 0,-1 0 0 0 0,1 1 0 0 0,-1-1 0 0 0,1 0 0 0 0,0 1 1 0 0,-1-1-1 0 0,1 1 0 0 0,0-1 0 0 0,-1 1 0 0 0,1 0 0 0 0,0-1 0 0 0,0 1 0 0 0,-1 0 0 0 0,1 0 0 0 0,0 1 0 0 0,0-1 0 0 0,-1 0 0 0 0,1 0 0 0 0,0 1 0 0 0,-1-1 0 0 0,1 1 0 0 0,2 1 0 0 0,3 1-148 0 0,-1 1-1 0 0,-1 0 0 0 0,1 0 1 0 0,-1 1-1 0 0,7 6 0 0 0,-6-5 136 0 0,0 0 170 0 0,-1 0-1 0 0,-1 0 1 0 0,1 1-1 0 0,-1-1 1 0 0,-1 1-1 0 0,1 0 1 0 0,-1 0-1 0 0,0 1 1 0 0,0-1-1 0 0,-1 1 1 0 0,0-1-1 0 0,-1 1 1 0 0,1 0-1 0 0,-2-1 1 0 0,1 12-1 0 0,-1-16-124 0 0,0 1 0 0 0,-1-1 0 0 0,1 1 0 0 0,-1-1 0 0 0,0 1 0 0 0,0-1 0 0 0,0 0 0 0 0,0 0 0 0 0,-1 1 0 0 0,1-1 0 0 0,-1 0 0 0 0,0 0 0 0 0,0 0 0 0 0,0 0 0 0 0,0-1 0 0 0,0 1 0 0 0,-1-1 0 0 0,1 1 0 0 0,-1-1 0 0 0,0 0 0 0 0,0 0 0 0 0,1 0 0 0 0,-1 0 0 0 0,-1 0 0 0 0,1-1 0 0 0,-6 3 0 0 0,2-2 0 0 0,1 0 0 0 0,-1 0 0 0 0,0-1 0 0 0,0 1 0 0 0,0-1 0 0 0,0-1 0 0 0,0 0 0 0 0,0 0 0 0 0,-1 0 0 0 0,1-1 0 0 0,0 0 0 0 0,-8-2 0 0 0,10 2-349 0 0,0-1-1 0 0,1 0 1 0 0,-1 0 0 0 0,1 0 0 0 0,0 0-1 0 0,-1-1 1 0 0,1 1 0 0 0,0-1 0 0 0,1 0-1 0 0,-1 0 1 0 0,-4-6 0 0 0,6 7-6 0 0,0 0 1 0 0,1 0-1 0 0,-1-1 0 0 0,1 1 1 0 0,0 0-1 0 0,0-1 1 0 0,0 1-1 0 0,0-1 1 0 0,0 1-1 0 0,0-1 0 0 0,1 0 1 0 0,-1 1-1 0 0,1-1 1 0 0,0 0-1 0 0,0 1 1 0 0,0-1-1 0 0,0 0 0 0 0,0 1 1 0 0,0-1-1 0 0,1 0 1 0 0,-1 1-1 0 0,2-4 1 0 0,3-4-7996 0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8:3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11 11975 0 0,'0'0'267'0'0,"0"0"42"0"0,0 0 17 0 0,0 0-28 0 0,0 0-126 0 0,0 0 204 0 0,1-2 111 0 0,-1 2-397 0 0,0 0 1 0 0,0 0-1 0 0,0-1 0 0 0,1 1 1 0 0,-1 0-1 0 0,0 0 1 0 0,0 0-1 0 0,0-1 0 0 0,0 1 1 0 0,0 0-1 0 0,0 0 1 0 0,0 0-1 0 0,0-1 0 0 0,0 1 1 0 0,0 0-1 0 0,0 0 0 0 0,0-1 1 0 0,0 1-1 0 0,0 0 1 0 0,0 0-1 0 0,0-1 0 0 0,0 1 1 0 0,0 0-1 0 0,0 0 1 0 0,0 0-1 0 0,0-1 0 0 0,0 1 1 0 0,0 0-1 0 0,0 0 0 0 0,0-1 1 0 0,0 1-1 0 0,0 0 1 0 0,-1 0-1 0 0,1 0 0 0 0,0 0 1 0 0,0-1-1 0 0,0 1 1 0 0,0 0-1 0 0,-1 0 0 0 0,1 0 1 0 0,0-1-1 0 0,-13 3 5280 0 0,4 1-6355 0 0,-1-1 1625 0 0,1 0 0 0 0,-1 1 0 0 0,-17 8 0 0 0,26-10-609 0 0,1-1-1 0 0,0 1 1 0 0,-1-1 0 0 0,1 1-1 0 0,-1 0 1 0 0,1-1 0 0 0,0 1-1 0 0,-1 0 1 0 0,1-1 0 0 0,0 1-1 0 0,0 0 1 0 0,0-1 0 0 0,-1 1-1 0 0,1 0 1 0 0,0-1 0 0 0,0 1-1 0 0,0 1 1 0 0,0 1 16 0 0,-3 4-43 0 0,1-1 0 0 0,-1 1 0 0 0,-1 0 1 0 0,-6 9-1 0 0,-6 12-8 0 0,-8 30 4 0 0,-28 101 0 0 0,47-131 0 0 0,0 0 0 0 0,2 1 0 0 0,0 43 0 0 0,3-72 0 0 0,0 19 7 0 0,0 0-1 0 0,2 0 1 0 0,0 0-1 0 0,1-1 1 0 0,1 1-1 0 0,0-1 1 0 0,2 0-1 0 0,0 0 1 0 0,1 0 0 0 0,13 23-1 0 0,-17-36-75 0 0,-3-4 164 0 0,1 0-1 0 0,-1 0 0 0 0,1 0 1 0 0,0 0-1 0 0,-1 0 0 0 0,1 0 1 0 0,0 0-1 0 0,0 0 1 0 0,0 0-1 0 0,0 0 0 0 0,0-1 1 0 0,1 2-1 0 0,1-1-19 0 0,0 0 1 0 0,0 0-1 0 0,0 0 1 0 0,0 0-1 0 0,0-1 0 0 0,0 1 1 0 0,0-1-1 0 0,0 0 1 0 0,4 0-1 0 0,2-1-416 0 0,1 0 0 0 0,-1-1 0 0 0,1 0 0 0 0,-1-1-1 0 0,1 0 1 0 0,-1 0 0 0 0,0-1 0 0 0,-1 0 0 0 0,1 0 0 0 0,-1-1 0 0 0,1 0-1 0 0,-1-1 1 0 0,11-10 0 0 0,-3 0-683 0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8:45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26 8287 0 0,'0'0'382'0'0,"0"0"-8"0"0,0 0-102 0 0,0 0 463 0 0,0 0 234 0 0,0 0 45 0 0,-4-3 621 0 0,3 0 2988 0 0,1 2-4524 0 0,0 0 1 0 0,0 1-1 0 0,0-1 0 0 0,0 0 0 0 0,0 0 0 0 0,0 1 1 0 0,0-1-1 0 0,1 0 0 0 0,-1 0 0 0 0,0 1 0 0 0,0-1 0 0 0,1 0 1 0 0,-1 1-1 0 0,0-1 0 0 0,1 0 0 0 0,-1 1 0 0 0,1-1 1 0 0,-1 0-1 0 0,1 1 0 0 0,-1-1 0 0 0,1 1 0 0 0,0-1 0 0 0,-1 1 1 0 0,1-1-1 0 0,-1 1 0 0 0,1 0 0 0 0,0-1 0 0 0,0 1 1 0 0,-1 0-1 0 0,1-1 0 0 0,0 1 0 0 0,-1 0 0 0 0,1 0 0 0 0,0 0 1 0 0,0 0-1 0 0,0 0 0 0 0,0 0 0 0 0,2 0 120 0 0,-1 0 1 0 0,1 1-1 0 0,0 0 0 0 0,-1-1 0 0 0,1 1 0 0 0,-1 0 0 0 0,1 0 1 0 0,-1 0-1 0 0,0 1 0 0 0,0-1 0 0 0,1 0 0 0 0,-1 1 1 0 0,0 0-1 0 0,0-1 0 0 0,3 5 0 0 0,-2-3-213 0 0,0 1 1 0 0,0 0-1 0 0,-1 0 0 0 0,1 0 1 0 0,-1 0-1 0 0,0 0 0 0 0,0 0 1 0 0,-1 1-1 0 0,1-1 0 0 0,1 9 1 0 0,0 6 103 0 0,2 26 0 0 0,-3-19 43 0 0,6 210 1451 0 0,-8-232-1603 0 0,-4 139-1 0 0,2-114 0 0 0,-2-1 0 0 0,-1 0 0 0 0,-8 28 0 0 0,12-51 0 0 0,-1 1 0 0 0,-15 12 0 0 0,15-16-21 0 0,0-1 0 0 0,0 1 0 0 0,0-1 1 0 0,0 0-1 0 0,0 0 0 0 0,-1 0 0 0 0,1 0 0 0 0,-1 0 0 0 0,1-1 0 0 0,0 1 1 0 0,-1-1-1 0 0,1 1 0 0 0,-1-1 0 0 0,-4 0 0 0 0,0 0-92 0 0,1 0 1 0 0,0-1-1 0 0,0 0 1 0 0,-9-2-1 0 0,10 1-41 0 0,0 0 0 0 0,0-1 0 0 0,0 1 0 0 0,0-1 0 0 0,0 0 0 0 0,1 0 0 0 0,-1-1 0 0 0,1 1 0 0 0,0-1 0 0 0,0 0-1 0 0,-6-8 1 0 0,7 8-280 0 0,0 1-1 0 0,0-1 0 0 0,1 0 0 0 0,-1 0 0 0 0,1-1 1 0 0,0 1-1 0 0,1 0 0 0 0,-1-1 0 0 0,1 1 0 0 0,-1-1 1 0 0,1 1-1 0 0,1-1 0 0 0,-1-9 0 0 0,2 0-1097 0 0,4 0-4 0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8:4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22 13823 0 0,'0'0'315'0'0,"0"0"45"0"0,0 0 21 0 0,0 0-49 0 0,-13-10 1620 0 0,10 9-1473 0 0,0-1-1 0 0,-1 0 0 0 0,1 1 1 0 0,-1 0-1 0 0,1 0 0 0 0,-1 0 1 0 0,0 0-1 0 0,1 1 0 0 0,-1-1 1 0 0,0 1-1 0 0,-5 0 0 0 0,8 0-34 0 0,1 0-217 0 0,0 0 161 0 0,0 0 100 0 0,2 1 21 0 0,20 6 22 0 0,1-1 0 0 0,24 3 0 0 0,35 9 532 0 0,-74-15-1063 0 0,-1 0 0 0 0,0 1 0 0 0,9 4 0 0 0,-4 1 0 0 0,-10-4 0 0 0,-2-3 0 0 0,1 0 0 0 0,0 0 0 0 0,-1 0 0 0 0,1 0 0 0 0,-1 0 0 0 0,0 0 0 0 0,0 1 0 0 0,0-1 0 0 0,0 0 0 0 0,0 0 0 0 0,0 0 0 0 0,0 0 0 0 0,-1 0 0 0 0,1 0 0 0 0,-1 1 0 0 0,1-1 0 0 0,-1 0 0 0 0,0 0 0 0 0,0-1 0 0 0,0 1 0 0 0,-1 2 0 0 0,-3 4 0 0 0,-1 0 0 0 0,1 0 0 0 0,-9 7 0 0 0,-2 1 0 0 0,-1-1 0 0 0,0-1 0 0 0,-37 22 0 0 0,22-15 0 0 0,16-11 3 0 0,-29 14 0 0 0,21-12 63 0 0,25-12-21 0 0,-1 1 0 0 0,0-1 1 0 0,0 1-1 0 0,0-1 0 0 0,0 0 0 0 0,0 1 0 0 0,1-1 1 0 0,-1 1-1 0 0,0-1 0 0 0,0 1 0 0 0,1-1 0 0 0,-1 1 1 0 0,0-1-1 0 0,1 0 0 0 0,-1 1 0 0 0,0-1 0 0 0,1 0 1 0 0,0 1-1 0 0,2 1-57 0 0,0 1 1 0 0,0-1 0 0 0,0 0 0 0 0,0-1-1 0 0,1 1 1 0 0,-1 0 0 0 0,1-1-1 0 0,-1 0 1 0 0,1 0 0 0 0,5 1 0 0 0,40 2-546 0 0,-17-2 363 0 0,-9 1-22 0 0,0-2-1 0 0,0-1 1 0 0,27-3 0 0 0,-48 3-755 0 0,-2 0-42 0 0,0 0-214 0 0,1 0 964 0 0,-1 1 1 0 0,0-1-1 0 0,1 0 0 0 0,-1 1 1 0 0,0-1-1 0 0,0 1 0 0 0,0-1 0 0 0,1 1 1 0 0,-1-1-1 0 0,0 1 0 0 0,0-1 1 0 0,0 1-1 0 0,0-1 0 0 0,0 1 0 0 0,0-1 1 0 0,0 1-1 0 0,0-1 0 0 0,0 1 1 0 0,0-1-1 0 0,0 1 0 0 0,0-1 0 0 0,0 0 1 0 0,-1 1-1 0 0,1-1 0 0 0,0 1 1 0 0,0 0-1 0 0,-11 16-2296 0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8:46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39 19351 0 0,'0'0'439'0'0,"0"0"62"0"0,0 0 33 0 0,-1 1-65 0 0,-4 3-169 0 0,4-3 442 0 0,1-1 229 0 0,0 0 42 0 0,0 0-59 0 0,0 0-289 0 0,0 0-121 0 0,0 0-28 0 0,3-2-126 0 0,7-13-164 0 0,-4 11-226 0 0,0-1 0 0 0,12-6 0 0 0,-11 8-201 0 0,-6 2-850 0 0,-1 1-385 0 0,2-1-79 0 0,4-1-18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4:28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10135 0 0,'0'0'464'0'0,"0"0"-9"0"0,0 0-87 0 0,0 0 728 0 0,0 0 353 0 0,0 0 73 0 0,0 0-57 0 0,0 0-288 0 0,0 0-121 0 0,0 0-28 0 0,0 0-72 0 0,0 0-285 0 0,0 0-126 0 0,0 0-29 0 0,0 0-72 0 0,1 2-289 0 0,5 4-66 0 0,-5-4 282 0 0,-7 10 626 0 0,3-8-839 0 0,-6 8 249 0 0,-2 1-364 0 0,-35 37-43 0 0,37-42 0 0 0,2 0 0 0 0,7-7 0 0 0,-1-1 0 0 0,1 0 0 0 0,0 1 0 0 0,0-1 0 0 0,0 1 0 0 0,0-1 0 0 0,0 1 0 0 0,0-1 0 0 0,0 1 0 0 0,0-1 0 0 0,0 1 0 0 0,0-1 0 0 0,0 1 0 0 0,0-1 0 0 0,0 1 0 0 0,1-1 0 0 0,-1 1 0 0 0,0-1 0 0 0,0 1 0 0 0,1 0 0 0 0,0 0 0 0 0,0 0 0 0 0,1 0 0 0 0,-1 0 0 0 0,1 0 0 0 0,-1 0 0 0 0,1 0 0 0 0,0-1 0 0 0,-1 1 0 0 0,1-1 0 0 0,0 1 0 0 0,-1-1 0 0 0,1 1 0 0 0,0-1 0 0 0,0 0 0 0 0,2 0 0 0 0,30 0 0 0 0,-33 0 0 0 0,3 1 0 0 0,20-6 0 0 0,4-4 0 0 0,-18 7-64 0 0,-8 2-273 0 0,-2 0-138 0 0,0 0-33 0 0,0 0-72 0 0,0 0-285 0 0,0 0-126 0 0,0 0-802 0 0,-1 0-3252 0 0,-7 4-1393 0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8:52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254 206 10135 0 0,'0'0'231'0'0,"0"0"29"0"0,0 0 19 0 0,5-16 1877 0 0,-5-4 1212 0 0,-1 17-2943 0 0,1 1 0 0 0,0-1 1 0 0,0 0-1 0 0,0 0 0 0 0,0 0 1 0 0,0 0-1 0 0,2-3 0 0 0,-2 4 87 0 0,0 2 0 0 0,0-1-270 0 0,1-1-1 0 0,-1 1 0 0 0,0-1 1 0 0,1 1-1 0 0,0-1 1 0 0,-1 1-1 0 0,1-1 0 0 0,0 1 1 0 0,-1 0-1 0 0,1-1 1 0 0,0 1-1 0 0,0 0 0 0 0,0 0 1 0 0,0 0-1 0 0,0 0 1 0 0,3-2-1 0 0,-3 2 202 0 0,-2 6-425 0 0,-1 0 1 0 0,1 0-1 0 0,-1 0 1 0 0,0 0-1 0 0,0 0 1 0 0,-1 0-1 0 0,0-1 1 0 0,-5 9 0 0 0,3-6-21 0 0,-36 51 2 0 0,-50 56 0 0 0,87-111 0 0 0,0 4 0 0 0,-7 11 0 0 0,7-11 72 0 0,3-6 299 0 0,1-1 117 0 0,0 0 21 0 0,-1 1-485 0 0,0-1 0 0 0,0 1 0 0 0,0-1 0 0 0,0 1 1 0 0,0-1-1 0 0,0 0 0 0 0,0 1 0 0 0,0-1 0 0 0,0 0 0 0 0,0 0 0 0 0,0 0 0 0 0,0 0 0 0 0,0 0 0 0 0,0 0 0 0 0,-2-1 0 0 0,-17-3 185 0 0,17 4-195 0 0,1 0-14 0 0,0-1 0 0 0,0 1 0 0 0,1-1 0 0 0,-1 1 0 0 0,0-1 0 0 0,0 1 0 0 0,1-1 0 0 0,-1 0 0 0 0,1 0 0 0 0,-1 0 0 0 0,0 0 0 0 0,1 0 0 0 0,0 0 0 0 0,-1 0 0 0 0,1-1 0 0 0,0 1 0 0 0,0 0 0 0 0,-1-1 0 0 0,0-2 0 0 0,-1 1 0 0 0,1-1 0 0 0,0 1 0 0 0,0 0 0 0 0,1-1 0 0 0,-1 0 0 0 0,1 1 0 0 0,0-1 0 0 0,0 0 0 0 0,0 1 0 0 0,0-1 0 0 0,1 0 0 0 0,0 0 0 0 0,-1 0 0 0 0,2-7 0 0 0,0-5 0 0 0,7-30 0 0 0,-6 40 0 0 0,-2 5 0 0 0,3-16 0 0 0,2 0 0 0 0,0 0 0 0 0,8-17 0 0 0,-9 27 0 0 0,0 2 0 0 0,1-1 0 0 0,5-5 0 0 0,-3 5 0 0 0,-6 5 0 0 0,-1 0 0 0 0,1 0 0 0 0,0 1 0 0 0,0-1 0 0 0,0 0 0 0 0,0 1 0 0 0,0-1 0 0 0,1 1 0 0 0,-1-1 0 0 0,0 1 0 0 0,0-1 0 0 0,0 1 0 0 0,0 0 0 0 0,0 0 0 0 0,1-1 0 0 0,-1 1 0 0 0,0 0 0 0 0,0 0 0 0 0,0 0 0 0 0,2 1 0 0 0,1-1 0 0 0,-2-1 0 0 0,0 1 0 0 0,1 0 0 0 0,-1 0 0 0 0,0 0 0 0 0,1 0 0 0 0,-1 1 0 0 0,0-1 0 0 0,1 1 0 0 0,-1-1 0 0 0,0 1 0 0 0,0 0 0 0 0,4 1 0 0 0,4 2 0 0 0,32 8 0 0 0,-33-9 0 0 0,0 0 0 0 0,0 0 0 0 0,0-1 0 0 0,1 0 0 0 0,-1-1 0 0 0,1 0 0 0 0,0 0 0 0 0,15-2 0 0 0,-16 0 0 0 0,4 0 0 0 0,-13 1 0 0 0,0 1 0 0 0,1-1 0 0 0,-1 0 0 0 0,1-1 0 0 0,-1 1 0 0 0,1 0 0 0 0,-1 0 0 0 0,0 0 0 0 0,1 0 0 0 0,-1 0 0 0 0,1 0 0 0 0,-1 0 0 0 0,1-1 0 0 0,-1 1 0 0 0,0 0 0 0 0,1 0 0 0 0,-1-1 0 0 0,0 1 0 0 0,1 0 0 0 0,-1 0 0 0 0,0-1 0 0 0,1 0 0 0 0,6-5 0 0 0,-5 5-128 0 0,0-1-1 0 0,0-1 1 0 0,0 1 0 0 0,0 0-1 0 0,0 0 1 0 0,-1-1 0 0 0,1 1-1 0 0,-1-1 1 0 0,0 1 0 0 0,0-1-1 0 0,0 0 1 0 0,1-4 0 0 0,1-3-1131 0 0,-1-1 0 0 0,0-12 0 0 0,0 3-740 0 0,1-7-5509 0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8:53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0,'0'0'315'0'0,"0"0"45"0"0,0 0 21 0 0,0 0-49 0 0,0 0-149 0 0,0 0 194 0 0,0 0 110 0 0,0 0 22 0 0,0 0 3 0 0,0 0 0 0 0,0 0 0 0 0,0 0 0 0 0,0 0 68 0 0,0 0 286 0 0,0 0 124 0 0,2 1 30 0 0,11 1-432 0 0,0 0 0 0 0,-1 0 0 0 0,1-2 0 0 0,0 0 1 0 0,16-1-1 0 0,-11 0-38 0 0,0 1 0 0 0,22 2 0 0 0,-12 1-427 0 0,-16-2-115 0 0,0 0 1 0 0,-1 1-1 0 0,1 0 1 0 0,11 5-1 0 0,-22-7-8 0 0,-1 0 0 0 0,0 0 0 0 0,1 0 0 0 0,-1 1 0 0 0,1-1 0 0 0,-1 0 0 0 0,1 0 0 0 0,-1 1 0 0 0,0-1 0 0 0,1 0 0 0 0,-1 1 0 0 0,1-1 0 0 0,-1 0 0 0 0,0 1 0 0 0,1-1 0 0 0,-1 0 0 0 0,0 1 0 0 0,0 1 5 0 0,0-1-1 0 0,0 0 1 0 0,0 0-1 0 0,0 0 1 0 0,0 0-1 0 0,0 0 1 0 0,-1 0-1 0 0,1 0 1 0 0,-1 0-1 0 0,1 0 1 0 0,0 0 0 0 0,-1 0-1 0 0,0 0 1 0 0,1 0-1 0 0,-1 0 1 0 0,0 0-1 0 0,0 1 1 0 0,-18 17 255 0 0,16-15-159 0 0,-19 15 529 0 0,-43 31 0 0 0,20-18-285 0 0,36-25-345 0 0,0 0 0 0 0,0 0 0 0 0,0 1 0 0 0,0 0 0 0 0,-8 10 0 0 0,9-5 0 0 0,9-9 0 0 0,0-2 0 0 0,2 7 0 0 0,-1-8 0 0 0,-1 0 0 0 0,0 0 0 0 0,0 0 0 0 0,1 0 0 0 0,-1 0 0 0 0,1 0 0 0 0,-1 0 0 0 0,1 0 0 0 0,-1-1 0 0 0,1 1 0 0 0,-1 0 0 0 0,1-1 0 0 0,0 1 0 0 0,2-1 0 0 0,29 3 0 0 0,-22-2 0 0 0,27 0-511 0 0,0-2-1 0 0,64-9 1 0 0,-21 1 53 0 0,-73 9 318 0 0,-7 0-585 0 0,-1 0-246 0 0,0 0-42 0 0,0 0-146 0 0,0 0-573 0 0,-1 0 1455 0 0,0 1 0 0 0,1-1 0 0 0,-1 0 0 0 0,0 1 0 0 0,0-1 0 0 0,0 1 0 0 0,1-1-1 0 0,-1 1 1 0 0,0 0 0 0 0,1-1 0 0 0,-1 1 0 0 0,0 0 0 0 0,1 0-142 0 0,-3 0-1628 0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8:54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47 10135 0 0,'0'0'231'0'0,"0"0"29"0"0,0 0 19 0 0,-1 1-41 0 0,-21 10-112 0 0,7-7 711 0 0,8-2-184 0 0,0-1 0 0 0,0 1 1 0 0,-13 0-1 0 0,-6 5 4899 0 0,17-3-1903 0 0,18-6-2002 0 0,48-13-706 0 0,69-7 1 0 0,7 8-860 0 0,166 4 1 0 0,-220 4-959 0 0,-102 1-1775 0 0,9 2-27 0 0,-1 0-5173 0 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9:01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232 273 8287 0 0,'0'0'191'0'0,"0"0"26"0"0,0 0 9 0 0,0 0 42 0 0,0 0 158 0 0,0 0 72 0 0,0 0 12 0 0,0 0 2 0 0,0 0 0 0 0,0 0 0 0 0,0 0 0 0 0,-2-3-69 0 0,-7-9-222 0 0,7 9 166 0 0,2 3 101 0 0,0 0 21 0 0,0 0-66 0 0,1-2-222 0 0,26-35 4235 0 0,-26 36-3944 0 0,-1 1 0 0 0,0 0 0 0 0,0 0 0 0 0,0 0 0 0 0,0 0 0 0 0,0 0-69 0 0,-2-1-294 0 0,-4-4-101 0 0,5 4-48 0 0,1 1-1 0 0,0 0 1 0 0,0-1 0 0 0,-1 1-1 0 0,1 0 1 0 0,0 0 0 0 0,-1-1-1 0 0,1 1 1 0 0,0 0 0 0 0,-1 0-1 0 0,1 0 1 0 0,0 0 0 0 0,-1-1-1 0 0,1 1 1 0 0,0 0 0 0 0,-1 0-1 0 0,1 0 1 0 0,-1 0 0 0 0,1 0-1 0 0,0 0 1 0 0,-1 0 0 0 0,1 0-1 0 0,-1 0 1 0 0,1 0 0 0 0,-1 0-1 0 0,-12 1 421 0 0,-5-1-114 0 0,1 2 0 0 0,-20 3 0 0 0,30-4-237 0 0,0 0 0 0 0,0 1-1 0 0,0 0 1 0 0,0 1 0 0 0,0-1-1 0 0,1 1 1 0 0,-1 0 0 0 0,1 1-1 0 0,-12 8 1 0 0,11-6-69 0 0,-14 13 0 0 0,17-16 0 0 0,-8 13 0 0 0,8-11 0 0 0,2-2 0 0 0,1-1 0 0 0,-1 1 0 0 0,1-1 0 0 0,0 1 0 0 0,0 0 0 0 0,0 0 0 0 0,0-1 0 0 0,-1 6 0 0 0,-3 11 0 0 0,6-14 0 0 0,0-1 0 0 0,2 16 0 0 0,0-16 0 0 0,0 0 0 0 0,-2 1 0 0 0,-1-3 0 0 0,0-1 0 0 0,1 1 0 0 0,-1-1 0 0 0,1 0 0 0 0,-1 1 0 0 0,1-1 0 0 0,0 0 0 0 0,-1 1 0 0 0,1-1 0 0 0,0 0 0 0 0,0 0 0 0 0,0 0 0 0 0,2 2 0 0 0,6 7 0 0 0,4-1 0 0 0,-9-6 0 0 0,19 5 0 0 0,-18-7 0 0 0,12 2 0 0 0,17-7 0 0 0,-23 2 0 0 0,0-1 0 0 0,0 0 0 0 0,0-1 0 0 0,11-5 0 0 0,-19 8 0 0 0,1-1 0 0 0,0 0 0 0 0,-1 0 0 0 0,1 0 0 0 0,-1 0 0 0 0,1 0 0 0 0,-1-1 0 0 0,0 1 0 0 0,4-5 0 0 0,-6 5 0 0 0,6-7 0 0 0,-3-2 0 0 0,-3 4 0 0 0,1 0 0 0 0,-1 0 0 0 0,0 0 0 0 0,0-1 0 0 0,-1-11 0 0 0,0 15 0 0 0,1 1 0 0 0,-3-15 0 0 0,1 11 5 0 0,-1 0 0 0 0,0 0 1 0 0,-1 1-1 0 0,0-1 0 0 0,0 0 0 0 0,0 1 0 0 0,-1 0 0 0 0,0 0 0 0 0,0 0 1 0 0,0 0-1 0 0,-1 1 0 0 0,0 0 0 0 0,-5-5 0 0 0,-2-3 654 0 0,1 0-1 0 0,-15-23 1 0 0,17 25-659 0 0,7 7 0 0 0,-2-5 0 0 0,1 0 0 0 0,3-1 0 0 0,0 9 0 0 0,0 0 0 0 0,0 0 0 0 0,0 0 0 0 0,0 0 0 0 0,0 0 0 0 0,0 0 0 0 0,0 0 0 0 0,0 0 0 0 0,1 0 0 0 0,-1 0 0 0 0,0 0 0 0 0,1 0 0 0 0,-1 0 0 0 0,1 0 0 0 0,0-2 0 0 0,1 0 0 0 0,3-7 0 0 0,2 1 0 0 0,-6 7 0 0 0,1 1 0 0 0,0-1 0 0 0,0 0 0 0 0,0 0 0 0 0,-1 1 0 0 0,1-1 0 0 0,1 1 0 0 0,1-2 0 0 0,16-10 0 0 0,-16 11 0 0 0,9-10 0 0 0,-7 6-64 0 0,-5 4-273 0 0,-1 2-138 0 0,0 0-33 0 0,0 0-72 0 0,0 0-285 0 0,0 0-126 0 0,0 0-29 0 0,0 0-72 0 0,0 0-285 0 0,0 0-126 0 0,0 0-950 0 0,0 0-3690 0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39:02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13823 0 0,'0'0'315'0'0,"0"0"45"0"0,-1 0 21 0 0,-17 2 63 0 0,10 0 453 0 0,0-2-1 0 0,0 1 1 0 0,-16-2-1 0 0,-9 1 2466 0 0,31 0-2407 0 0,2 0-290 0 0,0 0-121 0 0,0 0-28 0 0,0 0-72 0 0,34 2-310 0 0,-13-2-115 0 0,28 5 0 0 0,-36-2-19 0 0,-1 3 0 0 0,-1 3 0 0 0,-5 3 0 0 0,-5 1 0 0 0,-2-11 36 0 0,1 1 1 0 0,-1-1-1 0 0,0 1 1 0 0,1-1-1 0 0,-1 1 0 0 0,0-1 1 0 0,0 0-1 0 0,-1 0 0 0 0,1 1 1 0 0,0-1-1 0 0,-1 0 0 0 0,0 0 1 0 0,1 0-1 0 0,-1 0 1 0 0,-3 2-1 0 0,-5 4 294 0 0,1-1 0 0 0,-14 7 0 0 0,2 0-19 0 0,17-11-275 0 0,-4 3-15 0 0,-1 0 1 0 0,0-1-1 0 0,0 0 1 0 0,0 0 0 0 0,-17 5-1 0 0,14-6-21 0 0,12-4 0 0 0,0 0 0 0 0,0 0 0 0 0,-1 0 0 0 0,1 0 0 0 0,0 1 0 0 0,0-1 0 0 0,0 0 0 0 0,-1 0 0 0 0,1 0 0 0 0,0 0 0 0 0,0 0 0 0 0,0 0 0 0 0,-1 0 0 0 0,1 0 0 0 0,0 0 0 0 0,0 0 0 0 0,0 1 0 0 0,0-1 0 0 0,0 0 0 0 0,-1 0 0 0 0,1 0 0 0 0,0 0 0 0 0,0 1 0 0 0,0-1 0 0 0,0 0 0 0 0,0 0 0 0 0,0 0 0 0 0,0 0 0 0 0,-1 1 0 0 0,1-1 0 0 0,0 0 0 0 0,0 0 0 0 0,0 1 0 0 0,7 1 0 0 0,9-1 0 0 0,138 3 0 0 0,-111 0-201 0 0,-41-4-850 0 0,-2 0-385 0 0,0 0-79 0 0,0 0-18 0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0:01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11975 0 0,'0'0'267'0'0,"0"0"42"0"0,0 0 17 0 0,0 0-28 0 0,0 0-126 0 0,0 0 204 0 0,0 0 111 0 0,0 0 22 0 0,0 0 3 0 0,0 0 0 0 0,0 0 0 0 0,0 0 0 0 0,0 0-69 0 0,0 0-222 0 0,0 0 166 0 0,0 0 101 0 0,2-1 21 0 0,0-1-420 0 0,-2 2-38 0 0,1-1 1 0 0,-1 1 0 0 0,1-1-1 0 0,-1 1 1 0 0,1 0-1 0 0,0-1 1 0 0,-1 1 0 0 0,1 0-1 0 0,-1 0 1 0 0,1-1-1 0 0,-1 1 1 0 0,1 0-1 0 0,0 0 1 0 0,-1 0 0 0 0,2 0-1 0 0,19-5 1763 0 0,-19 4-1443 0 0,-2 1 117 0 0,0 0 21 0 0,0 0-66 0 0,-1 3-294 0 0,2-1-139 0 0,-1 3-5 0 0,-9 11-4 0 0,8-13-1 0 0,0-2 0 0 0,1 0 0 0 0,-1 1 0 0 0,0-1 0 0 0,0 0 0 0 0,0 0 0 0 0,0 0 0 0 0,0 0 0 0 0,0 0 0 0 0,0-1 0 0 0,0 1 0 0 0,0 0 0 0 0,0 0 0 0 0,-3 0 0 0 0,-4 3 0 0 0,8-4 0 0 0,0 0 0 0 0,0 0 0 0 0,-1-1 0 0 0,1 1 0 0 0,0 0 0 0 0,0 0 0 0 0,0-1 0 0 0,0 1 0 0 0,-1 0 0 0 0,1-1 0 0 0,0 1 0 0 0,0 0 0 0 0,0 0 0 0 0,0-1 0 0 0,0 1 0 0 0,0 0 0 0 0,0-1 0 0 0,0 1 0 0 0,0 0 0 0 0,0-1 0 0 0,0 1 0 0 0,0 0 0 0 0,0 0 0 0 0,0-1 0 0 0,1-6 0 0 0,0 0 0 0 0,1 0 0 0 0,0 0 0 0 0,0 1 0 0 0,1-1 0 0 0,3-6 0 0 0,21-38 0 0 0,-25 48 0 0 0,0 0 0 0 0,0 1 0 0 0,1-1 0 0 0,-1 0 0 0 0,5-3 0 0 0,-7 5 0 0 0,1 1 0 0 0,-1-1 0 0 0,1 1 0 0 0,-1-1 0 0 0,1 1 0 0 0,0 0 0 0 0,-1-1 0 0 0,1 1 0 0 0,0 0 0 0 0,-1-1 0 0 0,1 1 0 0 0,0 0 0 0 0,0 0 0 0 0,1-1 0 0 0,-1 1 0 0 0,4 2 0 0 0,8 15 0 0 0,-1 10-1252 0 0,-12-25-184 0 0,3 0-78 0 0,10 8-20 0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0:03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20 10135 0 0,'0'0'464'0'0,"0"0"-9"0"0,1-2-223 0 0,12-14 2177 0 0,-11 15-1897 0 0,-2 1 0 0 0,0 0 68 0 0,0 0 286 0 0,0 0 124 0 0,0 0 30 0 0,0 0-133 0 0,0 0-508 0 0,0 0 37 0 0,0 0 80 0 0,0 0 14 0 0,0 0 2 0 0,0 0 0 0 0,0 0 0 0 0,0 0 0 0 0,0 0-69 0 0,-8 12-278 0 0,0 5-165 0 0,0 1 0 0 0,1 0 0 0 0,-6 27 0 0 0,-4 9 0 0 0,-8 14 0 0 0,-51 96 0 0 0,71-154 0 0 0,0 2 0 0 0,1-4 72 0 0,10-23 140 0 0,-1 0 0 0 0,0-1-1 0 0,-1 0 1 0 0,-1 1 0 0 0,3-30 0 0 0,-3 21 140 0 0,10-43 1 0 0,24-31 1209 0 0,-26 70-1241 0 0,-1 8-154 0 0,-8 16-169 0 0,6-6 2 0 0,1 3 0 0 0,2 2 0 0 0,-10 5 0 0 0,-1 0 0 0 0,1 0 0 0 0,0 0 0 0 0,0 0 0 0 0,-1 0 0 0 0,1 0 0 0 0,0 0 0 0 0,-1 0 0 0 0,1 1 0 0 0,0-1 0 0 0,-1 0 0 0 0,1 0 0 0 0,-1 1 0 0 0,1-1 0 0 0,0 1 0 0 0,7 9 0 0 0,-2 6 0 0 0,-1 1 0 0 0,-1-1 0 0 0,0 1 0 0 0,2 33 0 0 0,-3-28 0 0 0,23 190 0 0 0,-24-200 0 0 0,2-3 0 0 0,-4-9 0 0 0,1 0 0 0 0,-1 0 0 0 0,0 0 0 0 0,1 0 0 0 0,-1 1 0 0 0,0-1 0 0 0,1 0 0 0 0,-1 0 0 0 0,0 0 0 0 0,1 0 0 0 0,-1 0 0 0 0,1 0 0 0 0,-1 0 0 0 0,0 0 0 0 0,1 0 0 0 0,-1 0 0 0 0,0 0 0 0 0,1 0 0 0 0,-1-1 0 0 0,1 1 0 0 0,-1 0 0 0 0,4-3 0 0 0,0 0 0 0 0,0 0 0 0 0,0 0 0 0 0,-1 0 0 0 0,1-1 0 0 0,-1 1 0 0 0,0-1 0 0 0,4-5 0 0 0,2-3 0 0 0,-3 4 0 0 0,0-1 0 0 0,0 0 0 0 0,-1 0 0 0 0,0-1 0 0 0,4-10 0 0 0,15-53 0 0 0,-8 24 0 0 0,-10 31 33 0 0,6-14 416 0 0,9-45 0 0 0,-18 66-144 0 0,-2 8-191 0 0,1-1 0 0 0,-1 0-1 0 0,-1 0 1 0 0,1 1 0 0 0,0-1-1 0 0,-1-5 1 0 0,-1 1-162 0 0,1 6-289 0 0,0 2-138 0 0,0 0-33 0 0,0 0 65 0 0,1 3 294 0 0,2 8 133 0 0,2 0-124 0 0,-4-9-585 0 0,-1-2-246 0 0,2 2-42 0 0,-2-2 855 0 0,3 3-193 0 0,1-1-1 0 0,-1 0 1 0 0,0 0-1 0 0,1 0 1 0 0,-1-1-1 0 0,6 3 1 0 0,7-3-3591 0 0,0-4-2881 0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0:03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102 107 13823 0 0,'0'0'630'0'0,"-1"-1"-13"0"0,-3-5-393 0 0,1-1-125 0 0,3 5 277 0 0,0 2 113 0 0,0 0 20 0 0,0 0 71 0 0,0 0-474 0 0,0 0 0 0 0,0 0 0 0 0,0 0-1 0 0,0 0 1 0 0,0 0 0 0 0,0 0 0 0 0,0-1-1 0 0,0 1 1 0 0,-1 0 0 0 0,1 0 0 0 0,0 0-1 0 0,0 0 1 0 0,0 0 0 0 0,0 0 0 0 0,0 0-1 0 0,0-1 1 0 0,0 1 0 0 0,0 0 0 0 0,0 0-1 0 0,0 0 1 0 0,0 0 0 0 0,-1 0 0 0 0,1 0-1 0 0,0 0 1 0 0,0 0 0 0 0,0 0 0 0 0,0 0 0 0 0,0 0-1 0 0,0 0 1 0 0,0 0 0 0 0,-1 0 0 0 0,1-1-1 0 0,0 1 1 0 0,0 0 0 0 0,0 0 0 0 0,0 0-1 0 0,0 0 1 0 0,0 0 0 0 0,-1 0 0 0 0,1 0-1 0 0,0 1 1 0 0,0-1 0 0 0,0 0 0 0 0,0 0-1 0 0,0 0 1 0 0,0 0 0 0 0,0 0 0 0 0,-1 0-1 0 0,1 0 1 0 0,0 0 0 0 0,0 0 0 0 0,0 0 0 0 0,-4 9 1049 0 0,-2 17-2132 0 0,6-24 1365 0 0,-30 136-388 0 0,16-82-19 0 0,8-37 749 0 0,-4 29-1 0 0,10-46-286 0 0,-1-4-294 0 0,-1 0-136 0 0,-6-15 62 0 0,6 11 13 0 0,0-1 1 0 0,1 0-1 0 0,0 1 0 0 0,0-1 1 0 0,1 1-1 0 0,0-1 0 0 0,0-7 1 0 0,9-50 918 0 0,-4 28-745 0 0,-3 18-262 0 0,1 1 0 0 0,1-1 0 0 0,0 1 0 0 0,1 0 0 0 0,0 0 0 0 0,2 1 0 0 0,15-29 0 0 0,-21 43 36 0 0,-1 0-1 0 0,1 1 1 0 0,0-1-1 0 0,0 1 1 0 0,0-1-1 0 0,1 1 1 0 0,-1-1-1 0 0,0 1 1 0 0,0 0-1 0 0,1-1 1 0 0,-1 1 0 0 0,1 0-1 0 0,2-1 1 0 0,5-5 397 0 0,-8 5-282 0 0,0 2-107 0 0,-1-1 1 0 0,0 1-1 0 0,1-1 1 0 0,-1 1-1 0 0,0-1 1 0 0,1 1-1 0 0,-1 0 1 0 0,1-1-1 0 0,-1 1 1 0 0,1-1-1 0 0,-1 1 1 0 0,1 0-1 0 0,-1-1 1 0 0,1 1-1 0 0,-1 0 1 0 0,1 0-1 0 0,0-1 1 0 0,1 0-31 0 0,-1 1 0 0 0,1-1 0 0 0,-1 0 0 0 0,1 1 0 0 0,-1-1 0 0 0,1 1 0 0 0,-1-1 0 0 0,1 1 0 0 0,0 0 0 0 0,-1 0 0 0 0,3 0 0 0 0,0 0-17 0 0,15 0 3 0 0,-13 2 0 0 0,-2 0 0 0 0,1-1 0 0 0,-4-1 0 0 0,1 0 0 0 0,0 1 0 0 0,0-1 0 0 0,-1 1 0 0 0,1-1 0 0 0,-1 1 0 0 0,1 0 0 0 0,0 0 0 0 0,-1-1 0 0 0,1 1 0 0 0,-1 0 0 0 0,2 2 0 0 0,1-1 0 0 0,16 13 0 0 0,-16-12 0 0 0,13 16 0 0 0,-12-12 0 0 0,-1 1 0 0 0,6 15 0 0 0,-8-18 0 0 0,3 10 0 0 0,-5-11 0 0 0,0 8 0 0 0,-4 1 0 0 0,0-1 0 0 0,-5-3 0 0 0,-9 1 0 0 0,14-9 0 0 0,-8 2 0 0 0,0-3 0 0 0,-3-2 0 0 0,11-2 0 0 0,3 2 0 0 0,-6-6 0 0 0,9-2 0 0 0,6 0 0 0 0,2 4 0 0 0,-7 5 0 0 0,19-1 0 0 0,-9 4 0 0 0,16 13 0 0 0,-14-4 0 0 0,-12-6 0 0 0,-1 0 0 0 0,3 1 0 0 0,-1 0 0 0 0,-1 0 0 0 0,1 0 0 0 0,-1 1 0 0 0,0-1 0 0 0,0 1 0 0 0,-1 0 0 0 0,1 0 0 0 0,-2 0 0 0 0,1 0 0 0 0,-1 0 0 0 0,1 15 0 0 0,-4-7 0 0 0,0-9 0 0 0,0 0 0 0 0,-1 1 0 0 0,0-2 0 0 0,0 1 0 0 0,0 0 0 0 0,-1 0 0 0 0,1-1 0 0 0,-1 0 0 0 0,-1 0 0 0 0,1 0 0 0 0,-8 6 0 0 0,-12 15 0 0 0,19-20 0 0 0,0 0 0 0 0,-1 0 0 0 0,1-1 0 0 0,-1 0 0 0 0,0 0 0 0 0,-10 6 0 0 0,1-5 0 0 0,10-6 0 0 0,2-1 0 0 0,1 1-51 0 0,0 0 0 0 0,1 1 0 0 0,-1-1 0 0 0,0-1 0 0 0,0 1 0 0 0,0 0 0 0 0,0 0 0 0 0,1-1 1 0 0,-1 1-1 0 0,0-1 0 0 0,0 1 0 0 0,-2-2 0 0 0,3 1-37 0 0,1 1 0 0 0,-1-1 0 0 0,0 0 0 0 0,0 0 0 0 0,0 0 0 0 0,1 1 0 0 0,-1-1 0 0 0,1 0 0 0 0,-1 0 0 0 0,0 0 0 0 0,0-2 0 0 0,-1-1-90 0 0,1 2 45 0 0,0-1 1 0 0,0 1-1 0 0,0-1 1 0 0,1 0-1 0 0,-1 0 1 0 0,1 0-1 0 0,-1 1 0 0 0,1-1 1 0 0,0 0-1 0 0,0 0 1 0 0,0 0-1 0 0,0 1 0 0 0,1-1 1 0 0,-1 0-1 0 0,1 0 1 0 0,0 0-1 0 0,0 1 1 0 0,0-1-1 0 0,1-2 0 0 0,2-4-898 0 0,1 1-1 0 0,-1 0 1 0 0,2 0-1 0 0,8-10 1 0 0,1-1-1016 0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0:04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17503 0 0,'0'0'803'0'0,"-2"0"-18"0"0,-15 4-394 0 0,15-3-10 0 0,-1 0 200 0 0,-3 0 17 0 0,3 1 2679 0 0,2 0-2989 0 0,-4 6 615 0 0,3 3-870 0 0,2-8-33 0 0,-1-1 0 0 0,1 1 0 0 0,-1 0 0 0 0,1-1 0 0 0,0 1 0 0 0,0 0 0 0 0,1-1 0 0 0,-1 1 0 0 0,0 0 0 0 0,2 3 0 0 0,0 2 0 0 0,4 31 0 0 0,-2-2 0 0 0,-4-32-696 0 0,0 1-1 0 0,0-1 1 0 0,-1 1-1 0 0,1-1 1 0 0,-3 8 0 0 0,-2-1-838 0 0</inkml:trace>
  <inkml:trace contextRef="#ctx0" brushRef="#br0" timeOffset="1">65 534 23039 0 0,'0'0'528'0'0,"0"0"69"0"0,0 0 38 0 0,0 0-80 0 0,-1 0-363 0 0,0 0-191 0 0,0 0-1 0 0,1 0 1 0 0,-1 0 0 0 0,0 0 0 0 0,1 0 0 0 0,-1 0-1 0 0,0 0 1 0 0,0-1 0 0 0,1 1 0 0 0,-1 0-1 0 0,0 0 1 0 0,1-1 0 0 0,-1 1 0 0 0,1-1 0 0 0,-1 1-1 0 0,1-1 1 0 0,-1 1 0 0 0,1-1 0 0 0,-1 1 0 0 0,1-1-1 0 0,-1 1 1 0 0,1-1 0 0 0,-1 1 0 0 0,1-1 0 0 0,-1 0-1 0 0,-4-6 73 0 0,3 6 298 0 0,1 0 117 0 0,-3-1-383 0 0,2 0 194 0 0,-1 1 1 0 0,0-1-1 0 0,1 0 1 0 0,-1 0 0 0 0,1 0-1 0 0,-1 0 1 0 0,1-1 0 0 0,0 1-1 0 0,-3-5 1 0 0,4 6-637 0 0,-3-3 4 0 0,1 2-1903 0 0,2 0-4022 0 0,1 2-2530 0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0:07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37 120 4607 0 0,'0'0'208'0'0,"2"0"-9"0"0,6-2-82 0 0,-5 1 126 0 0,0 0-1 0 0,-1 0 1 0 0,1 0-1 0 0,0-1 0 0 0,0 0 1 0 0,-1 1-1 0 0,1-1 1 0 0,-1 0-1 0 0,4-4 0 0 0,7-5 2186 0 0,18-7 252 0 0,-28 16-2452 0 0,-1 1-1 0 0,1-1 1 0 0,-1 1 0 0 0,0-1-1 0 0,0 0 1 0 0,0 0-1 0 0,0 0 1 0 0,0-1-1 0 0,0 1 1 0 0,0 0-1 0 0,-1-1 1 0 0,1 1-1 0 0,-1-1 1 0 0,0 1 0 0 0,1-1-1 0 0,-1 0 1 0 0,1-4-1 0 0,-2 5 285 0 0,0 2 0 0 0,1-5 286 0 0,-1 4-619 0 0,1 1 1 0 0,-1-1-1 0 0,0 0 1 0 0,0 1-1 0 0,0-1 1 0 0,0 0-1 0 0,0 1 1 0 0,0-1-1 0 0,0 0 1 0 0,0 1-1 0 0,0-1 0 0 0,0 0 1 0 0,0 1-1 0 0,0-1 1 0 0,-1 0-1 0 0,1 1 1 0 0,-1-2-1 0 0,0 1-90 0 0,0 1 0 0 0,0-1 0 0 0,0 0 0 0 0,0 1 0 0 0,0-1 0 0 0,0 1 0 0 0,0 0 0 0 0,-1-1 0 0 0,1 1 0 0 0,0 0 0 0 0,0 0 0 0 0,0-1 0 0 0,-1 1 0 0 0,1 0 0 0 0,0 0 0 0 0,0 0 0 0 0,0 1 0 0 0,-3-1 0 0 0,1 1-88 0 0,1-1 0 0 0,-1 1 0 0 0,1-1-1 0 0,-1 1 1 0 0,1 0 0 0 0,-1 0 0 0 0,1 0 0 0 0,-1 1 0 0 0,1-1 0 0 0,0 1 0 0 0,-1-1 0 0 0,1 1 0 0 0,0 0 0 0 0,0-1-1 0 0,0 1 1 0 0,1 0 0 0 0,-1 0 0 0 0,0 1 0 0 0,1-1 0 0 0,-3 4 0 0 0,-2 6-2 0 0,1-1 0 0 0,0 1 0 0 0,-4 14 1 0 0,4-11 1 0 0,-7 19-1 0 0,2 2 0 0 0,1-1 0 0 0,2 2 0 0 0,-6 64 0 0 0,12-57 0 0 0,1-1 0 0 0,7 45 0 0 0,-4-64 0 0 0,2 0 0 0 0,1 0 0 0 0,0-1 0 0 0,2 0 0 0 0,13 28 0 0 0,-14-40 1 0 0,-3-5-14 0 0,-1 0 0 0 0,1 1 0 0 0,-1-1 0 0 0,3 10 0 0 0,-5-14-324 0 0,-1-2-138 0 0,0 0-33 0 0,0 0-208 0 0,0 0-857 0 0,0-3-379 0 0,-2-13-80 0 0,1-3-15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4:2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13823 0 0,'0'0'315'0'0,"0"0"45"0"0,0 0 21 0 0,0 0-49 0 0,2 1-220 0 0,5 0 91 0 0,0 0 0 0 0,0 0 0 0 0,0-1 0 0 0,13-1 0 0 0,29-5 4706 0 0,-48 6-3885 0 0,1 0-137 0 0,4 0-713 0 0,-4 0-820 0 0,-3 6-544 0 0,1-1-545 0 0,-1-3-3117 0 0,1-2-1586 0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0:0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30 17503 0 0,'0'0'399'0'0,"0"0"60"0"0,0 0 21 0 0,1-2-59 0 0,0-1-348 0 0,0-1-32 0 0,10-9 78 0 0,-3 7 252 0 0,-6 5 117 0 0,-2 1 21 0 0,0 0 3 0 0,0 0 0 0 0,0 0-460 0 0,0 0 0 0 0,0 0 1 0 0,1 0-1 0 0,-1 0 0 0 0,0 0 0 0 0,1 0 0 0 0,-1-1 0 0 0,0 1 0 0 0,1 0 0 0 0,-1 0 1 0 0,0 0-1 0 0,1 1 0 0 0,-1-1 0 0 0,0 0 0 0 0,1 0 0 0 0,-1 0 0 0 0,0 0 0 0 0,1 0 1 0 0,-1 0-1 0 0,0 0 0 0 0,1 0 0 0 0,-1 1 0 0 0,0-1 0 0 0,1 0 0 0 0,-1 0 0 0 0,0 0 1 0 0,0 1-1 0 0,1-1 0 0 0,-1 0 0 0 0,0 1 0 0 0,1 9-50 0 0,-1 0 0 0 0,-1 0 0 0 0,0 0 0 0 0,0 1 0 0 0,-1-1 0 0 0,-1-1 0 0 0,1 1 0 0 0,-7 14 0 0 0,-39 77-5 0 0,41-88 4 0 0,0-1 32 0 0,-25 44-105 0 0,27-49 141 0 0,1-1 0 0 0,-1 0 0 0 0,0 0-1 0 0,-1-1 1 0 0,1 0 0 0 0,-11 7 0 0 0,-9 7 336 0 0,18-13-255 0 0,-1 0 0 0 0,1-1 0 0 0,-1 0 0 0 0,0 0 0 0 0,-1 0 0 0 0,1-1 0 0 0,-15 4 0 0 0,21-7-150 0 0,-5 0 0 0 0,-1 1 0 0 0,1 1 0 0 0,-1-1 0 0 0,1 1 0 0 0,0 1 0 0 0,-8 4 0 0 0,11-6 0 0 0,2-1 0 0 0,-1 0 0 0 0,1 0 0 0 0,0-1 0 0 0,0 1 0 0 0,0-1 0 0 0,-1 1 0 0 0,1-1 0 0 0,0 0 0 0 0,-4 0 0 0 0,4 0 0 0 0,0 0 0 0 0,0 0 0 0 0,-1 0 0 0 0,1 0 0 0 0,0 0 0 0 0,0-1 0 0 0,-1 1 0 0 0,1-1 0 0 0,0 0 0 0 0,0 0 0 0 0,0 1 0 0 0,0-1 0 0 0,0-1 0 0 0,-3-1 0 0 0,4 2 0 0 0,-1-1 0 0 0,1 1 0 0 0,0-1 0 0 0,0 1 0 0 0,-1-1 0 0 0,1 0 0 0 0,0 0 0 0 0,1 0 0 0 0,-2-3 0 0 0,0 1 0 0 0,1 0 0 0 0,0 0 0 0 0,0-1 0 0 0,1 1 0 0 0,-1-1 0 0 0,1 1 0 0 0,0-1 0 0 0,0 1 0 0 0,0-1 0 0 0,2-5 0 0 0,0-2 0 0 0,1 0 0 0 0,5-15 0 0 0,-6 23 0 0 0,-1 1 0 0 0,0 0 0 0 0,0 0 0 0 0,1 0 0 0 0,0 0 0 0 0,-1 0 0 0 0,4-3 0 0 0,2-4 0 0 0,-4 5 0 0 0,-1 3 0 0 0,0-1 0 0 0,-1 1 0 0 0,1 0 0 0 0,0 0 0 0 0,0-1 0 0 0,4-2 0 0 0,2 0 0 0 0,1 1 0 0 0,13-7 0 0 0,-9 5 0 0 0,2 2 0 0 0,1 4 0 0 0,7 2 0 0 0,-17 1 0 0 0,-2 0 0 0 0,1 0 0 0 0,1 1 0 0 0,-1-1 0 0 0,1 1 0 0 0,-1 1 0 0 0,0-1 0 0 0,0 1 0 0 0,-1-1 0 0 0,0 1 0 0 0,0 1 0 0 0,0-1 0 0 0,0 1 0 0 0,-1-1 0 0 0,0 1 0 0 0,0 0 0 0 0,0 0 0 0 0,-1 0 0 0 0,0 1 0 0 0,0-1 0 0 0,0 0 0 0 0,-1 1 0 0 0,0 0 0 0 0,-1-1 0 0 0,1 1 0 0 0,-1-1 0 0 0,0 1 0 0 0,-1 0 0 0 0,0-1 0 0 0,0 1 0 0 0,0-1 0 0 0,-1 1 0 0 0,-2 7 0 0 0,0-1 0 0 0,3-9 0 0 0,0 0 0 0 0,0 0 0 0 0,0 0 0 0 0,0-1 0 0 0,-1 1 0 0 0,-4 6 0 0 0,0 1 0 0 0,1 0-64 0 0,0-7-38 0 0,4-4-318 0 0,1 0 0 0 0,-1 0 0 0 0,0 0 0 0 0,1 0 0 0 0,-1 0 0 0 0,0 0 0 0 0,1 0 0 0 0,-1 0 0 0 0,0-1 0 0 0,1 1 0 0 0,-1 0 0 0 0,0 0 0 0 0,1-1 0 0 0,-1 1 0 0 0,0-1 0 0 0,0 0 0 0 0,-5-3-6402 0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0:08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17503 0 0,'0'0'399'0'0,"0"0"60"0"0,0 0 21 0 0,0 0-59 0 0,-3 8-120 0 0,-7 8 1509 0 0,0 0 0 0 0,-21 26 0 0 0,23-32-1766 0 0,0 0 0 0 0,0 1 1 0 0,1 0-1 0 0,0 0 0 0 0,1 0 0 0 0,0 1 0 0 0,1 0 0 0 0,0 0 0 0 0,-5 21 0 0 0,11-22-1390 0 0,-1-9 1042 0 0,1 1-1570 0 0,-1-3-3643 0 0,0 0-1565 0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0:08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27 639 11975 0 0,'0'0'267'0'0,"-3"0"42"0"0,-6-1 17 0 0,7 1-28 0 0,2 0-58 0 0,0 0 491 0 0,0 0 238 0 0,0 0 45 0 0,-2-1 8 0 0,1 0-773 0 0,0 0 0 0 0,0 0 0 0 0,1 1 0 0 0,-1-1 0 0 0,0 0 0 0 0,0 0-1 0 0,1 0 1 0 0,-1 0 0 0 0,1 0 0 0 0,-1 0 0 0 0,1 0 0 0 0,-1-1 0 0 0,1 1 0 0 0,0 0 0 0 0,-1 0-1 0 0,1 0 1 0 0,0 0 0 0 0,0-1 0 0 0,0 1 0 0 0,0 0 0 0 0,0 0 0 0 0,0 0 0 0 0,0 0 0 0 0,1-3 0 0 0,8-37-351 0 0,-6 27 349 0 0,15-64 931 0 0,10-49 1132 0 0,-20 88-2158 0 0,1 1 0 0 0,2 1 0 0 0,31-72 0 0 0,-36 99 76 0 0,-1-1-1 0 0,1 1 1 0 0,1 0-1 0 0,0 1 1 0 0,0-1-1 0 0,1 2 1 0 0,0-1-1 0 0,17-13 1 0 0,-24 21-228 0 0,1 0 0 0 0,-1-1 0 0 0,1 1 0 0 0,0 0 0 0 0,0 0 0 0 0,-1 0 0 0 0,1 0 0 0 0,0 0 0 0 0,0 1 0 0 0,0-1 0 0 0,2 0 0 0 0,4-1 0 0 0,-5 0 0 0 0,-1 1 0 0 0,1 0 0 0 0,-1 0 0 0 0,1 0 0 0 0,-1 1 0 0 0,1-1 0 0 0,-1 0 0 0 0,1 1 0 0 0,4 0 0 0 0,3-1 0 0 0,-9 0 0 0 0,1 1 0 0 0,-1-1 0 0 0,1 1 0 0 0,-1 0 0 0 0,1-1 0 0 0,-1 1 0 0 0,1 0 0 0 0,-1 0 0 0 0,1 0 0 0 0,-1 1 0 0 0,1-1 0 0 0,-1 0 0 0 0,1 0 0 0 0,-1 1 0 0 0,1-1 0 0 0,-1 1 0 0 0,1-1 0 0 0,-1 1 0 0 0,1 0 0 0 0,-1 0 0 0 0,2 1 0 0 0,1 1 0 0 0,1-1 0 0 0,-3-2 0 0 0,-1 1 0 0 0,1 0 0 0 0,-1 0 0 0 0,0-1 0 0 0,1 1 0 0 0,-1 0 0 0 0,0 0 0 0 0,1 0 0 0 0,-1 0 0 0 0,0 1 0 0 0,0-1 0 0 0,0 0 0 0 0,0 0 0 0 0,0 1 0 0 0,0 1 0 0 0,9 13 0 0 0,-2 6 0 0 0,-8-8 0 0 0,-3-10 0 0 0,1-3 0 0 0,0 4 0 0 0,-1 0 0 0 0,-1 0 0 0 0,1-1 0 0 0,-1 1 0 0 0,0-1 0 0 0,0 0 0 0 0,-8 6 0 0 0,1-2 0 0 0,0 0 0 0 0,-13 6 0 0 0,9-8 0 0 0,12-5 0 0 0,-4 0 0 0 0,6-6 0 0 0,1 3 0 0 0,1 1 0 0 0,-1-1 0 0 0,1 1 0 0 0,0 0 0 0 0,0-1 0 0 0,0 1 0 0 0,0 0 0 0 0,0-1 0 0 0,0 1 0 0 0,0 0 0 0 0,0 0 0 0 0,0 0 0 0 0,1 0 0 0 0,-1 0 0 0 0,0 0 0 0 0,1 0 0 0 0,-1 0 0 0 0,0 1 0 0 0,1-1 0 0 0,-1 0 0 0 0,1 1 0 0 0,0 0 0 0 0,-1-1 0 0 0,1 1 0 0 0,-1 0 0 0 0,3-1 0 0 0,0 1 0 0 0,-1 0 0 0 0,1 0 0 0 0,-1 0 0 0 0,1 0 0 0 0,-1 0 0 0 0,1 1 0 0 0,-1-1 0 0 0,1 1 0 0 0,-1 0 0 0 0,1 0 0 0 0,3 2 0 0 0,-4-1-6 0 0,-1-1-1 0 0,1 1 1 0 0,-1 0-1 0 0,0 0 1 0 0,0 0-1 0 0,0 0 1 0 0,0 0 0 0 0,0 0-1 0 0,0 0 1 0 0,0 1-1 0 0,-1-1 1 0 0,1 1-1 0 0,1 4 1 0 0,-1-2-26 0 0,0 1 0 0 0,-1-1 0 0 0,1 0 1 0 0,-1 1-1 0 0,-1-1 0 0 0,1 11 0 0 0,-1-2-62 0 0,-2-1 0 0 0,1 1 1 0 0,-2-1-1 0 0,0 0 0 0 0,-5 16 0 0 0,5-21 149 0 0,0-1 0 0 0,0 1-1 0 0,-1-1 1 0 0,0 0 0 0 0,-1 0 0 0 0,1 0-1 0 0,-1-1 1 0 0,-1 1 0 0 0,1-1 0 0 0,-1-1-1 0 0,0 1 1 0 0,0-1 0 0 0,-1 0 0 0 0,1 0-1 0 0,-15 7 1 0 0,18-11-55 0 0,0 1 0 0 0,0-1 0 0 0,0 0 0 0 0,-1 0 0 0 0,1-1 0 0 0,0 1 0 0 0,-1-1 0 0 0,1 0 0 0 0,0 1 0 0 0,-1-1 0 0 0,1-1 0 0 0,-7 0 0 0 0,0-1 0 0 0,0-1 0 0 0,-17-7 0 0 0,25 9 0 0 0,1 1-5 0 0,-3-2-280 0 0,1 1 0 0 0,0 0 0 0 0,0-1-1 0 0,0 0 1 0 0,-5-3 0 0 0,7 4 185 0 0,0 0-1 0 0,1 1 1 0 0,-1-1 0 0 0,0 0 0 0 0,0 0 0 0 0,1 0 0 0 0,-1 0-1 0 0,1 0 1 0 0,-1-1 0 0 0,1 1 0 0 0,-1 0 0 0 0,1 0 0 0 0,0 0-1 0 0,-1 0 1 0 0,1 0 0 0 0,0-1 0 0 0,0 1 0 0 0,0 0-1 0 0,0 0 1 0 0,0-2 0 0 0,1-3-510 0 0,0 1 0 0 0,1-1-1 0 0,-1 1 1 0 0,1 0 0 0 0,0-1 0 0 0,1 1-1 0 0,-1 0 1 0 0,1 1 0 0 0,0-1 0 0 0,0 0-1 0 0,0 1 1 0 0,5-5 0 0 0,6-5-1437 0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0:08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15 17503 0 0,'0'0'399'0'0,"0"0"60"0"0,2-1 21 0 0,1-1-267 0 0,0 0-141 0 0,-1 1 1 0 0,1-1 0 0 0,-1 1 0 0 0,1 0 0 0 0,0 0-1 0 0,5-2 1 0 0,-6 3 653 0 0,37 4 3936 0 0,-38-3-4582 0 0,0-1 0 0 0,0 0 0 0 0,0 1 0 0 0,0-1-1 0 0,-1 1 1 0 0,1-1 0 0 0,0 1 0 0 0,0 0 0 0 0,0-1 0 0 0,-1 1 0 0 0,1 0-1 0 0,0-1 1 0 0,-1 1 0 0 0,1 0 0 0 0,-1 0 0 0 0,1-1 0 0 0,-1 1 0 0 0,1 1-1 0 0,6 15 896 0 0,-6-9-958 0 0,0 0 0 0 0,0 0-1 0 0,0 1 1 0 0,-1-1 0 0 0,0 0 0 0 0,-1 1-1 0 0,0-1 1 0 0,0 0 0 0 0,-1 0 0 0 0,0 0-1 0 0,0 0 1 0 0,-1 0 0 0 0,0 0-1 0 0,0 0 1 0 0,-1-1 0 0 0,-7 12 0 0 0,4-10-182 0 0,1-1 0 0 0,-1 1 0 0 0,-1-1 0 0 0,0-1 0 0 0,0 1 0 0 0,0-1 0 0 0,-1-1 0 0 0,1 0 0 0 0,-2 0 0 0 0,1 0 0 0 0,-1-1 0 0 0,-13 4 0 0 0,12-5-889 0 0,0 0-1 0 0,-1-1 1 0 0,-16 2 0 0 0,14-4-481 0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0:10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268 107 10135 0 0,'0'0'231'0'0,"0"0"29"0"0,0 0 19 0 0,0-9 478 0 0,-1 2 246 0 0,1 1 0 0 0,-1 0-1 0 0,-2-9 1 0 0,1 11-419 0 0,2 0 0 0 0,-1 0-1 0 0,0 0 1 0 0,1-1 0 0 0,-1 1 0 0 0,1 0-1 0 0,1-9 1 0 0,0 12-72 0 0,5-15 1024 0 0,-6 16-1506 0 0,0 0 0 0 0,0 0 0 0 0,0-1 1 0 0,0 1-1 0 0,1 0 0 0 0,-1 0 0 0 0,0-1 0 0 0,0 1 0 0 0,0 0 0 0 0,0 0 0 0 0,0 0 0 0 0,0-1 0 0 0,1 1 0 0 0,-1 0 0 0 0,0 0 1 0 0,0 0-1 0 0,0 0 0 0 0,0-1 0 0 0,1 1 0 0 0,-1 0 0 0 0,0 0 0 0 0,0 0 0 0 0,0 0 0 0 0,1 0 0 0 0,-1 0 0 0 0,0 0 1 0 0,0 0-1 0 0,1 0 0 0 0,-1-1 0 0 0,0 1 0 0 0,0 0 0 0 0,0 0 0 0 0,1 0 0 0 0,3 7 323 0 0,-1 15 330 0 0,-6 10-241 0 0,-13 49 0 0 0,9-46-1085 0 0,3-19 407 0 0,1-1 0 0 0,-2 0 0 0 0,0 0 0 0 0,-10 18 0 0 0,12-25 242 0 0,-1-2 0 0 0,-1 1 0 0 0,1 0 0 0 0,-1-1-1 0 0,0 0 1 0 0,-1 0 0 0 0,1-1 0 0 0,-1 1 0 0 0,0-1-1 0 0,-10 6 1 0 0,13-10-9 0 0,0 1-1 0 0,1-1 1 0 0,-1 0 0 0 0,0 0-1 0 0,0-1 1 0 0,0 1 0 0 0,0-1-1 0 0,-1 1 1 0 0,1-1 0 0 0,0 0-1 0 0,0 0 1 0 0,0 0 0 0 0,0-1-1 0 0,0 1 1 0 0,0-1 0 0 0,0 0-1 0 0,0 0 1 0 0,0 0 0 0 0,0 0-1 0 0,0 0 1 0 0,1 0 0 0 0,-6-4-1 0 0,3 2 84 0 0,0 0-1 0 0,0-1 1 0 0,0 1-1 0 0,1-1 0 0 0,0 0 1 0 0,-1-1-1 0 0,1 1 1 0 0,1-1-1 0 0,-1 1 0 0 0,1-1 1 0 0,-4-6-1 0 0,-5-28 691 0 0,3 8-424 0 0,7 24-346 0 0,1 1 0 0 0,-1-1 0 0 0,1 0 0 0 0,1 1 0 0 0,-1-1 0 0 0,1 0 0 0 0,1-8 0 0 0,7-48 0 0 0,-7 59 0 0 0,-2-26 0 0 0,5 23 0 0 0,5 3 0 0 0,24-5 0 0 0,-31 9 0 0 0,1-1 0 0 0,-1 1 0 0 0,1 0 0 0 0,-1 0 0 0 0,1 0 0 0 0,-1 0 0 0 0,1 0 0 0 0,-1 0 0 0 0,5 2 0 0 0,2-1 0 0 0,4 1 0 0 0,0 1 0 0 0,-1 0 0 0 0,1 1 0 0 0,-1 0 0 0 0,1 0 0 0 0,-1 2 0 0 0,-1-1 0 0 0,14 10 0 0 0,-23-14-171 0 0,0 0 0 0 0,0 0 0 0 0,0 0 0 0 0,-1 0 0 0 0,1 0 0 0 0,0-1-1 0 0,0 1 1 0 0,1-1 0 0 0,-1 1 0 0 0,0-1 0 0 0,0 0 0 0 0,0 0 0 0 0,0 0 0 0 0,0 0 0 0 0,0 0 0 0 0,0 0 0 0 0,0-1 0 0 0,0 1-1 0 0,0-1 1 0 0,0 1 0 0 0,4-2 0 0 0,-3-1-241 0 0,1 1 0 0 0,-1 0 0 0 0,0-1 0 0 0,0 1 0 0 0,0-1 0 0 0,0 0 0 0 0,0 0 0 0 0,-1 0 0 0 0,0 0 0 0 0,4-6 0 0 0,0-2-1124 0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0:11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13823 0 0,'0'0'315'0'0,"0"0"45"0"0,0 0 21 0 0,0 0-49 0 0,0 1-220 0 0,0 6-29 0 0,0-6 282 0 0,0-1 122 0 0,0 0 22 0 0,0 0 71 0 0,0 0 286 0 0,0 0 124 0 0,11 3 985 0 0,0-1-1436 0 0,0 0 0 0 0,0-2 0 0 0,0 1 0 0 0,0-1 0 0 0,0-1 0 0 0,19-3 0 0 0,5-2-204 0 0,-15 2-194 0 0,33-3-1 0 0,-43 7-68 0 0,-9 0 299 0 0,-2 0-260 0 0,-1 1 1 0 0,1 0-1 0 0,-1 0 1 0 0,1-1-1 0 0,0 1 1 0 0,-1 0-1 0 0,1 0 1 0 0,0 0-1 0 0,0 1 1 0 0,-2 0-1 0 0,-2 3 103 0 0,-39 26-108 0 0,-29 23-46 0 0,64-46-60 0 0,1-1 0 0 0,0 1 0 0 0,0 1-1 0 0,1 0 1 0 0,-12 18 0 0 0,18-26 0 0 0,0 1 0 0 0,0 0 0 0 0,0 0 0 0 0,1 0 0 0 0,-1 0 0 0 0,0 0 0 0 0,1 0 0 0 0,-1 0 0 0 0,1 1 0 0 0,0-1 0 0 0,-1 0 0 0 0,1 0 0 0 0,0 0 0 0 0,0 0 0 0 0,1 0 0 0 0,-1 0 0 0 0,0 1 0 0 0,1-1 0 0 0,-1 0 0 0 0,1 0 0 0 0,0 0 0 0 0,0 0 0 0 0,0 0 0 0 0,0 0 0 0 0,0-1 0 0 0,0 1 0 0 0,0 0 0 0 0,0 0 0 0 0,1-1 0 0 0,-1 1 0 0 0,1-1 0 0 0,-1 1 0 0 0,1-1 0 0 0,0 1 0 0 0,2 0 0 0 0,4 3 0 0 0,0 0 0 0 0,0 0 0 0 0,1-1 0 0 0,-1-1 0 0 0,1 1 0 0 0,15 3 0 0 0,10 0-1914 0 0,1-2-1 0 0,-1-1 1 0 0,54 0 0 0 0,-68-4-133 0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0:12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98 13823 0 0,'0'0'315'0'0,"0"0"45"0"0,0 0 21 0 0,0 0-49 0 0,0 0-149 0 0,0 0 194 0 0,0 0 110 0 0,0 0 22 0 0,-7-1 1927 0 0,7 1-2429 0 0,0 0 123 0 0,0-1 0 0 0,-1 0 0 0 0,1 0 0 0 0,-1 1 0 0 0,1-1 0 0 0,0 0 0 0 0,-1 1 0 0 0,0-1 0 0 0,1 1 0 0 0,-1-1 0 0 0,1 0 0 0 0,-1 1 1 0 0,0 0-1 0 0,1-1 0 0 0,-1 1 0 0 0,0-1 0 0 0,1 1 0 0 0,-1 0 0 0 0,0-1 0 0 0,0 1 0 0 0,0 0 0 0 0,1 0 0 0 0,-1 0 0 0 0,0-1 0 0 0,0 1 0 0 0,0 0 0 0 0,1 0 1 0 0,-1 0-1 0 0,0 0 0 0 0,0 0 0 0 0,0 1 0 0 0,-1-1 0 0 0,-3 3 1 0 0,1-1-1 0 0,-1 1 1 0 0,1 0 0 0 0,0 0-1 0 0,0 1 1 0 0,0-1 0 0 0,-6 7-1 0 0,-23 31 890 0 0,27-32-1020 0 0,0 0 0 0 0,0 1 0 0 0,1 0 0 0 0,0 0 0 0 0,1 0 0 0 0,-5 15 0 0 0,8-19 0 0 0,-1 0 0 0 0,1-1 0 0 0,0 1 0 0 0,0 0 0 0 0,1 0 0 0 0,0 0 0 0 0,0 0 0 0 0,0 0 0 0 0,1 0 0 0 0,0 0 0 0 0,0-1 0 0 0,0 1 0 0 0,4 9 0 0 0,1-8 0 0 0,-5-6 0 0 0,1 0 0 0 0,0 0 0 0 0,0 0 0 0 0,0 0 0 0 0,0-1 0 0 0,0 1 0 0 0,0-1 0 0 0,0 1 0 0 0,0-1 0 0 0,0 0 0 0 0,0 0 0 0 0,0 0 0 0 0,0 0 0 0 0,0 0 0 0 0,0 0 0 0 0,0 0 0 0 0,3-2 0 0 0,-1 1 0 0 0,0-1 0 0 0,-1 1 0 0 0,1-1 0 0 0,-1 0 0 0 0,0 0 0 0 0,1-1 0 0 0,-1 1 0 0 0,5-5 0 0 0,0-2 0 0 0,-1 1 0 0 0,0-2 0 0 0,0 1 0 0 0,0-1 0 0 0,5-13 0 0 0,-5 8 0 0 0,-1-1 0 0 0,-1 1 0 0 0,-1-1 0 0 0,0 0 0 0 0,-1 0 0 0 0,-1 0 0 0 0,-1-1 0 0 0,0 1 0 0 0,-1 0 0 0 0,0-1 0 0 0,-5-28 0 0 0,4 43 0 0 0,1-1 0 0 0,-1 1 0 0 0,0 0 0 0 0,1-1 0 0 0,-1 1 0 0 0,0 0 0 0 0,-2-5 0 0 0,2 7 0 0 0,1-1 0 0 0,0 1 0 0 0,0-1 0 0 0,0 1 0 0 0,-1-1 0 0 0,1 1 0 0 0,0 0 0 0 0,-1-1 0 0 0,1 1 0 0 0,0-1 0 0 0,-1 1 0 0 0,1-1 0 0 0,-1 1 0 0 0,1 0 0 0 0,0-1 0 0 0,-1 1 0 0 0,1 0 0 0 0,-1 0 0 0 0,1-1 0 0 0,-1 1 0 0 0,1 0 0 0 0,-1 0 0 0 0,1 0 0 0 0,-1 0 0 0 0,0-1 0 0 0,1 1 0 0 0,-1 0 0 0 0,1 0 0 0 0,-1 0 0 0 0,1 0 0 0 0,-1 0 0 0 0,1 0 0 0 0,-1 1 0 0 0,1-1 0 0 0,-1 0 0 0 0,0 0 0 0 0,1 0 0 0 0,-1 0 0 0 0,1 1 0 0 0,-1-1 0 0 0,1 0 0 0 0,-1 0 0 0 0,1 1 0 0 0,0-1 0 0 0,-1 0 0 0 0,0 1 0 0 0,0 0 0 0 0,-2 1-240 0 0,-1 1 1 0 0,1 0-1 0 0,0-1 0 0 0,0 1 0 0 0,0 0 0 0 0,0 1 1 0 0,0-1-1 0 0,0 0 0 0 0,1 1 0 0 0,0 0 0 0 0,0-1 0 0 0,0 1 1 0 0,0 0-1 0 0,0 0 0 0 0,1 0 0 0 0,-2 8 1 0 0,2-10 70 0 0,1 1 0 0 0,-1 0 0 0 0,1 0 0 0 0,0 0 0 0 0,-1 0 0 0 0,1 0 0 0 0,0 0 0 0 0,1 0 0 0 0,-1 0 0 0 0,1 0 0 0 0,-1-1 0 0 0,1 1 0 0 0,0 0 0 0 0,0 0 0 0 0,0 0 0 0 0,0-1 0 0 0,1 1 0 0 0,-1-1 1 0 0,1 1-1 0 0,-1-1 0 0 0,1 1 0 0 0,0-1 0 0 0,0 0 0 0 0,0 0 0 0 0,3 2 0 0 0,1 0-100 0 0,-1-1 0 0 0,1 0 0 0 0,1 0 0 0 0,-1-1 0 0 0,0 1 0 0 0,1-1-1 0 0,-1-1 1 0 0,1 1 0 0 0,0-1 0 0 0,7 0 0 0 0,12 0-1025 0 0,34-3-1 0 0,-39 1 1091 0 0,19-3 548 0 0,0-1 0 0 0,56-14 1 0 0,19-14 3404 0 0,-103 30-2922 0 0,-1-1-1 0 0,1-1 0 0 0,-1 0 1 0 0,20-12-1 0 0,-30 16 166 0 0,-1 1 28 0 0,0 0-65 0 0,0 0-290 0 0,-2-2 98 0 0,1 1-714 0 0,1 1 0 0 0,0 0 0 0 0,0 0 0 0 0,0 0 0 0 0,0-1 0 0 0,0 1 0 0 0,0 0 0 0 0,0 0 0 0 0,-1 0 0 0 0,1-1-1 0 0,0 1 1 0 0,0 0 0 0 0,0 0 0 0 0,0 0 0 0 0,-1 0 0 0 0,1-1 0 0 0,0 1 0 0 0,0 0 0 0 0,-1 0 0 0 0,1 0 0 0 0,0 0 0 0 0,0 0-1 0 0,0 0 1 0 0,-1 0 0 0 0,1 0 0 0 0,-1-1 0 0 0,-11 0 130 0 0,0 0 1 0 0,-1 1-1 0 0,1 0 0 0 0,0 1 0 0 0,-1 0 1 0 0,1 1-1 0 0,0 0 0 0 0,0 1 1 0 0,0 1-1 0 0,-18 7 0 0 0,10-2 107 0 0,0 1 0 0 0,0 1 0 0 0,1 0 0 0 0,1 2 0 0 0,-19 15 0 0 0,32-24-438 0 0,0 0 0 0 0,1 1-1 0 0,-1-1 1 0 0,1 1 0 0 0,0 0 0 0 0,0 0 0 0 0,0 0-1 0 0,1 1 1 0 0,0-1 0 0 0,0 1 0 0 0,-4 10-1 0 0,7-15 143 0 0,0 0 0 0 0,-1 0 0 0 0,1 0 0 0 0,0-1 0 0 0,0 1 0 0 0,0 0 0 0 0,0 0 0 0 0,0 0 0 0 0,0 0 0 0 0,0 0 0 0 0,0-1 0 0 0,0 1 0 0 0,1 0 0 0 0,-1 1 0 0 0,4 1-6 0 0,-3-3 17 0 0,0 1-1 0 0,-1 0 0 0 0,1 0 0 0 0,0-1 0 0 0,-1 1 0 0 0,1 0 0 0 0,0-1 0 0 0,0 1 0 0 0,0-1 0 0 0,0 1 0 0 0,-1-1 0 0 0,1 1 0 0 0,0-1 0 0 0,0 1 0 0 0,0-1 0 0 0,0 0 0 0 0,0 0 0 0 0,0 0 0 0 0,0 1 0 0 0,0-1 0 0 0,0 0 0 0 0,0 0 0 0 0,0 0 0 0 0,2-1 0 0 0,1 1 0 0 0,13-2 0 0 0,1 0 0 0 0,-1-1 0 0 0,32-9 0 0 0,-36 8 0 0 0,4-2 0 0 0,0 0 0 0 0,-1-2 0 0 0,0 0 0 0 0,28-19 0 0 0,-23 14 0 0 0,36-17 0 0 0,-57 30 0 0 0,0-1-1 0 0,0 1 1 0 0,1 0 0 0 0,-1 0 0 0 0,0 0-1 0 0,0 0 1 0 0,1-1 0 0 0,-1 1-1 0 0,0 0 1 0 0,1 0 0 0 0,-1 0 0 0 0,0 0-1 0 0,0 0 1 0 0,1 0 0 0 0,-1 0-1 0 0,0 0 1 0 0,1 0 0 0 0,-1 0-1 0 0,0 0 1 0 0,1 0 0 0 0,-1 0 0 0 0,0 0-1 0 0,0 0 1 0 0,1 0 0 0 0,-1 0-1 0 0,0 0 1 0 0,1 1 0 0 0,-1-1-1 0 0,0 0 1 0 0,0 0 0 0 0,1 0 0 0 0,-1 0-1 0 0,0 1 1 0 0,0-1 0 0 0,0 0-1 0 0,1 0 1 0 0,-1 0 0 0 0,0 1 0 0 0,0-1-1 0 0,0 0 1 0 0,1 0 0 0 0,-1 1-1 0 0,0-1 1 0 0,0 0 0 0 0,0 0-1 0 0,0 1 1 0 0,0-1 0 0 0,0 0 0 0 0,0 1-1 0 0,0-1 1 0 0,0 0 0 0 0,0 1-1 0 0,-1 13 56 0 0,1-14-30 0 0,-6 23 291 0 0,-1-1-1 0 0,-1 0 1 0 0,0-1-1 0 0,-18 31 1 0 0,1 1 34 0 0,7-14-360 0 0,1-2-121 0 0,1 1 1 0 0,-22 80 0 0 0,31-89-188 0 0,-2 0-1 0 0,0-1 1 0 0,-2 0 0 0 0,-21 41 0 0 0,26-60 477 0 0,0-1-1 0 0,-9 11 1 0 0,1-1 241 0 0,13-16 108 0 0,-1-1-65 0 0,-12 4-297 0 0,8-7-125 0 0,4 1-23 0 0,-7-3-126 0 0,-1-1 0 0 0,1 0 0 0 0,0 0-1 0 0,1 0 1 0 0,-1-1 0 0 0,1 0 0 0 0,1-1 0 0 0,-1 0 0 0 0,1 0 0 0 0,0-1 0 0 0,0 0-1 0 0,1 0 1 0 0,0 0 0 0 0,1-1 0 0 0,0 0 0 0 0,0 0 0 0 0,1 0 0 0 0,-4-11-1 0 0,-1-3-782 0 0,4 9-1565 0 0,-6-21 1 0 0,9 24 940 0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0:13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223 414 17503 0 0,'0'0'399'0'0,"0"0"60"0"0,0 0 21 0 0,0 0-59 0 0,0 0-136 0 0,0-9 1427 0 0,0 8-1549 0 0,-1-1 0 0 0,0 1 1 0 0,0 0-1 0 0,0 0 0 0 0,0-1 0 0 0,0 1 0 0 0,0 0 0 0 0,0 0 0 0 0,0 0 1 0 0,-1 0-1 0 0,1 0 0 0 0,0 1 0 0 0,-1-1 0 0 0,1 0 0 0 0,0 0 0 0 0,-1 1 1 0 0,1-1-1 0 0,-1 1 0 0 0,1 0 0 0 0,-1-1 0 0 0,1 1 0 0 0,-3 0 0 0 0,0-1-73 0 0,-1 0 0 0 0,0 1-1 0 0,1 0 1 0 0,-1 0 0 0 0,1 0-1 0 0,-8 2 1 0 0,2 0 40 0 0,0 2 1 0 0,0-1-1 0 0,0 1 0 0 0,0 1 0 0 0,1 0 1 0 0,0 0-1 0 0,-12 8 0 0 0,15-8-45 0 0,0 0 0 0 0,0 0 0 0 0,0 1 0 0 0,1 0 0 0 0,0 0 0 0 0,0 0-1 0 0,0 0 1 0 0,1 1 0 0 0,0 0 0 0 0,-5 10 0 0 0,6-6-85 0 0,3-1 0 0 0,1-5-25 0 0,0-1 1 0 0,0 0-1 0 0,1-1 1 0 0,-1 1-1 0 0,1 0 1 0 0,0 0-1 0 0,0-1 0 0 0,0 1 1 0 0,1-1-1 0 0,-1 1 1 0 0,1-1-1 0 0,0 0 0 0 0,0 0 1 0 0,0 0-1 0 0,0-1 1 0 0,0 1-1 0 0,0-1 0 0 0,1 0 1 0 0,0 0-1 0 0,-1 0 1 0 0,1 0-1 0 0,5 1 0 0 0,-4-1-26 0 0,1 0 0 0 0,-1-1 0 0 0,1 0 0 0 0,0 0-1 0 0,0-1 1 0 0,0 0 0 0 0,-1 0 0 0 0,1 0-1 0 0,0-1 1 0 0,0 1 0 0 0,-1-2 0 0 0,1 1-1 0 0,0 0 1 0 0,-1-1 0 0 0,7-3 0 0 0,48-24 1436 0 0,-55 28-1385 0 0,0-1 0 0 0,13-16 0 0 0,-11 13 0 0 0,20-10 0 0 0,-19 11 0 0 0,-5 2 0 0 0,0 0 0 0 0,0 0 0 0 0,1-1 0 0 0,-2 1 0 0 0,1-1 0 0 0,0 1 0 0 0,0-1 0 0 0,2-3 0 0 0,1-1 0 0 0,0 0 0 0 0,-1 0 0 0 0,1-1 0 0 0,-1 1 0 0 0,5-12 0 0 0,-8 14 0 0 0,0 1 0 0 0,0-1 0 0 0,0 0 0 0 0,-1 0 0 0 0,1 1 0 0 0,-1-1 0 0 0,0 0 0 0 0,-1 0 0 0 0,1 0 0 0 0,-1 0 0 0 0,-1-8 0 0 0,1 9 85 0 0,-1 0-1 0 0,-1 0 1 0 0,1 0 0 0 0,0 0-1 0 0,-1 0 1 0 0,0 0 0 0 0,0 1-1 0 0,0-1 1 0 0,-1 0 0 0 0,1 1-1 0 0,-1 0 1 0 0,1 0 0 0 0,-1-1-1 0 0,0 2 1 0 0,-1-1 0 0 0,1 0-1 0 0,0 1 1 0 0,-1-1 0 0 0,1 1-1 0 0,-1 0 1 0 0,0 0 0 0 0,0 0-1 0 0,-7-2 1 0 0,-39-11-69 0 0,43 13-16 0 0,0 0 0 0 0,0 0 0 0 0,0-1 0 0 0,-11-5 0 0 0,17 8 0 0 0,0-1 0 0 0,0 1 0 0 0,0-1 0 0 0,0 1 0 0 0,0-1 0 0 0,0 0 0 0 0,0 1 0 0 0,0-1 0 0 0,0 0 0 0 0,0 0 0 0 0,1 0 0 0 0,-1 0 0 0 0,0 0 0 0 0,0 0 0 0 0,1 0 0 0 0,-1 0 0 0 0,1 0 0 0 0,-2-2 0 0 0,0-1 0 0 0,0 2 0 0 0,1-8 0 0 0,0 1 0 0 0,-3-6 0 0 0,3-9 0 0 0,1 14 0 0 0,-1-1 0 0 0,1 0 0 0 0,3-15 0 0 0,-2 21 0 0 0,1 0 0 0 0,0-1 0 0 0,0 1 0 0 0,1 1 0 0 0,0-1 0 0 0,0 0 0 0 0,0 1 0 0 0,0-1 0 0 0,1 1 0 0 0,0 0 0 0 0,-1 0 0 0 0,1 0 0 0 0,10-6 0 0 0,-4 5 0 0 0,0-1 0 0 0,1 2 0 0 0,0-1 0 0 0,19-4 0 0 0,-4 1 0 0 0,-17 3 0 0 0,-6 4 0 0 0,0-1 0 0 0,0 1 0 0 0,0 0 0 0 0,1-1 0 0 0,5 0 0 0 0,0 1 0 0 0,-1 6 0 0 0,-2 2 0 0 0,-1 3 0 0 0,-2-1-64 0 0,-3-7-273 0 0,0-2-138 0 0,0 0-33 0 0,0 0-4 0 0,0 0 0 0 0,0 0 0 0 0,0 0 0 0 0,0 0-272 0 0,0 0-1144 0 0,-2-3-506 0 0,-11-11-102 0 0,-2-3-22 0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0:13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19 17503 0 0,'0'0'803'0'0,"8"-4"266"0"0,9-1-894 0 0,-15 4 561 0 0,-1-2 519 0 0,0-1-375 0 0,2 3 4298 0 0,-1 1-5160 0 0,15 1-20 0 0,-14-1 2 0 0,15 8 0 0 0,-11-4 0 0 0,1 1 0 0 0,-2 1 0 0 0,-3 3 0 0 0,-3-7 22 0 0,0 0-1 0 0,0 1 1 0 0,0-1-1 0 0,-1 0 1 0 0,1 0-1 0 0,-1 1 1 0 0,0-1-1 0 0,1 0 1 0 0,-1 0-1 0 0,0 0 1 0 0,0 1-1 0 0,-1-1 1 0 0,1 0-1 0 0,0 0 1 0 0,-1-1-1 0 0,1 1 1 0 0,-1 0-1 0 0,-2 2 1 0 0,-5 4 228 0 0,0-1 0 0 0,-16 10 1 0 0,6-4 29 0 0,-7 4-16 0 0,19-13-215 0 0,0 1 0 0 0,0 0 0 0 0,0 0 0 0 0,0 1 1 0 0,1 0-1 0 0,-11 12 0 0 0,11-10-49 0 0,3-1 0 0 0,3-6 0 0 0,0-1 0 0 0,0 1 0 0 0,0-1 0 0 0,0 1 0 0 0,0-1 0 0 0,0 0 0 0 0,0 1 0 0 0,0-1 0 0 0,0 1 0 0 0,1-1 0 0 0,-1 1 0 0 0,0-1 0 0 0,0 0 0 0 0,0 1 0 0 0,1-1 0 0 0,-1 0 0 0 0,0 1 0 0 0,1-1 0 0 0,-1 1 0 0 0,3 1-68 0 0,-1-1-1 0 0,1 1 1 0 0,0-1-1 0 0,0 1 1 0 0,-1-1 0 0 0,1 0-1 0 0,0 0 1 0 0,0 0-1 0 0,0 0 1 0 0,0 0 0 0 0,0-1-1 0 0,0 0 1 0 0,5 1-1 0 0,7-1-814 0 0,23-3-1 0 0,-21 1 357 0 0,21-5-2470 0 0,-19 1 1462 0 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0:15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0 11975 0 0,'0'0'267'0'0,"0"0"42"0"0,0 0 17 0 0,0 0-28 0 0,0 0-58 0 0,0 0 491 0 0,0 0 238 0 0,0 0 45 0 0,0 0-61 0 0,0 0-288 0 0,0 2-121 0 0,2 7-108 0 0,1 0 1 0 0,0 0-1 0 0,0 0 0 0 0,1 0 0 0 0,0 0 1 0 0,10 14-1 0 0,-6-9-373 0 0,11 24 0 0 0,-7-5 331 0 0,-3-1 1 0 0,0 2-1 0 0,-2-1 0 0 0,5 64 1 0 0,-10-53-376 0 0,-2-1 0 0 0,-2 0 0 0 0,-11 63 0 0 0,11-94-35 0 0,-1 1 0 0 0,-1-1 1 0 0,0 1-1 0 0,-1-1 0 0 0,0-1 0 0 0,-1 1 0 0 0,0-1 0 0 0,-9 12 0 0 0,4-9 73 0 0,0 0 0 0 0,-1-1 0 0 0,0 0 0 0 0,-1 0 0 0 0,-21 14 0 0 0,14-13-560 0 0,0-1 0 0 0,-1-1 0 0 0,-35 15 0 0 0,32-18-1299 0 0,0 0 1 0 0,-1-2-1 0 0,-27 5 0 0 0,25-8-4442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4:30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0,'0'0'142'0'0,"0"0"22"0"0,0 0 13 0 0,0 0 123 0 0,0 0 468 0 0,0 0 205 0 0,0 0 41 0 0,0 0-61 0 0,0 0-288 0 0,0 0-121 0 0,0 0-28 0 0,0 0-4 0 0,0 0 0 0 0,0 0 0 0 0,0 0 0 0 0,0 0 0 0 0,0 0 0 0 0,0 0 0 0 0,0 0 0 0 0,0 0 0 0 0,0 0 0 0 0,0 0 0 0 0,0 0 0 0 0,0 0 70 0 0,0 0 288 0 0,0 0 122 0 0,0 0 28 0 0,0 0-133 0 0,0 0-509 0 0,0 0 38 0 0,0 0 80 0 0,0 0 15 0 0,0 0-68 0 0,2 2-294 0 0,2 9-133 0 0,-4-10-16 0 0,1 1 0 0 0,-1 0 0 0 0,0 0 0 0 0,0-1 0 0 0,0 1 0 0 0,0 0 0 0 0,0 0 0 0 0,0-1 0 0 0,-1 4 0 0 0,3 1 0 0 0,7 6 0 0 0,3 4 0 0 0,-8-10 0 0 0,0-1 0 0 0,0 0 0 0 0,5 11 0 0 0,2 4 0 0 0,1 0 0 0 0,1 0 0 0 0,21 23 0 0 0,4 8 0 0 0,-22-29 0 0 0,26 41 0 0 0,-37-54 0 0 0,0 0 0 0 0,-1 0 0 0 0,0 1 0 0 0,-1 0 0 0 0,4 14 0 0 0,-5-6 16 0 0,-4-3-96 0 0,2-13-257 0 0,0-2-138 0 0,0 0-33 0 0,-6-10-84 0 0,2 2 37 0 0,1 0-1 0 0,0-1 1 0 0,-2-9 0 0 0,-4-9-2980 0 0,6 14 180 0 0,3 10 2689 0 0,-1 0-1381 0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0:17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165 242 10247 0 0,'-11'3'303'0'0,"0"0"-1"0"0,0 0 0 0 0,1 1 0 0 0,-18 10 0 0 0,-18 6 2447 0 0,44-19-1983 0 0,2-1 8 0 0,-13 7 1249 0 0,12-7-1882 0 0,0 0-1 0 0,0 1 1 0 0,0-1 0 0 0,1 0 0 0 0,-1 0 0 0 0,0 1-1 0 0,0-1 1 0 0,0 0 0 0 0,0 0 0 0 0,1 0-1 0 0,-1 0 1 0 0,0 0 0 0 0,0 0 0 0 0,0 0-1 0 0,0 0 1 0 0,1-1 0 0 0,-1 1 0 0 0,0 0 0 0 0,0 0-1 0 0,0-1 1 0 0,1 1 0 0 0,-1 0 0 0 0,0-1-1 0 0,0 1 1 0 0,1-1 0 0 0,-1 1 0 0 0,0-1-1 0 0,1 1 1 0 0,-1-1 0 0 0,0 0 0 0 0,1 1 0 0 0,-1-1-1 0 0,1 0 1 0 0,-1 1 0 0 0,1-1 0 0 0,0 0-1 0 0,-1 0 1 0 0,0-3-25 0 0,0 1 0 0 0,0-1 1 0 0,1 0-1 0 0,-1 1 0 0 0,1-1 0 0 0,0 1 0 0 0,0-1 0 0 0,0 0 0 0 0,1 1 1 0 0,-1-1-1 0 0,1 0 0 0 0,0 1 0 0 0,2-6 0 0 0,2-6 179 0 0,14-25-1 0 0,-13 29-201 0 0,0 1-26 0 0,0 0 0 0 0,1 0 0 0 0,13-14 0 0 0,3-4 1 0 0,-17 20-21 0 0,1 1 0 0 0,12-10 1 0 0,-1 0 27 0 0,-15 14-63 0 0,0 1 0 0 0,0 0-1 0 0,1-1 1 0 0,-1 1 0 0 0,1 1-1 0 0,-1-1 1 0 0,1 0 0 0 0,5-1-1 0 0,33-6 106 0 0,-30 7-45 0 0,5 0 20 0 0,-3 5-50 0 0,-10-1-41 0 0,-1 0 0 0 0,0 0-1 0 0,1 1 1 0 0,-1-1-1 0 0,0 1 1 0 0,-1 0-1 0 0,1-1 1 0 0,0 1 0 0 0,-1 1-1 0 0,0-1 1 0 0,1 0-1 0 0,-1 0 1 0 0,-1 1 0 0 0,1 0-1 0 0,0-1 1 0 0,-1 1-1 0 0,0 0 1 0 0,0-1-1 0 0,1 7 1 0 0,0 0-1 0 0,0 1 0 0 0,-1-1 0 0 0,-1 0-1 0 0,0 1 1 0 0,0-1 0 0 0,-3 15 0 0 0,2-19 1 0 0,0 1 0 0 0,-1 0 0 0 0,0-1-1 0 0,0 1 1 0 0,-1-1 0 0 0,1 0 0 0 0,-1 0 0 0 0,-1 0-1 0 0,1 0 1 0 0,-1 0 0 0 0,0-1 0 0 0,-6 6 0 0 0,7-8 41 0 0,-8 0-30 0 0,7-7-14 0 0,3 4 3 0 0,-3-7-1 0 0,5 2 0 0 0,0 0 0 0 0,0 0 0 0 0,1 1 0 0 0,0-1 0 0 0,0 1 0 0 0,0-1 0 0 0,0 1 0 0 0,1 0 0 0 0,3-5 0 0 0,-1 2 0 0 0,6-9-8 0 0,2 0 1 0 0,0 1-1 0 0,1 1 1 0 0,0 0-1 0 0,1 1 0 0 0,19-13 1 0 0,-29 23 6 0 0,0-1 0 0 0,1 1 0 0 0,0 0 0 0 0,-1 0 0 0 0,1 0 0 0 0,0 1 1 0 0,0 0-1 0 0,1 0 0 0 0,-1 0 0 0 0,0 1 0 0 0,9-1 0 0 0,-2 4 1 0 0,-10-1 3 0 0,0 0 0 0 0,0 1 0 0 0,0 0-1 0 0,0-1 1 0 0,-1 1 0 0 0,1 0 0 0 0,-1 0 0 0 0,1 1 0 0 0,-1-1-1 0 0,0 0 1 0 0,0 1 0 0 0,0-1 0 0 0,0 1 0 0 0,-1 0 0 0 0,1 0-1 0 0,0-1 1 0 0,-1 1 0 0 0,2 6 0 0 0,-1-4 4 0 0,-1 1-1 0 0,1-1 1 0 0,-1 1 0 0 0,0-1 0 0 0,-1 1-1 0 0,1-1 1 0 0,-1 1 0 0 0,0-1 0 0 0,-1 1-1 0 0,0 6 1 0 0,-2 4-7 0 0,-1-1 0 0 0,0 0 0 0 0,-2 0 0 0 0,-8 18 0 0 0,8-24 0 0 0,-4-1 11 0 0,10-8-8 0 0,0 0-1 0 0,-1 1 1 0 0,1-1 0 0 0,-1 0 0 0 0,1 0 0 0 0,-1 0-1 0 0,1 1 1 0 0,-1-1 0 0 0,1 0 0 0 0,0 0 0 0 0,-1 0-1 0 0,1 0 1 0 0,-1 0 0 0 0,1 0 0 0 0,-1 0 0 0 0,1 0-1 0 0,-1 0 1 0 0,0 0 0 0 0,0-1-1 0 0,1 0 0 0 0,-1 1 0 0 0,1-1 0 0 0,-1 0-1 0 0,1 0 1 0 0,0 1 0 0 0,-1-1 0 0 0,1 0 0 0 0,0 0 0 0 0,0 0 0 0 0,-1 1-1 0 0,1-1 1 0 0,0 0 0 0 0,0 0 0 0 0,0 0 0 0 0,0 0 0 0 0,0 1 0 0 0,0-1-1 0 0,0 0 1 0 0,0 0 0 0 0,1 0 0 0 0,-1 0 0 0 0,0 1 0 0 0,1-2 0 0 0,7-23 15 0 0,-8 23-17 0 0,6-12 0 0 0,1 0 0 0 0,0 0 0 0 0,1 1 0 0 0,0 0 0 0 0,1 0 0 0 0,1 1 0 0 0,0 0 0 0 0,1 1 0 0 0,0 0 0 0 0,0 1 0 0 0,1 0 0 0 0,1 1 0 0 0,-1 0 0 0 0,17-8 0 0 0,-25 14 0 0 0,1 0 0 0 0,16-1 0 0 0,-7 5 0 0 0,-11 0 2 0 0,-1 0-1 0 0,1 0 0 0 0,-1 1 1 0 0,1-1-1 0 0,-1 1 1 0 0,0-1-1 0 0,0 1 1 0 0,0 0-1 0 0,0-1 1 0 0,0 1-1 0 0,0 0 1 0 0,-1 1-1 0 0,1-1 0 0 0,-1 0 1 0 0,1 0-1 0 0,-1 1 1 0 0,0-1-1 0 0,0 0 1 0 0,0 1-1 0 0,0-1 1 0 0,1 4-1 0 0,-1 0 3 0 0,1 0-1 0 0,-1 0 1 0 0,0 0-1 0 0,-1 1 1 0 0,0-1-1 0 0,0 0 1 0 0,0 0 0 0 0,-2 9-1 0 0,1-3-59 0 0,0 0 1 0 0,1 23-1 0 0,1-11-24 0 0,-4 15-578 0 0,3-37 419 0 0,-1 0-13 0 0,0-1-64 0 0,-1 3 495 0 0,1 0-4559 0 0,1-4 2605 0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0:18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288 109 16151 0 0,'0'0'738'0'0,"0"-2"-14"0"0,-3-28-113 0 0,3 26-189 0 0,0 1 0 0 0,0 0 0 0 0,-1 0 0 0 0,1 0 0 0 0,-1-1 0 0 0,0 1 0 0 0,0 0 0 0 0,0 0 0 0 0,0 0 0 0 0,0 0 0 0 0,-1 0 0 0 0,1 1 0 0 0,-5-6 0 0 0,5 5-294 0 0,-1 1-1 0 0,1 0 1 0 0,-1 0-1 0 0,0 0 0 0 0,0 0 1 0 0,0 1-1 0 0,0-1 0 0 0,0 0 1 0 0,0 1-1 0 0,-1 0 0 0 0,1-1 1 0 0,0 1-1 0 0,-1 0 0 0 0,1 0 1 0 0,-1 0-1 0 0,1 0 0 0 0,-1 1 1 0 0,-4-1-1 0 0,3 1-53 0 0,-1 0 0 0 0,1 0 0 0 0,-1 1 1 0 0,1-1-1 0 0,0 1 0 0 0,-1 0 0 0 0,1 1 0 0 0,0-1 0 0 0,0 1 0 0 0,0 0 1 0 0,-4 2-1 0 0,-4 3-57 0 0,2 0 1 0 0,-1 0 0 0 0,1 1-1 0 0,0 1 1 0 0,-14 15 0 0 0,-38 54 25 0 0,61-77-43 0 0,-2 3-1 0 0,0 0 0 0 0,0-1 0 0 0,0 1 0 0 0,1 0 0 0 0,-1 1 1 0 0,1-1-1 0 0,0 0 0 0 0,0 1 0 0 0,1-1 0 0 0,0 1 0 0 0,-1-1 0 0 0,1 7 0 0 0,2 2-58 0 0,0-3-11 0 0,2-6-5 0 0,1-1 55 0 0,1-1 1 0 0,-1 0-1 0 0,1 0 0 0 0,-1 0 1 0 0,1 0-1 0 0,0-1 0 0 0,0 1 1 0 0,0-1-1 0 0,0 0 0 0 0,0-1 0 0 0,0 1 1 0 0,0-1-1 0 0,0 0 0 0 0,0-1 1 0 0,0 1-1 0 0,0-1 0 0 0,0 0 1 0 0,0 0-1 0 0,0 0 0 0 0,0-1 1 0 0,0 0-1 0 0,-1 0 0 0 0,1 0 0 0 0,-1 0 1 0 0,7-5-1 0 0,9-7-15 0 0,23-18 0 0 0,-36 25 37 0 0,0 0 1 0 0,0-1 0 0 0,-1 1 0 0 0,0-1 0 0 0,9-16 0 0 0,-9 16 24 0 0,9-24 63 0 0,-14 24-62 0 0,-4 7-8 0 0,-2 4-4 0 0,1 0-185 0 0,1 1 1 0 0,-1-1-1 0 0,1 1 0 0 0,0 0 1 0 0,1 0-1 0 0,-1 0 0 0 0,0 0 1 0 0,1 1-1 0 0,-3 7 0 0 0,3-8-261 0 0,1 1 0 0 0,-2-1-1 0 0,1 1 1 0 0,0-1-1 0 0,-1 0 1 0 0,0 0 0 0 0,0 0-1 0 0,0-1 1 0 0,-6 7 0 0 0,-2-4-7348 0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0:18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46 13823 0 0,'0'0'630'0'0,"0"0"-13"0"0,0 0-225 0 0,0 0 503 0 0,0 0 265 0 0,-1 2 50 0 0,-2 1-814 0 0,0 2-100 0 0,-1-1 1 0 0,1 1 0 0 0,-1 0 0 0 0,1 0 0 0 0,1 1 0 0 0,-1-1 0 0 0,1 0-1 0 0,0 1 1 0 0,0 0 0 0 0,1-1 0 0 0,-1 1 0 0 0,0 7 0 0 0,2-12-281 0 0,1-1 1 0 0,-1 1 0 0 0,0 0-1 0 0,0-1 1 0 0,0 1-1 0 0,0-1 1 0 0,0 1 0 0 0,1-1-1 0 0,-1 1 1 0 0,0 0-1 0 0,1-1 1 0 0,-1 1 0 0 0,0-1-1 0 0,1 1 1 0 0,-1-1-1 0 0,0 1 1 0 0,1-1 0 0 0,-1 0-1 0 0,1 1 1 0 0,-1-1-1 0 0,1 1 1 0 0,-1-1 0 0 0,1 0-1 0 0,-1 0 1 0 0,1 1-1 0 0,-1-1 1 0 0,1 0 0 0 0,0 0-1 0 0,-1 0 1 0 0,1 1-1 0 0,-1-1 1 0 0,1 0 0 0 0,0 0-1 0 0,-1 0 1 0 0,1 0-1 0 0,0 0 1 0 0,-1 0-1 0 0,1 0 1 0 0,-1 0 0 0 0,2-1-1 0 0,1 1 74 0 0,1-1 0 0 0,-1 1-1 0 0,0-1 1 0 0,0 0 0 0 0,6-3-1 0 0,-3 0 16 0 0,-1 0-1 0 0,0 0 0 0 0,-1 0 0 0 0,1-1 1 0 0,-1 0-1 0 0,0 0 0 0 0,0 0 0 0 0,0 0 0 0 0,-1-1 1 0 0,0 0-1 0 0,3-6 0 0 0,-5 9-92 0 0,1 1 0 0 0,-1-1-1 0 0,0 0 1 0 0,0 0 0 0 0,0 0 0 0 0,0 0 0 0 0,-1 0-1 0 0,1 0 1 0 0,-1 0 0 0 0,0 0 0 0 0,0-1-1 0 0,0 1 1 0 0,0 0 0 0 0,-1 0 0 0 0,1 0 0 0 0,-1 0-1 0 0,-1-4 1 0 0,2 6-13 0 0,-1 0-1 0 0,1 1 0 0 0,0-1 1 0 0,-1 1-1 0 0,1-1 1 0 0,0 1-1 0 0,-1-1 1 0 0,1 1-1 0 0,0 0 0 0 0,-1-1 1 0 0,1 1-1 0 0,-1-1 1 0 0,1 1-1 0 0,-1 0 1 0 0,1-1-1 0 0,-2 1 0 0 0,0-1-20 0 0,-1 1 0 0 0,1 0 0 0 0,-1 0 0 0 0,1 0 0 0 0,-1 0-1 0 0,1 0 1 0 0,-1 0 0 0 0,1 1 0 0 0,0 0 0 0 0,-1-1-1 0 0,1 1 1 0 0,-5 2 0 0 0,-29 14-1332 0 0,14-3-54 0 0,-3 3-59 0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0:19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11 383 4143 0 0,'0'0'319'0'0,"-3"-6"650"0"0,2 2 4203 0 0,0 2-4560 0 0,0-1 0 0 0,0 0 0 0 0,0 0 0 0 0,0 0 0 0 0,1 0 0 0 0,-1-1 0 0 0,1 1 0 0 0,0 0 0 0 0,0 0 0 0 0,0 0 0 0 0,0 0 0 0 0,1 0 0 0 0,-1 0 0 0 0,2-5 0 0 0,6-16 970 0 0,1 0 1 0 0,21-40-1 0 0,-17 36-1118 0 0,9-30-1 0 0,-13 33-112 0 0,22-42 0 0 0,-30 65-267 0 0,-1 2-16 0 0,0 0 3 0 0,0 0 27 0 0,0 0 13 0 0,-1 13 105 0 0,-3 3-190 0 0,-1 0 1 0 0,0-1-1 0 0,-1 0 0 0 0,-14 25 0 0 0,-4 9 3 0 0,18-36-34 0 0,-2 7-31 0 0,0 0 0 0 0,1 0 0 0 0,-5 26 0 0 0,10-35-31 0 0,2-10 62 0 0,0 0 1 0 0,0 0-1 0 0,0 0 0 0 0,0-1 0 0 0,0 1 1 0 0,0 0-1 0 0,0 0 0 0 0,1 0 1 0 0,-1-1-1 0 0,0 1 0 0 0,0 0 0 0 0,1 0 1 0 0,-1-1-1 0 0,1 1 0 0 0,-1 0 1 0 0,2 1-1 0 0,-1 1-6 0 0,7 9-42 0 0,2-3 0 0 0,-8-8 51 0 0,1 0-1 0 0,-1 0 1 0 0,1-1 0 0 0,-1 1 0 0 0,0-1 0 0 0,1 1 0 0 0,-1-1-1 0 0,1 0 1 0 0,-1 0 0 0 0,1 0 0 0 0,-1-1 0 0 0,1 1 0 0 0,-1 0 0 0 0,1-1-1 0 0,-1 0 1 0 0,0 0 0 0 0,1 1 0 0 0,-1-1 0 0 0,0 0 0 0 0,3-2-1 0 0,5-3-6 0 0,0 0-1 0 0,17-13 0 0 0,0-4 37 0 0,27-28-1 0 0,-48 43-12 0 0,0 0 0 0 0,0-1 0 0 0,-1 0 0 0 0,0 0 0 0 0,6-16 0 0 0,1 0 30 0 0,-9 17-35 0 0,0 1 0 0 0,5-15 0 0 0,6-22 103 0 0,-13 42-48 0 0,-1 2 0 0 0,0 3-11 0 0,0 2-47 0 0,0 10-3 0 0,-3 24-1 0 0,2-34-14 0 0,1-1 0 0 0,0 1 0 0 0,0-1 0 0 0,0 1 1 0 0,1-1-1 0 0,-1 0 0 0 0,1 1 0 0 0,0-1 0 0 0,0 1 0 0 0,1-1 0 0 0,0 0 0 0 0,2 6 0 0 0,-3-8-3 0 0,0-1-1 0 0,0 1 1 0 0,1-1-1 0 0,-1 1 1 0 0,0-1-1 0 0,1 0 0 0 0,-1 0 1 0 0,1 0-1 0 0,-1 0 1 0 0,1 0-1 0 0,-1 0 1 0 0,1 0-1 0 0,2 1 0 0 0,22 6-27 0 0,-17-6 30 0 0,0-1-1 0 0,0 0 1 0 0,0-1 0 0 0,1 0-1 0 0,-1 0 1 0 0,0-1 0 0 0,0 0-1 0 0,10-3 1 0 0,-5 0-11 0 0,0 0 0 0 0,-1-1 0 0 0,0 0 0 0 0,20-12 0 0 0,-26 12 29 0 0,0 0 0 0 0,0-1 1 0 0,0 0-1 0 0,-1 0 0 0 0,0-1 0 0 0,0 1 0 0 0,-1-1 1 0 0,0-1-1 0 0,0 1 0 0 0,0-1 0 0 0,-1 0 0 0 0,0 0 1 0 0,-1 0-1 0 0,0 0 0 0 0,0 0 0 0 0,-1-1 0 0 0,2-13 0 0 0,-4 20 22 0 0,1 0 0 0 0,-1 1-1 0 0,-1-1 1 0 0,1 0-1 0 0,0 0 1 0 0,0 1-1 0 0,-1-1 1 0 0,1 0-1 0 0,-2-2 1 0 0,1 1 22 0 0,1 1 59 0 0,0 2 16 0 0,-3 0 4 0 0,0 0-95 0 0,-1 0-1 0 0,0 0 0 0 0,1 0 1 0 0,-1 0-1 0 0,1 1 1 0 0,-1-1-1 0 0,0 1 1 0 0,1 0-1 0 0,-1 0 1 0 0,1 1-1 0 0,0-1 1 0 0,-1 1-1 0 0,1-1 1 0 0,0 1-1 0 0,0 0 1 0 0,0 0-1 0 0,0 1 0 0 0,0-1 1 0 0,1 0-1 0 0,-1 1 1 0 0,1 0-1 0 0,-4 4 1 0 0,-6 7-32 0 0,1 0 0 0 0,1 1 0 0 0,0 1 0 0 0,1 0 1 0 0,0 0-1 0 0,2 1 0 0 0,0 0 0 0 0,-8 29 0 0 0,13-31-43 0 0,3-1 31 0 0,4 1-5 0 0,4-2-61 0 0,-5-10 55 0 0,0 0 1 0 0,-1 0 0 0 0,1-1-1 0 0,0 1 1 0 0,0-1 0 0 0,0 0-1 0 0,0-1 1 0 0,1 1-1 0 0,-1-1 1 0 0,0 1 0 0 0,1-1-1 0 0,-1-1 1 0 0,1 1 0 0 0,-1-1-1 0 0,1 1 1 0 0,0-1 0 0 0,-1 0-1 0 0,1-1 1 0 0,5 0-1 0 0,-1-1-20 0 0,1 0-1 0 0,-1 0 1 0 0,0-1-1 0 0,0 0 0 0 0,0-1 1 0 0,0 0-1 0 0,0 0 1 0 0,10-8-1 0 0,-4 1 61 0 0,-1 0 0 0 0,0-1 0 0 0,0-1 0 0 0,-2-1-1 0 0,1 0 1 0 0,-2 0 0 0 0,1-1 0 0 0,-2-1 0 0 0,0 1 0 0 0,-1-2 0 0 0,-1 1-1 0 0,-1-1 1 0 0,0-1 0 0 0,8-31 0 0 0,-9 25 194 0 0,-5 22-112 0 0,-1 2-17 0 0,0 0-10 0 0,0 0-1 0 0,0 0 4 0 0,-11 8 120 0 0,8-6-194 0 0,0 1 0 0 0,0 0 0 0 0,0 0 0 0 0,0 0 1 0 0,1 0-1 0 0,0 0 0 0 0,-1 1 0 0 0,1-1 0 0 0,0 1 0 0 0,1-1 0 0 0,-1 1 0 0 0,1 0 0 0 0,-1-1 0 0 0,1 1 0 0 0,0 0 0 0 0,1 0 1 0 0,-1 0-1 0 0,1 0 0 0 0,0 0 0 0 0,0 0 0 0 0,0 0 0 0 0,1 8 0 0 0,0-10-15 0 0,-1 0 0 0 0,1 0 1 0 0,0 0-1 0 0,0 0 0 0 0,0 0 0 0 0,0 0 0 0 0,1 0 0 0 0,-1 0 0 0 0,0-1 1 0 0,1 1-1 0 0,-1 0 0 0 0,1-1 0 0 0,0 1 0 0 0,-1-1 0 0 0,1 0 1 0 0,0 1-1 0 0,0-1 0 0 0,3 1 0 0 0,0 1 5 0 0,8 4 4 0 0,-8-6-2 0 0,1-2-48 0 0,5 1 30 0 0,1 0-24 0 0,-2 1 47 0 0,-9 0 54 0 0,-1-1 11 0 0,0 2-11 0 0,-3 5-44 0 0,1 0-1 0 0,-1 0 0 0 0,0 0 1 0 0,0 0-1 0 0,-1 0 0 0 0,0-1 0 0 0,0 0 1 0 0,-7 8-1 0 0,8-11-8 0 0,2-1 0 0 0,-9 15 0 0 0,2-4 0 0 0,6 1 0 0 0,4 0 0 0 0,4-2-11 0 0,5-4-31 0 0,-7-6 33 0 0,-1-1 0 0 0,1 0 1 0 0,-1 0-1 0 0,1-1 1 0 0,0 1-1 0 0,-1-1 0 0 0,1 0 1 0 0,0 0-1 0 0,-1 0 0 0 0,1 0 1 0 0,0 0-1 0 0,-1-1 0 0 0,1 0 1 0 0,0 0-1 0 0,-1 0 1 0 0,1 0-1 0 0,-1 0 0 0 0,0-1 1 0 0,1 1-1 0 0,4-4 0 0 0,48-30-24 0 0,5-2 13 0 0,-47 26 22 0 0,0-1 0 0 0,0 0-1 0 0,-1-1 1 0 0,-1 0 0 0 0,11-16 0 0 0,-22 29 0 0 0,1-4 6 0 0,1 1 0 0 0,-1-1 0 0 0,0 1 0 0 0,0-1 0 0 0,0 0 0 0 0,2-5 0 0 0,13-32 139 0 0,-16 39-72 0 0,-1 2-6 0 0,-1 2-58 0 0,1 0 0 0 0,-1 0 0 0 0,0 0 0 0 0,1 1 0 0 0,-1-1 0 0 0,0 0 0 0 0,0 0 0 0 0,-2 1-1 0 0,-1 6 29 0 0,-12 22 10 0 0,-23 34-1 0 0,5-9-50 0 0,31-52-17 0 0,1 0 0 0 0,0 1 0 0 0,0-1 1 0 0,0 1-1 0 0,1-1 0 0 0,-1 1 0 0 0,1-1 0 0 0,0 1 0 0 0,0 0 0 0 0,1 0 1 0 0,0 0-1 0 0,-1-1 0 0 0,2 10 0 0 0,0-13-8 0 0,-1 1 0 0 0,1-1 1 0 0,0 0-1 0 0,-1 0 0 0 0,1 1 0 0 0,0-1 0 0 0,0 0 0 0 0,0 0 0 0 0,0 0 1 0 0,0 0-1 0 0,0 0 0 0 0,0 0 0 0 0,0-1 0 0 0,0 1 0 0 0,1 0 1 0 0,-1 0-1 0 0,2 0 0 0 0,0 0-174 0 0,0 1-1 0 0,0-1 1 0 0,0 0 0 0 0,1 0 0 0 0,5 0-1 0 0,-6-1-694 0 0,0 0 0 0 0,0 0 0 0 0,0-1 0 0 0,1 1-1 0 0,-1-1 1 0 0,0 0 0 0 0,0 0 0 0 0,0 0-1 0 0,0 0 1 0 0,4-3 0 0 0,11-7-5011 0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0:2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11055 0 0,'0'0'506'0'0,"-2"0"-10"0"0,-4 0-126 0 0,4 0 644 0 0,2 0 312 0 0,0 0 68 0 0,0 0-89 0 0,0 0-425 0 0,0 0-189 0 0,0 0-34 0 0,0 0-56 0 0,0 0-202 0 0,0 0-88 0 0,0 0-21 0 0,5 15 204 0 0,-3-6-368 0 0,0 1 1 0 0,-1 0-1 0 0,0 0 1 0 0,-1 0 0 0 0,0 0-1 0 0,-1 11 1 0 0,-12 60 200 0 0,12-73-301 0 0,-5 16 29 0 0,-1 1-1 0 0,-1-1 0 0 0,-2-1 0 0 0,0 0 1 0 0,-20 34-1 0 0,21-43 5 0 0,0 0 0 0 0,-2 0 0 0 0,1-1 0 0 0,-2-1 0 0 0,-25 23 0 0 0,30-28-32 0 0,5-6 53 0 0,2-1 31 0 0,0 0 61 0 0,0 0 26 0 0,0 0 9 0 0,0 0-12 0 0,0 0-58 0 0,0-2-29 0 0,0 0-79 0 0,0-1 0 0 0,0 0 1 0 0,0 0-1 0 0,0 1 0 0 0,1-1 0 0 0,-1 0 0 0 0,1 0 0 0 0,-1 1 1 0 0,1-1-1 0 0,0 1 0 0 0,0-1 0 0 0,1 1 0 0 0,-1-1 0 0 0,0 1 0 0 0,1-1 1 0 0,2-3-1 0 0,5-3 46 0 0,-1-1 1 0 0,15-11-1 0 0,-13 12-66 0 0,57-49 49 0 0,84-55 1 0 0,-138 106-19 0 0,-1 0 0 0 0,1 1 0 0 0,0 1 0 0 0,0 0 0 0 0,0 0 0 0 0,20-3 0 0 0,-31 7 45 0 0,5 16 142 0 0,-6-12-197 0 0,0 1 0 0 0,0-1-1 0 0,-1 1 1 0 0,1-1 0 0 0,-1 1 0 0 0,0 0-1 0 0,0-1 1 0 0,0 1 0 0 0,-1-1-1 0 0,1 1 1 0 0,-1-1 0 0 0,0 1 0 0 0,0-1-1 0 0,0 0 1 0 0,-1 1 0 0 0,1-1 0 0 0,-1 0-1 0 0,1 0 1 0 0,-1 0 0 0 0,-4 5 0 0 0,-1 0 37 0 0,1 0 1 0 0,-2 0 0 0 0,1 0 0 0 0,-1-1 0 0 0,-15 10 0 0 0,-3 3 9 0 0,17-13-48 0 0,0 0-1 0 0,0-1 1 0 0,-17 10 0 0 0,3-5 40 0 0,17-7-62 0 0,0-1 0 0 0,-1 0 0 0 0,1 0 1 0 0,0 0-1 0 0,-1-1 0 0 0,0 0 0 0 0,1-1 0 0 0,-1 1 0 0 0,0-1 0 0 0,0 0 1 0 0,-8-1-1 0 0,13-1 35 0 0,2 0-41 0 0,0 1-1 0 0,0-1 0 0 0,-1 1 1 0 0,1-1-1 0 0,0 1 0 0 0,0-1 1 0 0,0 1-1 0 0,0-1 1 0 0,0 1-1 0 0,0-1 0 0 0,0 1 1 0 0,0-1-1 0 0,1 1 0 0 0,-1-1 1 0 0,0 1-1 0 0,0-1 0 0 0,0 1 1 0 0,0-1-1 0 0,1 1 0 0 0,-1-1 1 0 0,0 1-1 0 0,1-1 0 0 0,-1 1 1 0 0,0-1-1 0 0,1 1 0 0 0,-1 0 1 0 0,0-1-1 0 0,1 1 0 0 0,-1 0 1 0 0,1-1-1 0 0,-1 1 0 0 0,1 0 1 0 0,0-1-2 0 0,7-6-14 0 0,0 1 0 0 0,0 1 0 0 0,1 0 0 0 0,-1 0 0 0 0,1 0 0 0 0,0 1 0 0 0,0 1 0 0 0,16-5 0 0 0,-18 6 10 0 0,4-1-7 0 0,1 7 12 0 0,-2 6-11 0 0,-8-6-1 0 0,0 0-1 0 0,0 0 1 0 0,-1 1-1 0 0,1-1 1 0 0,-1 0-1 0 0,0 1 1 0 0,0-1-1 0 0,-1 1 1 0 0,1 8-1 0 0,-1 6-91 0 0,-3 21 0 0 0,0 0-191 0 0,3-38 214 0 0,0-2-6 0 0,0 0-27 0 0,0 0-13 0 0,0 0-1 0 0,0 1 125 0 0,0-1-1 0 0,1 1 1 0 0,-1-1 0 0 0,0 1 0 0 0,1-1-1 0 0,-1 1 1 0 0,0-1 0 0 0,1 1-1 0 0,-1-1 1 0 0,1 1 0 0 0,-1-1-1 0 0,1 0 1 0 0,-1 1 0 0 0,1-1-1 0 0,-1 0 1 0 0,1 0 0 0 0,-1 1 0 0 0,1-1-1 0 0,0 0 1 0 0,-1 0 0 0 0,1 0-1 0 0,-1 0 1 0 0,1 1 0 0 0,0-1-1 0 0,-1 0 1 0 0,1 0 0 0 0,-1 0-1 0 0,2-1 1 0 0,16-2-29 0 0,3-8 80 0 0,-1-1 0 0 0,-1-1 0 0 0,0-1 0 0 0,-1 0 0 0 0,-1-1 0 0 0,0-1 0 0 0,-1-1 0 0 0,22-29 0 0 0,10-12 305 0 0,-48 58-344 0 0,0-1-1 0 0,0 1 0 0 0,1-1 1 0 0,-1 1-1 0 0,0-1 0 0 0,1 1 1 0 0,-1-1-1 0 0,1 1 0 0 0,-1 0 0 0 0,1-1 1 0 0,-1 1-1 0 0,0 0 0 0 0,1-1 1 0 0,-1 1-1 0 0,1 0 0 0 0,-1-1 1 0 0,1 1-1 0 0,0 0 0 0 0,0 0 0 0 0,-1 0 4 0 0,1 0-1 0 0,-1 0 0 0 0,0 0 0 0 0,0 1 1 0 0,1-1-1 0 0,-1 0 0 0 0,0 0 0 0 0,0 0 0 0 0,0 1 1 0 0,1-1-1 0 0,-1 0 0 0 0,0 0 0 0 0,0 1 1 0 0,0-1-1 0 0,0 0 0 0 0,1 0 0 0 0,-1 1 0 0 0,0-1 1 0 0,0 0-1 0 0,0 1 0 0 0,0-1 0 0 0,0 0 1 0 0,0 0-1 0 0,0 1 0 0 0,-1 22 245 0 0,-19 39-123 0 0,-2-2 1 0 0,-31 60-1 0 0,-5 9-661 0 0,-25 49-456 0 0,45-119 136 0 0,37-57 648 0 0,1-2-8 0 0,0 0-33 0 0,0 0-14 0 0,-10-9-316 0 0,8 8 458 0 0,1-1-1 0 0,-1-1 1 0 0,1 1-1 0 0,0 0 1 0 0,0 0-1 0 0,0 0 1 0 0,0 0-1 0 0,0-1 0 0 0,0 1 1 0 0,1-1-1 0 0,-1 1 1 0 0,1 0-1 0 0,0-1 1 0 0,0-2-1 0 0,1-38-1651 0 0,0 30 683 0 0,1-15-1021 0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0:21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19695 0 0,'0'0'903'0'0,"-2"0"-19"0"0,-4 1-532 0 0,4-1-130 0 0,3 15 705 0 0,0-12-934 0 0,0-1 0 0 0,0 0 1 0 0,0 0-1 0 0,0 0 0 0 0,0 0 0 0 0,1 0 0 0 0,-1 0 1 0 0,0 0-1 0 0,1 0 0 0 0,0-1 0 0 0,-1 1 0 0 0,1 0 0 0 0,0-1 1 0 0,0 1-1 0 0,0-1 0 0 0,0 0 0 0 0,0 0 0 0 0,0 0 0 0 0,0 0 1 0 0,1 0-1 0 0,-1 0 0 0 0,0-1 0 0 0,1 1 0 0 0,3 0 0 0 0,8 2-2758 0 0,-14-3 1141 0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0:22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12 486 7367 0 0,'0'0'334'0'0,"0"0"-1"0"0,0 0 188 0 0,0 0 1578 0 0,0 0 717 0 0,0 0 140 0 0,3-2-251 0 0,11-9-1060 0 0,0-2 0 0 0,15-15 0 0 0,-23 21-1380 0 0,0 0 1 0 0,0-1-1 0 0,-1 0 0 0 0,0 0 0 0 0,-1 0 0 0 0,7-15 0 0 0,11-33 553 0 0,9-26 526 0 0,-31 80-1198 0 0,0 2-9 0 0,0 0 3 0 0,0 0 16 0 0,0 0 4 0 0,-11 6 147 0 0,1 0-270 0 0,0 1 1 0 0,0 1 0 0 0,0 0 0 0 0,1 0-1 0 0,1 1 1 0 0,-1 0 0 0 0,-12 19 0 0 0,4-3-47 0 0,-26 55 1 0 0,41-76-1 0 0,1 1-1 0 0,-1-1 1 0 0,1 0-1 0 0,0 0 1 0 0,0 1-1 0 0,0-1 1 0 0,1 1-1 0 0,0-1 1 0 0,0 1-1 0 0,0-1 1 0 0,0 1-1 0 0,1-1 1 0 0,-1 1-1 0 0,1-1 1 0 0,3 8-1 0 0,-3-11-4 0 0,0 1 0 0 0,0-1 0 0 0,0 0 0 0 0,0 1 0 0 0,1-1 1 0 0,-1 0-1 0 0,0 0 0 0 0,1 1 0 0 0,-1-1 0 0 0,1-1 0 0 0,-1 1 0 0 0,1 0 0 0 0,-1 0 0 0 0,1 0 0 0 0,0-1 0 0 0,0 1 1 0 0,-1-1-1 0 0,1 1 0 0 0,0-1 0 0 0,0 0 0 0 0,-1 0 0 0 0,4 0 0 0 0,4 0-7 0 0,-1 0 1 0 0,0-1-1 0 0,1 0 0 0 0,-1-1 1 0 0,0 1-1 0 0,0-2 0 0 0,0 1 0 0 0,0-1 1 0 0,10-5-1 0 0,9-7 11 0 0,31-21 0 0 0,-42 26 13 0 0,13-12-4 0 0,47-44-1 0 0,-30 25 80 0 0,-44 39-21 0 0,-2 2 28 0 0,0 0 5 0 0,0 0-21 0 0,0 0-5 0 0,-1 3 0 0 0,-1 9-19 0 0,0 1 1 0 0,-2-1-1 0 0,1 0 1 0 0,-2-1-1 0 0,-5 13 0 0 0,-7 18 35 0 0,15-30-80 0 0,2-11-1 0 0,0-1 1 0 0,0 0-1 0 0,0 1 0 0 0,0-1 0 0 0,1 1 1 0 0,-1-1-1 0 0,0 0 0 0 0,0 1 1 0 0,0-1-1 0 0,1 0 0 0 0,-1 1 1 0 0,0-1-1 0 0,0 0 0 0 0,1 1 0 0 0,-1-1 1 0 0,0 0-1 0 0,1 0 0 0 0,-1 1 1 0 0,0-1-1 0 0,1 0 0 0 0,-1 0 0 0 0,0 0 1 0 0,1 1-1 0 0,-1-1 0 0 0,1 0 1 0 0,0 0-1 0 0,13-2-43 0 0,15-13-34 0 0,-26 14 75 0 0,41-27-21 0 0,0-2 0 0 0,41-38 0 0 0,-70 55 24 0 0,1 1 0 0 0,1 0 0 0 0,24-13 0 0 0,-27 20 0 0 0,-13 5 1 0 0,0 0-1 0 0,-1 0 1 0 0,1-1-1 0 0,-1 1 1 0 0,1 0 0 0 0,-1 0-1 0 0,1 0 1 0 0,-1 0-1 0 0,1 1 1 0 0,0-1 0 0 0,-1 0-1 0 0,1 0 1 0 0,-1 0-1 0 0,1 0 1 0 0,-1 1 0 0 0,1-1-1 0 0,-1 0 1 0 0,1 0-1 0 0,0 1 1 0 0,-1 0 1 0 0,1-1 1 0 0,-1 1-1 0 0,0 0 1 0 0,1-1-1 0 0,-1 1 0 0 0,0 0 1 0 0,0-1-1 0 0,1 1 1 0 0,-1 0-1 0 0,0-1 0 0 0,0 1 1 0 0,0 0-1 0 0,0-1 1 0 0,0 1-1 0 0,0 0 0 0 0,0-1 1 0 0,0 1-1 0 0,0 0 1 0 0,0 0-1 0 0,-4 12 27 0 0,1-1 0 0 0,-2 1-1 0 0,1-1 1 0 0,-12 19 0 0 0,3-4-1 0 0,-11 28-28 0 0,24-54 0 0 0,-1 0 0 0 0,1-1 0 0 0,0 1 0 0 0,0 0 0 0 0,-1 0 0 0 0,1-1 0 0 0,0 1 0 0 0,0 0 0 0 0,0 0 0 0 0,0-1 0 0 0,0 1 0 0 0,0 0 0 0 0,0 0 0 0 0,0-1 0 0 0,0 1 0 0 0,1 1 0 0 0,0-1-3 0 0,0 0 1 0 0,0 0-1 0 0,0 0 0 0 0,0 0 0 0 0,1 0 1 0 0,-1 0-1 0 0,0-1 0 0 0,0 1 0 0 0,1 0 1 0 0,-1-1-1 0 0,1 1 0 0 0,-1-1 1 0 0,0 0-1 0 0,1 1 0 0 0,-1-1 0 0 0,1 0 1 0 0,-1 0-1 0 0,1 0 0 0 0,2 0 0 0 0,31-2-67 0 0,-16-1 52 0 0,0-1 0 0 0,-1-1 0 0 0,1 0 0 0 0,-1-2 0 0 0,0 0 0 0 0,26-15 0 0 0,96-67 3 0 0,-133 84 17 0 0,41-30-3 0 0,-30 20 27 0 0,1 1 0 0 0,29-16 0 0 0,-45 29 46 0 0,-3 1 27 0 0,0 0 38 0 0,0 0 14 0 0,-3 2 1 0 0,-41 39 325 0 0,-18 18-162 0 0,-43 62-251 0 0,102-117-64 0 0,-1 1 0 0 0,1-1 0 0 0,0 1 0 0 0,-4 7 0 0 0,1 3 0 0 0,5-3 0 0 0,2-10-5 0 0,-1-1 0 0 0,1 0 0 0 0,0 0 0 0 0,-1 1 0 0 0,1-1 0 0 0,0 0 0 0 0,0 0 0 0 0,0 0 0 0 0,0 0 0 0 0,0 0 0 0 0,0 0 0 0 0,0 0 0 0 0,0-1 0 0 0,1 1 0 0 0,-1 0 0 0 0,0 0 0 0 0,0-1 0 0 0,1 1 0 0 0,-1-1 0 0 0,0 1 0 0 0,1-1 0 0 0,-1 0 0 0 0,0 0 0 0 0,1 1-1 0 0,-1-1 1 0 0,1 0 0 0 0,-1 0 0 0 0,0 0 0 0 0,3-1 0 0 0,4 1-28 0 0,-1-1 0 0 0,0 0-1 0 0,0-1 1 0 0,12-3 0 0 0,-2-2-8 0 0,0-1 1 0 0,26-15 0 0 0,-19 9 22 0 0,-10 5 18 0 0,0 0 0 0 0,17-17 0 0 0,-2 3 0 0 0,-19 15 0 0 0,0 0 0 0 0,0-1 0 0 0,-1-1 0 0 0,0 0 0 0 0,-1 0 0 0 0,13-20 0 0 0,0-2 0 0 0,-8 12 0 0 0,-1 0 0 0 0,11-23 0 0 0,-20 34 3 0 0,26-63 162 0 0,-26 62-136 0 0,0 0 1 0 0,0-1-1 0 0,-2 1 0 0 0,1-1 0 0 0,0-12 0 0 0,-2 23-17 0 0,0-1 0 0 0,0 1 1 0 0,0-1-1 0 0,0 1 1 0 0,0-1-1 0 0,0 1 0 0 0,0-1 1 0 0,0 0-1 0 0,0 1 1 0 0,0-1-1 0 0,0 1 0 0 0,-1-1 1 0 0,1 1-1 0 0,0-1 1 0 0,0 1-1 0 0,0-1 0 0 0,-1 1 1 0 0,1-1-1 0 0,0 1 1 0 0,-1-1-1 0 0,1 1 0 0 0,0 0 1 0 0,-1-1-1 0 0,1 1 0 0 0,-1-1 1 0 0,1 1-1 0 0,0 0 1 0 0,-1-1-1 0 0,1 1 0 0 0,-1 0 1 0 0,0-1-1 0 0,0 1-5 0 0,0 0 0 0 0,0 1 0 0 0,0-1 0 0 0,0 0 0 0 0,-1 0 0 0 0,1 0 0 0 0,0 1 0 0 0,0-1-1 0 0,0 0 1 0 0,0 1 0 0 0,0-1 0 0 0,0 1 0 0 0,0 0 0 0 0,-1 0 0 0 0,-3 3 6 0 0,0-1-1 0 0,1 1 1 0 0,-1 0 0 0 0,-7 9 0 0 0,1 4-12 0 0,-1-1 1 0 0,2 2 0 0 0,1-1-1 0 0,0 1 1 0 0,1 1 0 0 0,0 0-1 0 0,-4 22 1 0 0,-2 11-4 0 0,5-22-15 0 0,1 1 0 0 0,-4 46 0 0 0,7-27-71 0 0,5-49 84 0 0,0-1 0 0 0,0 1 0 0 0,0 0 0 0 0,0 0 0 0 0,0 0 0 0 0,0-1 0 0 0,1 1-1 0 0,-1 0 1 0 0,0 0 0 0 0,0-1 0 0 0,1 1 0 0 0,-1 0 0 0 0,1 0 0 0 0,-1-1 0 0 0,1 1 0 0 0,0 0 0 0 0,1 2-6 0 0,6 9-49 0 0,-7-10 55 0 0,1-1 0 0 0,0 0 0 0 0,0 0 0 0 0,0 0 0 0 0,0 0 0 0 0,0 0 0 0 0,0 0 0 0 0,0 0-1 0 0,0-1 1 0 0,0 1 0 0 0,0-1 0 0 0,1 1 0 0 0,-1-1 0 0 0,0 0 0 0 0,4 0 0 0 0,1 1-7 0 0,13 0-14 0 0,-15-3 4 0 0,-1-1 14 0 0,32-13-9 0 0,0-2 0 0 0,-1-2 0 0 0,38-28 0 0 0,-54 34 27 0 0,0-1-1 0 0,-1-1 1 0 0,-1 0 0 0 0,23-30-1 0 0,-35 42 88 0 0,-3 4-34 0 0,-4 12-2 0 0,-9 18 32 0 0,1-11-13 0 0,-35 78 84 0 0,41-86-146 0 0,0 1 0 0 0,0 1 0 0 0,1-1 0 0 0,1 0 0 0 0,0 1-1 0 0,0 15 1 0 0,2-27-21 0 0,2 27 71 0 0,-2-27-78 0 0,1 1 1 0 0,-1-1-1 0 0,1 1 1 0 0,-1-1 0 0 0,1 1-1 0 0,0-1 1 0 0,0 1-1 0 0,-1-1 1 0 0,1 1-1 0 0,0-1 1 0 0,0 0-1 0 0,0 0 1 0 0,0 0-1 0 0,1 0 1 0 0,-1 1-1 0 0,2 0 1 0 0,2 1-9 0 0,0 0-1 0 0,0-1 1 0 0,0 1 0 0 0,1-1 0 0 0,-1-1-1 0 0,0 1 1 0 0,1-1 0 0 0,-1 1-1 0 0,1-2 1 0 0,0 1 0 0 0,-1-1 0 0 0,1 1-1 0 0,-1-2 1 0 0,1 1 0 0 0,0 0 0 0 0,-1-1-1 0 0,1 0 1 0 0,-1-1 0 0 0,1 1-1 0 0,-1-1 1 0 0,0 0 0 0 0,1 0 0 0 0,-1-1-1 0 0,0 0 1 0 0,7-5 0 0 0,-5 3-322 0 0,-1 0 1 0 0,0-1-1 0 0,0 0 1 0 0,5-7-1 0 0,9-15-7764 0 0,-6 5-1060 0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1:50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48 294 10135 0 0,'0'0'231'0'0,"0"0"29"0"0,0 0 19 0 0,0 2 105 0 0,-5 28 5072 0 0,2-24-2140 0 0,6-20-1498 0 0,4-13-1161 0 0,1 0 0 0 0,2 1 0 0 0,14-29 0 0 0,9-23 403 0 0,-26 63-646 0 0,0 1 0 0 0,11-17 0 0 0,-13 22-216 0 0,-4 8 245 0 0,-1 4-425 0 0,0 0 0 0 0,1 0 1 0 0,-2 1-1 0 0,1-1 0 0 0,0 0 0 0 0,-1 1 1 0 0,1-1-1 0 0,-3 5 0 0 0,-1 16-17 0 0,4 5-1 0 0,1-15 0 0 0,1-10 0 0 0,-1-1 0 0 0,1 1 0 0 0,0-1 0 0 0,0 0 0 0 0,0 1 0 0 0,1-1 0 0 0,-1 0 0 0 0,1 0 0 0 0,-1-1 0 0 0,1 1 0 0 0,0 0 0 0 0,0-1 0 0 0,0 0 0 0 0,6 3 0 0 0,1-3 0 0 0,-4-3 0 0 0,-1 0 0 0 0,0-1 0 0 0,0 0 0 0 0,0 0 0 0 0,0 0 0 0 0,0 0 0 0 0,-1-1 0 0 0,7-3 0 0 0,34-30 0 0 0,-14 11 0 0 0,-9 10 0 0 0,-11 7 0 0 0,1 0 0 0 0,-2-1 0 0 0,1 0 0 0 0,-1-1 0 0 0,11-12 0 0 0,-15 12 0 0 0,-6 10 0 0 0,0 0 0 0 0,1 0 0 0 0,-1-1 0 0 0,0 1 0 0 0,0 0 0 0 0,0-1 0 0 0,1 1 0 0 0,-1 0 0 0 0,0 0 0 0 0,0-1 0 0 0,0 1 0 0 0,0 0 0 0 0,0-1 0 0 0,0 1 0 0 0,0 0 0 0 0,0-1 0 0 0,1 1 0 0 0,-1 0 0 0 0,0-1 0 0 0,0 1 0 0 0,-1 0 0 0 0,1-1 0 0 0,0 1 0 0 0,0 0 0 0 0,0-1 0 0 0,0 1 0 0 0,0 0 0 0 0,0-1 0 0 0,0 1 0 0 0,0 0 0 0 0,-1-1 0 0 0,1 1 0 0 0,0 0 0 0 0,0 0 0 0 0,0-1 0 0 0,-1 1 0 0 0,-4-1 0 0 0,4 2 0 0 0,-1-1 0 0 0,1 0 0 0 0,-1 1 0 0 0,1-1 0 0 0,-1 1 0 0 0,1 0 0 0 0,0-1 0 0 0,-1 1 0 0 0,1 0 0 0 0,0 0 0 0 0,-1 0 0 0 0,1 0 0 0 0,0 0 0 0 0,0 0 0 0 0,0 0 0 0 0,0 1 0 0 0,0-1 0 0 0,0 0 0 0 0,0 0 0 0 0,1 1 0 0 0,-1-1 0 0 0,-1 3 0 0 0,-1 1 0 0 0,-10 17 0 0 0,1 0 0 0 0,1 1 0 0 0,1 0 0 0 0,-9 34 0 0 0,7-11 0 0 0,-10 68 0 0 0,20-102 0 0 0,-1 0 0 0 0,-5 13 0 0 0,5-15 0 0 0,0 0 0 0 0,-2 13 0 0 0,-1 25 0 0 0,-9 51 0 0 0,9-72 0 0 0,-2-1 0 0 0,-1 0 0 0 0,-18 36 0 0 0,4-4 0 0 0,16-36 0 0 0,-13 23 0 0 0,17-39 0 0 0,0 0 0 0 0,-1 0 0 0 0,0 0 0 0 0,0-1 0 0 0,-1 1 0 0 0,1-1 0 0 0,-1 0 0 0 0,-6 4 0 0 0,0-3 0 0 0,10-6 0 0 0,0 1 0 0 0,0-1 0 0 0,0 0 0 0 0,0 1 0 0 0,0-1 0 0 0,0 0 0 0 0,0 0 0 0 0,0 0 0 0 0,0 0 0 0 0,1 0 0 0 0,-1 0 0 0 0,0 0 0 0 0,0 0 0 0 0,0-1 0 0 0,0 1 0 0 0,-1-1 0 0 0,-1 0 0 0 0,1-1 0 0 0,-1 0 0 0 0,1 0 0 0 0,0 0 0 0 0,0 0 0 0 0,0 0 0 0 0,0-1 0 0 0,0 1 0 0 0,-1-4 0 0 0,-2-2 0 0 0,1-1 0 0 0,0 0 0 0 0,0 0 0 0 0,1 0 0 0 0,0 0 0 0 0,1-1 0 0 0,0 1 0 0 0,-1-18 0 0 0,-7-26 0 0 0,3 36-400 0 0,6 15 262 0 0,0 0 0 0 0,0 0-1 0 0,0-1 1 0 0,0 1 0 0 0,0-1 0 0 0,0 1-1 0 0,1-1 1 0 0,-1 1 0 0 0,0-4-1 0 0,0 5-871 0 0,-5-4-13 0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1:52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0 202 26719 0 0,'3'0'2060'0'0,"12"0"-2145"0"0,0-1 0 0 0,1 0-1 0 0,-1-1 1 0 0,0 0 0 0 0,0-2 0 0 0,-1 1-1 0 0,1-2 1 0 0,-1 0 0 0 0,0-1 0 0 0,0 0 0 0 0,-1-1-1 0 0,17-10 1 0 0,-15 6 98 0 0,0 0 0 0 0,-1-1-1 0 0,0 0 1 0 0,13-16 0 0 0,-18 19 291 0 0,-6 6-143 0 0,0 0-1 0 0,0 0 1 0 0,-1 0 0 0 0,1 0 0 0 0,-1 0 0 0 0,0-1 0 0 0,0 1-1 0 0,0-1 1 0 0,1-4 0 0 0,-2 7-160 0 0,-1 1 0 0 0,0-1-1 0 0,1 0 1 0 0,-1 1 0 0 0,0-1-1 0 0,0 0 1 0 0,0 1 0 0 0,0-1 0 0 0,0 0-1 0 0,0 1 1 0 0,0-1 0 0 0,0 0 0 0 0,0 0-1 0 0,0 1 1 0 0,0-1 0 0 0,0 0 0 0 0,0 1-1 0 0,-1-1 1 0 0,1 0 0 0 0,0 1 0 0 0,0-1-1 0 0,-1 0 1 0 0,1 1 0 0 0,0-1-1 0 0,-1 1 1 0 0,0-2 0 0 0,0 2-1 0 0,0-1-1 0 0,1 1 1 0 0,-1-1 0 0 0,0 1 0 0 0,0 0-1 0 0,0 0 1 0 0,0 0 0 0 0,0-1 0 0 0,0 1-1 0 0,1 0 1 0 0,-1 0 0 0 0,-1 0 0 0 0,0 0-1 0 0,0 0 1 0 0,0 0 0 0 0,1 0 0 0 0,-1 0 0 0 0,0 0 0 0 0,1 0 0 0 0,-1 0 0 0 0,0 1 0 0 0,1-1 0 0 0,-4 1 0 0 0,-1 6 0 0 0,4-5 0 0 0,-4 4 0 0 0,0 0 0 0 0,0 1 0 0 0,1-1 0 0 0,0 1 0 0 0,1 0 0 0 0,-6 11 0 0 0,-5 12 0 0 0,9-20 0 0 0,1 0 0 0 0,-8 22 0 0 0,12-29 0 0 0,0 1 0 0 0,0-1 0 0 0,1 0 0 0 0,-1 1 0 0 0,1-1 0 0 0,0 1 0 0 0,0-1 0 0 0,0 1 0 0 0,1-1 0 0 0,-1 1 0 0 0,1-1 0 0 0,0 1 0 0 0,0-1 0 0 0,1 4 0 0 0,2 4 0 0 0,0-6 0 0 0,11 8 0 0 0,-1-1 0 0 0,-9-12 0 0 0,-2 0 0 0 0,2 0-125 0 0,0 0 0 0 0,0-1 0 0 0,0 1 0 0 0,0-1 0 0 0,0 0 0 0 0,0 0 0 0 0,0-1-1 0 0,0 1 1 0 0,5-4 0 0 0,6-3-1866 0 0,19-14-1 0 0,-32 20 1557 0 0,20-12-8432 0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1:54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0 726 11975 0 0,'0'0'267'0'0,"0"0"42"0"0,0 0 17 0 0,0 0-28 0 0,0 0-58 0 0,0 0 491 0 0,0 0 238 0 0,8 3 1067 0 0,-4-3-1696 0 0,-1 0-1 0 0,1 0 1 0 0,-1 0-1 0 0,0-1 1 0 0,1 0-1 0 0,-1 1 1 0 0,1-1-1 0 0,-1 0 1 0 0,0-1-1 0 0,0 1 1 0 0,6-4-1 0 0,36-24 2646 0 0,-39 24-2756 0 0,16-11 727 0 0,-13 6-801 0 0,0-8-130 0 0,-8 14 134 0 0,1 0 0 0 0,-1 0 0 0 0,1 0 0 0 0,1 1 0 0 0,-1-1 1 0 0,0 1-1 0 0,1-1 0 0 0,5-5 0 0 0,1 0-31 0 0,-1 0 0 0 0,0-1-1 0 0,8-14 1 0 0,6-7-31 0 0,-16 23-97 0 0,-1-1 0 0 0,0 1 0 0 0,-1-1 0 0 0,0 0 0 0 0,0 1 0 0 0,-1-2 0 0 0,0 1 0 0 0,2-10 0 0 0,-4 17 0 0 0,-1 0-1 0 0,1 0 1 0 0,-1 0-1 0 0,1 0 1 0 0,-1 0-1 0 0,0 0 1 0 0,0 0 0 0 0,0 0-1 0 0,0 0 1 0 0,0 0-1 0 0,0 0 1 0 0,-1-2-1 0 0,0-2 79 0 0,1 4 293 0 0,0 2 117 0 0,0 0 21 0 0,-1-1-66 0 0,-4-6-294 0 0,-3 2-133 0 0,-2 2-16 0 0,8 3 0 0 0,-3-2 0 0 0,-8 7 0 0 0,8-4 0 0 0,0 1 0 0 0,0 1 0 0 0,0-1 0 0 0,1 1 0 0 0,-1-1 0 0 0,1 1 0 0 0,0 0 0 0 0,0 1 0 0 0,0-1 0 0 0,0 1 0 0 0,1 0 0 0 0,-1 0 0 0 0,1 0 0 0 0,0 0 0 0 0,-4 8 0 0 0,4-6 0 0 0,0 0 0 0 0,-1-1 0 0 0,0 1 0 0 0,-8 9 0 0 0,-6 9 0 0 0,2-3 0 0 0,11-13 0 0 0,-1-1 0 0 0,1 0 0 0 0,-6 15 0 0 0,-2 7 0 0 0,5-12 0 0 0,-9 27 0 0 0,16-39 0 0 0,-1 0 0 0 0,1 1 0 0 0,0-1 0 0 0,1 0 0 0 0,-1 1 0 0 0,1-1 0 0 0,0 1 0 0 0,0-1 0 0 0,2 9 0 0 0,6 11 0 0 0,-1-18 0 0 0,-2-3 0 0 0,5 3 0 0 0,-4-4 0 0 0,0-1 0 0 0,0-1 0 0 0,0 1 0 0 0,1-1 0 0 0,-1 0 0 0 0,0-1 0 0 0,0 0 0 0 0,1 0 0 0 0,-1 0 0 0 0,0 0 0 0 0,1-1 0 0 0,-1 0 0 0 0,0 0 0 0 0,11-5 0 0 0,4-1 0 0 0,0-2 0 0 0,36-20 0 0 0,-19 6-45 0 0,-1-1 1 0 0,-2-2-1 0 0,0-2 1 0 0,-2 0-1 0 0,-1-3 0 0 0,-1 0 1 0 0,-2-2-1 0 0,32-47 1 0 0,-48 59-137 0 0,0 0 0 0 0,-2 0 0 0 0,0-1 0 0 0,9-28 0 0 0,-14 33 83 0 0,-1-1 0 0 0,-1 0 0 0 0,0-1 0 0 0,-2 1 0 0 0,0 0 0 0 0,0-21 0 0 0,-3 22 96 0 0,-2-41-11 0 0,2 52 23 0 0,0 0 0 0 0,0 1 0 0 0,0-1-1 0 0,-1 0 1 0 0,0 1 0 0 0,0-1 0 0 0,-4-6 0 0 0,5 10 327 0 0,1 2 138 0 0,0 0 33 0 0,-2 0-65 0 0,-8 3-294 0 0,7-2-148 0 0,1 1 1 0 0,0 0-1 0 0,0 0 0 0 0,0 0 0 0 0,0 1 1 0 0,0-1-1 0 0,0 0 0 0 0,1 1 0 0 0,-1-1 1 0 0,1 1-1 0 0,0 0 0 0 0,-1-1 0 0 0,1 1 0 0 0,0 0 1 0 0,0 5-1 0 0,-2 6-3 0 0,-3 28 0 0 0,6-35 2 0 0,-7 80-148 0 0,-12 93-580 0 0,-42 100 1604 0 0,56-230-876 0 0,6-41 0 0 0,2-8 0 0 0,2-5 0 0 0,2-2 0 0 0,0-1 0 0 0,-1 0 0 0 0,1 0 0 0 0,-2-1 0 0 0,1 1 0 0 0,7-15 0 0 0,8-11 0 0 0,-18 29 0 0 0,76-99 0 0 0,-61 81 0 0 0,1 2 0 0 0,36-30 0 0 0,-12 12 0 0 0,-32 33 0 0 0,-10 5 0 0 0,0 0 0 0 0,-1 0 0 0 0,1 0 0 0 0,0 1 0 0 0,0-1 0 0 0,-1 0 0 0 0,1 0 0 0 0,0 0 0 0 0,-1 1 0 0 0,1-1 0 0 0,0 0 0 0 0,-1 1 0 0 0,1-1 0 0 0,0 0 0 0 0,-1 1 0 0 0,1-1 0 0 0,0 1 0 0 0,0 1 0 0 0,1 0 0 0 0,-1 0 0 0 0,0 0 0 0 0,0 0 0 0 0,0 1 0 0 0,0-1 0 0 0,0 0 0 0 0,-1 0 0 0 0,1 1 0 0 0,0-1 0 0 0,-1 0 0 0 0,0 1 0 0 0,0-1 0 0 0,0 0 0 0 0,0 1 0 0 0,0-1 0 0 0,0 1 0 0 0,0-1 0 0 0,-1 0 0 0 0,0 4 0 0 0,-2 6 0 0 0,-1-1 0 0 0,-9 20 0 0 0,7-18 0 0 0,-1 0 0 0 0,-1-1 0 0 0,-1 0 0 0 0,-13 15 0 0 0,-43 40 0 0 0,60-62 0 0 0,-1 0 0 0 0,0-1 0 0 0,-9 5 0 0 0,7-4 0 0 0,-2 0 0 0 0,10-5 0 0 0,-1 0 0 0 0,1 0 0 0 0,-1 0 0 0 0,1 0 0 0 0,-1 0 0 0 0,1 0 0 0 0,-1-1 0 0 0,1 1 0 0 0,-1 0 0 0 0,1 0 0 0 0,-1 0 0 0 0,1 0 0 0 0,-1-1 0 0 0,1 1 0 0 0,-1 0 0 0 0,1 0 0 0 0,-2-1 0 0 0,-3-9 0 0 0,4 0 0 0 0,2 7 0 0 0,0 0 0 0 0,-1 1 0 0 0,1-1 0 0 0,1 0 0 0 0,-1 1 0 0 0,0-1 0 0 0,0 1 0 0 0,4-4 0 0 0,27-27 0 0 0,-31 32 0 0 0,7-3 0 0 0,-7 4 0 0 0,0 1 0 0 0,0-1 0 0 0,1 1 0 0 0,-1 0 0 0 0,0-1 0 0 0,0 1 0 0 0,0 0 0 0 0,0 0 0 0 0,0 0 0 0 0,0 0 0 0 0,0 0 0 0 0,0 0 0 0 0,0 0 0 0 0,0 0 0 0 0,-1 0 0 0 0,1 0 0 0 0,0 0 0 0 0,-1 1 0 0 0,1-1 0 0 0,0 2 0 0 0,11 33 0 0 0,-10-28 0 0 0,3 8 0 0 0,-3-8 0 0 0,0 1 0 0 0,1-1 0 0 0,1 1 0 0 0,0-1 0 0 0,0 0 0 0 0,6 8 0 0 0,-1-6 0 0 0,4-7 0 0 0,-9-4 0 0 0,1 1 0 0 0,-1-1 0 0 0,0 0 0 0 0,0 0 0 0 0,0 0 0 0 0,0-1 0 0 0,0 1 0 0 0,0-1 0 0 0,6-4 0 0 0,0 0 0 0 0,-1 0 0 0 0,13-12 0 0 0,-7 4 0 0 0,0-2 0 0 0,0 0 0 0 0,12-19 0 0 0,32-56 0 0 0,-36 55 0 0 0,35-68 0 0 0,-61 110 0 0 0,0 1 0 0 0,1 0 0 0 0,0-1 0 0 0,0 1 0 0 0,0 0 0 0 0,1 0 0 0 0,0 0 0 0 0,0 0 0 0 0,0 10 0 0 0,5-5 0 0 0,-2-8 0 0 0,0 1 0 0 0,0-1 0 0 0,1-1 0 0 0,-1 1 0 0 0,1 0 0 0 0,0-1 0 0 0,0 1 0 0 0,0-1 0 0 0,1 0 0 0 0,-1 0 0 0 0,1 0 0 0 0,0 0 0 0 0,7 3 0 0 0,2 0 0 0 0,1 0 0 0 0,-1-2 0 0 0,16 5 0 0 0,-16-6 0 0 0,0 0 0 0 0,-1 1 0 0 0,0 1 0 0 0,15 8 0 0 0,-16-6 0 0 0,-2 2 0 0 0,-3 2 0 0 0,-5-9 0 0 0,-1 0 0 0 0,0 0 0 0 0,1 0 0 0 0,-1 0 0 0 0,0 0 0 0 0,0-1 0 0 0,0 1 0 0 0,0 0 0 0 0,0 0 0 0 0,-1 0 0 0 0,1 0 0 0 0,0 0 0 0 0,-1-1 0 0 0,1 1 0 0 0,-1 0 0 0 0,-1 2 0 0 0,0-1 0 0 0,0 0 0 0 0,0 0 0 0 0,0 0 0 0 0,-1 0 0 0 0,1 0 0 0 0,-1-1 0 0 0,-5 5 0 0 0,0-1 0 0 0,0-1 0 0 0,0 0 0 0 0,0-1 0 0 0,-1 1 0 0 0,-16 4 0 0 0,15-7-43 0 0,-1 0 0 0 0,0 0-1 0 0,0-1 1 0 0,0-1 0 0 0,1 0 0 0 0,-16-1 0 0 0,14 0-56 0 0,7 1-85 0 0,0-1 1 0 0,0 0-1 0 0,0 0 1 0 0,0 0-1 0 0,1 0 1 0 0,-9-4-1 0 0,10 4-48 0 0,1 0 1 0 0,0-1-1 0 0,0 1 0 0 0,0 0 0 0 0,0-1 1 0 0,0 1-1 0 0,0-1 0 0 0,0 0 1 0 0,1 1-1 0 0,-1-1 0 0 0,1 0 0 0 0,-1 0 1 0 0,1 0-1 0 0,0 0 0 0 0,-1-1 1 0 0,0-2-1 0 0,-5-19-1800 0 0,1 3-15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4:30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0 10135 0 0,'0'0'231'0'0,"0"0"29"0"0,0 0 19 0 0,0 0 105 0 0,0 0 410 0 0,0 0 184 0 0,0 0 40 0 0,0 0-63 0 0,0 0-290 0 0,0 0-121 0 0,0 0-28 0 0,0 0-4 0 0,0 0 0 0 0,0 0 0 0 0,0 0 0 0 0,-2 2 0 0 0,-102 95 3688 0 0,50-49-4200 0 0,35-33 0 0 0,0 2 0 0 0,1 0 0 0 0,1 1 0 0 0,0 0 0 0 0,-15 24 0 0 0,30-39-2 0 0,-4 12-60 0 0,19-21-750 0 0,-2-1-318 0 0,0-1 0 0 0,-1-1 0 0 0,0 0-1 0 0,0 0 1 0 0,10-15 0 0 0,-3 3-917 0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1:55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20 274 11975 0 0,'0'0'267'0'0,"-1"2"42"0"0,-10 16 417 0 0,5-10-577 0 0,5-6 571 0 0,1-2 249 0 0,0 0 45 0 0,0 0-61 0 0,8 2 256 0 0,-5-2-1033 0 0,0-1 0 0 0,0 1 0 0 0,0-1 0 0 0,1 0 0 0 0,-1 0 0 0 0,5-3 0 0 0,7-2 560 0 0,-2 1-334 0 0,0 0 1 0 0,0-1-1 0 0,0-1 0 0 0,-1 0 0 0 0,13-10 1 0 0,55-48 2279 0 0,-58 46-2470 0 0,-14 12 14 0 0,-1 1 0 0 0,-1-1-1 0 0,1-1 1 0 0,-1 1 0 0 0,-1-1 0 0 0,1 0 0 0 0,-1 0-1 0 0,7-17 1 0 0,-11 22-189 0 0,0 1 1 0 0,-1 0-1 0 0,1 0 0 0 0,-1 0 1 0 0,1 0-1 0 0,-1 0 0 0 0,0 0 0 0 0,0 0 1 0 0,0-1-1 0 0,0 1 0 0 0,0 0 1 0 0,-1 0-1 0 0,1 0 0 0 0,-1 0 0 0 0,1 0 1 0 0,-1 0-1 0 0,0 0 0 0 0,0 0 1 0 0,1 0-1 0 0,-1 0 0 0 0,-1 0 0 0 0,1 0 1 0 0,0 0-1 0 0,0 1 0 0 0,-1-1 1 0 0,1 1-1 0 0,-3-3 0 0 0,1 2 17 0 0,0 0-1 0 0,1 0 1 0 0,-1 0 0 0 0,0 1-1 0 0,1-1 1 0 0,-1 1 0 0 0,0 0 0 0 0,0 0-1 0 0,0 0 1 0 0,-1 0 0 0 0,1 0-1 0 0,0 1 1 0 0,0-1 0 0 0,0 1-1 0 0,0 0 1 0 0,-1 0 0 0 0,1 0-1 0 0,-4 1 1 0 0,3-1-54 0 0,0 1 0 0 0,-1 0 0 0 0,1 0 0 0 0,0 0 0 0 0,0 1 0 0 0,-1 0 0 0 0,1 0 0 0 0,0 0 0 0 0,1 0 0 0 0,-1 0 0 0 0,0 1 0 0 0,1-1 0 0 0,-1 1 0 0 0,1 0 0 0 0,0 0 0 0 0,0 1 0 0 0,0-1 0 0 0,-4 8 0 0 0,3-7 0 0 0,-7 11 0 0 0,1 1 0 0 0,-16 31 0 0 0,24-43 0 0 0,0 1 0 0 0,0 0 0 0 0,0 0 0 0 0,1 0 0 0 0,0 0 0 0 0,0 0 0 0 0,0 0 0 0 0,1 0 0 0 0,0 0 0 0 0,0 0 0 0 0,0 0 0 0 0,0 0 0 0 0,1 1 0 0 0,0-1 0 0 0,2 7 0 0 0,-2-9 0 0 0,-1-1 0 0 0,1 0 0 0 0,0 0 0 0 0,-1 1 0 0 0,1-1 0 0 0,0 0 0 0 0,1 0 0 0 0,-1 0 0 0 0,0 0 0 0 0,0 0 0 0 0,1 0 0 0 0,-1 0 0 0 0,1 0 0 0 0,2 1 0 0 0,2 2 0 0 0,-3-1 0 0 0,0-1 0 0 0,1-1 0 0 0,-1 1 0 0 0,0 0 0 0 0,1-1 0 0 0,0 0 0 0 0,-1 1 0 0 0,1-2 0 0 0,0 1 0 0 0,0 0 0 0 0,0-1 0 0 0,0 0 0 0 0,0 0 0 0 0,5 1 0 0 0,-2-2 0 0 0,0 0 0 0 0,0 0 0 0 0,0-1 0 0 0,0 0 0 0 0,13-3 0 0 0,3-1 0 0 0,-17 4 0 0 0,1 0 0 0 0,-1-1 0 0 0,1 0 0 0 0,-1 0 0 0 0,0-1 0 0 0,0 0 0 0 0,0 0 0 0 0,0 0 0 0 0,0-1 0 0 0,-1 0 0 0 0,1 0 0 0 0,-1 0 0 0 0,0-1 0 0 0,-1 1 0 0 0,1-1 0 0 0,-1 0 0 0 0,0-1 0 0 0,0 1 0 0 0,5-11 0 0 0,-3 6 0 0 0,-3 4 0 0 0,0 0 0 0 0,0 0 0 0 0,1 0 0 0 0,0 0 0 0 0,0 1 0 0 0,1 0 0 0 0,0 0 0 0 0,6-6 0 0 0,-1 6 0 0 0,-10 5 0 0 0,1 0 0 0 0,0 0 0 0 0,0 0 0 0 0,-1 0 0 0 0,1 1 0 0 0,0-1 0 0 0,0 0 0 0 0,-1 0 0 0 0,1 1 0 0 0,0-1 0 0 0,-1 1 0 0 0,1-1 0 0 0,0 0 0 0 0,-1 1 0 0 0,1 0 0 0 0,10 11 0 0 0,8 13 0 0 0,-2-3 0 0 0,-16-21 0 0 0,0 1 0 0 0,0-1 0 0 0,0 0 0 0 0,0 0 0 0 0,0 0 0 0 0,0 1 0 0 0,0-1 0 0 0,0 0 0 0 0,1 0 0 0 0,-1 0 0 0 0,0-1 0 0 0,1 1 0 0 0,-1 0 0 0 0,1 0 0 0 0,-1-1 0 0 0,1 1 0 0 0,1 0 0 0 0,3 0 0 0 0,-3 2 0 0 0,-2-3 0 0 0,0 1 0 0 0,0 0 0 0 0,0-1 0 0 0,0 1 0 0 0,0 0 0 0 0,0-1 0 0 0,0 1 0 0 0,0-1 0 0 0,0 0 0 0 0,0 1 0 0 0,0-1 0 0 0,0 0 0 0 0,0 0 0 0 0,2 0 0 0 0,10 3 0 0 0,-1-2 0 0 0,0 1 0 0 0,-11-2 0 0 0,-1 0 0 0 0,1 0 0 0 0,-1 0 0 0 0,1 0 0 0 0,-1 1 0 0 0,1-1 0 0 0,-1 0 0 0 0,1 0 0 0 0,-1 0 0 0 0,1 1 0 0 0,-1-1 0 0 0,1 0 0 0 0,-1 1 0 0 0,1-1 0 0 0,-1 0 0 0 0,0 1 0 0 0,1 0 0 0 0,0-1 0 0 0,0 5 0 0 0,-6 12 0 0 0,-4-2 0 0 0,-10 13 0 0 0,21-31 0 0 0,4-8 0 0 0,1 0 0 0 0,0 0 0 0 0,13-12 0 0 0,-8 12 0 0 0,3-4 0 0 0,2 0 0 0 0,-1 1 0 0 0,24-14 0 0 0,-27 20 0 0 0,0 1 0 0 0,1 0 0 0 0,14-4 0 0 0,-27 10 0 0 0,0 1 0 0 0,0 0 0 0 0,0-1 0 0 0,0 1 0 0 0,0 0 0 0 0,0 0 0 0 0,0 0 0 0 0,1-1 0 0 0,-1 1 0 0 0,0 0 0 0 0,1 1 0 0 0,0-1 0 0 0,-1 1 0 0 0,0 0 0 0 0,0-1 0 0 0,0 1 0 0 0,0 0 0 0 0,0 0 0 0 0,0-1 0 0 0,0 1 0 0 0,0 0 0 0 0,1 1 0 0 0,5 11 0 0 0,-5-10 0 0 0,-2 1 0 0 0,3 17 0 0 0,0 20 0 0 0,-3-27 0 0 0,-3-2 0 0 0,-2-2 0 0 0,2 2 0 0 0,2-5 0 0 0,4-12 0 0 0,-3 4 0 0 0,0 0 0 0 0,0 0 0 0 0,1-1 0 0 0,-1 1 0 0 0,1-1 0 0 0,-1 1 0 0 0,1-1 0 0 0,-1 1 0 0 0,1 0 0 0 0,0-1 0 0 0,-1 1 0 0 0,1 0 0 0 0,0 0 0 0 0,0 0 0 0 0,0 0 0 0 0,0-1 0 0 0,0 1 0 0 0,0 0 0 0 0,0 1 0 0 0,0-1 0 0 0,2-1 0 0 0,3-2 0 0 0,4-5 0 0 0,0 1 0 0 0,0 0 0 0 0,1 0 0 0 0,0 2 0 0 0,1-1 0 0 0,-1 1 0 0 0,1 1 0 0 0,1 0 0 0 0,23-6 0 0 0,-27 9 0 0 0,-6 0 0 0 0,1 1 0 0 0,0 0 0 0 0,-1 1 0 0 0,1-1 0 0 0,0 1 0 0 0,-1 0 0 0 0,5 0 0 0 0,18 0 0 0 0,-25 0 0 0 0,1 0 0 0 0,-1 1 0 0 0,0-1 0 0 0,0 0 0 0 0,0 0 0 0 0,0 1 0 0 0,1-1 0 0 0,-1 0 0 0 0,0 1 0 0 0,0 0 0 0 0,0-1 0 0 0,0 1 0 0 0,0-1 0 0 0,0 1 0 0 0,0 0 0 0 0,0 0 0 0 0,0 0 0 0 0,-1-1 0 0 0,1 1 0 0 0,0 0 0 0 0,0 0 0 0 0,-1 0 0 0 0,1 0 0 0 0,-1 0 0 0 0,1 0 0 0 0,0 2 0 0 0,1 2 0 0 0,0 0 0 0 0,-1 1 0 0 0,0-1 0 0 0,1 9 0 0 0,0 3 0 0 0,-4-12 0 0 0,0-1 0 0 0,-3 14 0 0 0,-6 12 0 0 0,10-21-133 0 0,0-7-563 0 0,1-2-258 0 0,0 0-56 0 0,3 0 643 0 0,-1 0 0 0 0,0-1 0 0 0,1 1 0 0 0,-1-1 1 0 0,0 1-1 0 0,0-1 0 0 0,0 0 0 0 0,1 0 0 0 0,-1 0 0 0 0,0 0 1 0 0,0 0-1 0 0,0 0 0 0 0,0-1 0 0 0,3-2 0 0 0,7-7-1169 0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1:57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239 533 17503 0 0,'0'0'399'0'0,"0"0"60"0"0,0 0 21 0 0,0 0-59 0 0,0 0-136 0 0,0 0 457 0 0,0 0 228 0 0,0 0 43 0 0,-7 6 606 0 0,3-1-1443 0 0,0-1 0 0 0,1 1 1 0 0,-1 0-1 0 0,1 1 0 0 0,0-1 0 0 0,0 1 0 0 0,1-1 0 0 0,-3 8 1 0 0,-11 51 1735 0 0,11-41-1686 0 0,-65 219-226 0 0,25-104 0 0 0,-9 26 0 0 0,54-164 2 0 0,0 0-1 0 0,0 0 1 0 0,1 0-1 0 0,-1 0 1 0 0,0 0-1 0 0,0 0 1 0 0,0 0-1 0 0,0 0 1 0 0,0 1-1 0 0,0-1 1 0 0,0 0-1 0 0,0 0 1 0 0,0 0-1 0 0,0 0 1 0 0,-1 0-1 0 0,1 0 1 0 0,0 0-1 0 0,0 0 1 0 0,0 0-1 0 0,0 1 1 0 0,0-1-1 0 0,0 0 1 0 0,0 0-1 0 0,0 0 1 0 0,0 0-1 0 0,0 0 1 0 0,0 0-1 0 0,0 0 1 0 0,0 0-1 0 0,0 0 1 0 0,0 0-1 0 0,0 0 1 0 0,0 0-1 0 0,-1 0 1 0 0,1 0-1 0 0,0 0 1 0 0,0 0-1 0 0,0 1 1 0 0,0-1-1 0 0,0 0 1 0 0,0 0-1 0 0,0 0 1 0 0,0 0 0 0 0,0 0-1 0 0,-1 0 1 0 0,1 0-1 0 0,0 0 1 0 0,0 0-1 0 0,0 0 1 0 0,0 0-1 0 0,0 0 1 0 0,0-1-1 0 0,0 1 1 0 0,0 0-1 0 0,0 0 1 0 0,0 0-1 0 0,-1 0 1 0 0,1 0-1 0 0,0 0 1 0 0,0 0-1 0 0,0 0 1 0 0,0 0-1 0 0,0 0 1 0 0,0 0-1 0 0,-3-9 240 0 0,0-11 351 0 0,2-6-499 0 0,1 0 0 0 0,1 0 0 0 0,1 0 0 0 0,1 0 0 0 0,2 1 0 0 0,0-1 0 0 0,2 1 1 0 0,1 1-1 0 0,1-1 0 0 0,1 1 0 0 0,22-39 0 0 0,-17 40-93 0 0,1 1 0 0 0,26-27 0 0 0,-18 22 0 0 0,-17 20 0 0 0,0 0 0 0 0,0 1 0 0 0,0 0 0 0 0,1 0 0 0 0,16-9 0 0 0,-6 6 0 0 0,32-12 0 0 0,-36 18 0 0 0,-10 5 0 0 0,-1-1 0 0 0,3 1 0 0 0,0 0 0 0 0,0 1 0 0 0,0 0 0 0 0,-1 0 0 0 0,1 0 0 0 0,-1 1 0 0 0,1 0 0 0 0,-1 0 0 0 0,0 0 0 0 0,0 0 0 0 0,-1 1 0 0 0,1 0 0 0 0,-1 0 0 0 0,0 0 0 0 0,-1 0 0 0 0,1 1 0 0 0,-1 0 0 0 0,0-1 0 0 0,0 1 0 0 0,-1 0 0 0 0,0 1 0 0 0,0-1 0 0 0,0 0 0 0 0,-1 1 0 0 0,0-1 0 0 0,0 0 0 0 0,-1 14 0 0 0,0-9 0 0 0,-1 1 0 0 0,-1-1 0 0 0,0 0 0 0 0,0 0 0 0 0,-5 13 0 0 0,6-22 11 0 0,0-1 0 0 0,0 1 0 0 0,-1-1 0 0 0,1 0 0 0 0,0 1 0 0 0,0-1 0 0 0,-1 0 1 0 0,1 0-1 0 0,-1 0 0 0 0,1 0 0 0 0,-1 0 0 0 0,1 0 0 0 0,-1-1 0 0 0,0 1 0 0 0,-1 0 0 0 0,-11 6 255 0 0,14-6-225 0 0,-1-1 0 0 0,0 0 0 0 0,1 0 0 0 0,-1 0 0 0 0,1 0 0 0 0,-1 0 0 0 0,0 0 0 0 0,1 0 0 0 0,-1 0 0 0 0,1 0 0 0 0,-1 0 0 0 0,0 0 0 0 0,1 0 0 0 0,-1 0 0 0 0,1 0 0 0 0,-1-1 1 0 0,1 1-1 0 0,-1 0 0 0 0,0 0 0 0 0,0-1 0 0 0,0 0 94 0 0,-25-3 38 0 0,23 4-623 0 0,2-3 346 0 0,0 1 0 0 0,0-1-1 0 0,0 1 1 0 0,0 0 0 0 0,-1 0 0 0 0,1-1 0 0 0,-1 1 0 0 0,1 0 0 0 0,-1 0 0 0 0,-3-2 0 0 0,3 2 109 0 0,-1-1-1 0 0,1 1 1 0 0,0-1 0 0 0,0 1 0 0 0,0-1-1 0 0,1 0 1 0 0,-3-4 0 0 0,1 1-168 0 0,1-1 0 0 0,0 0 0 0 0,0 0 0 0 0,0 0 0 0 0,1 0 0 0 0,0 0 0 0 0,0-10 0 0 0,2 14-181 0 0,-1 0 0 0 0,0 0 0 0 0,1-1 0 0 0,0 1 0 0 0,0 0 0 0 0,0 0 0 0 0,0 0 0 0 0,0 0 0 0 0,0 0 0 0 0,1 0 0 0 0,0 0 0 0 0,-1 0 0 0 0,1 1 0 0 0,0-1 0 0 0,0 1 0 0 0,1-1 0 0 0,-1 1 0 0 0,3-3 0 0 0,-2 3-53 0 0,0 1-1 0 0,0-1 0 0 0,0 0 1 0 0,0 1-1 0 0,0 0 1 0 0,0-1-1 0 0,0 1 0 0 0,0 1 1 0 0,0-1-1 0 0,1 0 1 0 0,-1 1-1 0 0,0-1 0 0 0,1 1 1 0 0,-1 0-1 0 0,0 0 1 0 0,5 1-1 0 0,6 1-250 0 0,1 1-1 0 0,20 7 1 0 0,3 0-624 0 0,-25-7 1993 0 0,0-1-1 0 0,1-1 1 0 0,0 0-1 0 0,-1 0 0 0 0,1-2 1 0 0,15-1-1 0 0,-21 0-42 0 0,0 1 0 0 0,0-2-1 0 0,0 1 1 0 0,0-1-1 0 0,-1 0 1 0 0,1 0 0 0 0,-1-1-1 0 0,0 0 1 0 0,0-1 0 0 0,0 1-1 0 0,8-8 1 0 0,-12 9-471 0 0,64-62 1896 0 0,-58 56-1910 0 0,0-1 0 0 0,-1-1 0 0 0,-1 0 0 0 0,0 0 0 0 0,6-12 0 0 0,-1-5 980 0 0,-12 28-1143 0 0,0 0-1 0 0,0 0 0 0 0,-1-1 1 0 0,1 1-1 0 0,0 0 1 0 0,0 0-1 0 0,0 0 1 0 0,0 0-1 0 0,-1-1 1 0 0,1 1-1 0 0,0 0 1 0 0,0 0-1 0 0,-1 0 1 0 0,1 0-1 0 0,0 0 1 0 0,0 0-1 0 0,-1 0 1 0 0,1 0-1 0 0,0 0 1 0 0,0 0-1 0 0,-1 0 0 0 0,1 0 1 0 0,0 0-1 0 0,0 0 1 0 0,-1 0-1 0 0,1 0 1 0 0,0 0-1 0 0,0 0 1 0 0,-1 0-1 0 0,1 0 1 0 0,0 0-1 0 0,-10 2 412 0 0,6 0-497 0 0,-1 1-1 0 0,1 0 1 0 0,0 1-1 0 0,0-1 1 0 0,1 1 0 0 0,-1 0-1 0 0,1 0 1 0 0,-3 4 0 0 0,-2 1-214 0 0,-1 2 424 0 0,1 1 0 0 0,0 0-1 0 0,1 0 1 0 0,0 1 0 0 0,1 0 0 0 0,1 0 0 0 0,0 0 0 0 0,-5 18 0 0 0,10-28-199 0 0,-1 0-1 0 0,1 0 1 0 0,-1 0 0 0 0,1 0 0 0 0,0 0-1 0 0,0 1 1 0 0,0-1 0 0 0,0 0 0 0 0,1 0-1 0 0,-1 0 1 0 0,1 0 0 0 0,0 0-1 0 0,0 0 1 0 0,0 0 0 0 0,0 0 0 0 0,0-1-1 0 0,1 1 1 0 0,-1 0 0 0 0,1 0 0 0 0,0-1-1 0 0,3 5 1 0 0,-2-5-5 0 0,0 0 0 0 0,0 0 1 0 0,0 0-1 0 0,0 0 0 0 0,0 0 0 0 0,0-1 0 0 0,0 1 1 0 0,0-1-1 0 0,1 0 0 0 0,-1 0 0 0 0,0 0 0 0 0,1 0 1 0 0,-1-1-1 0 0,1 1 0 0 0,-1-1 0 0 0,1 0 0 0 0,-1 0 1 0 0,1 0-1 0 0,3-1 0 0 0,15-3 50 0 0,0 0 0 0 0,-1-2 0 0 0,0 0 0 0 0,0-2 0 0 0,35-17 0 0 0,-15 5-2 0 0,-1-3 0 0 0,52-38 0 0 0,-76 49 11 0 0,0-2 0 0 0,-1 0 0 0 0,-1 0-1 0 0,0-1 1 0 0,-1-1 0 0 0,0 0-1 0 0,18-33 1 0 0,-17 21 232 0 0,0-1 0 0 0,-2 0 0 0 0,-1-1 0 0 0,-2 0 0 0 0,-1-1 0 0 0,-1 1 0 0 0,4-48 0 0 0,-11 67-241 0 0,0 11 0 0 0,0 0 0 0 0,0-1 0 0 0,0 1 0 0 0,0 0 0 0 0,0-1 0 0 0,0 1 0 0 0,0 0 0 0 0,0-1 0 0 0,0 1 0 0 0,0 0 0 0 0,0-1 0 0 0,0 1 0 0 0,0 0 0 0 0,0 0 0 0 0,-1-1 0 0 0,1 1 0 0 0,0 0 0 0 0,0-1 0 0 0,0 1 0 0 0,0 0 0 0 0,-1 0 0 0 0,1-1 0 0 0,0 1 0 0 0,0 0 0 0 0,0 0 0 0 0,-1 0 0 0 0,1-1 0 0 0,0 1 0 0 0,0 0 0 0 0,-1 0 0 0 0,1 0 0 0 0,0 0 0 0 0,-1-1 0 0 0,1 1 0 0 0,0 0 0 0 0,0 0 0 0 0,-1 0 0 0 0,1 0 0 0 0,0 0 0 0 0,-1 0 0 0 0,1 0 0 0 0,0 0 0 0 0,-1 0 0 0 0,1 0 0 0 0,0 0 0 0 0,-1 0 0 0 0,1 0 0 0 0,0 0 0 0 0,-1 0 0 0 0,1 0 0 0 0,0 1 0 0 0,0-1 0 0 0,-1 0 0 0 0,1 0 0 0 0,-5 1 0 0 0,0 1 0 0 0,1-1 0 0 0,-1 1 0 0 0,1 0 0 0 0,-1 0 0 0 0,1 1 0 0 0,0-1 0 0 0,0 1 0 0 0,0 0 0 0 0,0 0 0 0 0,0 0 0 0 0,-4 6 0 0 0,-6 6 0 0 0,-19 30 0 0 0,16-21 0 0 0,-4 4 0 0 0,2 1 0 0 0,-24 49 0 0 0,34-59 0 0 0,1 0 0 0 0,1 1 0 0 0,1 0 0 0 0,0 1 0 0 0,-3 30 0 0 0,8-45 0 0 0,0 0 0 0 0,1 0 0 0 0,0 1 0 0 0,1-1 0 0 0,-1 0 0 0 0,1 0 0 0 0,0 1 0 0 0,1-1 0 0 0,-1 0 0 0 0,1 0 0 0 0,0 0 0 0 0,1-1 0 0 0,5 11 0 0 0,-6-13 0 0 0,1 1 0 0 0,0 0 0 0 0,0-1 0 0 0,1 1 0 0 0,-1-1 0 0 0,1 0 0 0 0,-1 0 0 0 0,1 0 0 0 0,0-1 0 0 0,0 1 0 0 0,0-1 0 0 0,0 0 0 0 0,1 0 0 0 0,-1 0 0 0 0,1-1 0 0 0,-1 0 0 0 0,1 0 0 0 0,8 1 0 0 0,-3-1 0 0 0,0-1 0 0 0,0 0 0 0 0,0-1 0 0 0,0 0 0 0 0,0 0 0 0 0,0-1 0 0 0,0-1 0 0 0,-1 0 0 0 0,17-7 0 0 0,-4 0 0 0 0,-1-1 0 0 0,39-27 0 0 0,-40 24 0 0 0,23-22 0 0 0,-36 30 0 0 0,-1-1 0 0 0,1 0 0 0 0,-1 0 0 0 0,-1-1 0 0 0,1 1 0 0 0,6-15 0 0 0,-9 13 0 0 0,-3 4 0 0 0,-5 7 0 0 0,-5 5 0 0 0,10-7 0 0 0,-6 7 0 0 0,0-1 0 0 0,0 1 0 0 0,1 0 0 0 0,-1 1 0 0 0,2-1 0 0 0,-1 1 0 0 0,1 0 0 0 0,1 1 0 0 0,-1-1 0 0 0,1 0 0 0 0,1 1 0 0 0,0 0 0 0 0,-2 13 0 0 0,3-20 0 0 0,1 1 0 0 0,0-1 0 0 0,0 1 0 0 0,0-1 0 0 0,0 0 0 0 0,1 1 0 0 0,-1-1 0 0 0,0 1 0 0 0,1-1 0 0 0,0 1 0 0 0,-1-1 0 0 0,1 0 0 0 0,0 0 0 0 0,1 1 0 0 0,-1-1 0 0 0,0 0 0 0 0,0 0 0 0 0,4 4 0 0 0,-2-4 0 0 0,-1 0 0 0 0,1 0 0 0 0,0 1 0 0 0,0-2 0 0 0,0 1 0 0 0,1 0 0 0 0,-1-1 0 0 0,0 1 0 0 0,1-1 0 0 0,-1 0 0 0 0,7 1 0 0 0,0 0 0 0 0,0-1 0 0 0,0-1 0 0 0,0 0 0 0 0,0 0 0 0 0,0-1 0 0 0,0 0 0 0 0,0 0 0 0 0,14-5 0 0 0,1-3 0 0 0,46-25 0 0 0,-51 23 0 0 0,0 0 0 0 0,0-1 0 0 0,-1 0 0 0 0,-1-2 0 0 0,0 0 0 0 0,0-1 0 0 0,16-20 0 0 0,-13 11 0 0 0,-1-1 0 0 0,-1-1 0 0 0,27-52 0 0 0,-17 17 0 0 0,-3-1 0 0 0,-2-2 0 0 0,23-100 0 0 0,-41 131 0 0 0,-6 32 0 0 0,0 1 0 0 0,0 0 0 0 0,1-1 0 0 0,-1 1 0 0 0,0 0 0 0 0,0-1 0 0 0,0 1 0 0 0,0-1 0 0 0,0 1 0 0 0,0 0 0 0 0,0-1 0 0 0,0 1 0 0 0,0 0 0 0 0,0-1 0 0 0,0 1 0 0 0,0-1 0 0 0,-1 1 0 0 0,1 0 0 0 0,0-1 0 0 0,0 1 0 0 0,0 0 0 0 0,0-1 0 0 0,-1 1 0 0 0,1 0 0 0 0,0-1 0 0 0,0 1 0 0 0,-1 0 0 0 0,1 0 0 0 0,0-1 0 0 0,0 1 0 0 0,-1 0 0 0 0,1 0 0 0 0,0-1 0 0 0,-1 1 0 0 0,1 0 0 0 0,0 0 0 0 0,-1 0 0 0 0,1 0 0 0 0,0 0 0 0 0,-1-1 0 0 0,1 1 0 0 0,-1 0 0 0 0,1 0 0 0 0,0 0 0 0 0,-1 0 0 0 0,1 0 0 0 0,0 0 0 0 0,-1 0 0 0 0,1 0 0 0 0,-1 0 0 0 0,1 0 0 0 0,0 1 0 0 0,-1-1 0 0 0,1 0 0 0 0,0 0 0 0 0,-1 0 0 0 0,1 0 0 0 0,0 0 0 0 0,-1 1 0 0 0,1-1 0 0 0,0 0 0 0 0,-1 1 0 0 0,1-1 0 0 0,-4 2 0 0 0,0 0 0 0 0,0 0 0 0 0,1 1 0 0 0,-1-1 0 0 0,1 1 0 0 0,0 0 0 0 0,0 0 0 0 0,0 0 0 0 0,0 1 0 0 0,0-1 0 0 0,-2 5 0 0 0,-25 43 0 0 0,15-19 0 0 0,-23 67 0 0 0,0 40 0 0 0,4-15 0 0 0,23-87 0 0 0,1 0 0 0 0,-6 44 0 0 0,15-71 0 0 0,1 0 0 0 0,-1-1 0 0 0,2 1 0 0 0,-1 0 0 0 0,1 0 0 0 0,1 0 0 0 0,0-1 0 0 0,0 1 0 0 0,8 18 0 0 0,-9-26-21 0 0,-1-1 0 0 0,1 1 0 0 0,0-1 0 0 0,0 1 1 0 0,0-1-1 0 0,0 0 0 0 0,1 1 0 0 0,-1-1 0 0 0,0 0 0 0 0,0 0 0 0 0,1 0 0 0 0,-1 1 0 0 0,1-2 1 0 0,-1 1-1 0 0,1 0 0 0 0,-1 0 0 0 0,1 0 0 0 0,0-1 0 0 0,-1 1 0 0 0,1-1 0 0 0,0 1 0 0 0,0-1 1 0 0,-1 0-1 0 0,1 1 0 0 0,0-1 0 0 0,2 0 0 0 0,0-1-38 0 0,-1 1 1 0 0,0-1-1 0 0,0 1 1 0 0,0-1-1 0 0,0 0 1 0 0,0 0-1 0 0,0-1 0 0 0,0 1 1 0 0,0 0-1 0 0,0-1 1 0 0,0 0-1 0 0,-1 0 1 0 0,5-3-1 0 0,1-3-312 0 0,2 0-150 0 0,-1 0 1 0 0,-1-1 0 0 0,0 0-1 0 0,0 0 1 0 0,12-21 0 0 0,-16 21-126 0 0,0 1 0 0 0,0-1 1 0 0,-1 0-1 0 0,-1 0 0 0 0,1 0 0 0 0,-2 0 1 0 0,1-1-1 0 0,-1 1 0 0 0,0 0 0 0 0,-1-1 1 0 0,0 1-1 0 0,-1-1 0 0 0,0 1 0 0 0,0 0 1 0 0,-4-10-1 0 0,-2-13-1913 0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1:5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17503 0 0,'-36'20'1341'0'0,"7"-4"-778"0"0,27-15-552 0 0,-1 1 0 0 0,0 0 0 0 0,1 0 0 0 0,-1 0 0 0 0,1 0 1 0 0,0 0-1 0 0,0 1 0 0 0,0-1 0 0 0,0 1 0 0 0,-2 3 0 0 0,-3 3 749 0 0,6-8 210 0 0,1-1 43 0 0,2 2-59 0 0,1 2-775 0 0,1-1 0 0 0,-1 1 0 0 0,1-1 0 0 0,0 0 0 0 0,0 0 0 0 0,0-1 0 0 0,1 1 0 0 0,-1-1 0 0 0,0 0 0 0 0,8 3-1 0 0,-2-3-77 0 0,-1 0-1 0 0,0 0 0 0 0,1 0 0 0 0,-1-1 0 0 0,11-1 0 0 0,5-1-441 0 0,0-1 1 0 0,0-1-1 0 0,33-9 0 0 0,-28 4-5562 0 0,-1-1-2059 0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1:59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46 13823 0 0,'0'0'315'0'0,"0"0"45"0"0,0 0 21 0 0,0 0-49 0 0,0 0-12 0 0,0 0 770 0 0,0 0 354 0 0,0 0 76 0 0,3-8 700 0 0,-3-8-1123 0 0,0 14-584 0 0,0 2-1 0 0,0 0 0 0 0,0 0 0 0 0,0 0 0 0 0,0 0 0 0 0,0-11 956 0 0,0 6-1583 0 0,0 4-1271 0 0,0 1-529 0 0,-2-1-108 0 0,-10 0-22 0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2:00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41 8287 0 0,'1'-9'890'0'0,"0"7"-616"0"0,-1 1 1 0 0,0-1-1 0 0,0 1 1 0 0,0 0-1 0 0,0-1 1 0 0,0 1-1 0 0,0-1 1 0 0,-1 1-1 0 0,1-1 1 0 0,0 1-1 0 0,-1-1 1 0 0,1 1-1 0 0,-1 0 1 0 0,0-2-1 0 0,0 0 511 0 0,1 2 239 0 0,0-3 586 0 0,-2 4 4580 0 0,-3 5-6094 0 0,1-1 0 0 0,-1 1-1 0 0,1 0 1 0 0,0 1 0 0 0,0-1-1 0 0,-5 11 1 0 0,-16 40-150 0 0,-28 91 985 0 0,42-122-703 0 0,-1 0 0 0 0,-30 46 0 0 0,33-59-173 0 0,0 0-1 0 0,-1 0 0 0 0,-1-1 0 0 0,0 0 0 0 0,0-1 0 0 0,-1-1 0 0 0,-13 9 0 0 0,6-10-54 0 0,19-7 0 0 0,-1-1 0 0 0,0 1 0 0 0,0-1 0 0 0,0 0 0 0 0,0 0 0 0 0,0 0 0 0 0,1 0 0 0 0,-1 1 0 0 0,0-1 0 0 0,0 0 0 0 0,0 0 0 0 0,0 0 0 0 0,0-1 0 0 0,0 1 0 0 0,0 0 0 0 0,1 0 0 0 0,-1 0 0 0 0,0-1 0 0 0,0 1 0 0 0,0 0 0 0 0,0-1 0 0 0,1 1 0 0 0,-1-1 0 0 0,0 1 0 0 0,1-1 0 0 0,-1 1 0 0 0,0-1 0 0 0,1 0 0 0 0,-1 1 0 0 0,0-1 0 0 0,1 0 0 0 0,-1 1 0 0 0,1-1 0 0 0,-1 0 0 0 0,1 0 0 0 0,0 1 0 0 0,-1-2 0 0 0,-1-1 0 0 0,-1-2 0 0 0,0 0 0 0 0,1 0 0 0 0,-1 0 0 0 0,1 0 0 0 0,0-1 0 0 0,1 1 0 0 0,-1-1 0 0 0,1 1 0 0 0,0-1 0 0 0,0 0 0 0 0,1 1 0 0 0,0-9 0 0 0,1-6 0 0 0,1 1 0 0 0,5-24 0 0 0,-4 27 0 0 0,-1 10 0 0 0,-1 1 0 0 0,1 0 0 0 0,0 0 0 0 0,0-1 0 0 0,0 1 0 0 0,1 0 0 0 0,-1 1 0 0 0,1-1 0 0 0,1 0 0 0 0,-1 1 0 0 0,6-7 0 0 0,-7 10 0 0 0,0 0 0 0 0,-1 0 0 0 0,1 0 0 0 0,0 0 0 0 0,0 0 0 0 0,0 0 0 0 0,0 0 0 0 0,0 1 0 0 0,0-1 0 0 0,0 1 0 0 0,0-1 0 0 0,0 1 0 0 0,0 0 0 0 0,0-1 0 0 0,0 1 0 0 0,0 1 0 0 0,0-1 0 0 0,0 0 0 0 0,0 0 0 0 0,0 1 0 0 0,0-1 0 0 0,0 1 0 0 0,0-1 0 0 0,0 1 0 0 0,0 0 0 0 0,-1 0 0 0 0,1 0 0 0 0,2 2 0 0 0,-3-3 0 0 0,3 2 0 0 0,0 1 0 0 0,1 0 0 0 0,-1 0 0 0 0,-1 0 0 0 0,1 1 0 0 0,0 0 0 0 0,-1-1 0 0 0,0 1 0 0 0,0 0 0 0 0,0 0 0 0 0,4 8 0 0 0,0 3 0 0 0,-1 0 0 0 0,6 20 0 0 0,-6-16 0 0 0,-3-7 0 0 0,0 1 0 0 0,-1-1 0 0 0,1 23 0 0 0,0-5 0 0 0,-4-18 11 0 0,1-10-15 0 0,-1-1 0 0 0,1 1 0 0 0,0 0 0 0 0,0 0-1 0 0,0 0 1 0 0,0-1 0 0 0,0 1 0 0 0,0 0 0 0 0,0 0-1 0 0,1-1 1 0 0,-1 1 0 0 0,1 0 0 0 0,-1 0 0 0 0,1-1 0 0 0,0 1-1 0 0,-1 0 1 0 0,2 1 0 0 0,-1-3-25 0 0,-1 0-1 0 0,0 1 1 0 0,1-1-1 0 0,-1 0 1 0 0,0 0-1 0 0,1 0 1 0 0,-1 0-1 0 0,0 0 0 0 0,1 0 1 0 0,-1 0-1 0 0,0 0 1 0 0,1 0-1 0 0,-1 0 1 0 0,0 0-1 0 0,1 0 1 0 0,-1 0-1 0 0,0 0 1 0 0,1 0-1 0 0,-1 0 1 0 0,0 0-1 0 0,1 0 1 0 0,-1 0-1 0 0,0 0 1 0 0,1 0-1 0 0,-1-1 1 0 0,0 1-1 0 0,1 0 1 0 0,8-5-444 0 0,-9 5 452 0 0,4-3-465 0 0,0 0-1 0 0,0 0 1 0 0,0 0-1 0 0,-1-1 1 0 0,1 1-1 0 0,-1-1 0 0 0,0 0 1 0 0,0 0-1 0 0,3-5 1 0 0,2-5-1049 0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2:0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15663 0 0,'0'0'719'0'0,"0"0"-20"0"0,0 0-238 0 0,0 0 656 0 0,2 0 335 0 0,34-6-70 0 0,69-7 2692 0 0,-35 13-9684 0 0,-70 0 3564 0 0</inkml:trace>
  <inkml:trace contextRef="#ctx0" brushRef="#br0" timeOffset="1">12 94 13823 0 0,'-6'6'1500'0'0,"3"-2"-1349"0"0,2-3 569 0 0,1-1 249 0 0,0 0 45 0 0,0 0 8 0 0,0 0 2 0 0,2 1 0 0 0,3 2-722 0 0,1 0 0 0 0,-1 0 0 0 0,1-1 0 0 0,0 0 0 0 0,0 0 0 0 0,-1-1 0 0 0,13 2 0 0 0,2 0 650 0 0,24-2 0 0 0,37-5-3745 0 0,-70 3 1770 0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2:01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55 13823 0 0,'0'0'315'0'0,"0"0"45"0"0,0 0 21 0 0,0 0-49 0 0,0 0-81 0 0,0 0-151 0 0,-1 0 1 0 0,1 0 0 0 0,0-1-1 0 0,0 1 1 0 0,-1 0-1 0 0,1 0 1 0 0,0 0-1 0 0,-1 0 1 0 0,1-1-1 0 0,0 1 1 0 0,0 0-1 0 0,-1 0 1 0 0,1 0 0 0 0,0 0-1 0 0,-1 0 1 0 0,1 0-1 0 0,0 0 1 0 0,-1 0-1 0 0,1 0 1 0 0,0 0-1 0 0,-1 0 1 0 0,1 0-1 0 0,0 0 1 0 0,0 0-1 0 0,-1 0 1 0 0,1 0 0 0 0,-19 4 1456 0 0,17-4-1431 0 0,-1 1 0 0 0,1-1 1 0 0,-1 0-1 0 0,1 1 0 0 0,-1 0 0 0 0,1-1 0 0 0,0 1 1 0 0,-1 0-1 0 0,1 0 0 0 0,0 1 0 0 0,0-1 0 0 0,0 0 0 0 0,0 1 1 0 0,0-1-1 0 0,0 1 0 0 0,-2 2 0 0 0,-14 17 147 0 0,1 1 1 0 0,1 0-1 0 0,1 2 0 0 0,1 0 1 0 0,-15 37-1 0 0,25-52-273 0 0,1 0 0 0 0,0 0 0 0 0,1 1 0 0 0,0-1 0 0 0,0 1 0 0 0,1-1 0 0 0,1 1 0 0 0,-1 0 0 0 0,2 10 0 0 0,3-8 0 0 0,-3-11 0 0 0,1 1 0 0 0,-1-1 0 0 0,1 0 0 0 0,-1 1 0 0 0,1-1 0 0 0,0 0 0 0 0,-1 0 0 0 0,1 0 0 0 0,0 0 0 0 0,0 0 0 0 0,0 0 0 0 0,-1-1 0 0 0,1 1 0 0 0,0-1 0 0 0,0 1 0 0 0,0-1 0 0 0,0 0 0 0 0,0 1 0 0 0,0-1 0 0 0,0 0 0 0 0,0 0 0 0 0,1-1 0 0 0,-1 1 0 0 0,0 0 0 0 0,3-2 0 0 0,6 0 0 0 0,-1-1 0 0 0,0-1 0 0 0,14-6 0 0 0,-16 6 93 0 0,0-1 0 0 0,0 1 0 0 0,0-2 1 0 0,-1 1-1 0 0,0-1 0 0 0,0 0 0 0 0,-1-1 0 0 0,1 0 0 0 0,-2 0 0 0 0,10-13 0 0 0,-7 7 78 0 0,0-1-1 0 0,-1 0 1 0 0,-1 0 0 0 0,0 0-1 0 0,6-24 1 0 0,-10 28-34 0 0,0 0-1 0 0,-1 0 1 0 0,0 0-1 0 0,-1 0 1 0 0,0 0-1 0 0,-1 0 1 0 0,0 0-1 0 0,-1 0 1 0 0,0 0-1 0 0,0 0 1 0 0,-1 1-1 0 0,0-1 1 0 0,-1 1 0 0 0,-9-18-1 0 0,12 26-158 0 0,0 0 0 0 0,0 0 0 0 0,0 0-1 0 0,0 0 1 0 0,0 0 0 0 0,0 0 0 0 0,0 1 0 0 0,0-1 0 0 0,-1 0 0 0 0,1 1-1 0 0,0-1 1 0 0,0 0 0 0 0,-1 1 0 0 0,1 0 0 0 0,0-1 0 0 0,-1 1 0 0 0,1 0-1 0 0,0 0 1 0 0,-1-1 0 0 0,1 1 0 0 0,-1 0 0 0 0,1 1 0 0 0,0-1-1 0 0,-1 0 1 0 0,1 0 0 0 0,-1 0 0 0 0,1 1 0 0 0,-3 0 0 0 0,-2 1-168 0 0,0 0 0 0 0,0 1 0 0 0,1 0 0 0 0,-1-1-1 0 0,-5 5 1 0 0,-4 4-1939 0 0,1 2-3695 0 0,1 1-1888 0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2:02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83 19351 0 0,'0'0'439'0'0,"0"0"62"0"0,0 0 33 0 0,0 0-65 0 0,-4-7-292 0 0,4 4 58 0 0,1 1 0 0 0,-1-1 1 0 0,1 1-1 0 0,-1-1 0 0 0,1 1 0 0 0,0-1 0 0 0,0 1 0 0 0,0 0 0 0 0,0-1 1 0 0,1 1-1 0 0,-1 0 0 0 0,1 0 0 0 0,2-3 0 0 0,8-14 545 0 0,4-1-909 0 0,-15 19-551 0 0,-1 1-270 0 0,0 0-1425 0 0,0 0-5475 0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2:02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57 15663 0 0,'0'0'719'0'0,"0"0"-20"0"0,1-2-449 0 0,19-19 1630 0 0,-18 20-866 0 0,-2 1-61 0 0,0 0-288 0 0,0 0-121 0 0,0 0-28 0 0,0 0-4 0 0,0 0 0 0 0,-9 14 696 0 0,5-7-948 0 0,-29 54-116 0 0,-25 43-116 0 0,50-92-28 0 0,-1 1 0 0 0,2 1 0 0 0,0-1 0 0 0,0 1 0 0 0,1 0 0 0 0,1 0 0 0 0,-6 25 0 0 0,11-27 0 0 0,1-11 0 0 0,-1 1 0 0 0,0 0 0 0 0,1 0 0 0 0,-1 0 0 0 0,1-1 0 0 0,0 1 0 0 0,-1 0 0 0 0,1-1 0 0 0,0 1 0 0 0,0 0 0 0 0,0-1 0 0 0,0 1 0 0 0,1-1 0 0 0,-1 0 0 0 0,0 1 0 0 0,1-1 0 0 0,-1 0 0 0 0,0 0 0 0 0,1 0 0 0 0,0 0 0 0 0,-1 0 0 0 0,1 0 0 0 0,0 0 0 0 0,-1 0 0 0 0,1-1 0 0 0,0 1 0 0 0,0-1 0 0 0,-1 1 0 0 0,1-1 0 0 0,0 0 0 0 0,0 0 0 0 0,0 1 0 0 0,0-1 0 0 0,-1-1 0 0 0,1 1 0 0 0,0 0 0 0 0,0 0 0 0 0,0-1 0 0 0,2 0 0 0 0,8-2 0 0 0,-1-1 0 0 0,0-1 0 0 0,1 0 0 0 0,18-12 0 0 0,-20 11 0 0 0,-1 2 0 0 0,0-1 0 0 0,0 0 0 0 0,-1-1 0 0 0,0 0 0 0 0,0 0 0 0 0,0-1 0 0 0,12-15 0 0 0,-19 22 0 0 0,11-16 198 0 0,0-1 0 0 0,18-33 1 0 0,-27 44-129 0 0,0-1 1 0 0,-1 0-1 0 0,1 0 0 0 0,-2 0 1 0 0,1-1-1 0 0,-1 1 1 0 0,0 0-1 0 0,0-1 1 0 0,-1 1-1 0 0,0-1 1 0 0,-1-9-1 0 0,0 6 24 0 0,-1 1-1 0 0,0 0 1 0 0,0 0-1 0 0,-1 0 1 0 0,0 1-1 0 0,-6-14 1 0 0,8 21-98 0 0,-1-1 0 0 0,1 1 0 0 0,-1 0 0 0 0,0-1 0 0 0,0 1 0 0 0,1 0 0 0 0,-1 0 0 0 0,-1 0 0 0 0,1 0 0 0 0,0 1 0 0 0,0-1 0 0 0,-1 1 0 0 0,1-1 0 0 0,-1 1 0 0 0,1 0 0 0 0,-1 0 1 0 0,0 0-1 0 0,1 0 0 0 0,-1 0 0 0 0,0 1 0 0 0,0-1 0 0 0,1 1 0 0 0,-1-1 0 0 0,0 1 0 0 0,0 0 0 0 0,0 0 0 0 0,-5 2 0 0 0,1-1-235 0 0,-1 1 1 0 0,1 0-1 0 0,0 0 0 0 0,0 1 0 0 0,0 0 0 0 0,0 0 1 0 0,-11 8-1 0 0,-41 32-4364 0 0,47-34 3523 0 0,-11 11-967 0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2:03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115 204 17503 0 0,'0'0'803'0'0,"0"0"-18"0"0,-1-7-469 0 0,0 0-173 0 0,1 5 593 0 0,0 2 237 0 0,0 0 40 0 0,0 0-59 0 0,0 0-289 0 0,0 0-121 0 0,0 0-28 0 0,0-1-72 0 0,0 1-441 0 0,0-1 1 0 0,0 1-1 0 0,0 0 1 0 0,0 0-1 0 0,0-1 0 0 0,0 1 1 0 0,0 0-1 0 0,-1 0 1 0 0,1 0-1 0 0,0 0 0 0 0,0-1 1 0 0,0 1-1 0 0,0 0 0 0 0,0 0 1 0 0,-1 0-1 0 0,1 0 1 0 0,0-1-1 0 0,0 1 0 0 0,0 0 1 0 0,-1 0-1 0 0,1 0 1 0 0,0 0-1 0 0,0 0 0 0 0,0 0 1 0 0,-1 0-1 0 0,1 0 0 0 0,0 0 1 0 0,0 0-1 0 0,-1 0 1 0 0,1 0-1 0 0,0-1 0 0 0,0 2 1 0 0,0-1-1 0 0,-1 0 1 0 0,1 0-1 0 0,0 0 0 0 0,0 0 1 0 0,-1 0-1 0 0,1 0 0 0 0,0 0 1 0 0,0 0-1 0 0,0 0 1 0 0,-1 0-1 0 0,1 0 0 0 0,0 0 1 0 0,0 1-1 0 0,-1-1 1 0 0,-9 5 5 0 0,10-5-9 0 0,-3 2 0 0 0,0 1 0 0 0,0 0 0 0 0,0-1 0 0 0,0 1 0 0 0,1 0 0 0 0,0 1 0 0 0,-1-1 0 0 0,1 0 0 0 0,0 1 0 0 0,-2 3 0 0 0,1 0 0 0 0,0 0 0 0 0,0 1 0 0 0,1-1 0 0 0,-3 10 0 0 0,5-16 0 0 0,0 0 0 0 0,-1 0 0 0 0,1-1 0 0 0,0 1 0 0 0,0 0 0 0 0,0 0 0 0 0,0-1 0 0 0,0 1 0 0 0,-1 0 0 0 0,1 0 0 0 0,1 0 0 0 0,-1-1 0 0 0,0 1 0 0 0,0 0 0 0 0,0 0 0 0 0,0-1 0 0 0,0 1 0 0 0,1 0 0 0 0,-1 0 0 0 0,0-1 0 0 0,1 1 0 0 0,0 1 0 0 0,0 0 0 0 0,0 1 0 0 0,1-1 0 0 0,-1 1 0 0 0,1 0 0 0 0,0-1 0 0 0,0 0 0 0 0,-1 1 0 0 0,2-1 0 0 0,-1 0 0 0 0,0 0 0 0 0,0 0 0 0 0,1 0 0 0 0,-1 0 0 0 0,1-1 0 0 0,-1 1 0 0 0,1-1 0 0 0,0 0 0 0 0,3 2 0 0 0,10 5 0 0 0,-10-5 0 0 0,0-1 0 0 0,0 1 0 0 0,0-1 0 0 0,9 2 0 0 0,20 8 0 0 0,-19-5 0 0 0,-11-5 0 0 0,0 0 0 0 0,0 0 0 0 0,-1 1 0 0 0,1-1 0 0 0,-1 1 0 0 0,6 5 0 0 0,-10-8 1 0 0,1 1 0 0 0,0-1-1 0 0,-1 1 1 0 0,1-1 0 0 0,-1 1-1 0 0,1-1 1 0 0,-1 1 0 0 0,1 0 0 0 0,-1 0-1 0 0,1-1 1 0 0,-1 1 0 0 0,0 0 0 0 0,1-1-1 0 0,-1 1 1 0 0,0 0 0 0 0,0 0 0 0 0,0 0-1 0 0,0-1 1 0 0,1 1 0 0 0,-1 0-1 0 0,0 0 1 0 0,0 0 0 0 0,-1-1 0 0 0,1 1-1 0 0,0 0 1 0 0,0 0 0 0 0,0 0 0 0 0,0-1-1 0 0,-1 1 1 0 0,0 1 0 0 0,1 0 48 0 0,-2 5 88 0 0,-1-1-1 0 0,1 0 1 0 0,-1 0 0 0 0,0 0-1 0 0,0-1 1 0 0,0 1 0 0 0,-1-1-1 0 0,0 1 1 0 0,0-1-1 0 0,-1-1 1 0 0,1 1 0 0 0,-1 0-1 0 0,0-1 1 0 0,0 0 0 0 0,-1 0-1 0 0,1-1 1 0 0,-1 1 0 0 0,0-1-1 0 0,0-1 1 0 0,0 1 0 0 0,0-1-1 0 0,0 0 1 0 0,0 0-1 0 0,-13 2 1 0 0,0-1 154 0 0,16-2-268 0 0,0 0-1 0 0,0-1 1 0 0,0 1 0 0 0,0-1-1 0 0,-1 0 1 0 0,1 0 0 0 0,0 0-1 0 0,0 0 1 0 0,-1 0-1 0 0,1-1 1 0 0,0 1 0 0 0,0-1-1 0 0,-5-2 1 0 0,1 1-23 0 0,2-3 0 0 0,2 0-64 0 0,3 4-273 0 0,0 0 132 0 0,0 1 0 0 0,0-1 0 0 0,0 0 0 0 0,0 0-1 0 0,0 0 1 0 0,0 1 0 0 0,0-1 0 0 0,-1 0 0 0 0,1 0 0 0 0,0 1 0 0 0,0-1 0 0 0,-1 0 0 0 0,1 0 0 0 0,-1 1 0 0 0,1-1 0 0 0,0 0 0 0 0,-1 1 0 0 0,1-1 0 0 0,-1 1 0 0 0,0-1 0 0 0,0 0 0 0 0,-16-12-6272 0 0,11 9 6113 0 0,4 2-1683 0 0</inkml:trace>
  <inkml:trace contextRef="#ctx0" brushRef="#br0" timeOffset="1">115 64 17503 0 0,'0'0'803'0'0,"0"0"-18"0"0,0 0-358 0 0,1-1 341 0 0,19-6 1383 0 0,-6 2-186 0 0,26-6 0 0 0,31-6-1384 0 0,-52 11-489 0 0,0 1 0 0 0,0 1 0 0 0,0 1 0 0 0,0 0-1 0 0,1 2 1 0 0,26 0 0 0 0,3 3-5601 0 0,-47-2-2678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4:31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 8287 0 0,'0'0'382'0'0,"0"0"-8"0"0,0 0-102 0 0,0 0 463 0 0,0 0 234 0 0,0 0 45 0 0,0 0 8 0 0,-1 2 2 0 0,-2 7 0 0 0,2-7 0 0 0,1-2 0 0 0,2 1 0 0 0,2 2-650 0 0,1-1 0 0 0,0 0 0 0 0,0 0 0 0 0,0-1 1 0 0,0 1-1 0 0,0-1 0 0 0,0 0 0 0 0,0-1 0 0 0,0 1 0 0 0,0-1 0 0 0,0 0 0 0 0,7-1 0 0 0,28 4 1027 0 0,-35-3-1325 0 0,0 0-1 0 0,0 0 1 0 0,0 0-1 0 0,0 0 1 0 0,0-1 0 0 0,0 0-1 0 0,0 0 1 0 0,9-3-1 0 0,38-18 372 0 0,-50 21-446 0 0,6-3-1 0 0,0 0 0 0 0,0 1 0 0 0,1 0 0 0 0,-1 0 0 0 0,1 1 0 0 0,11-2 0 0 0,-7 3 0 0 0,-9 2-490 0 0,-7 0-839 0 0,-11 2-3000 0 0,10-2 1303 0 0,2 0-4056 0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2:03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 19351 0 0,'1'1'439'0'0,"1"-1"-309"0"0,0 1 1 0 0,0 0-1 0 0,-1-1 1 0 0,1 0-1 0 0,0 1 1 0 0,0-1-1 0 0,0 0 1 0 0,0 0-1 0 0,0 0 1 0 0,0 0-1 0 0,2 0 1 0 0,19-1 2833 0 0,-22 1-2835 0 0,0 0 0 0 0,0 1 0 0 0,1-1-1 0 0,-1 0 1 0 0,0 1 0 0 0,0-1-1 0 0,0 1 1 0 0,0-1 0 0 0,0 1 0 0 0,0 0-1 0 0,0-1 1 0 0,0 1 0 0 0,-1 0-1 0 0,1 0 1 0 0,0 0 0 0 0,0-1 0 0 0,0 1-1 0 0,-1 0 1 0 0,1 0 0 0 0,0 0-1 0 0,-1 0 1 0 0,1 0 0 0 0,-1 0-1 0 0,0 0 1 0 0,1 1 0 0 0,-1-1 0 0 0,0 0-1 0 0,1 2 1 0 0,0 2 111 0 0,0 0-1 0 0,0 0 1 0 0,-1 0 0 0 0,1 0-1 0 0,-1 7 1 0 0,-1-3-217 0 0,-1 1 1 0 0,1 0-1 0 0,-2 0 0 0 0,1-1 0 0 0,-1 1 1 0 0,-9 17-1 0 0,2-7-18 0 0,-27 36-1 0 0,31-48-286 0 0,-1 0 1 0 0,0 0-1 0 0,0 0 0 0 0,-1-1 1 0 0,0-1-1 0 0,0 1 0 0 0,-1-1 1 0 0,-18 10-1 0 0,8-7-1391 0 0,-1-1 0 0 0,0-1-1 0 0,-31 7 1 0 0,21-7-7115 0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2:0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23 894 10135 0 0,'0'0'464'0'0,"0"0"-9"0"0,-6-1 513 0 0,3-1 4719 0 0,1 1-5435 0 0,1-1 0 0 0,0 0 0 0 0,-1 0 0 0 0,1 0 0 0 0,0 0 1 0 0,0 0-1 0 0,0-1 0 0 0,0 1 0 0 0,1 0 0 0 0,-1 0 0 0 0,1-1 1 0 0,-1 1-1 0 0,1 0 0 0 0,0-1 0 0 0,-1 1 0 0 0,1 0 0 0 0,1-4 1 0 0,0-6 662 0 0,1 0 0 0 0,4-16 0 0 0,1-3 67 0 0,16-122 658 0 0,-10 70-1640 0 0,3 0 0 0 0,27-83 0 0 0,-31 128 0 0 0,1 1 0 0 0,1 1 0 0 0,27-47 0 0 0,-33 69 0 0 0,1-1 0 0 0,1 1 0 0 0,15-16 0 0 0,-10 20 0 0 0,-7 7 0 0 0,-1 7 0 0 0,-4 0 0 0 0,-1-1 0 0 0,0 1 0 0 0,0 0 0 0 0,0 0 0 0 0,0 0 0 0 0,-1 0 0 0 0,1 0 0 0 0,-1 0 0 0 0,0 0 0 0 0,-1 1 0 0 0,1-1 0 0 0,-1 0 0 0 0,1 5 0 0 0,-1 5 0 0 0,-1 1 0 0 0,-3 23 0 0 0,0-14 0 0 0,3-14 0 0 0,0 1 0 0 0,-1 0 0 0 0,-1-1 0 0 0,0 0 0 0 0,0 1 0 0 0,-9 16 0 0 0,3-10 0 0 0,3-6 0 0 0,-13 19 0 0 0,19-30 0 0 0,0-1 0 0 0,0 1 0 0 0,1 0 0 0 0,-2 0 0 0 0,1 0 0 0 0,0 0 0 0 0,0 0 0 0 0,0-1 0 0 0,0 1 0 0 0,0 0 0 0 0,0 0 0 0 0,0 0 0 0 0,0 0 0 0 0,0 0 0 0 0,0 0 0 0 0,0-1 0 0 0,0 1 0 0 0,0 0 0 0 0,0 0 0 0 0,0 0 0 0 0,0 0 0 0 0,-1 0 0 0 0,1 0 0 0 0,0 0 0 0 0,0 0 0 0 0,0 0 0 0 0,0-1 0 0 0,0 1 0 0 0,0 0 0 0 0,0 0 0 0 0,-1 0 0 0 0,1 0 0 0 0,0 0 0 0 0,0 0 0 0 0,0 0 0 0 0,0 0 0 0 0,0 0 0 0 0,0 0 0 0 0,-1 0 0 0 0,1 0 0 0 0,0 0 0 0 0,0 0 0 0 0,0 0 0 0 0,0 0 0 0 0,0 0 0 0 0,-1 0 0 0 0,1 0 0 0 0,0 0 0 0 0,0 0 0 0 0,0 0 0 0 0,0 1 0 0 0,0-1 0 0 0,0 0 0 0 0,0 0 0 0 0,-1 0 0 0 0,1 0 0 0 0,1-11 0 0 0,0 7 0 0 0,0 1 0 0 0,1-1 0 0 0,-1 1 0 0 0,1 0 0 0 0,0 0 0 0 0,0 0 0 0 0,0 0 0 0 0,0 0 0 0 0,0 0 0 0 0,0 0 0 0 0,5-3 0 0 0,-5 4 0 0 0,0 1 0 0 0,0-1 0 0 0,0 1 0 0 0,0-1 0 0 0,0 1 0 0 0,1 0 0 0 0,-1 0 0 0 0,1 0 0 0 0,-1 0 0 0 0,0 0 0 0 0,1 0 0 0 0,0 1 0 0 0,-1-1 0 0 0,1 1 0 0 0,-1 0 0 0 0,5 0 0 0 0,-6 0 0 0 0,0 0 0 0 0,1 0 0 0 0,-1 0 0 0 0,0 0 0 0 0,1 0 0 0 0,-1 1 0 0 0,0-1 0 0 0,0 1 0 0 0,1-1 0 0 0,-1 1 0 0 0,0-1 0 0 0,0 1 0 0 0,0 0 0 0 0,0 0 0 0 0,0-1 0 0 0,0 1 0 0 0,0 0 0 0 0,2 2 0 0 0,0 0 0 0 0,0 0 0 0 0,0 0 0 0 0,0 1 0 0 0,-1-1 0 0 0,1 1 0 0 0,-1-1 0 0 0,0 1 0 0 0,0 0 0 0 0,-1 0 0 0 0,1 0 0 0 0,1 4 0 0 0,-1-1 0 0 0,0 1 0 0 0,-1-1 0 0 0,1 1 0 0 0,0 13 0 0 0,-3-12 0 0 0,0 1 0 0 0,-1 0 0 0 0,-4 17 0 0 0,-3 13 0 0 0,9-36 0 0 0,-1 1 0 0 0,0-1 0 0 0,0 1 0 0 0,-1-1 0 0 0,1 1 0 0 0,-1-1 0 0 0,0 0 0 0 0,0 0 0 0 0,0 0 0 0 0,-1 0 0 0 0,1 0 0 0 0,-1 0 0 0 0,0-1 0 0 0,0 1 0 0 0,-4 3 0 0 0,-1-1 0 0 0,1-1 0 0 0,-1 0 0 0 0,0-1 0 0 0,0 1 0 0 0,0-1 0 0 0,-14 4 0 0 0,20-7 0 0 0,-10 3 0 0 0,-23 6 0 0 0,32-10 0 0 0,0 1 0 0 0,0-1 0 0 0,0 1 0 0 0,-1-1 0 0 0,1 0 0 0 0,0-1 0 0 0,0 1 0 0 0,0 0 0 0 0,0-1 0 0 0,0 0 0 0 0,-1 1 0 0 0,-4-3 0 0 0,7 2-84 0 0,0 0 0 0 0,0 1-1 0 0,0-1 1 0 0,0 0 0 0 0,0 0 0 0 0,0 1-1 0 0,1-1 1 0 0,-1 0 0 0 0,0 0 0 0 0,0 0-1 0 0,1 0 1 0 0,-1 0 0 0 0,0-1 0 0 0,1 1-1 0 0,-1 0 1 0 0,1 0 0 0 0,-1 0 0 0 0,1 0 0 0 0,0-1-1 0 0,0 1 1 0 0,-1 0 0 0 0,1 0 0 0 0,0-1-1 0 0,0 1 1 0 0,0 0 0 0 0,0 0 0 0 0,0-1-1 0 0,1-1 1 0 0,0-1-541 0 0,0 0 0 0 0,0-1 0 0 0,1 1 0 0 0,-1 0 0 0 0,1 0-1 0 0,0 0 1 0 0,3-5 0 0 0,8-9-6883 0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2:05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79 19351 0 0,'0'0'439'0'0,"0"0"62"0"0,0 0 33 0 0,0 0-65 0 0,0 0-169 0 0,0 0 442 0 0,1-1 229 0 0,20-8 341 0 0,43-12 1 0 0,11-5 370 0 0,-20 5-3510 0 0,-53 21 1606 0 0,-2 0-166 0 0,0 0-101 0 0,-8 9-601 0 0,2-4 502 0 0,-1 0 1 0 0,1-1-1 0 0,-1 1 0 0 0,0-1 1 0 0,-13 5-1 0 0,-7 4-389 0 0,-31 17-328 0 0,-26 15 875 0 0,74-39 505 0 0,0 1 1 0 0,0 0-1 0 0,1 1 1 0 0,0-1-1 0 0,-13 17 1 0 0,22-24-40 0 0,0 1 1 0 0,0-1-1 0 0,-1 0 1 0 0,1 0-1 0 0,0 1 1 0 0,0-1-1 0 0,0 0 1 0 0,0 1 0 0 0,0-1-1 0 0,0 0 1 0 0,0 1-1 0 0,0-1 1 0 0,0 0-1 0 0,0 1 1 0 0,0-1-1 0 0,0 0 1 0 0,0 1 0 0 0,0-1-1 0 0,1 0 1 0 0,-1 1-1 0 0,0-1 1 0 0,0 0-1 0 0,0 1 1 0 0,0-1 0 0 0,1 0-1 0 0,-1 0 1 0 0,0 1-1 0 0,0-1 1 0 0,0 0-1 0 0,1 0 1 0 0,-1 1-1 0 0,0-1 1 0 0,0 0 0 0 0,1 0-1 0 0,-1 0 1 0 0,0 0-1 0 0,1 1 1 0 0,-1-1-1 0 0,0 0 1 0 0,1 0-1 0 0,-1 0 1 0 0,0 0 0 0 0,0 0-1 0 0,1 0 1 0 0,0 0-1 0 0,13 4 754 0 0,11-2 319 0 0,1-2 0 0 0,-1-1 0 0 0,37-6 0 0 0,-42 3-1510 0 0,0 0 0 0 0,28-12 0 0 0,-17 1 109 0 0,-21 6-3511 0 0,-9 8-3361 0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2:0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40 15663 0 0,'0'0'356'0'0,"0"0"50"0"0,0 0 20 0 0,6-14 106 0 0,-4 9-393 0 0,-2 4 581 0 0,0 1 249 0 0,0 0 45 0 0,0-1-919 0 0,-1 1 1 0 0,1 0 0 0 0,0-1 0 0 0,0 1 0 0 0,-1 0 0 0 0,1-1 0 0 0,0 1 0 0 0,-1 0-1 0 0,1 0 1 0 0,-1-1 0 0 0,1 1 0 0 0,0 0 0 0 0,-1 0 0 0 0,1 0 0 0 0,-1 0 0 0 0,1-1 0 0 0,0 1-1 0 0,-1 0 1 0 0,1 0 0 0 0,-1 0 0 0 0,1 0 0 0 0,-1 0 0 0 0,1 0 0 0 0,0 0 0 0 0,-1 0 0 0 0,1 0-1 0 0,-1 0 1 0 0,1 0 0 0 0,-1 1 0 0 0,1-1 0 0 0,0 0 0 0 0,-1 0 0 0 0,1 0 0 0 0,-1 1-1 0 0,-14 5-156 0 0,-3 11 333 0 0,1 1 0 0 0,0 0-1 0 0,1 1 1 0 0,1 1 0 0 0,-15 27 0 0 0,-11 13 145 0 0,26-38-417 0 0,0 0 0 0 0,-13 29 0 0 0,22-39 0 0 0,1-1 0 0 0,1 1 0 0 0,0 0 0 0 0,0 0 0 0 0,1 1 0 0 0,-2 22 0 0 0,5-34 0 0 0,0 1 0 0 0,-1-1 0 0 0,1 1 0 0 0,0 0 0 0 0,1-1 0 0 0,-1 1 0 0 0,0 0 0 0 0,0-1 0 0 0,1 1 0 0 0,-1 0 0 0 0,1-1 0 0 0,-1 1 0 0 0,1-1 0 0 0,0 1 0 0 0,0-1 0 0 0,0 0 0 0 0,0 1 0 0 0,0-1 0 0 0,0 0 0 0 0,0 1 0 0 0,0-1 0 0 0,0 0 0 0 0,0 0 0 0 0,1 0 0 0 0,-1 0 0 0 0,0 0 0 0 0,1 0 0 0 0,-1 0 0 0 0,1-1 0 0 0,-1 1 0 0 0,1 0 0 0 0,-1-1 0 0 0,1 1 0 0 0,0-1 0 0 0,-1 0 0 0 0,1 0 0 0 0,0 1 0 0 0,2-1 0 0 0,4 0 0 0 0,-1-1 0 0 0,1 1 0 0 0,-1-1 0 0 0,0 0 0 0 0,1-1 0 0 0,-1 0 0 0 0,10-4 0 0 0,-8 2 93 0 0,-1 0 0 0 0,1-1 0 0 0,-1 0 0 0 0,0 0 1 0 0,0-1-1 0 0,-1 0 0 0 0,1 0 0 0 0,-2-1 0 0 0,1 0 0 0 0,11-15 0 0 0,-10 10 53 0 0,0 0 1 0 0,-1-1-1 0 0,0 0 0 0 0,-1 0 1 0 0,0-1-1 0 0,5-21 0 0 0,-6 10-146 0 0,-1 1 0 0 0,-2-1 0 0 0,0 0 0 0 0,-2 0 0 0 0,-3-35 0 0 0,2 55-70 0 0,1-1 0 0 0,-1 1 0 0 0,0-1 0 0 0,-1 1 1 0 0,1 0-1 0 0,-1 0 0 0 0,0-1 0 0 0,0 1 0 0 0,-1 0 0 0 0,-3-6 0 0 0,5 10 35 0 0,0 0 0 0 0,0-1 0 0 0,0 1 0 0 0,-1 0 0 0 0,1 0 0 0 0,0 0 0 0 0,-1 0 0 0 0,1 0 0 0 0,0 0 0 0 0,-1 0 0 0 0,1 0 0 0 0,-1 0 0 0 0,1 1 0 0 0,-1-1 0 0 0,0 0 0 0 0,1 1 0 0 0,-1 0 0 0 0,0-1 0 0 0,1 1 0 0 0,-1 0 0 0 0,0 0 0 0 0,1 0-1 0 0,-1 0 1 0 0,0 0 0 0 0,1 0 0 0 0,-1 0 0 0 0,0 1 0 0 0,1-1 0 0 0,-1 1 0 0 0,0-1 0 0 0,1 1 0 0 0,-1 0 0 0 0,1-1 0 0 0,-1 1 0 0 0,1 0 0 0 0,-1 0 0 0 0,0 1 0 0 0,-4 3-891 0 0,0-1 0 0 0,0 1-1 0 0,1 0 1 0 0,0 0 0 0 0,-9 10 0 0 0,3 5-1121 0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2:06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19351 0 0,'0'0'439'0'0,"0"0"62"0"0,0 0 33 0 0,0-7 95 0 0,1-1-373 0 0,0 0 0 0 0,0 0 0 0 0,1 0 0 0 0,0 1 1 0 0,0-1-1 0 0,1 1 0 0 0,6-14 0 0 0,-5 15-304 0 0,-3 5-289 0 0,-1 1-138 0 0,0 0-942 0 0,0 0-3824 0 0,0 0-1641 0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2:07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144 307 17503 0 0,'-1'-2'399'0'0,"1"-3"-158"0"0,0-1 0 0 0,1 1 0 0 0,-1-1 0 0 0,1 1 0 0 0,1-6 0 0 0,3-16-166 0 0,1-35 551 0 0,-2 27 675 0 0,-2-1 0 0 0,-1-43 0 0 0,1 53 218 0 0,-1 25-1007 0 0,-1 1 0 0 0,0 0 0 0 0,0 0-69 0 0,-1 0-436 0 0,0 0 0 0 0,0 0 0 0 0,0 1-1 0 0,0-1 1 0 0,1 0 0 0 0,-1 0 0 0 0,0 1 0 0 0,0-1 0 0 0,1 1 0 0 0,-1-1 0 0 0,0 1 0 0 0,0-1 0 0 0,1 1 0 0 0,-1-1 0 0 0,1 1-1 0 0,-1-1 1 0 0,0 1 0 0 0,1 0 0 0 0,-1 0 0 0 0,0 1 0 0 0,-9 18 15 0 0,7-11-24 0 0,-6 11 2 0 0,2 0 0 0 0,0 1 0 0 0,-6 34 0 0 0,0 1 0 0 0,0-5 0 0 0,-8 25 0 0 0,7-35 0 0 0,-27 96 0 0 0,40-127 0 0 0,2-9-6 0 0,-1-1 0 0 0,0 0 0 0 0,0 1 0 0 0,0-1 0 0 0,1 0 0 0 0,-1 1 0 0 0,0-1 0 0 0,0 0 0 0 0,1 0-1 0 0,-1 1 1 0 0,0-1 0 0 0,1 0 0 0 0,-1 0 0 0 0,0 0 0 0 0,1 1 0 0 0,-1-1 0 0 0,0 0 0 0 0,1 0 0 0 0,-1 0 0 0 0,0 0 0 0 0,1 0 0 0 0,1 0-216 0 0,0 0 1 0 0,0 0-1 0 0,0 0 0 0 0,0 0 1 0 0,0-1-1 0 0,0 1 1 0 0,0-1-1 0 0,0 1 0 0 0,4-2 1 0 0,8-6-7166 0 0,-4 1-325 0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2:08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57 10135 0 0,'0'0'231'0'0,"0"0"29"0"0,0 0 19 0 0,2 0-41 0 0,1-1-206 0 0,0 0 0 0 0,0 0 0 0 0,0 0 0 0 0,0 0 0 0 0,-1-1 0 0 0,1 1-1 0 0,0-1 1 0 0,3-3 0 0 0,-2 2 498 0 0,0 1 0 0 0,-1-1 0 0 0,1 1-1 0 0,6-3 1 0 0,18-10 2728 0 0,-8 3 1284 0 0,-18 13-4505 0 0,-1 0-1 0 0,1 0 1 0 0,0 0-1 0 0,-1 0 1 0 0,1 0-1 0 0,-1 0 0 0 0,0 0 1 0 0,1 1-1 0 0,-1-1 1 0 0,0 1-1 0 0,0-1 1 0 0,1 1-1 0 0,-1-1 1 0 0,-1 1-1 0 0,1 0 1 0 0,0-1-1 0 0,1 4 1 0 0,-1-2 68 0 0,-1 0 0 0 0,0 0 0 0 0,1 0 1 0 0,-1 0-1 0 0,0 0 0 0 0,0 0 1 0 0,-1 0-1 0 0,1-1 0 0 0,-1 1 0 0 0,0 4 1 0 0,-4 5 261 0 0,1 1 1 0 0,-2-1 0 0 0,0-1 0 0 0,-8 13 0 0 0,10-17-334 0 0,-22 32-34 0 0,-2-1 0 0 0,-35 36 0 0 0,44-52 0 0 0,-7 5-1947 0 0,-2 0 0 0 0,-61 44 0 0 0,72-59 1539 0 0,6-4-1127 0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2:09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27 15663 0 0,'-1'-20'2579'0'0,"1"19"-2375"0"0,-1 1 0 0 0,1-1 0 0 0,-1 1 0 0 0,1-1 0 0 0,-1 1 0 0 0,1-1 0 0 0,-1 1 1 0 0,0 0-1 0 0,1-1 0 0 0,-1 1 0 0 0,1 0 0 0 0,-1-1 0 0 0,0 1 0 0 0,1 0 0 0 0,-1 0 0 0 0,0 0 0 0 0,1 0 0 0 0,-1 0 1 0 0,0-1-1 0 0,0 1 0 0 0,0 0 0 0 0,-19 5 776 0 0,-17 12-730 0 0,-38 18 1355 0 0,64-31-1605 0 0,11-2 0 0 0,6-1 0 0 0,13 0 0 0 0,14-1 0 0 0,-13-1 0 0 0,-1 1 0 0 0,0 1 0 0 0,1 0 0 0 0,29 8 0 0 0,-48-9 0 0 0,1 1 0 0 0,-1-1 0 0 0,1 0 0 0 0,-1 1 0 0 0,1 0 0 0 0,-1-1 0 0 0,0 1 0 0 0,1 0 0 0 0,-1 0 0 0 0,0 0 0 0 0,0 0 0 0 0,1 0 0 0 0,-1 0 0 0 0,0 0 0 0 0,0 0 0 0 0,0 0 0 0 0,0 0 0 0 0,-1 1 0 0 0,1-1 0 0 0,0 0 0 0 0,1 3 0 0 0,-2-2 0 0 0,0 0 0 0 0,0 0 0 0 0,1 0 0 0 0,-1 0 0 0 0,-1 1 0 0 0,1-1 0 0 0,0 0 0 0 0,0 0 0 0 0,-1 0 0 0 0,1 0 0 0 0,-1 0 0 0 0,0 0 0 0 0,-1 3 0 0 0,-4 5 0 0 0,1 0 0 0 0,-2-1 0 0 0,1 0 0 0 0,-13 13 0 0 0,3-7 0 0 0,0-1 0 0 0,-1-1 0 0 0,0 0 0 0 0,-1-2 0 0 0,-33 18 0 0 0,-4 2 0 0 0,46-25 0 0 0,9-6 0 0 0,0 0 0 0 0,0 0 0 0 0,0 0 0 0 0,0 0 0 0 0,-1 1 0 0 0,1-1 0 0 0,0 0 0 0 0,0 0 0 0 0,0 0 0 0 0,0 0 0 0 0,0 0 0 0 0,0 0 0 0 0,0 0 0 0 0,0 0 0 0 0,0 1 0 0 0,-1-1 0 0 0,1 0 0 0 0,0 0 0 0 0,0 0 0 0 0,0 0 0 0 0,0 0 0 0 0,0 0 0 0 0,0 1 0 0 0,0-1 0 0 0,0 0 0 0 0,0 0 0 0 0,0 0 0 0 0,0 0 0 0 0,0 0 0 0 0,0 1 0 0 0,0-1 0 0 0,0 0 0 0 0,0 0 0 0 0,0 0 0 0 0,0 0 0 0 0,0 0 0 0 0,0 0 0 0 0,0 1 0 0 0,1-1 0 0 0,5 3 0 0 0,6 0 0 0 0,70-1 0 0 0,-69 2 0 0 0,-10 0 0 0 0,-2-2 0 0 0,1 1 0 0 0,0 1 0 0 0,0 0 0 0 0,0 0 0 0 0,0 0 0 0 0,0 0 0 0 0,-1 0 0 0 0,0 0 0 0 0,0 0 0 0 0,0 1 0 0 0,0-1 0 0 0,-1 0 0 0 0,1 0 0 0 0,-1 1 0 0 0,-1 8 0 0 0,-1 5 0 0 0,-1 0 0 0 0,-6 21 0 0 0,6-26 0 0 0,-34 115 0 0 0,29-107 0 0 0,-1-1 0 0 0,0 0 0 0 0,-2-1 0 0 0,-14 20 0 0 0,15-24 0 0 0,-1-1 0 0 0,-1-1 0 0 0,0 0 0 0 0,-18 15 0 0 0,20-20 0 0 0,0-1 0 0 0,-1 0 0 0 0,0 0 0 0 0,-1-1 0 0 0,0 0 0 0 0,-20 6 0 0 0,26-11 131 0 0,0 0 0 0 0,0 0 0 0 0,-1-1 0 0 0,1 0 0 0 0,0 0 0 0 0,0 0-1 0 0,0-1 1 0 0,0 0 0 0 0,0 0 0 0 0,-12-4 0 0 0,17 4-101 0 0,-1 0 0 0 0,0 0-1 0 0,1 0 1 0 0,-1 0 0 0 0,1 0-1 0 0,-1 0 1 0 0,1 0 0 0 0,0-1-1 0 0,-1 1 1 0 0,1-1 0 0 0,0 1 0 0 0,0-1-1 0 0,0 1 1 0 0,0-1 0 0 0,0 1-1 0 0,0-1 1 0 0,1 0 0 0 0,-1 0 0 0 0,1 1-1 0 0,-1-1 1 0 0,0-2 0 0 0,-1-5-338 0 0,1 0 1 0 0,-2-18 0 0 0,0-16-3906 0 0,0 10-2438 0 0,4 11 919 0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2:10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 13823 0 0,'0'0'630'0'0,"0"0"-13"0"0,0 0-252 0 0,0 0 391 0 0,0 0 216 0 0,0 0 42 0 0,0 0-61 0 0,0 0-288 0 0,0 0-121 0 0,0 0-28 0 0,1 1-4 0 0,0 0-431 0 0,0 0 0 0 0,-1 0 0 0 0,1 0 0 0 0,0 0 0 0 0,-1 0 0 0 0,1 1 0 0 0,-1-1 0 0 0,1 0 0 0 0,-1 0 0 0 0,0 0 0 0 0,1 0 0 0 0,-1 1 0 0 0,0-1 0 0 0,0 0 0 0 0,0 0-1 0 0,0 2 1 0 0,-5 20 1288 0 0,0-9-1042 0 0,0 4-136 0 0,-1-1-1 0 0,0 0 1 0 0,-2 0 0 0 0,0 0-1 0 0,-1-1 1 0 0,-1 0 0 0 0,0 0-1 0 0,-14 15 1 0 0,15-21-79 0 0,0 0 1 0 0,-1-1-1 0 0,0 0 0 0 0,0 0 1 0 0,0-1-1 0 0,-1-1 0 0 0,-1 0 1 0 0,1 0-1 0 0,-1-1 0 0 0,0 0 0 0 0,-1-1 1 0 0,-14 3-1 0 0,24-7-112 0 0,1-1 0 0 0,-1 0 0 0 0,1 0 0 0 0,-1 0 0 0 0,0 0 0 0 0,1 0 0 0 0,-1-1 0 0 0,0 1 0 0 0,1-1 0 0 0,-1 0 0 0 0,1 1 0 0 0,-1-1 0 0 0,1 0 0 0 0,0-1 0 0 0,-1 1 0 0 0,1 0 0 0 0,0-1 0 0 0,0 1 0 0 0,0-1 0 0 0,0 0 0 0 0,0 0 0 0 0,0 0 0 0 0,0 0 0 0 0,1 0 0 0 0,-1 0 0 0 0,1 0 0 0 0,-1 0 0 0 0,1 0 0 0 0,0-1 0 0 0,0 1 0 0 0,-1-4 0 0 0,1 1 0 0 0,1 0 0 0 0,-1 0 0 0 0,1 0 0 0 0,0 1 0 0 0,1-1 0 0 0,-1 0 0 0 0,1 0 0 0 0,0 0 0 0 0,0 0 0 0 0,1 1 0 0 0,-1-1 0 0 0,1 0 0 0 0,0 1 0 0 0,1 0 0 0 0,-1-1 0 0 0,0 1 0 0 0,5-5 0 0 0,3-3 0 0 0,0 0 0 0 0,1 0 0 0 0,1 1 0 0 0,13-10 0 0 0,-22 18 0 0 0,-1 1 0 0 0,1 0 0 0 0,-1 1 0 0 0,0 0 0 0 0,1-1 0 0 0,-1 1 0 0 0,1 0 0 0 0,-1 0 0 0 0,1 0 0 0 0,3 0 0 0 0,4-1 0 0 0,-10 2 0 0 0,1 0 0 0 0,-1 0 0 0 0,0 0 0 0 0,1-1 0 0 0,-1 1 0 0 0,0 0 0 0 0,1 0 0 0 0,-1 0 0 0 0,1 0 0 0 0,-1 0 0 0 0,0 0 0 0 0,1 0 0 0 0,-1 0 0 0 0,1 0 0 0 0,-1 0 0 0 0,0 1 0 0 0,1-1 0 0 0,-1 0 0 0 0,0 0 0 0 0,1 0 0 0 0,-1 0 0 0 0,1 1 0 0 0,-1-1 0 0 0,0 0 0 0 0,1 0 0 0 0,-1 1 0 0 0,0-1 0 0 0,0 0 0 0 0,1 0 0 0 0,-1 1 0 0 0,0-1 0 0 0,0 0 0 0 0,1 1 0 0 0,-1-1 0 0 0,0 0 0 0 0,0 1 0 0 0,0-1 0 0 0,0 1 0 0 0,0-1 0 0 0,1 0 0 0 0,-1 1 0 0 0,0-1 0 0 0,0 0 0 0 0,0 1 0 0 0,0-1 0 0 0,0 1 0 0 0,0 0 0 0 0,3 12 0 0 0,0 0 0 0 0,0 0 0 0 0,-2 0 0 0 0,1 0 0 0 0,-2 1 0 0 0,-1 25 0 0 0,0 0 0 0 0,1-32 0 0 0,0 0 0 0 0,1 1 0 0 0,0-1 0 0 0,1 0 0 0 0,-1 0 0 0 0,1 0 0 0 0,1 0 0 0 0,4 10 0 0 0,-6-14 0 0 0,0-1 0 0 0,0 0 0 0 0,1 0 0 0 0,-1 1 0 0 0,1-1 0 0 0,-1 0 0 0 0,4 3-1 0 0,-1-2-62 0 0,-3-3-9 0 0,0 1 1 0 0,0-1-1 0 0,1 0 0 0 0,-1 0 0 0 0,0 1 0 0 0,1-1 1 0 0,-1 0-1 0 0,0 0 0 0 0,0 0 0 0 0,1 0 1 0 0,-1-1-1 0 0,0 1 0 0 0,1 0 0 0 0,1-1 0 0 0,1 0-171 0 0,0 1-83 0 0,1-1 1 0 0,-1 0-1 0 0,0 0 0 0 0,0-1 0 0 0,1 1 0 0 0,-1-1 1 0 0,0 0-1 0 0,0 0 0 0 0,5-4 0 0 0,8-7-4201 0 0,-11 9 2474 0 0,10-7-5029 0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2:10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13 17503 0 0,'0'0'803'0'0,"0"0"-18"0"0,-1 8 56 0 0,3-6 3662 0 0,11 1-4219 0 0,1-1-1 0 0,0 0 1 0 0,0-1-1 0 0,0-1 1 0 0,14-1-1 0 0,73-12 621 0 0,-26 3-2305 0 0,-48 5 214 0 0,-20 4-5994 0 0,-14 2 5645 0 0</inkml:trace>
  <inkml:trace contextRef="#ctx0" brushRef="#br0" timeOffset="1">14 125 11975 0 0,'-9'11'547'0'0,"7"-8"-11"0"0,1-2-344 0 0,1 3 59 0 0,-1-1 0 0 0,1 0 0 0 0,-1 1 0 0 0,1-1 0 0 0,0 1 0 0 0,0-1 0 0 0,2 7 0 0 0,-2-9 83 0 0,1 1 0 0 0,0 0 0 0 0,0-1 0 0 0,0 1 1 0 0,0-1-1 0 0,0 1 0 0 0,0-1 0 0 0,0 1 0 0 0,0-1 1 0 0,2 2-1 0 0,0-2-180 0 0,-1 0 1 0 0,0 1-1 0 0,0-1 0 0 0,1 0 1 0 0,-1-1-1 0 0,1 1 0 0 0,-1 0 1 0 0,1-1-1 0 0,-1 0 0 0 0,1 1 1 0 0,-1-1-1 0 0,1 0 0 0 0,3 0 1 0 0,-1 0 117 0 0,13 1 445 0 0,0-1 0 0 0,0-1 0 0 0,-1 0-1 0 0,32-7 1 0 0,-19 1-250 0 0,-21 6-761 0 0,-1 0 0 0 0,1-1 1 0 0,-1 0-1 0 0,0-1 0 0 0,0 0 0 0 0,0 0 0 0 0,0-1 1 0 0,10-6-1 0 0,-9 2-729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4:31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24 10135 0 0,'0'0'231'0'0,"0"0"29"0"0,-1 1 19 0 0,-15 10 153 0 0,14-10 314 0 0,2-1 232 0 0,0 0 40 0 0,0 0 6 0 0,0 0 0 0 0,0 0 0 0 0,0 0 0 0 0,0 0-69 0 0,2 1-290 0 0,1 0-470 0 0,0-1-1 0 0,0 1 0 0 0,-1-1 1 0 0,1 1-1 0 0,0-1 0 0 0,0 0 1 0 0,0 0-1 0 0,0-1 0 0 0,5 0 1 0 0,30-8 1129 0 0,-5 0-868 0 0,-6 4-456 0 0,-22 3 0 0 0,0 0 0 0 0,15 4 0 0 0,-9 0-64 0 0,-9-2-273 0 0,-2 0-138 0 0,0 0-33 0 0,0 0-72 0 0,0 0-285 0 0,0 0-126 0 0,11-2-1121 0 0,-6 1 285 0 0,-4 0 1698 0 0,-1 1 0 0 0,1 0-1 0 0,0 0 1 0 0,-1 0 0 0 0,1 0 0 0 0,-1 0-1 0 0,1 0 1 0 0,-1-1 0 0 0,1 1 0 0 0,-1 0-1 0 0,1 0 1 0 0,-1-1 0 0 0,1 1 0 0 0,-1 0-1 0 0,0-1 1 0 0,1 1 0 0 0,-1-1 0 0 0,1 1 0 0 0,-1-1-1 0 0,6-6-1406 0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2:11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107 411 11975 0 0,'0'0'547'0'0,"0"-1"-11"0"0,0-1-442 0 0,5-12 25 0 0,19-51 4145 0 0,-2 4-689 0 0,11-11-3080 0 0,-15 35 820 0 0,-1-1 1 0 0,13-46-1 0 0,-28 80-1162 0 0,-1 2-7 0 0,-1 0-1 0 0,1 0 1 0 0,-1 0-1 0 0,1 0 1 0 0,-1 0-1 0 0,0-1 0 0 0,1 1 1 0 0,-1 0-1 0 0,0 0 1 0 0,0 0-1 0 0,-1-4 1 0 0,1 6-143 0 0,0 0-1 0 0,0-1 1 0 0,-1 1 0 0 0,1 0 0 0 0,0 0-1 0 0,0 0 1 0 0,0-1 0 0 0,0 1 0 0 0,0 0-1 0 0,0 0 1 0 0,-1 0 0 0 0,1-1 0 0 0,0 1-1 0 0,0 0 1 0 0,0 0 0 0 0,-1 0 0 0 0,1 0-1 0 0,0 0 1 0 0,0 0 0 0 0,0-1 0 0 0,-1 1 0 0 0,1 0-1 0 0,0 0 1 0 0,0 0 0 0 0,0 0 0 0 0,-1 0-1 0 0,1 0 1 0 0,0 0 0 0 0,0 0 0 0 0,-1 0-1 0 0,1 0 1 0 0,0 0 0 0 0,0 0 0 0 0,-1 0-1 0 0,1 0 1 0 0,0 0 0 0 0,0 0 0 0 0,0 0 0 0 0,-1 1-1 0 0,1-1 1 0 0,0 0 0 0 0,0 0 0 0 0,0 0-1 0 0,-1 0 1 0 0,1 0 0 0 0,0 0 0 0 0,0 1-1 0 0,0-1 1 0 0,-1 0 0 0 0,1 0 0 0 0,0 0-1 0 0,0 0 1 0 0,0 1 0 0 0,0-1 0 0 0,0 0 0 0 0,0 0-1 0 0,0 1 1 0 0,-1-1 0 0 0,1 0 0 0 0,0 1-4 0 0,-7 8 1 0 0,0 1 0 0 0,1-1 0 0 0,0 2 0 0 0,1-1 0 0 0,-5 14 0 0 0,-6 10 0 0 0,-91 183 0 0 0,47-93 0 0 0,53-110 0 0 0,-7 22 0 0 0,13-31 1 0 0,0-5 1 0 0,1 1-1 0 0,0-1 0 0 0,-1 1 0 0 0,1 0 0 0 0,0-1 0 0 0,-1 1 1 0 0,1 0-1 0 0,0-1 0 0 0,0 1 0 0 0,0 0 0 0 0,0-1 0 0 0,0 1 1 0 0,0 0-1 0 0,-1-1 0 0 0,2 1 0 0 0,-1 0 0 0 0,0-1 1 0 0,0 1-1 0 0,0 1 0 0 0,4 10-159 0 0,-4-10-538 0 0,8-1-1156 0 0,-7 0 1788 0 0,-1-1 1 0 0,1 0 0 0 0,0 0-1 0 0,-1 1 1 0 0,1-1 0 0 0,0 0 0 0 0,-1 0-1 0 0,1 0 1 0 0,0 0 0 0 0,-1 0-1 0 0,1 0 1 0 0,0 0 0 0 0,-1 0 0 0 0,1 0-1 0 0,0 0 1 0 0,-1-1 0 0 0,1 1-1 0 0,0 0 1 0 0,44-19-4349 0 0,-28 12 2876 0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2:11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19351 0 0,'0'0'439'0'0,"0"0"62"0"0,0 0 33 0 0,0 0-65 0 0,0-2-237 0 0,7-15 956 0 0,17-32 0 0 0,3-5 477 0 0,-25 47-1665 0 0,-3 0-133 0 0,1 6-563 0 0,0-7-2664 0 0,0 3-1625 0 0,0 4-2097 0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2:12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13823 0 0,'0'0'630'0'0,"0"0"-13"0"0,0 0-320 0 0,0 0 105 0 0,0 0 87 0 0,0 0 20 0 0,0 0 71 0 0,0 0 286 0 0,0 0 124 0 0,0 0 30 0 0,-7 5 600 0 0,-6 8-1065 0 0,0 1 0 0 0,-13 18 0 0 0,3-4-101 0 0,18-21-256 0 0,-1 0 1 0 0,1-1 0 0 0,1 2-1 0 0,-1-1 1 0 0,1 1 0 0 0,0-1-1 0 0,-3 10 1 0 0,2-4-192 0 0,0-1-1 0 0,-13 20 1 0 0,12-22-8 0 0,0 0 0 0 0,1 0 1 0 0,0 1-1 0 0,-6 20 0 0 0,9-22 1 0 0,0 1 0 0 0,1-1 0 0 0,-1 19 0 0 0,3-24 0 0 0,-1 0 0 0 0,0 0 0 0 0,1 1 0 0 0,0-1 0 0 0,0 0 0 0 0,0 0 0 0 0,0 0 0 0 0,1 0 0 0 0,0 0 0 0 0,0 0 0 0 0,2 3 0 0 0,2 3 0 0 0,-5-8 0 0 0,-1-1 0 0 0,1 0 0 0 0,0 1 0 0 0,-1-1 0 0 0,1 0 0 0 0,0 0 0 0 0,0 0 0 0 0,0 0 0 0 0,0 0 0 0 0,0 0 0 0 0,0 0 0 0 0,0 0 0 0 0,0 0 0 0 0,1 0 0 0 0,-1 0 0 0 0,0-1 0 0 0,0 1 0 0 0,1 0 0 0 0,-1-1 0 0 0,0 1 0 0 0,1-1 0 0 0,-1 0 0 0 0,1 1 0 0 0,1-1 0 0 0,14 2 0 0 0,0 0 0 0 0,0-2 0 0 0,28-2 0 0 0,-40 2 0 0 0,0-1 0 0 0,-1 0 0 0 0,1 0 0 0 0,-1-1 0 0 0,1 1 0 0 0,-1-1 0 0 0,1 0 0 0 0,-1 0 0 0 0,0-1 0 0 0,0 1 0 0 0,0-1 0 0 0,0 0 0 0 0,0 0 0 0 0,-1 0 0 0 0,1 0 0 0 0,-1-1 0 0 0,5-6 0 0 0,-5 6 79 0 0,0-1 0 0 0,-1 1-1 0 0,0 0 1 0 0,0-1 0 0 0,0 1 0 0 0,0-1-1 0 0,0 0 1 0 0,-1 0 0 0 0,0 0 0 0 0,0 1 0 0 0,-1-1-1 0 0,1 0 1 0 0,-1 0 0 0 0,0 0 0 0 0,0 0-1 0 0,-1 0 1 0 0,1 0 0 0 0,-1 0 0 0 0,0 0-1 0 0,-1 0 1 0 0,1 0 0 0 0,-1 1 0 0 0,0-1 0 0 0,0 1-1 0 0,-5-9 1 0 0,5 10-83 0 0,1 0 0 0 0,-2 0 0 0 0,1 0-1 0 0,0 0 1 0 0,-1 0 0 0 0,1 1 0 0 0,-1-1 0 0 0,0 1 0 0 0,1-1-1 0 0,-1 1 1 0 0,-1 0 0 0 0,1 0 0 0 0,0 0 0 0 0,0 1 0 0 0,-1-1-1 0 0,1 1 1 0 0,-1 0 0 0 0,1 0 0 0 0,-1 0 0 0 0,1 0 0 0 0,-6 0-1 0 0,2 1-26 0 0,-1 0 0 0 0,1 0 1 0 0,-1 1-1 0 0,1 0 0 0 0,-1 0 0 0 0,1 1 0 0 0,0 0 0 0 0,0 0 0 0 0,-11 5 0 0 0,16-5-355 0 0,-1-1 0 0 0,1 1 0 0 0,-1 0 0 0 0,1 0 0 0 0,0 0 1 0 0,0 0-1 0 0,0 0 0 0 0,0 0 0 0 0,0 1 0 0 0,0-1 0 0 0,1 1 1 0 0,-1-1-1 0 0,-1 5 0 0 0,0-1-1255 0 0,2-4-5867 0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2:12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11 139 19351 0 0,'0'0'439'0'0,"0"0"62"0"0,0 0 33 0 0,3-2-65 0 0,11-3-237 0 0,-11 4 156 0 0,-3 1 100 0 0,0 0 21 0 0,3 7 444 0 0,-3-7-914 0 0,0 1 0 0 0,1 0 0 0 0,-1-1 0 0 0,0 1 0 0 0,0-1-1 0 0,0 1 1 0 0,1 0 0 0 0,-1-1 0 0 0,0 1 0 0 0,0 0 0 0 0,0-1 0 0 0,0 1-1 0 0,0 0 1 0 0,0 0 0 0 0,-3 12 352 0 0,0 0-1 0 0,-1-1 1 0 0,-11 24 0 0 0,14-33-183 0 0,0 1-1 0 0,0 0 1 0 0,0 0 0 0 0,0 0 0 0 0,0 4 0 0 0,-1 9 134 0 0,1-15-341 0 0,1 0 0 0 0,-1-1 0 0 0,1 1 0 0 0,0 0 0 0 0,0 0 0 0 0,-1 0 0 0 0,1 0 0 0 0,1 0 0 0 0,-1 0 0 0 0,0 0-1 0 0,0 0 1 0 0,1 0 0 0 0,-1 0 0 0 0,1 0 0 0 0,-1 0 0 0 0,1 0 0 0 0,2 3 0 0 0,-1 0-2 0 0,-1-3 1 0 0,0 0 0 0 0,1 0 0 0 0,-1 0 0 0 0,1 0 0 0 0,-1 0 0 0 0,1 0 0 0 0,0 0 0 0 0,-1 0 0 0 0,1 0 0 0 0,0-1 0 0 0,0 1 0 0 0,0-1 0 0 0,1 0 0 0 0,-1 1 0 0 0,3 0 0 0 0,-1 0 0 0 0,1-1 0 0 0,0 1 0 0 0,0-1 0 0 0,0 0 0 0 0,0-1 0 0 0,-1 1 0 0 0,8-1 0 0 0,2-1 0 0 0,0 0 0 0 0,1-1 0 0 0,-1 0 0 0 0,18-7 0 0 0,10-5-2020 0 0,-36 12 1056 0 0,0-1-1 0 0,0 0 1 0 0,0 0-1 0 0,0-1 1 0 0,-1 1-1 0 0,0-1 1 0 0,10-9-1 0 0,-6 2-6747 0 0</inkml:trace>
  <inkml:trace contextRef="#ctx0" brushRef="#br0" timeOffset="1">329 0 15663 0 0,'1'6'504'0'0,"-1"-3"6760"0"0,-31 67-6228 0 0,-58 90-1 0 0,74-133-970 0 0,-49 83-65 0 0,53-91 0 0 0,1 0 0 0 0,1 1 0 0 0,-7 24 0 0 0,2-9 0 0 0,3 3 0 0 0,9-25 0 0 0,4-5-201 0 0,-2-8 85 0 0,1 0 1 0 0,-1 1-1 0 0,1-1 1 0 0,-1 0-1 0 0,1 0 1 0 0,-1 0-1 0 0,1 1 1 0 0,-1-1-1 0 0,1 0 1 0 0,-1 0-1 0 0,1 0 1 0 0,0 0-1 0 0,-1 0 1 0 0,1 0-1 0 0,-1 0 1 0 0,1 0-1 0 0,-1-1 1 0 0,2 1-1 0 0,-2 0-176 0 0,3 0-548 0 0,0-1 0 0 0,0 1-1 0 0,0-1 1 0 0,-1 1 0 0 0,1-1-1 0 0,0 0 1 0 0,-1 0 0 0 0,5-3 0 0 0,10-7-5798 0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2:13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 17503 0 0,'0'0'803'0'0,"0"0"-18"0"0,-1 1-501 0 0,-14 7-228 0 0,-55 37 2772 0 0,59-38-2562 0 0,1 1 1 0 0,0 1-1 0 0,0 0 1 0 0,-11 14-1 0 0,19-21-230 0 0,1 0 0 0 0,-1 0 0 0 0,1-1 0 0 0,0 1 0 0 0,0 0 0 0 0,-1 1 0 0 0,1-1 0 0 0,0 0 0 0 0,1 0-1 0 0,-1 0 1 0 0,0 1 0 0 0,1-1 0 0 0,-1 0 0 0 0,1 0 0 0 0,0 1 0 0 0,0-1 0 0 0,0 1 0 0 0,0-1 0 0 0,0 0 0 0 0,0 1 0 0 0,0-1 0 0 0,1 0 0 0 0,0 0-1 0 0,-1 1 1 0 0,1-1 0 0 0,0 0 0 0 0,0 0 0 0 0,2 4 0 0 0,0-2 49 0 0,1 1 0 0 0,0-1 0 0 0,0 0 0 0 0,0 0 0 0 0,1 0 0 0 0,-1-1-1 0 0,1 1 1 0 0,0-1 0 0 0,0 0 0 0 0,8 3 0 0 0,8 5-85 0 0,-1-2 0 0 0,33 13 0 0 0,-48-21 0 0 0,0 1 0 0 0,-1 0 0 0 0,1 0 0 0 0,0 1 0 0 0,-1 0 0 0 0,0 0 0 0 0,0 0 0 0 0,0 0 0 0 0,0 0 0 0 0,6 8 0 0 0,-5-8 0 0 0,-4-3 0 0 0,0 1 0 0 0,0 0 0 0 0,1 0 0 0 0,-1 0 0 0 0,0 0 0 0 0,0 0 0 0 0,0 1 0 0 0,0-1 0 0 0,0 0 0 0 0,0 0 0 0 0,1 3 0 0 0,0 0 103 0 0,0-1-1 0 0,0 1 0 0 0,0 0 1 0 0,0 0-1 0 0,-1 0 1 0 0,1 0-1 0 0,-1 0 0 0 0,0 0 1 0 0,0 8-1 0 0,0-10-63 0 0,-1-1 1 0 0,0 1-1 0 0,0 0 1 0 0,0 0-1 0 0,0-1 0 0 0,0 1 1 0 0,0 0-1 0 0,-1 0 1 0 0,1-1-1 0 0,0 1 0 0 0,-1 0 1 0 0,0-1-1 0 0,1 1 0 0 0,-1 0 1 0 0,0-1-1 0 0,0 1 1 0 0,0-1-1 0 0,0 1 0 0 0,0-1 1 0 0,0 0-1 0 0,0 1 1 0 0,0-1-1 0 0,-1 0 0 0 0,1 0 1 0 0,-3 2-1 0 0,-7 2 77 0 0,-1 0 1 0 0,0 0-1 0 0,0-1 0 0 0,0-1 1 0 0,0 0-1 0 0,-1-1 0 0 0,-13 1 1 0 0,19-2 66 0 0,1-1 1 0 0,-1 0-1 0 0,0 0 1 0 0,1 0-1 0 0,-9-2 1 0 0,-49-3-168 0 0,59 3-16 0 0,3 2 0 0 0,0 0 0 0 0,1-1 0 0 0,-1 1 0 0 0,0 0 0 0 0,0 0 0 0 0,0 0 0 0 0,0 0 0 0 0,0 1 0 0 0,-1-1 0 0 0,-3 1-64 0 0,5 0-273 0 0,1-1-138 0 0,0 0-33 0 0,0 0 65 0 0,-1 0 294 0 0,-3 2-7 0 0,3-1-569 0 0,1-1-246 0 0,0 0-42 0 0,0 0-78 0 0,0 0-286 0 0,0 0-126 0 0,0 0-29 0 0,0 0-4 0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2:13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17503 0 0,'0'0'399'0'0,"0"0"60"0"0,0 0 21 0 0,0 0-59 0 0,2 0-276 0 0,62-10 3674 0 0,-24 4-2198 0 0,-31 4-1339 0 0,0 1 0 0 0,0 0 0 0 0,15-1 0 0 0,35 2 538 0 0,111-14 0 0 0,-169 14-839 0 0,-1 0 0 0 0,0 0 1 0 0,1 0-1 0 0,-1 0 0 0 0,0 0 0 0 0,1 0 0 0 0,-1 0 1 0 0,0 0-1 0 0,1 0 0 0 0,-1 0 0 0 0,0 0 0 0 0,0 0 1 0 0,1 0-1 0 0,-1-1 0 0 0,0 1 0 0 0,1 0 0 0 0,-1 0 1 0 0,0 0-1 0 0,0 0 0 0 0,1-1 0 0 0,-1 1 0 0 0,0 0 1 0 0,0 0-1 0 0,1 0 0 0 0,-1-1 0 0 0,0 1 0 0 0,0 0 1 0 0,0 0-1 0 0,1-1 0 0 0,-1 1 0 0 0,0 0 0 0 0,0 0 0 0 0,0-1 1 0 0,0 1-1 0 0,0 0 0 0 0,0-1 0 0 0,1 1 0 0 0,-1 0 1 0 0,0-1-1 0 0,0 1 0 0 0,0 0 0 0 0,0-1 0 0 0,0 1 1 0 0,0 0-1 0 0,0-1 0 0 0,-1 1 0 0 0,1 0 0 0 0,-6-9-1639 0 0,6 9 1531 0 0,-8-8-1388 0 0,0-1-18 0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2:15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 13823 0 0,'0'0'315'0'0,"0"0"45"0"0,0 0 21 0 0,0 0-49 0 0,0 0-81 0 0,0 0 481 0 0,0 0 237 0 0,0 0 45 0 0,0 0-61 0 0,0 0-288 0 0,0 2-121 0 0,0 4-285 0 0,-1-1 0 0 0,1 1 0 0 0,-1-1 1 0 0,-1 0-1 0 0,1 1 0 0 0,-4 7 0 0 0,-18 34 1172 0 0,7-14-576 0 0,4-8-511 0 0,0-1 0 0 0,-2 1-1 0 0,-1-2 1 0 0,-31 39 0 0 0,34-49-592 0 0,0-1 0 0 0,0-1 1 0 0,-22 16-1 0 0,24-20-621 0 0,0-1 1 0 0,0 0 0 0 0,-1-1-1 0 0,0 0 1 0 0,-19 6 0 0 0,10-9-1178 0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2:1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26 11975 0 0,'0'0'547'0'0,"0"0"-11"0"0,0 0-203 0 0,0 0 419 0 0,0 0 220 0 0,0 0 42 0 0,0 0 8 0 0,0 0 2 0 0,0 0 0 0 0,0 0 0 0 0,0 0-69 0 0,0 0-290 0 0,-4-9 994 0 0,3 4-1570 0 0,1 3 282 0 0,-18 3 1069 0 0,7 0-1399 0 0,1 1 0 0 0,-1 1 0 0 0,-10 3 0 0 0,-20 5-40 0 0,11-2 636 0 0,24-7-437 0 0,-1 0-1 0 0,1 0 0 0 0,0-1 0 0 0,-1 0 1 0 0,1 0-1 0 0,-13 0 0 0 0,15-2-183 0 0,7-3-12 0 0,6-3-8 0 0,5 1 4 0 0,-1 0 0 0 0,1 1 0 0 0,0 1 0 0 0,17-4 0 0 0,-30 8 0 0 0,10-3 0 0 0,0 0 0 0 0,1 1 0 0 0,-1 1 0 0 0,0 0 0 0 0,1 0 0 0 0,-1 1 0 0 0,14 1 0 0 0,1 2 0 0 0,8 1 0 0 0,-25 1 0 0 0,2 6 0 0 0,-11-6 0 0 0,0-4 0 0 0,1 2 0 0 0,-1 0 0 0 0,0 0 0 0 0,0 0 0 0 0,-1 0 0 0 0,1 0 0 0 0,0 0 0 0 0,-1 0 0 0 0,0-1 0 0 0,1 1 0 0 0,-1 0 0 0 0,-1 0 0 0 0,1-1 0 0 0,0 1 0 0 0,0 0 0 0 0,-1-1 0 0 0,0 0 0 0 0,1 1 0 0 0,-1-1 0 0 0,0 0 0 0 0,0 0 0 0 0,-3 2 0 0 0,-4 5 0 0 0,0-1 0 0 0,-1 0 0 0 0,-17 9 0 0 0,-3 1 0 0 0,-1 0 0 0 0,-37 13 0 0 0,45-21 0 0 0,-42 26 0 0 0,52-27 0 0 0,8-3 0 0 0,10-1 0 0 0,-1-3 0 0 0,0 0 0 0 0,0-1 0 0 0,0 1 0 0 0,0-1 0 0 0,0 0 0 0 0,0 0 0 0 0,6 0 0 0 0,-7-1 0 0 0,1 1 0 0 0,0-1 0 0 0,-1 1 0 0 0,1 0 0 0 0,-1 0 0 0 0,1 0 0 0 0,-1 0 0 0 0,0 1 0 0 0,0 0 0 0 0,1-1 0 0 0,2 4 0 0 0,-2-2 0 0 0,0 0 0 0 0,-1 0 0 0 0,1 1 0 0 0,-1 0 0 0 0,0 0 0 0 0,0 0 0 0 0,-1 0 0 0 0,1 0 0 0 0,-1 0 0 0 0,0 1 0 0 0,0-1 0 0 0,0 1 0 0 0,0 0 0 0 0,-1-1 0 0 0,2 9 0 0 0,-3-5 0 0 0,1 0 0 0 0,-1 0 0 0 0,-1 0 0 0 0,1 0 0 0 0,-2 0 0 0 0,1 0 0 0 0,-1 0 0 0 0,-5 14 0 0 0,-79 187 0 0 0,74-185 0 0 0,-1 0 0 0 0,-32 42 0 0 0,34-52 0 0 0,-1 0 0 0 0,-1-1 0 0 0,0 0 0 0 0,-1-1 0 0 0,-19 14 0 0 0,27-23 0 0 0,-1 1 0 0 0,1 0 0 0 0,-1-1 0 0 0,0-1 0 0 0,0 1 0 0 0,-15 2 0 0 0,21-5 0 0 0,-1 0 0 0 0,1 0 0 0 0,-1 0 0 0 0,0 0 0 0 0,1-1 0 0 0,-1 1 0 0 0,1-1 0 0 0,-1 1 0 0 0,1-1 0 0 0,0 1 0 0 0,-1-1 0 0 0,1 0 0 0 0,0 0 0 0 0,-1 0 0 0 0,1 0 0 0 0,0 0 0 0 0,0 0 0 0 0,0 0 0 0 0,-2-2 0 0 0,0-1 0 0 0,0 1 0 0 0,1-1 0 0 0,-1 1 0 0 0,1-1 0 0 0,-4-8 0 0 0,4 4 85 0 0,-1 0 1 0 0,1 0-1 0 0,0-1 0 0 0,0 1 1 0 0,1-1-1 0 0,1 1 0 0 0,-1-1 1 0 0,1 0-1 0 0,1 1 0 0 0,-1-1 1 0 0,1 1-1 0 0,1-1 0 0 0,0 1 1 0 0,0-1-1 0 0,1 1 0 0 0,0 0 1 0 0,0 0-1 0 0,1 0 0 0 0,0 0 1 0 0,0 1-1 0 0,1 0 0 0 0,0 0 1 0 0,11-13-1 0 0,10-5-787 0 0,55-39-1 0 0,-41 33 76 0 0,36-22-3590 0 0,-46 32 2682 0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2:20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14 489 11975 0 0,'0'0'267'0'0,"0"0"42"0"0,0 0 17 0 0,0 0-28 0 0,0 0-196 0 0,-4 0 47 0 0,4 0 571 0 0,0 0 249 0 0,0 0 45 0 0,0 0-61 0 0,0 0-288 0 0,0 0-121 0 0,0 0-28 0 0,0 0-4 0 0,0 0 0 0 0,0 0 0 0 0,-10-14 2048 0 0,10 1-2164 0 0,0 0-1 0 0,1 0 1 0 0,1 0 0 0 0,0 0-1 0 0,0 0 1 0 0,9-24 0 0 0,3-16 429 0 0,-6 13-453 0 0,1-1 1 0 0,20-49-1 0 0,-25 79-372 0 0,1 1 0 0 0,0-1 0 0 0,1 1 0 0 0,-1 0 0 0 0,2 0 0 0 0,0 1 0 0 0,0 0 0 0 0,0 0 0 0 0,1 1 0 0 0,13-12 0 0 0,-17 16 0 0 0,-4 3 0 0 0,1 0 0 0 0,0 0 0 0 0,0 0 0 0 0,-1 0 0 0 0,1 0 0 0 0,0 1 0 0 0,0-1 0 0 0,0 0 0 0 0,-1 1 0 0 0,1-1 0 0 0,0 1 0 0 0,0-1 0 0 0,0 1 0 0 0,0-1 0 0 0,0 1 0 0 0,1-1 0 0 0,-1 1 0 0 0,0 0 0 0 0,0 0 0 0 0,2-1 0 0 0,8 0 0 0 0,-2 3 0 0 0,-5 0 0 0 0,-1-1 0 0 0,0 1 0 0 0,0 0 0 0 0,-1 1 0 0 0,1-1 0 0 0,0 1 0 0 0,-1-1 0 0 0,1 1 0 0 0,-1 0 0 0 0,0-1 0 0 0,0 1 0 0 0,0 0 0 0 0,0 1 0 0 0,-1-1 0 0 0,1 0 0 0 0,-1 0 0 0 0,0 1 0 0 0,0-1 0 0 0,0 1 0 0 0,0-1 0 0 0,-1 1 0 0 0,1 3 0 0 0,0 0 0 0 0,-1 1 0 0 0,1-1 0 0 0,-1 0 0 0 0,-1 0 0 0 0,0 0 0 0 0,0 0 0 0 0,0 0 0 0 0,-1 0 0 0 0,0 0 0 0 0,-3 8 0 0 0,2-10 0 0 0,0 0 0 0 0,0 0 0 0 0,0 0 0 0 0,-1-1 0 0 0,-4 6 0 0 0,-6 6 0 0 0,8-10 0 0 0,-1-3 0 0 0,-1-2 0 0 0,0-1 0 0 0,1-1 0 0 0,2-2 0 0 0,9-2 0 0 0,4 2 0 0 0,4-1 0 0 0,-8 7 0 0 0,-3-2 0 0 0,1 0 0 0 0,1 0 0 0 0,-1 0 0 0 0,1 1 0 0 0,0 0 0 0 0,0 0 0 0 0,-1 0 0 0 0,4 3 0 0 0,-3-2 0 0 0,-1 1 0 0 0,-1-1 0 0 0,1 1 0 0 0,0 0 0 0 0,1 5 0 0 0,-2-5 0 0 0,0 0 0 0 0,-1-1 0 0 0,1 1 0 0 0,-1-1 0 0 0,0 1 0 0 0,0 0 0 0 0,0 0 0 0 0,0-1 0 0 0,-1 1 0 0 0,1 0 0 0 0,-1-1 0 0 0,0 1 0 0 0,0-1 0 0 0,0 1 0 0 0,-1-1 0 0 0,1 0 0 0 0,-1 1 0 0 0,-2 3 0 0 0,-2 1 0 0 0,1 1 0 0 0,-2-1 0 0 0,1-1 0 0 0,-1 1 0 0 0,-11 9 0 0 0,12-13 0 0 0,1 1 0 0 0,-1-1 0 0 0,0 0 0 0 0,0 0 0 0 0,0-1 0 0 0,-14 6 0 0 0,18-8 0 0 0,-1 0 0 0 0,0-1 0 0 0,0 1 0 0 0,0-1 0 0 0,0 0 0 0 0,0 1 0 0 0,0-1 0 0 0,0 0 0 0 0,0-1 0 0 0,0 1 0 0 0,0 0 0 0 0,0-1 0 0 0,1 0 0 0 0,-1 0 0 0 0,0 0 0 0 0,0 0 0 0 0,0 0 0 0 0,1 0 0 0 0,-3-2 0 0 0,1 0-225 0 0,0 1-1 0 0,1 0 1 0 0,0-1-1 0 0,-1 1 1 0 0,1-1-1 0 0,0 0 1 0 0,1 0-1 0 0,-1 0 1 0 0,0-1-1 0 0,1 1 1 0 0,0-1 0 0 0,0 1-1 0 0,0-1 1 0 0,0 0-1 0 0,0 1 1 0 0,1-1-1 0 0,0 0 1 0 0,0 0-1 0 0,0 0 1 0 0,0 0-1 0 0,0-1 1 0 0,1 1-1 0 0,0 0 1 0 0,0 0-1 0 0,0 0 1 0 0,0 0 0 0 0,1-1-1 0 0,0 1 1 0 0,1-5-1 0 0,8-16-2363 0 0,1-1-4234 0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2:2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17503 0 0,'0'0'399'0'0,"0"0"60"0"0,0 0 21 0 0,0 0-59 0 0,0 0-136 0 0,0 0 457 0 0,0 0 228 0 0,0 0 43 0 0,0 0-59 0 0,0 0-289 0 0,1 0-121 0 0,30-9-261 0 0,-1 2 0 0 0,1 1 0 0 0,41-2 0 0 0,-63 7-283 0 0,-2-1-201 0 0,-5 2-850 0 0,-2 0-385 0 0,0 0-806 0 0,-1 0-3078 0 0,-5 0-1318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4:32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0,'0'0'464'0'0,"0"0"-9"0"0,0 0-155 0 0,0 0 443 0 0,0 0 227 0 0,0 0 44 0 0,0 0 8 0 0,0 0 2 0 0,0 0 0 0 0,0 0 0 0 0,0 0-69 0 0,0 0-290 0 0,0 0-121 0 0,2 2-28 0 0,1-1-500 0 0,5 4 1000 0 0,-6-3-785 0 0,-1 1-1 0 0,1 0 1 0 0,-1 0 0 0 0,0-1-1 0 0,1 1 1 0 0,0 6 0 0 0,0-5-220 0 0,0 1-6 0 0,-2 13-4 0 0,-17 104-1 0 0,17-122 0 0 0,-3 16-8 0 0,4-11 24 0 0,2 2-425 0 0,-3-5 31 0 0,1 2 249 0 0,-1 0-10129 0 0,0-4 4896 0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2:20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19 11975 0 0,'-13'11'1200'0'0,"13"-10"-1194"0"0,0-1 1 0 0,0 1-1 0 0,-1-1 0 0 0,1 1 0 0 0,0-1 0 0 0,0 1 0 0 0,0-1 0 0 0,0 1 1 0 0,0-1-1 0 0,0 0 0 0 0,0 1 0 0 0,0-1 0 0 0,0 1 0 0 0,0-1 0 0 0,0 1 1 0 0,0-1-1 0 0,1 1 0 0 0,-1-1 0 0 0,0 1 0 0 0,0-1 0 0 0,0 1 1 0 0,1-1-1 0 0,-1 0 0 0 0,0 1 0 0 0,0-1 0 0 0,1 0 0 0 0,-1 1 0 0 0,0-1 1 0 0,1 0-1 0 0,-1 1 0 0 0,0-1 0 0 0,1 0 0 0 0,-1 1 0 0 0,1-1 0 0 0,-1 0 1 0 0,1 1-1 0 0,0-1 86 0 0,3 2 305 0 0,0 0-1 0 0,-1 0 0 0 0,1 0 0 0 0,0-1 1 0 0,0 1-1 0 0,0-1 0 0 0,1 0 0 0 0,-1 0 1 0 0,0 0-1 0 0,0-1 0 0 0,0 0 0 0 0,1 0 1 0 0,7 0-1 0 0,7-2 568 0 0,33-8 0 0 0,-34 6-568 0 0,29-7 613 0 0,54-18 1 0 0,-83 24-3670 0 0,-18 5 1637 0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2:22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67 487 13823 0 0,'0'0'315'0'0,"0"0"45"0"0,0 0 21 0 0,0 0-49 0 0,0 0-81 0 0,2 0 481 0 0,-1 0-615 0 0,0-1 0 0 0,0 1 1 0 0,0-1-1 0 0,-1 1 0 0 0,1 0 0 0 0,0-1 0 0 0,0 1 1 0 0,0-1-1 0 0,-1 0 0 0 0,1 1 0 0 0,0-1 1 0 0,-1 0-1 0 0,1 1 0 0 0,-1-1 0 0 0,1 0 0 0 0,-1 0 1 0 0,1 1-1 0 0,-1-1 0 0 0,1 0 0 0 0,-1 0 1 0 0,0 0-1 0 0,1 0 0 0 0,-1 1 0 0 0,0-2 0 0 0,10-33 1579 0 0,-5 14-637 0 0,30-90 2457 0 0,0-2-2901 0 0,-18 62-122 0 0,-12 40-354 0 0,-1-1 0 0 0,0 0 0 0 0,-1 0 0 0 0,0 0 0 0 0,-1 0 0 0 0,-1 0 0 0 0,1-24 0 0 0,-2 33-139 0 0,-3-10 0 0 0,3 13 0 0 0,0 0 0 0 0,0 0 0 0 0,0-1 0 0 0,0 1 0 0 0,0 0 0 0 0,-1 0 0 0 0,1 0 0 0 0,0 0 0 0 0,0-1 0 0 0,0 1 0 0 0,0 0 0 0 0,0 0 0 0 0,-1 0 0 0 0,1 0 0 0 0,0-1 0 0 0,0 1 0 0 0,0 0 0 0 0,-1 0 0 0 0,1 0 0 0 0,0 0 0 0 0,0 0 0 0 0,0 0 0 0 0,-1 0 0 0 0,1 0 0 0 0,0 0 0 0 0,0 0 0 0 0,-1 0 0 0 0,1 0 0 0 0,0 0 0 0 0,0 0 0 0 0,0 0 0 0 0,-1 0 0 0 0,1 0 0 0 0,0 0 0 0 0,0 0 0 0 0,-1 0 0 0 0,1 0 0 0 0,0 0 0 0 0,0 0 0 0 0,0 0 0 0 0,-1 0 0 0 0,1 1 0 0 0,0-1 0 0 0,0 0 0 0 0,0 0 0 0 0,0 0 0 0 0,-1 0 0 0 0,1 1 0 0 0,-8 6 0 0 0,8-6 0 0 0,-5 4 0 0 0,1 0 0 0 0,-1 1 0 0 0,1 0 0 0 0,0 0 0 0 0,1 0 0 0 0,-6 12 0 0 0,-11 43 0 0 0,9-23 0 0 0,-42 117 0 0 0,23-43 0 0 0,24-95 0 0 0,-14 47 0 0 0,19-61 3 0 0,0 0-20 0 0,1 0 0 0 0,-2 1 0 0 0,1-1 0 0 0,0 0 0 0 0,-1 0 0 0 0,1 0 0 0 0,-5 5 0 0 0,5-7-679 0 0,7-7-1268 0 0,1-1 855 0 0,-5 5 823 0 0,0 1 0 0 0,0-1 0 0 0,0 1-1 0 0,-1-1 1 0 0,1 0 0 0 0,-1 0 0 0 0,0 0 0 0 0,1 0-1 0 0,1-3 1 0 0,7-19-1246 0 0,3 3-4 0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2:23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17503 0 0,'0'0'399'0'0,"0"0"60"0"0,0 0 21 0 0,0 0-59 0 0,7-16 1576 0 0,9-15 239 0 0,-14 29-2236 0 0,0-7 0 0 0,0 2 0 0 0,2-14-61 0 0,-4 20-265 0 0,0 1-140 0 0,0 0-950 0 0,0 0-3825 0 0,0 0-1641 0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2:23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54 13823 0 0,'0'0'630'0'0,"5"-7"211"0"0,5-8-366 0 0,11-9 2959 0 0,-20 23-2414 0 0,-1 0-133 0 0,0-4-508 0 0,0 4 37 0 0,-9 1 1182 0 0,-9 1-1582 0 0,27 3-16 0 0,10 2 0 0 0,-13-5 0 0 0,-1 0 0 0 0,1 0 0 0 0,0-1 0 0 0,9 0 0 0 0,15-1 0 0 0,-28 1 0 0 0,0 0 0 0 0,-1 0 0 0 0,1 0 0 0 0,-1 0 0 0 0,1 1 0 0 0,-1-1 0 0 0,1 0 0 0 0,-1 1 0 0 0,3 1 0 0 0,-3-2 0 0 0,-1 0 0 0 0,0 0 0 0 0,1 0 0 0 0,-1 0 0 0 0,1 0 0 0 0,-1 0 0 0 0,0 0 0 0 0,1 0 0 0 0,-1 1 0 0 0,0-1 0 0 0,1 0 0 0 0,-1 0 0 0 0,0 1 0 0 0,1-1 0 0 0,-1 0 0 0 0,0 0 0 0 0,1 1 0 0 0,-1-1 0 0 0,0 0 0 0 0,0 1 0 0 0,1-1 0 0 0,-1 0 0 0 0,0 1 0 0 0,0-1 0 0 0,0 1 0 0 0,1-1 0 0 0,-1 0 0 0 0,0 1 0 0 0,0-1 0 0 0,0 1 0 0 0,0-1 0 0 0,0 0 0 0 0,0 1 0 0 0,0-1 0 0 0,0 1 0 0 0,0-1 0 0 0,0 0 0 0 0,0 1 0 0 0,0-1 0 0 0,0 1 0 0 0,0-1 0 0 0,-1 1 0 0 0,1 0 0 0 0,-2 7 20 0 0,1 0 1 0 0,-2 0-1 0 0,1 0 0 0 0,-1-1 1 0 0,0 1-1 0 0,-1-1 0 0 0,0 0 0 0 0,-4 8 1 0 0,-10 17 727 0 0,11-19-587 0 0,-1 0 0 0 0,-1 0 0 0 0,0-1 0 0 0,0 0 0 0 0,-20 18 0 0 0,-1 2-10 0 0,22-24-151 0 0,0 0 0 0 0,-1-1 0 0 0,-9 7 0 0 0,9-8 0 0 0,1 0 0 0 0,-15 15 0 0 0,17-14 0 0 0,0-1 0 0 0,-1 1 0 0 0,0-1 0 0 0,0-1 0 0 0,-13 8 0 0 0,12-11 0 0 0,3-5 0 0 0,5-1 29 0 0,0 1 1 0 0,1 0-1 0 0,-1-1 0 0 0,1 1 1 0 0,0 0-1 0 0,0 0 0 0 0,0-1 0 0 0,0 1 1 0 0,1 0-1 0 0,1-3 0 0 0,0 1 92 0 0,0-1-14 0 0,1 0 0 0 0,0 0 0 0 0,0 0 0 0 0,1 0 0 0 0,0 1 0 0 0,0 0 0 0 0,0 0 0 0 0,1 0 0 0 0,-1 1 0 0 0,1 0 0 0 0,0 0 0 0 0,1 0 0 0 0,-1 1 0 0 0,9-4 0 0 0,2 2-107 0 0,-14 5 0 0 0,-3 0 0 0 0,0 0 0 0 0,1 0 0 0 0,-1 0 0 0 0,0 0 0 0 0,0 0 0 0 0,1 0 0 0 0,-1 0 0 0 0,0 0 0 0 0,0 0 0 0 0,1 0 0 0 0,-1 0 0 0 0,0 0 0 0 0,1 0 0 0 0,-1 0 0 0 0,0 0 0 0 0,0 1 0 0 0,1-1 0 0 0,-1 0 0 0 0,0 0 0 0 0,0 0 0 0 0,1 0 0 0 0,-1 0 0 0 0,0 1 0 0 0,0-1 0 0 0,0 0 0 0 0,1 0 0 0 0,-1 0 0 0 0,0 1 0 0 0,0-1 0 0 0,0 0 0 0 0,0 0 0 0 0,1 1 0 0 0,-1-1 0 0 0,0 0 0 0 0,0 0 0 0 0,0 1 0 0 0,0-1 0 0 0,0 0 0 0 0,0 0 0 0 0,0 1 0 0 0,0-1 0 0 0,0 0 0 0 0,0 0 0 0 0,0 1 0 0 0,0-1 0 0 0,0 0 0 0 0,0 1 0 0 0,0-1 0 0 0,0 0 0 0 0,0 0 0 0 0,0 1 0 0 0,0-1 0 0 0,0 0 0 0 0,0 0 0 0 0,-1 1 0 0 0,1-1 0 0 0,0 0 0 0 0,0 0 0 0 0,0 1 0 0 0,-1-1 0 0 0,0 3 0 0 0,1 0 0 0 0,-1 0 0 0 0,0 0 0 0 0,1 0 0 0 0,0 0 0 0 0,0 0 0 0 0,0 6 0 0 0,0-1 0 0 0,0 9-525 0 0,1-1 0 0 0,5 26 0 0 0,-4-26 273 0 0,-1-2 87 0 0,4-3 165 0 0,0-4-72 0 0,-4-6-299 0 0,-1-1-117 0 0,1 1 296 0 0,0-1 0 0 0,0 0 0 0 0,0 1 0 0 0,0-1 0 0 0,0 0 0 0 0,0 0 0 0 0,0 0 0 0 0,0 0 0 0 0,0 0 0 0 0,0 0 0 0 0,0 0 0 0 0,0 0 0 0 0,0 0 0 0 0,0-1 0 0 0,1 1 0 0 0,17-4-2110 0 0,-6 1 767 0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2:24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48 13823 0 0,'0'0'315'0'0,"8"-15"870"0"0,-7 14-817 0 0,0-1 1 0 0,-1 1-1 0 0,1 0 0 0 0,-1-1 0 0 0,1 1 0 0 0,-1 0 0 0 0,0 0 1 0 0,0-1-1 0 0,1 1 0 0 0,-1-1 0 0 0,0 1 0 0 0,0 0 0 0 0,0-1 1 0 0,0 1-1 0 0,-1 0 0 0 0,1-1 0 0 0,-1-1 0 0 0,1 2-298 0 0,-1 1 0 0 0,1-1 0 0 0,-1 1 0 0 0,1-1 0 0 0,-1 1 0 0 0,1 0 1 0 0,-1-1-1 0 0,1 1 0 0 0,-1 0 0 0 0,0-1 0 0 0,1 1 0 0 0,-1 0 0 0 0,1 0 0 0 0,-1 0 0 0 0,0-1 0 0 0,1 1 0 0 0,-1 0 0 0 0,0 0 0 0 0,1 0 0 0 0,-1 0 0 0 0,0 0 0 0 0,1 0 0 0 0,-1 0 0 0 0,-1 1 0 0 0,-3 0-100 0 0,0 0-1 0 0,0 1 1 0 0,0 0 0 0 0,0 0-1 0 0,-8 5 1 0 0,3-1 30 0 0,1 0 0 0 0,0 1 0 0 0,0 0 0 0 0,0 1 0 0 0,1 0 0 0 0,0 0 0 0 0,1 1 0 0 0,-10 13 0 0 0,14-18 0 0 0,0 1 0 0 0,1-1 0 0 0,-1 1 0 0 0,1 0 0 0 0,0 0 0 0 0,0 0 0 0 0,1 0 0 0 0,-1 0 0 0 0,1 0 0 0 0,0 0 0 0 0,1 0 0 0 0,-1 0 0 0 0,1 1 0 0 0,0-1 0 0 0,0 0 0 0 0,1 0 0 0 0,-1 1 0 0 0,1-1 0 0 0,0 0 0 0 0,3 8 0 0 0,-3-11 0 0 0,0 1 0 0 0,0-1 0 0 0,0 1 0 0 0,1-1 0 0 0,-1 0 0 0 0,0 0 0 0 0,1 0 0 0 0,0 0 0 0 0,-1 0 0 0 0,1 0 0 0 0,0 0 0 0 0,0 0 0 0 0,3 1 0 0 0,3 4 0 0 0,-1-1 0 0 0,1 1 0 0 0,-1-2 0 0 0,11 7 0 0 0,13 9 0 0 0,4 5 0 0 0,-24-19 0 0 0,-1 0 0 0 0,0 0 0 0 0,-1 1 0 0 0,0 1 0 0 0,10 11 0 0 0,-17-17 128 0 0,0 1 0 0 0,0-1 0 0 0,-1 0 0 0 0,1 0 0 0 0,-1 1 0 0 0,0-1 0 0 0,1 7 0 0 0,-1-9-81 0 0,-1 1-1 0 0,0-1 1 0 0,0 1-1 0 0,1-1 1 0 0,-1 0-1 0 0,0 1 1 0 0,0-1-1 0 0,0 1 1 0 0,-1-1 0 0 0,1 0-1 0 0,0 1 1 0 0,0-1-1 0 0,-1 0 1 0 0,1 1-1 0 0,-1-1 1 0 0,1 0-1 0 0,-1 1 1 0 0,0-1-1 0 0,1 0 1 0 0,-1 0 0 0 0,-1 2-1 0 0,-3 1-46 0 0,0 0 0 0 0,-1 0 0 0 0,1 0 0 0 0,-1-1 0 0 0,0 1 0 0 0,0-1 0 0 0,0-1 0 0 0,0 1 0 0 0,-9 1 0 0 0,0-1 0 0 0,11-1 0 0 0,0-2 0 0 0,0 1 0 0 0,0 0 0 0 0,0-1 0 0 0,-1 0 0 0 0,1 0 0 0 0,-5 0 0 0 0,-15-3 0 0 0,16 3 0 0 0,0-1 0 0 0,0 0 0 0 0,-8-3 0 0 0,-15-4 0 0 0,20 5 0 0 0,-1 0 0 0 0,0 0 0 0 0,1-1 0 0 0,0-1 0 0 0,0 0 0 0 0,0 0 0 0 0,-14-11 0 0 0,14 9 0 0 0,-6-8 0 0 0,16 15 0 0 0,1-1 0 0 0,0 1 0 0 0,0 0 0 0 0,0-1 0 0 0,-1 1 0 0 0,1-1 0 0 0,0 1 0 0 0,0 0 0 0 0,0-1 0 0 0,0 1 0 0 0,0-1 0 0 0,0 1 0 0 0,0-1 0 0 0,0 1 0 0 0,0-1 0 0 0,0 1 0 0 0,0 0 0 0 0,0-1 0 0 0,0 1 0 0 0,0-1 0 0 0,1 1 0 0 0,-1-1 0 0 0,0 1 0 0 0,0 0 0 0 0,0-1 0 0 0,1 1 0 0 0,-1 0 0 0 0,0-1 0 0 0,0 1 0 0 0,1 0 0 0 0,-1-1 0 0 0,0 1 0 0 0,1 0 0 0 0,-1-1 0 0 0,0 1 0 0 0,1 0 0 0 0,-1 0 0 0 0,1-1 0 0 0,-1 1 0 0 0,2-1 0 0 0,16-16 245 0 0,35-22 0 0 0,-9 6 196 0 0,-7 5 295 0 0,-18 14-617 0 0,0-1-1 0 0,-1 0 1 0 0,25-28 0 0 0,-38 37-147 0 0,-1 1 1 0 0,0 0-1 0 0,-1-1 1 0 0,1 0-1 0 0,-1 1 1 0 0,0-1-1 0 0,-1-1 1 0 0,0 1-1 0 0,1 0 1 0 0,-2-1-1 0 0,1 1 1 0 0,-1-1-1 0 0,0 1 1 0 0,0-1-1 0 0,-1 1 1 0 0,0-1-1 0 0,-1-10 1 0 0,0 14-59 0 0,0 1 0 0 0,0-1 0 0 0,0 0 1 0 0,0 1-1 0 0,0-1 0 0 0,0 1 0 0 0,-1-1 0 0 0,1 1 1 0 0,-1 0-1 0 0,0 0 0 0 0,0-1 0 0 0,0 1 0 0 0,-3-2 1 0 0,-13-10-1763 0 0,0 4-4854 0 0,6 5-818 0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2:42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276 423 11975 0 0,'0'0'267'0'0,"0"0"42"0"0,0 0 17 0 0,7-13 84 0 0,-6 11-249 0 0,-1 1 1 0 0,0 0-1 0 0,0 0 0 0 0,0 0 0 0 0,0-1 0 0 0,0 1 0 0 0,0 0 1 0 0,0 0-1 0 0,0-1 0 0 0,0 1 0 0 0,0 0 0 0 0,-1 0 0 0 0,1 0 1 0 0,0-1-1 0 0,-1 1 0 0 0,1 0 0 0 0,-1 0 0 0 0,0 0 0 0 0,1 0 1 0 0,-1 0-1 0 0,0 0 0 0 0,0 0 0 0 0,-1-2 0 0 0,1 3 859 0 0,-7-4 600 0 0,5 3-1424 0 0,-1-1 0 0 0,0 1 0 0 0,0 0 0 0 0,1 0 0 0 0,-1 0 0 0 0,0 1 0 0 0,0 0 0 0 0,0-1 0 0 0,0 1 0 0 0,0 0 0 0 0,0 1 0 0 0,0-1 0 0 0,1 1 0 0 0,-1-1 0 0 0,0 1 0 0 0,0 0 0 0 0,0 1 0 0 0,-5 2 0 0 0,-6 2-196 0 0,1 2 0 0 0,0-1 0 0 0,0 2 0 0 0,-24 18 0 0 0,-3 10 0 0 0,36-34 128 0 0,0 1 0 0 0,1 0 0 0 0,-1 0 0 0 0,1 0 0 0 0,0 0 0 0 0,0 1 0 0 0,-4 6 0 0 0,6-8-68 0 0,1-1 1 0 0,-1 1-1 0 0,1 0 0 0 0,0-1 0 0 0,0 1 1 0 0,0 0-1 0 0,0 0 0 0 0,0 0 0 0 0,1 0 0 0 0,-1 0 1 0 0,1 0-1 0 0,0-1 0 0 0,0 1 0 0 0,0 0 1 0 0,0 0-1 0 0,1 3 0 0 0,0 0-183 0 0,0-1-1 0 0,0 0 1 0 0,1 0 0 0 0,-1 0-1 0 0,5 6 1 0 0,-4-8 10 0 0,-1-1 0 0 0,1 0 0 0 0,0 0 0 0 0,0-1 0 0 0,1 1 0 0 0,-1 0-1 0 0,0-1 1 0 0,3 2 0 0 0,1 1 44 0 0,0 0 93 0 0,0-1 0 0 0,0 1-1 0 0,0-1 1 0 0,0 0-1 0 0,1-1 1 0 0,-1 0 0 0 0,1 0-1 0 0,0 0 1 0 0,8 1-1 0 0,7-1 250 0 0,-14 0-126 0 0,0-1-1 0 0,0 0 1 0 0,1-1-1 0 0,-1 0 0 0 0,0 0 1 0 0,0-1-1 0 0,0 0 1 0 0,12-3-1 0 0,-20 4-146 0 0,1 0 0 0 0,-1 0 0 0 0,0-1 0 0 0,1 1 0 0 0,-1 0 0 0 0,1 0 0 0 0,-1 0 0 0 0,0 0 0 0 0,1 0 0 0 0,-1-1 0 0 0,1 1 0 0 0,-1 0 0 0 0,0 0 0 0 0,1-1 0 0 0,-1 1 0 0 0,0 0 0 0 0,0-1 0 0 0,1 1 0 0 0,-1 0 0 0 0,0-1 0 0 0,0 1 0 0 0,1 0 0 0 0,-1-1 0 0 0,0 1 0 0 0,0 0 0 0 0,0-1 0 0 0,0 1 0 0 0,1-1 0 0 0,-1 1 0 0 0,0-1 0 0 0,0 1 0 0 0,0 0 0 0 0,0-1 0 0 0,0 1 0 0 0,0-1 0 0 0,0 1 0 0 0,0-1 0 0 0,-7-10 0 0 0,7 10 0 0 0,-7-9 90 0 0,1 1-1 0 0,0-1 1 0 0,1-1-1 0 0,0 1 1 0 0,1-1-1 0 0,-4-16 0 0 0,-12-72 978 0 0,7 29-712 0 0,9 53-355 0 0,2 0 0 0 0,-1-1 0 0 0,2 1 0 0 0,0-1 0 0 0,3-25 0 0 0,-1 33 0 0 0,1 0 0 0 0,0 0 0 0 0,0 0 0 0 0,1 0 0 0 0,0 0 0 0 0,1 1 0 0 0,0 0 0 0 0,0-1 0 0 0,1 1 0 0 0,11-15 0 0 0,-11 18 0 0 0,-3 2 0 0 0,1 1 0 0 0,0-1 0 0 0,0 1 0 0 0,0 0 0 0 0,0 0 0 0 0,1 0 0 0 0,-1 0 0 0 0,1 0 0 0 0,4-2 0 0 0,18-11 0 0 0,-21 13 0 0 0,-1 0 0 0 0,0 0 0 0 0,1 1 0 0 0,0-1 0 0 0,0 1 0 0 0,0 0 0 0 0,10-2 0 0 0,-11 3 0 0 0,10-3 0 0 0,12-12 0 0 0,-24 14 0 0 0,25-13-201 0 0,-26 15-850 0 0,-1 0-385 0 0,0 0-1409 0 0,0 0-5342 0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2:42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35 17503 0 0,'-10'-5'873'0'0,"17"3"940"0"0,8-3-743 0 0,-11 3-703 0 0,0 1 0 0 0,1-1 0 0 0,-1 1 0 0 0,1 0 0 0 0,-1 0 0 0 0,0 0 0 0 0,6 0 0 0 0,10-2 389 0 0,-4 0-198 0 0,-12 2-392 0 0,-1 0-1 0 0,1 0 1 0 0,0 1-1 0 0,0-1 1 0 0,-1 1-1 0 0,1 0 1 0 0,0 0 0 0 0,7 1-1 0 0,-8 0-74 0 0,1-1 0 0 0,0 0 0 0 0,-1 0 0 0 0,1 0 1 0 0,-1 0-1 0 0,7-2 0 0 0,-6 1-99 0 0,0 0 0 0 0,1 1 0 0 0,-1-1 1 0 0,0 1-1 0 0,0 0 0 0 0,0 1 0 0 0,0-1 0 0 0,0 0 1 0 0,1 1-1 0 0,6 2 0 0 0,-9-2-329 0 0,-2-1-138 0 0,0 0-33 0 0,0 0-208 0 0,0 0-857 0 0,-1 2-379 0 0,-1 8-80 0 0,-1 0-15 0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2:42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17503 0 0,'0'0'399'0'0,"0"0"60"0"0,0 0 21 0 0,0 0-59 0 0,2 1-276 0 0,21 12 11 0 0,-22-12 570 0 0,-1-1 244 0 0,14 3 1066 0 0,8-1-36 0 0,28-1-1 0 0,-35-2-1702 0 0,9 0-297 0 0,-17 0 0 0 0,-1 0 0 0 0,0 1 0 0 0,10 1 0 0 0,-14-1 0 0 0,11 0 0 0 0,4-1 0 0 0,-1 1-3094 0 0,-5 1-2454 0 0,-11-1-2610 0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2:44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36 242 8287 0 0,'0'0'382'0'0,"0"0"-8"0"0,0 0-32 0 0,1-2 750 0 0,11-9 1422 0 0,-3 3-1259 0 0,-1 0 1 0 0,12-15 0 0 0,-17 18-1013 0 0,0 1 0 0 0,1 1 0 0 0,0-1 0 0 0,4-3 0 0 0,10-11 591 0 0,-16 16-740 0 0,15-17 787 0 0,-2-2-1 0 0,25-41 1 0 0,-31 35 487 0 0,-8 26-925 0 0,-2-6-278 0 0,1 7-156 0 0,0 0 0 0 0,0-1-1 0 0,0 1 1 0 0,0 0 0 0 0,0-1-1 0 0,0 1 1 0 0,0 0 0 0 0,0-1-1 0 0,0 1 1 0 0,0-1 0 0 0,0 1-1 0 0,0 0 1 0 0,0-1 0 0 0,0 1-1 0 0,-1 0 1 0 0,1 0 0 0 0,0-1-1 0 0,0 1 1 0 0,0 0 0 0 0,-1-1-1 0 0,1 1 1 0 0,0 0 0 0 0,0 0-1 0 0,-1-1 1 0 0,1 1 0 0 0,0 0-1 0 0,0 0 1 0 0,-1 0 0 0 0,1-1 0 0 0,0 1-1 0 0,-1 0 1 0 0,1 0 0 0 0,0 0-1 0 0,-1 0 1 0 0,1 0 0 0 0,0 0-1 0 0,-1 0 1 0 0,1 0 0 0 0,-1-1-1 0 0,1 1 1 0 0,0 0 0 0 0,-1 1-1 0 0,1-1 1 0 0,0 0 0 0 0,-1 0-1 0 0,1 0 1 0 0,0 0 0 0 0,-1 0-1 0 0,1 0 1 0 0,-1 1 0 0 0,-3-1 74 0 0,0 1 1 0 0,0 0-1 0 0,0 1 1 0 0,0-1-1 0 0,0 1 1 0 0,1-1-1 0 0,-1 1 1 0 0,1 0-1 0 0,-1 1 1 0 0,-4 3-1 0 0,-2 2 146 0 0,1 0 0 0 0,-10 12 0 0 0,7-7-229 0 0,4-5 0 0 0,1 0 0 0 0,-1 1 0 0 0,2-1 0 0 0,-1 1 0 0 0,-9 20 0 0 0,-1 6 0 0 0,13-28 0 0 0,0 1 0 0 0,0 0 0 0 0,1 0 0 0 0,0 0 0 0 0,1 0 0 0 0,-3 12 0 0 0,2-3 0 0 0,2-14 0 0 0,0 0 0 0 0,1 1 0 0 0,-1-1 0 0 0,1 0 0 0 0,-1 1 0 0 0,1-1 0 0 0,0 0 0 0 0,0 1 0 0 0,1-1 0 0 0,-1 0 0 0 0,1 1 0 0 0,-1-1 0 0 0,1 0 0 0 0,0 1 0 0 0,0-1 0 0 0,1 0 0 0 0,-1 0 0 0 0,3 4 0 0 0,6 11 0 0 0,-10-16 0 0 0,1-1 0 0 0,0 1 0 0 0,-1-1 0 0 0,1 1 0 0 0,0-1 0 0 0,-1 1 0 0 0,1-1 0 0 0,0 1 0 0 0,0-1 0 0 0,0 0 0 0 0,0 0 0 0 0,1 1 0 0 0,-1-1 0 0 0,0 0 0 0 0,0 0 0 0 0,1 0 0 0 0,-1 0 0 0 0,1 0 0 0 0,-1-1 0 0 0,1 1 0 0 0,-1 0 0 0 0,1-1 0 0 0,-1 1 0 0 0,1-1 0 0 0,-1 1 0 0 0,1-1 0 0 0,2 0 0 0 0,1 1 0 0 0,1-1 0 0 0,-1 1 0 0 0,1-1 0 0 0,-1-1 0 0 0,0 1 0 0 0,1-1 0 0 0,-1 0 0 0 0,0 0 0 0 0,1 0 0 0 0,-1-1 0 0 0,0 0 0 0 0,0 0 0 0 0,0 0 0 0 0,5-4 0 0 0,-2 0 69 0 0,0 1-1 0 0,-1-2 0 0 0,0 1 1 0 0,0-1-1 0 0,-1 0 1 0 0,1 0-1 0 0,-1-1 0 0 0,-1 1 1 0 0,0-1-1 0 0,0-1 1 0 0,-1 1-1 0 0,1-1 0 0 0,-2 0 1 0 0,1 0-1 0 0,-1 0 1 0 0,-1 0-1 0 0,0 0 1 0 0,0-1-1 0 0,-1 1 0 0 0,0-1 1 0 0,-1 1-1 0 0,1-1 1 0 0,-2 1-1 0 0,0-1 0 0 0,0 1 1 0 0,0-1-1 0 0,-1 1 1 0 0,-5-13-1 0 0,3 10-382 0 0,-6-14-1135 0 0,10 26 1415 0 0,0 0 1 0 0,-1 0-1 0 0,1 0 0 0 0,0 0 0 0 0,-1 0 0 0 0,1 0 0 0 0,0 0 0 0 0,-1 0 0 0 0,1 0 0 0 0,0 0 0 0 0,-1 0 0 0 0,1 0 0 0 0,0 0 0 0 0,-1 1 0 0 0,1-1 0 0 0,0 0 0 0 0,-1 0 0 0 0,1 0 0 0 0,0 0 0 0 0,0 0 0 0 0,-1 1 0 0 0,1-1 0 0 0,0 0 0 0 0,-1 1-79 0 0,0 0-551 0 0,-1 0-1 0 0,1 0 0 0 0,-1 1 0 0 0,1-1 1 0 0,0 1-1 0 0,0-1 0 0 0,0 1 0 0 0,-1 0 1 0 0,2-1-1 0 0,-1 1 0 0 0,0 0 0 0 0,0 0 1 0 0,0 2-1 0 0,-4 10-4946 0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2:4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21191 0 0,'0'0'480'0'0,"1"-1"67"0"0,12-15-89 0 0,-1-1-1 0 0,10-18 1 0 0,-4 3 1301 0 0,-17 31-2794 0 0,-1 1-401 0 0,0 0-1273 0 0,0 0-4798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4:33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28 13823 0 0,'0'0'315'0'0,"0"0"45"0"0,0 0 21 0 0,0 0-49 0 0,0 0-81 0 0,0 0 481 0 0,0 0 237 0 0,0 0 45 0 0,0 0-61 0 0,0 0-288 0 0,0 0-121 0 0,0 0-28 0 0,0 0-4 0 0,0 0 0 0 0,0 0 0 0 0,0 0 0 0 0,0 0-68 0 0,-1 1-289 0 0,-4 7-138 0 0,-4 0-17 0 0,5-5 0 0 0,-14 8 0 0 0,9-6 72 0 0,7-4 299 0 0,2-1 117 0 0,0 0 21 0 0,0 0-66 0 0,1-2-294 0 0,10-4-146 0 0,-1 0 1 0 0,1 0-1 0 0,0 1 0 0 0,18-6 0 0 0,-5 2-3 0 0,-11 4 0 0 0,26-8 0 0 0,-27 12 0 0 0,1 4 0 0 0,-2 3 0 0 0,-9-3 0 0 0,0-1 0 0 0,-1 1 0 0 0,0-1 0 0 0,1 1 0 0 0,-1 0 0 0 0,0 0 0 0 0,0-1 0 0 0,-1 1 0 0 0,1 0 0 0 0,0 0 0 0 0,-1 0 0 0 0,0 0 0 0 0,0 0 0 0 0,0 0 0 0 0,0 0 0 0 0,0 0 0 0 0,0-1 0 0 0,-1 1 0 0 0,0 0 0 0 0,0 3 0 0 0,-1 0 0 0 0,0 0 0 0 0,0 0 0 0 0,0-1 0 0 0,0 1 0 0 0,-1-1 0 0 0,0 1 0 0 0,-1-1 0 0 0,-6 9 0 0 0,-3-1 0 0 0,-25 20 0 0 0,36-30 0 0 0,-16 6 0 0 0,9-7 0 0 0,12-10 0 0 0,5-1 0 0 0,1 4 0 0 0,-8 5 0 0 0,0 0 0 0 0,-1 0 0 0 0,1 0 0 0 0,0 0 0 0 0,-1 1 0 0 0,1-1 0 0 0,0 0 0 0 0,0 0 0 0 0,-1 1 0 0 0,1-1 0 0 0,-1 1 0 0 0,1-1 0 0 0,1 1 0 0 0,3 3 0 0 0,-1 1 0 0 0,1-1 0 0 0,-1 1 0 0 0,1 0 0 0 0,-1 0 0 0 0,-1 0 0 0 0,1 1 0 0 0,-1-1 0 0 0,0 1 0 0 0,0 0 0 0 0,-1 0 0 0 0,0 0 0 0 0,0 0 0 0 0,2 8 0 0 0,0 8 0 0 0,-2 0 0 0 0,1 41 0 0 0,-1-5 0 0 0,-2-38 0 0 0,0 0 0 0 0,-1 0 0 0 0,-5 26 0 0 0,2-27 0 0 0,0 1 0 0 0,-2-1 0 0 0,-14 34 0 0 0,18-46 0 0 0,0-3 0 0 0,1 0 0 0 0,-1-1 0 0 0,0 1 0 0 0,0-1 0 0 0,0 1 0 0 0,0-1 0 0 0,-6 6 0 0 0,-19 24 0 0 0,26-32 0 0 0,0 1 0 0 0,0-1 0 0 0,0 0 0 0 0,0 0 0 0 0,-1 0 0 0 0,1 0 0 0 0,0 0 0 0 0,-1 0 0 0 0,1 0 0 0 0,-1 0 0 0 0,1 0 0 0 0,-1-1 0 0 0,0 1 0 0 0,1 0 0 0 0,-4 0 0 0 0,-3 1 0 0 0,-5 5 0 0 0,-2-2 0 0 0,-3 0 0 0 0,12-3 0 0 0,4-1 0 0 0,0-1 0 0 0,0 1 0 0 0,-1 0 0 0 0,1-1 0 0 0,0 0 0 0 0,0 0 0 0 0,0 0 0 0 0,0 0 0 0 0,0 0 0 0 0,-1 0 0 0 0,-2-1 0 0 0,1 1 0 0 0,0-1 0 0 0,-1 1 0 0 0,1-1 0 0 0,0 0 0 0 0,-1-1 0 0 0,1 1 0 0 0,0-1 0 0 0,0 0 0 0 0,0 0 0 0 0,0 0 0 0 0,1 0 0 0 0,-1-1 0 0 0,1 0 0 0 0,-1 0 0 0 0,1 0 0 0 0,-6-6 0 0 0,5 4 1 0 0,1-1 0 0 0,-1 0-1 0 0,1 0 1 0 0,0 0 0 0 0,-2-7 0 0 0,1 2 66 0 0,3 8-9 0 0,0 1 0 0 0,0-2 0 0 0,0 1 0 0 0,1 0 0 0 0,-1 0-1 0 0,1 0 1 0 0,-1 0 0 0 0,1 0 0 0 0,0 0 0 0 0,0-1 0 0 0,1 1 0 0 0,-1 0 0 0 0,1 0 0 0 0,-1 0-1 0 0,1 0 1 0 0,0 0 0 0 0,2-4 0 0 0,0 0 76 0 0,1 1-1 0 0,0 0 0 0 0,1 1 1 0 0,-1-1-1 0 0,1 1 1 0 0,9-9-1 0 0,51-48-2791 0 0,28-33-5906 0 0,-81 82 1482 0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2:45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59 17503 0 0,'0'0'399'0'0,"0"0"60"0"0,3-8 442 0 0,-4-26 1096 0 0,1 34-1934 0 0,0-1 0 0 0,0 0 1 0 0,0 0-1 0 0,-1 1 0 0 0,1-1 0 0 0,0 0 0 0 0,0 0 0 0 0,-1 1 1 0 0,1-1-1 0 0,0 0 0 0 0,-1 1 0 0 0,1-1 0 0 0,-1 0 0 0 0,1 1 1 0 0,-1-1-1 0 0,1 1 0 0 0,-1-1 0 0 0,1 1 0 0 0,-1-1 0 0 0,0 1 0 0 0,1-1 1 0 0,-1 1-1 0 0,0 0 0 0 0,1-1 0 0 0,-1 1 0 0 0,0 0 0 0 0,0 0 1 0 0,1-1-1 0 0,-1 1 0 0 0,0 0 0 0 0,0 0 0 0 0,-4 0 362 0 0,0-1-1 0 0,1 1 0 0 0,-1 1 1 0 0,-5 0-1 0 0,2-1-259 0 0,7 1-165 0 0,-1-1 0 0 0,1 0 0 0 0,0 1 0 0 0,-1-1 0 0 0,1 1 0 0 0,0 0 0 0 0,-1-1 0 0 0,1 1 0 0 0,0 0 0 0 0,-2 2 0 0 0,0-2 0 0 0,-4 6 0 0 0,3 2 0 0 0,5-8 0 0 0,-1 0 0 0 0,1 0 0 0 0,0 1 0 0 0,0-1 0 0 0,-1 0 0 0 0,1 0 0 0 0,0 0 0 0 0,0 0 0 0 0,0 0 0 0 0,0-1 0 0 0,0 1 0 0 0,0 0 0 0 0,2 1 0 0 0,16 8 0 0 0,-17-9 0 0 0,0-1 0 0 0,0 1 0 0 0,0-1 0 0 0,0 0 0 0 0,0 0 0 0 0,0 0 0 0 0,0 0 0 0 0,0 0 0 0 0,0 0 0 0 0,0 0 0 0 0,2-1 0 0 0,0 0 0 0 0,1 1 0 0 0,-1-1 0 0 0,0 1 0 0 0,0 0 0 0 0,1 0 0 0 0,-1 1 0 0 0,0-1 0 0 0,5 2 0 0 0,-6-1 0 0 0,-1 0 0 0 0,1 0 0 0 0,-1 0 0 0 0,1 0 0 0 0,-1 0 0 0 0,1 1 0 0 0,-1 0 0 0 0,0-1 0 0 0,0 1 0 0 0,0 0 0 0 0,0 0 0 0 0,0 0 0 0 0,0 0 0 0 0,2 3 0 0 0,-2-2 0 0 0,1 1 0 0 0,-1 0 0 0 0,0 0 0 0 0,0 0 0 0 0,0 0 0 0 0,-1 0 0 0 0,1 0 0 0 0,0 5 0 0 0,-2-3 0 0 0,1 0 0 0 0,-1 0 0 0 0,0 0 0 0 0,0 0 0 0 0,-1 1 0 0 0,0-1 0 0 0,0 0 0 0 0,0 0 0 0 0,-1 0 0 0 0,0 0 0 0 0,0 0 0 0 0,-1-1 0 0 0,0 1 0 0 0,1-1 0 0 0,-2 1 0 0 0,1-1 0 0 0,-1 0 0 0 0,0 0 0 0 0,0-1 0 0 0,0 1 0 0 0,-5 4 0 0 0,-9 7 0 0 0,12-10 0 0 0,-1 0 0 0 0,0-1 0 0 0,1 0 0 0 0,-11 6 0 0 0,-18 9 0 0 0,24-13 0 0 0,0-1 0 0 0,0 0 0 0 0,0 0 0 0 0,-1-1 0 0 0,1-1 0 0 0,-1 0 0 0 0,-23 4 0 0 0,33-7-8 0 0,2-1 12 0 0,-1 0-1 0 0,1 0 0 0 0,-1 0 0 0 0,1 0 0 0 0,0 0 0 0 0,-1 0 1 0 0,1 0-1 0 0,-1 0 0 0 0,1 0 0 0 0,-1 0 0 0 0,1 0 1 0 0,-1 0-1 0 0,1 0 0 0 0,0 0 0 0 0,-1 0 0 0 0,1-1 1 0 0,-1 1-1 0 0,1 0 0 0 0,0 0 0 0 0,-1 0 0 0 0,1-1 1 0 0,0 1-1 0 0,-1 0 0 0 0,1-1 0 0 0,-1 1 46 0 0,1-1 1 0 0,-1 1-1 0 0,1-1 0 0 0,0 1 0 0 0,-1-1 1 0 0,1 1-1 0 0,0-1 0 0 0,0 1 0 0 0,-1-1 1 0 0,1 0-1 0 0,0 1 0 0 0,0-1 0 0 0,0 1 1 0 0,0-1-1 0 0,0 1 0 0 0,0-1 0 0 0,0 0 1 0 0,0 1-1 0 0,0-1 0 0 0,0 1 0 0 0,0-1 1 0 0,0 0-1 0 0,0 1 0 0 0,0-1 0 0 0,0 1 1 0 0,1-1-1 0 0,-1 1 0 0 0,0-1 0 0 0,1 0 1 0 0,8-14 432 0 0,0 7-477 0 0,0 1 1 0 0,17-12-1 0 0,-17 17-5 0 0,1 7 0 0 0,-1 6 0 0 0,-8-7 0 0 0,-1-1 0 0 0,10 19-351 0 0,-5-13-18 0 0,-2-1 0 0 0,1 1 0 0 0,4 18 0 0 0,-7-24 220 0 0,13 12 133 0 0,-4-9-192 0 0,7-6-2038 0 0,0-6-5606 0 0,-4-1 1214 0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2:4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107 131 21191 0 0,'0'0'480'0'0,"0"0"67"0"0,0 0 31 0 0,0 0-56 0 0,0 0-269 0 0,0 0 138 0 0,0 0 97 0 0,0 0 21 0 0,0 0-66 0 0,2 4-278 0 0,-1 6-165 0 0,-2-8 0 0 0,1 1 0 0 0,0 0 0 0 0,0-1 0 0 0,1 1 0 0 0,-1 0 0 0 0,0-1 0 0 0,1 1 0 0 0,0 0 0 0 0,-1-1 0 0 0,1 1 0 0 0,0-1 0 0 0,0 1 0 0 0,1-1 0 0 0,-1 0 0 0 0,0 1 0 0 0,1-1 0 0 0,-1 0 0 0 0,1 0 0 0 0,0 0 0 0 0,3 3 0 0 0,24 27 0 0 0,-16-19 0 0 0,-8-8 0 0 0,0 0 0 0 0,0 1 0 0 0,5 6 0 0 0,-9-11 0 0 0,0 1 0 0 0,0 0 0 0 0,0-1 0 0 0,0 1 0 0 0,-1 0 0 0 0,1 0 0 0 0,0 0 0 0 0,-1 0 0 0 0,0 0 0 0 0,1 0 0 0 0,-1 0 0 0 0,0 0 0 0 0,0 0 0 0 0,0 0 0 0 0,0-1 0 0 0,0 3 0 0 0,-1-1 66 0 0,1-1-1 0 0,-1 1 1 0 0,0-1-1 0 0,1 1 1 0 0,-1-1-1 0 0,0 0 1 0 0,0 1 0 0 0,-1-1-1 0 0,1 0 1 0 0,0 0-1 0 0,-1 0 1 0 0,1 0-1 0 0,-4 3 1 0 0,-5 8 456 0 0,7-9-469 0 0,-1 1-1 0 0,1-1 0 0 0,-1-1 1 0 0,1 1-1 0 0,-1-1 1 0 0,0 1-1 0 0,0-1 1 0 0,-1 0-1 0 0,-5 3 0 0 0,-16 11 32 0 0,25-16-84 0 0,0 0 0 0 0,0 0 0 0 0,0 0 0 0 0,0-1 0 0 0,-1 1 0 0 0,1 0 0 0 0,0-1 0 0 0,-1 1 0 0 0,1-1 0 0 0,0 0 0 0 0,-1 1 0 0 0,1-1 0 0 0,0 0 0 0 0,-1 0 0 0 0,1 0 0 0 0,-3 0 0 0 0,-13 2 0 0 0,-20-9 0 0 0,36 7-50 0 0,1 0 0 0 0,-1 0 1 0 0,0 0-1 0 0,0 0 0 0 0,0 0 0 0 0,1 0 1 0 0,-1 0-1 0 0,0-1 0 0 0,0 1 0 0 0,1 0 0 0 0,-1-1 1 0 0,0 1-1 0 0,1 0 0 0 0,-1-1 0 0 0,0 1 0 0 0,1-1 1 0 0,-1 1-1 0 0,1-1 0 0 0,-1 1 0 0 0,0-1 0 0 0,1 1 1 0 0,-1-2-1 0 0,-2-1-588 0 0,2 3 392 0 0,1-1 1 0 0,-1 0-1 0 0,0 0 0 0 0,0 1 0 0 0,1-1 0 0 0,-1 0 0 0 0,0 0 0 0 0,1 0 0 0 0,-1 0 0 0 0,1 0 0 0 0,-1 0 0 0 0,1 0 0 0 0,-1 0 0 0 0,1 0 0 0 0,0 0 0 0 0,-1 0 0 0 0,1 0 0 0 0,0 0 0 0 0,0 0 0 0 0,0 0 0 0 0,0-1 0 0 0,0 1 0 0 0,0 0 0 0 0,1-2 0 0 0,-1-3-118 0 0,0-6-1172 0 0</inkml:trace>
  <inkml:trace contextRef="#ctx0" brushRef="#br0" timeOffset="1">37 6 17503 0 0,'0'0'1352'0'0,"0"0"-873"0"0,2 0-246 0 0,19-2 1760 0 0,-18 1-1801 0 0,0 0-1 0 0,0 0 1 0 0,0 1 0 0 0,0 0-1 0 0,0-1 1 0 0,0 1 0 0 0,0 0-1 0 0,0 0 1 0 0,0 1 0 0 0,0-1-1 0 0,0 1 1 0 0,0 0 0 0 0,0-1-1 0 0,3 3 1 0 0,-5-2-147 0 0,1 0-1 0 0,-1-1 1 0 0,1 1-1 0 0,-1 0 1 0 0,1 0 0 0 0,-1-1-1 0 0,1 1 1 0 0,0-1-1 0 0,-1 1 1 0 0,1-1 0 0 0,0 0-1 0 0,-1 0 1 0 0,1 0-1 0 0,0 0 1 0 0,-1 0 0 0 0,1 0-1 0 0,0 0 1 0 0,0 0-1 0 0,-1-1 1 0 0,1 1-1 0 0,0-1 1 0 0,-1 1 0 0 0,1-1-1 0 0,1 0 1 0 0,2-1-43 0 0,0 1 0 0 0,0 0 0 0 0,-1 1 0 0 0,1-1 0 0 0,0 1 1 0 0,0 0-1 0 0,0 0 0 0 0,0 1 0 0 0,7 1 0 0 0,-6-1-3 0 0,1 0 1 0 0,0-1-1 0 0,0 0 0 0 0,7 0 0 0 0,-6-1-20 0 0,-3 0-133 0 0,0 0 0 0 0,1 1 0 0 0,-1-1 0 0 0,0 1 1 0 0,0 1-1 0 0,1-1 0 0 0,4 2 0 0 0,22 0-2796 0 0,-17 1 1416 0 0</inkml:trace>
  <inkml:trace contextRef="#ctx0" brushRef="#br0" timeOffset="2">537 199 21191 0 0,'1'2'480'0'0,"-1"-1"-440"0"0,0 0-1 0 0,1-1 1 0 0,-1 1-1 0 0,0-1 1 0 0,1 1-1 0 0,-1 0 1 0 0,1-1 0 0 0,-1 1-1 0 0,1-1 1 0 0,-1 1-1 0 0,1-1 1 0 0,0 1-1 0 0,-1-1 1 0 0,1 0-1 0 0,0 1 1 0 0,-1-1 0 0 0,1 0-1 0 0,0 1 1 0 0,-1-1-1 0 0,1 0 1 0 0,0 0-1 0 0,-1 0 1 0 0,1 0-1 0 0,0 0 1 0 0,0 0 0 0 0,-1 0-1 0 0,1 0 1 0 0,1 0-1 0 0,27-5 639 0 0,-7 0-655 0 0,24-2 620 0 0,-33 4-292 0 0,1 1 0 0 0,0 1 1 0 0,23 0-1 0 0,20 7-3915 0 0,-57-6 1520 0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2:46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107 130 13823 0 0,'0'0'315'0'0,"1"-1"45"0"0,3-4 277 0 0,0-1 0 0 0,0 1 0 0 0,-1-1 0 0 0,0 1 0 0 0,0-1 0 0 0,0 0 0 0 0,-1 0-1 0 0,0 0 1 0 0,0-1 0 0 0,0 1 0 0 0,-1 0 0 0 0,0-1 0 0 0,0-8 0 0 0,-1 14-125 0 0,0 1 0 0 0,0 0 0 0 0,0 0-68 0 0,-2 1-427 0 0,0 0 1 0 0,-1 0-1 0 0,1 1 0 0 0,0-1 1 0 0,0 0-1 0 0,0 1 0 0 0,0 0 1 0 0,0-1-1 0 0,-3 4 0 0 0,2-3-18 0 0,-6 7 23 0 0,7-8 13 0 0,-1 1 0 0 0,1 0 0 0 0,0 0 1 0 0,0 0-1 0 0,0 0 0 0 0,0 1 0 0 0,0-1 0 0 0,1 1 0 0 0,-1-1 0 0 0,1 1 0 0 0,-2 3 0 0 0,-30 68 716 0 0,21-51-466 0 0,1 1-1 0 0,-9 32 1 0 0,18-51-285 0 0,1 0 0 0 0,0 0 0 0 0,0 0 0 0 0,0 1 0 0 0,0-1 0 0 0,1 0 0 0 0,0 1 0 0 0,0-1 0 0 0,1 0 0 0 0,-1 1 0 0 0,1-1 0 0 0,0 0 0 0 0,1 0 0 0 0,-1 0 0 0 0,5 8 0 0 0,2 1 0 0 0,-4-12 0 0 0,-2-2 0 0 0,0 2 0 0 0,1-1 0 0 0,-1 0 0 0 0,1 0 0 0 0,-1 0 0 0 0,1-1 0 0 0,-1 1 0 0 0,1-1 0 0 0,0 1 0 0 0,-1-1 0 0 0,1 0 0 0 0,0 0 0 0 0,-1 0 0 0 0,1 0 0 0 0,3-1 0 0 0,-1 0 0 0 0,-1-1 0 0 0,0 1 0 0 0,1-1 0 0 0,-1 0 0 0 0,0 0 0 0 0,0 0 0 0 0,7-5 0 0 0,-2-1 0 0 0,0 0 0 0 0,-1 0 0 0 0,1-1 0 0 0,-2 0 0 0 0,12-16 0 0 0,-12 13 128 0 0,-1 0 0 0 0,0 0 0 0 0,-1 0 0 0 0,0 0 0 0 0,-1-1 0 0 0,0 0 0 0 0,3-25 0 0 0,-4 19 77 0 0,-1-1 0 0 0,-2 0-1 0 0,0 0 1 0 0,-4-31 0 0 0,3 48-252 0 0,1 0 0 0 0,-1 0 0 0 0,1 0 0 0 0,-1 1 0 0 0,0-1 0 0 0,0 0 0 0 0,-1 1 0 0 0,1-1 0 0 0,-1 0 0 0 0,1 1 0 0 0,-3-4 0 0 0,3 6 21 0 0,0-1-1 0 0,0 0 1 0 0,1 0-1 0 0,-1 1 1 0 0,0-1-1 0 0,0 0 1 0 0,0 1-1 0 0,0-1 1 0 0,0 1 0 0 0,0-1-1 0 0,0 1 1 0 0,0 0-1 0 0,0-1 1 0 0,0 1-1 0 0,0 0 1 0 0,-1 0-1 0 0,1 0 1 0 0,0-1-1 0 0,0 1 1 0 0,0 0 0 0 0,0 1-1 0 0,0-1 1 0 0,0 0-1 0 0,0 0 1 0 0,0 0-1 0 0,-1 1 1 0 0,1-1-1 0 0,0 0 1 0 0,0 1 0 0 0,-1 0-1 0 0,-16 7-1174 0 0,-4 2-1367 0 0,8 1-4063 0 0,5 0-1081 0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2:47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0 442 19351 0 0,'0'0'424'0'0,"0"0"88"0"0,12-5 24 0 0,-3 1 8 0 0,-9 4-440 0 0,7-7-104 0 0,0-2 0 0 0,1 2 0 0 0,0 3 840 0 0,0-3 152 0 0,0-2 24 0 0,-1 1 8 0 0,-1-2-824 0 0,-1 2-200 0 0,-2 0 0 0 0,-3 8 0 0 0,0 0 0 0 0,5-6 0 0 0</inkml:trace>
  <inkml:trace contextRef="#ctx0" brushRef="#br0" timeOffset="1">548 36 21191 0 0,'1'0'210'0'0,"0"0"-103"0"0,0 0-1 0 0,-1 0 1 0 0,1 0-1 0 0,0 0 1 0 0,-1 0-1 0 0,1 0 1 0 0,0-1-1 0 0,-1 1 1 0 0,1 0-1 0 0,0 0 1 0 0,-1-1-1 0 0,1 1 0 0 0,-1 0 1 0 0,1-1-1 0 0,0 1 1 0 0,-1-1-1 0 0,1 0 1 0 0,0 0 21 0 0,-1 0 1 0 0,0 0-1 0 0,0 0 0 0 0,0 0 1 0 0,0 0-1 0 0,0-1 1 0 0,0 1-1 0 0,0 0 1 0 0,0 0-1 0 0,0 0 0 0 0,-1-2 1 0 0,2-3 1380 0 0,0 5-623 0 0,-1 0-582 0 0,0 1-304 0 0,0-1 1 0 0,0 1 0 0 0,0 0-1 0 0,0 0 1 0 0,0 0 0 0 0,1-1 0 0 0,-1 1-1 0 0,0 0 1 0 0,0 0 0 0 0,0 0-1 0 0,0-1 1 0 0,0 1 0 0 0,0 0-1 0 0,0 0 1 0 0,0 0 0 0 0,-1-1-1 0 0,1 1 1 0 0,0 0 0 0 0,0 0-1 0 0,0 0 1 0 0,0-1 0 0 0,0 1-1 0 0,0 0 1 0 0,0 0 0 0 0,0 0 0 0 0,0 0-1 0 0,-1-1 1 0 0,1 1 0 0 0,0 0-1 0 0,0 0 1 0 0,0 0 0 0 0,0 0-1 0 0,-1 0 1 0 0,1-1 0 0 0,0 1-1 0 0,0 0 1 0 0,0 0 0 0 0,0 0-1 0 0,-1 0 1 0 0,1 0 0 0 0,0 0-1 0 0,0 0 1 0 0,0 0 0 0 0,-1 0 0 0 0,1 0-1 0 0,0 0 1 0 0,0 0 0 0 0,0 0-1 0 0,-1 0 1 0 0,1 0 0 0 0,0 0-1 0 0,0 0 1 0 0,0 0 0 0 0,-1 0-1 0 0,1 0 1 0 0,0 0 0 0 0,0 0-1 0 0,0 0 1 0 0,-1 0 0 0 0,1 1-1 0 0,-11 2-8 0 0,3 0 8 0 0,0 1 0 0 0,1 1 0 0 0,-1-1 0 0 0,1 1 0 0 0,-8 7 0 0 0,15-12 0 0 0,0 0 0 0 0,-1 0 0 0 0,1 1 0 0 0,0-1 0 0 0,-1 0 0 0 0,1 0 0 0 0,0 1 0 0 0,0-1 0 0 0,-1 0 0 0 0,1 1 0 0 0,0-1 0 0 0,0 0 0 0 0,0 1 0 0 0,0-1 0 0 0,-1 0 0 0 0,1 1 0 0 0,0-1 0 0 0,0 0 0 0 0,0 1 0 0 0,0-1 0 0 0,0 0 0 0 0,0 1 0 0 0,0-1 0 0 0,0 0 0 0 0,0 1 0 0 0,0-1 0 0 0,0 1 0 0 0,0-1 0 0 0,0 0 0 0 0,0 1 0 0 0,0-1 0 0 0,1 0 0 0 0,-1 1 0 0 0,0-1 0 0 0,0 0 0 0 0,0 1 0 0 0,0-1 0 0 0,1 1 0 0 0,9 6 0 0 0,-9-7 0 0 0,2 2 0 0 0,0-1 0 0 0,0 1 0 0 0,0-1 0 0 0,0 0 0 0 0,0 0 0 0 0,6 0 0 0 0,13 5 0 0 0,-13-3 0 0 0,-1 0 0 0 0,1-1 0 0 0,0 0 0 0 0,0-1 0 0 0,12 1 0 0 0,26 4 0 0 0,-5 1 0 0 0,-32-7 0 0 0,0 1 0 0 0,0 1 0 0 0,0 0 0 0 0,-1 1 0 0 0,1-1 0 0 0,14 8 0 0 0,-22-9 21 0 0,0 0 1 0 0,-1 0-1 0 0,1 0 1 0 0,0 0-1 0 0,0 1 0 0 0,0-1 1 0 0,-1 1-1 0 0,1 0 1 0 0,-1-1-1 0 0,1 1 0 0 0,-1 0 1 0 0,0 0-1 0 0,0 0 1 0 0,2 3-1 0 0,-2-3 23 0 0,-1 0 1 0 0,0-1-1 0 0,1 1 0 0 0,-1-1 0 0 0,0 1 0 0 0,0 0 1 0 0,0-1-1 0 0,0 1 0 0 0,0 0 0 0 0,-1-1 1 0 0,1 1-1 0 0,0-1 0 0 0,-1 1 0 0 0,1 0 0 0 0,-2 1 1 0 0,-1 3 85 0 0,0-1 1 0 0,-1 0-1 0 0,0 0 0 0 0,0 0 1 0 0,0-1-1 0 0,0 1 1 0 0,-5 3-1 0 0,8-8-130 0 0,-11 10 0 0 0,-1-1 0 0 0,0 0 0 0 0,-1-1 0 0 0,-27 12 0 0 0,-12 6 0 0 0,-12 8-15 0 0,36-21 44 0 0,2 2 0 0 0,-28 19 0 0 0,50-31 138 0 0,3-2-24 0 0,0 0 0 0 0,0 1 1 0 0,1-1-1 0 0,-1 0 0 0 0,0 1 0 0 0,0-1 1 0 0,1 1-1 0 0,-1-1 0 0 0,1 1 0 0 0,-2 2 1 0 0,4-3-252 0 0,0 0 0 0 0,-1 0 1 0 0,1 0-1 0 0,0 0 1 0 0,0 0-1 0 0,0 0 0 0 0,0 0 1 0 0,0-1-1 0 0,0 1 0 0 0,0 0 1 0 0,0-1-1 0 0,0 1 0 0 0,0-1 1 0 0,2 1-1 0 0,-3 0 129 0 0,8 2 5 0 0,0 0 0 0 0,0-1 0 0 0,1 0 0 0 0,-1 0-1 0 0,1 0 1 0 0,-1-1 0 0 0,15-1 0 0 0,14 4 986 0 0,-10 0-943 0 0,0-2 0 0 0,32 0 0 0 0,-57-2-544 0 0,-2 0-33 0 0,0 0 133 0 0,0 0 577 0 0,4 1 516 0 0,6 1-438 0 0,-6-3-4446 0 0,1-6 2642 0 0,2-1-11 0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2:49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10135 0 0,'0'0'464'0'0,"0"0"-9"0"0,0 0-87 0 0,0 0 728 0 0,2-6 1308 0 0,-1 3 1861 0 0,0 1-4032 0 0,0 1-1 0 0,1-1 1 0 0,-1 1-1 0 0,0 0 1 0 0,1-1 0 0 0,-1 1-1 0 0,1 0 1 0 0,-1 0-1 0 0,1 0 1 0 0,0 0-1 0 0,-1 0 1 0 0,1 0-1 0 0,3 0 1 0 0,29-8 1568 0 0,-7 2-650 0 0,73-17-979 0 0,-87 21-172 0 0,6 2 0 0 0,-10-2 0 0 0,-4-2-201 0 0,-4 4-850 0 0,-9 8-1899 0 0,5-5 2322 0 0,0 0 1 0 0,0 0 0 0 0,0-1 0 0 0,-1 1 0 0 0,-4 1 0 0 0,-11 5-1752 0 0,6 1 843 0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2:49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11975 0 0,'0'0'267'0'0,"0"0"42"0"0,0 0 17 0 0,0 0-28 0 0,0 0-58 0 0,2 0 491 0 0,4 2-148 0 0,1-1 0 0 0,0-1 0 0 0,0 1 0 0 0,-1-1 0 0 0,1 0 0 0 0,0 0 0 0 0,7-2 0 0 0,48-13 2852 0 0,-44 10-3010 0 0,-1 1-1 0 0,29-3 1 0 0,-20 1-1220 0 0,-23 5 258 0 0,0 1 1 0 0,0-1-1 0 0,0 0 0 0 0,-1 1 1 0 0,1-1-1 0 0,0 1 0 0 0,0 0 1 0 0,4 0-1 0 0,-2 0-1495 0 0,13-4-15 0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2:50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8 13823 0 0,'0'0'630'0'0,"0"0"-13"0"0,2 0-393 0 0,-1 1-152 0 0,-1-1 0 0 0,1 0 0 0 0,-1 0 0 0 0,1 1 0 0 0,-1-1 0 0 0,1 0 0 0 0,-1 0 0 0 0,1 0 1 0 0,-1 0-1 0 0,1 0 0 0 0,-1 0 0 0 0,1 0 0 0 0,-1 0 0 0 0,1 0 0 0 0,-1 0 0 0 0,1 0 0 0 0,-1 0 0 0 0,1 0 0 0 0,-1-1 0 0 0,1 1 0 0 0,-1 0 0 0 0,1 0 0 0 0,-1-1 1 0 0,0 1-1 0 0,1 0 0 0 0,-1 0 0 0 0,1-1 0 0 0,-1 1 0 0 0,0 0 0 0 0,1-1 0 0 0,-1 1 0 0 0,0-1 0 0 0,1 1 0 0 0,-1 0 0 0 0,0-1 0 0 0,1 1 0 0 0,-1-1 0 0 0,0 1 0 0 0,0-1 1 0 0,0-1 949 0 0,0 2 2 0 0,0 0 0 0 0,0 0 0 0 0,0 0-69 0 0,0 0-290 0 0,0 0-121 0 0,0 0-28 0 0,0 2-72 0 0,-18 24-368 0 0,-27 32-1 0 0,30-40-71 0 0,0-1 1 0 0,2 2-1 0 0,0 0 0 0 0,-17 36 0 0 0,22-37-4 0 0,1 1 0 0 0,1-1 0 0 0,1 1 0 0 0,-4 21 0 0 0,9-28 0 0 0,4 2 0 0 0,0-12 0 0 0,-3-1 0 0 0,2 0 0 0 0,0 0 0 0 0,-1 0 0 0 0,1 0 0 0 0,0 0 0 0 0,0 0 0 0 0,0-1 0 0 0,0 1 0 0 0,0-1 0 0 0,0 0 0 0 0,0 0 0 0 0,0 0 0 0 0,0 0 0 0 0,0 0 0 0 0,0-1 0 0 0,3 0 0 0 0,2-1 0 0 0,0 0 0 0 0,1 0 0 0 0,-1-1 0 0 0,7-4 0 0 0,-9 4 52 0 0,-1 0 0 0 0,0-1 0 0 0,0 0 0 0 0,0 1 0 0 0,-1-1 0 0 0,1-1 0 0 0,-1 1 0 0 0,0-1 0 0 0,0 0 0 0 0,-1 0 0 0 0,0 0 0 0 0,1 0 0 0 0,-2 0 0 0 0,6-12 0 0 0,-1-4 324 0 0,-1 0-1 0 0,7-40 1 0 0,-6 23-235 0 0,-6 31-148 0 0,1 0-132 0 0,0 0 1 0 0,-1 0 0 0 0,0 0 0 0 0,0-1-1 0 0,-1 1 1 0 0,0-1 0 0 0,0 1-1 0 0,-2-10 1 0 0,2 16-1298 0 0,-1 2-79 0 0,-4 3-18 0 0</inkml:trace>
  <inkml:trace contextRef="#ctx0" brushRef="#br0" timeOffset="1">429 378 21191 0 0,'0'0'480'0'0,"0"0"67"0"0,0 0 31 0 0,-1-5 125 0 0,7-46 248 0 0,-6 46-857 0 0,0 1 1 0 0,0 0-1 0 0,1 0 1 0 0,0 0-1 0 0,0 0 1 0 0,2-5-1 0 0,-3 7-348 0 0,1 1 0 0 0,0-1 0 0 0,-1 0-1 0 0,1 1 1 0 0,0 0 0 0 0,0-1 0 0 0,0 1 0 0 0,0-1 0 0 0,1 1-1 0 0,1-2 1 0 0,-2 2-1219 0 0,-1 1-51 0 0,0 0-11 0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2:50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60 19351 0 0,'-12'-8'886'0'0,"9"6"-21"0"0,-3 1-702 0 0,-3 0 2892 0 0,2 3-2591 0 0,5-2-388 0 0,0 1 0 0 0,0-1 0 0 0,-1 1 0 0 0,1 0 0 0 0,0 0 0 0 0,0 0-1 0 0,1 0 1 0 0,-1 0 0 0 0,-2 2 0 0 0,-4 4 112 0 0,0 1 1 0 0,1 0-1 0 0,0 1 1 0 0,0 0-1 0 0,1 0 0 0 0,1 0 1 0 0,-1 0-1 0 0,1 1 0 0 0,1 0 1 0 0,-6 20-1 0 0,-1-1-188 0 0,2 1 0 0 0,2 0 0 0 0,-8 56 0 0 0,15-84 0 0 0,0-1 0 0 0,0 1 0 0 0,0 0 0 0 0,0 0 0 0 0,1-1 0 0 0,-1 1 0 0 0,0 0 0 0 0,1 0 0 0 0,-1-1 0 0 0,1 1 0 0 0,-1 0 0 0 0,1-1 0 0 0,0 1 0 0 0,0-1 0 0 0,1 4 0 0 0,6 0 0 0 0,-5-4 0 0 0,1 0 0 0 0,0 0 0 0 0,0-1 0 0 0,0 1 0 0 0,0-1 0 0 0,0 0 0 0 0,0 0 0 0 0,0 0 0 0 0,0 0 0 0 0,0-1 0 0 0,0 0 0 0 0,0 1 0 0 0,-1-2 0 0 0,1 1 0 0 0,0 0 0 0 0,0-1 0 0 0,-1 1 0 0 0,1-1 0 0 0,4-4 0 0 0,-3 3 0 0 0,0 0 0 0 0,0-1 0 0 0,0 0 0 0 0,-1 0 0 0 0,1 0 0 0 0,-1 0 0 0 0,0-1 0 0 0,-1 0 0 0 0,1 0 0 0 0,-1 0 0 0 0,0 0 0 0 0,3-8 0 0 0,5-13 0 0 0,-3 5 0 0 0,-1 1 0 0 0,0-1 0 0 0,3-24 0 0 0,-3 12 0 0 0,-4 20 0 0 0,-1 0 0 0 0,0 1 0 0 0,-1-15 0 0 0,-1 22 0 0 0,0 0 0 0 0,-1 1 0 0 0,1-1 0 0 0,-1 0 0 0 0,-1 0 0 0 0,1 1 0 0 0,-1-1 0 0 0,1 1 0 0 0,-1-1 0 0 0,0 1 0 0 0,-6-8 0 0 0,-4-5-64 0 0,12 17 25 0 0,-1 0 0 0 0,1 0 0 0 0,-1 1 0 0 0,1-1 0 0 0,-1 0-1 0 0,1 0 1 0 0,-1 0 0 0 0,1 0 0 0 0,-1 0 0 0 0,1 1 0 0 0,-1-1 0 0 0,1 0 0 0 0,0 0-1 0 0,-1 1 1 0 0,1-1 0 0 0,-1 0 0 0 0,1 1 0 0 0,-1 0-69 0 0,-9 5-789 0 0,-8 6-5996 0 0,4-4-1265 0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2:51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65 19351 0 0,'0'0'439'0'0,"0"-2"62"0"0,1-1-249 0 0,-1 1-187 0 0,0 0 1 0 0,0 1-1 0 0,1-1 0 0 0,-1 0 0 0 0,1 1 0 0 0,-1-1 0 0 0,1 1 0 0 0,0-1 0 0 0,-1 1 0 0 0,1 0 0 0 0,0-1 0 0 0,0 1 0 0 0,2-2 0 0 0,10-23 1788 0 0,-6 16 552 0 0,-5 10-1081 0 0,-5 5-745 0 0,-7 7-579 0 0,1-1 0 0 0,-20 17 0 0 0,9-9 0 0 0,19-18 0 0 0,1-1 0 0 0,-1 0 0 0 0,1 1 0 0 0,-1-1 0 0 0,1 1 0 0 0,-1-1 0 0 0,1 1 0 0 0,0-1 0 0 0,-1 0 0 0 0,1 1 0 0 0,0 0 0 0 0,-1-1 0 0 0,1 1 0 0 0,0-1 0 0 0,-1 1 0 0 0,1-1 0 0 0,0 1 0 0 0,0-1 0 0 0,0 1 0 0 0,0 0 0 0 0,-1-1 0 0 0,1 1 0 0 0,0 0 0 0 0,0-1 0 0 0,0 1 0 0 0,0-1 0 0 0,1 2 0 0 0,-1 0 0 0 0,-1 0 0 0 0,0-1 0 0 0,1-1 0 0 0,0 1 0 0 0,0 0 0 0 0,-1 0 0 0 0,1-1 0 0 0,0 1 0 0 0,0 0 0 0 0,0-1 0 0 0,0 1 0 0 0,0 0 0 0 0,0 0 0 0 0,0-1 0 0 0,0 1 0 0 0,0 0 0 0 0,0-1 0 0 0,0 1 0 0 0,0 0 0 0 0,1 0 0 0 0,-1-1 0 0 0,0 1 0 0 0,0 0 0 0 0,1 0 0 0 0,1 3 0 0 0,-1 0 0 0 0,1 0 0 0 0,0-1 0 0 0,0 1 0 0 0,0 0 0 0 0,1-1 0 0 0,-1 0 0 0 0,1 1 0 0 0,0-1 0 0 0,-1 0 0 0 0,2-1 0 0 0,-1 1 0 0 0,0 0 0 0 0,0-1 0 0 0,1 0 0 0 0,6 4 0 0 0,-3-2 0 0 0,0 1 0 0 0,12 10 0 0 0,-1 1 20 0 0,-15-14-1 0 0,0 0-1 0 0,0 0 0 0 0,0 1 1 0 0,0 0-1 0 0,-1-1 1 0 0,1 1-1 0 0,-1 0 0 0 0,1 0 1 0 0,-1 1-1 0 0,0-1 0 0 0,0 0 1 0 0,-1 1-1 0 0,1-1 0 0 0,-1 1 1 0 0,1-1-1 0 0,-1 1 1 0 0,0 0-1 0 0,-1-1 0 0 0,1 1 1 0 0,-1 0-1 0 0,1 0 0 0 0,-1 6 1 0 0,0-6 29 0 0,-1 0 0 0 0,1 0 1 0 0,-1 0-1 0 0,0 0 0 0 0,0 0 1 0 0,0 0-1 0 0,-1 0 1 0 0,1 0-1 0 0,-1 0 0 0 0,0-1 1 0 0,0 1-1 0 0,0-1 0 0 0,0 1 1 0 0,-1-1-1 0 0,1 0 0 0 0,-1 0 1 0 0,0 0-1 0 0,-5 4 0 0 0,2-2 15 0 0,1-1-1 0 0,-1-1 1 0 0,0 1-1 0 0,0-1 1 0 0,0 0-1 0 0,-1-1 0 0 0,1 1 1 0 0,-1-1-1 0 0,1-1 1 0 0,-11 3-1 0 0,14-4-62 0 0,0 0 0 0 0,-1 0 0 0 0,1 1 0 0 0,0-2 0 0 0,-1 1 0 0 0,1 0 0 0 0,0-1 0 0 0,-1 1 0 0 0,1-1 0 0 0,0 0 0 0 0,0 0 0 0 0,0-1 0 0 0,-6-2 0 0 0,4 1 0 0 0,0-1 0 0 0,0 0 0 0 0,1 0 0 0 0,-1-1 0 0 0,1 1 0 0 0,-6-8 0 0 0,9 10 0 0 0,0 1 0 0 0,0 0 0 0 0,0-1 0 0 0,0 1 0 0 0,-1 0 0 0 0,1 0 0 0 0,0 0 0 0 0,-1 0 0 0 0,1 0 0 0 0,-1 0 0 0 0,1 0 0 0 0,-1 0 0 0 0,1 1 0 0 0,-3-2 0 0 0,3 2 0 0 0,-1 0 0 0 0,1 0 0 0 0,0 0 0 0 0,0 0 0 0 0,-1 0 0 0 0,1 1 0 0 0,0-1 0 0 0,0 0 0 0 0,-1 1 0 0 0,1-1 0 0 0,0 0 0 0 0,0 1 0 0 0,0-1 0 0 0,0 1 0 0 0,0 0 0 0 0,0-1 0 0 0,0 1 0 0 0,0 0 0 0 0,0 0 0 0 0,0 0 0 0 0,-1 1 0 0 0,0 0 0 0 0,-33 26-4203 0 0,34-27 3810 0 0,-1-1-1 0 0,1 1 0 0 0,-1-1 0 0 0,1 0 0 0 0,0 1 0 0 0,-1-1 0 0 0,1 0 0 0 0,-1 0 0 0 0,1 0 0 0 0,-1 0 0 0 0,1 0 0 0 0,-3 0 0 0 0,-1-1-626 0 0,-4 1-516 0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2:51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5 105 17503 0 0,'0'0'399'0'0,"0"0"60"0"0,0 0 21 0 0,0 0-59 0 0,-3-15 671 0 0,2 11-462 0 0,0-10-431 0 0,6 10 989 0 0,5 8 2080 0 0,-5-1-3067 0 0,1-1-1 0 0,-1 0 1 0 0,1 0-1 0 0,-1 0 1 0 0,1-1-1 0 0,0 0 1 0 0,8 1-1 0 0,9 2 172 0 0,-12-2-299 0 0,0-1-1 0 0,0 0 1 0 0,0-1-1 0 0,21-1 1 0 0,46-12 629 0 0,-27 4-327 0 0,114-15 233 0 0,-155 22-608 0 0,-4-4 0 0 0,-2-1 0 0 0,-4 6-211 0 0,0-1 0 0 0,-1 1-1 0 0,1 0 1 0 0,0 0 0 0 0,-1 0 0 0 0,1 0-1 0 0,0 0 1 0 0,-1 0 0 0 0,0 0 0 0 0,1 0-1 0 0,-2-2 1 0 0,-10-10-6482 0 0,6 8-2095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19:15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13823 0 0,'0'0'315'0'0,"0"0"45"0"0,0 0 21 0 0,0 0-49 0 0,0 1-220 0 0,-3 6 402 0 0,-1 0 0 0 0,1 0 0 0 0,-1-1 0 0 0,0 1 0 0 0,-9 9 0 0 0,-6 9 918 0 0,11-10-1017 0 0,-1 0 0 0 0,2 1 0 0 0,0 0 0 0 0,-7 28 0 0 0,10-32-60 0 0,-61 289 895 0 0,62-277-1250 0 0,-10 100 0 0 0,13-105 0 0 0,0-1 0 0 0,1 1 0 0 0,1-1 0 0 0,7 32 0 0 0,-7-43 0 0 0,0 0 0 0 0,0 0 0 0 0,1-1 0 0 0,0 1 0 0 0,0-1 0 0 0,1 0 0 0 0,0 0 0 0 0,0 0 0 0 0,8 8 0 0 0,-10-11 0 0 0,1 0 0 0 0,0-1 0 0 0,-1 0 0 0 0,1 0 0 0 0,0 0 0 0 0,0 0 0 0 0,1 0 0 0 0,-1 0 0 0 0,0-1 0 0 0,1 1 0 0 0,-1-1 0 0 0,1 0 0 0 0,-1 0 0 0 0,1 0 0 0 0,-1-1 0 0 0,1 1 0 0 0,0-1 0 0 0,-1 0 0 0 0,1 0 0 0 0,4-1 0 0 0,-6 1-13 0 0,0 0 0 0 0,0-1 0 0 0,0 1 0 0 0,0-1 0 0 0,0 1 0 0 0,0-1 1 0 0,0 1-1 0 0,-1-1 0 0 0,1 0 0 0 0,0 0 0 0 0,0 0 0 0 0,-1 0 0 0 0,1 0 0 0 0,-1-1 0 0 0,1 1 0 0 0,-1 0 0 0 0,1-1 0 0 0,-1 1 0 0 0,0-1 0 0 0,0 1 0 0 0,0-1 0 0 0,0 0 0 0 0,0 0 0 0 0,0 1 0 0 0,0-1 1 0 0,0 0-1 0 0,-1 0 0 0 0,1 0 0 0 0,-1 0 0 0 0,1-2 0 0 0,1-19-1166 0 0,-6 8-4775 0 0,0 2-928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4:33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10135 0 0,'0'0'464'0'0,"0"0"-9"0"0,0 0-155 0 0,0 0 443 0 0,0 0 227 0 0,0 0 44 0 0,3 2 8 0 0,-2-1-546 0 0,1-1 0 0 0,0 1 0 0 0,-1 0 0 0 0,1-1 0 0 0,0 1 0 0 0,-1-1 0 0 0,1 0 0 0 0,0 1 0 0 0,-1-1 0 0 0,4 0 0 0 0,-3 0 40 0 0,-2 0-4 0 0,0 0 0 0 0,0 0 0 0 0,0 0 0 0 0,0 0-68 0 0,0 0-217 0 0,0 0 161 0 0,0 0 100 0 0,0 0 21 0 0,1 1-66 0 0,7 8-294 0 0,-2 5-133 0 0,-5-10-16 0 0,0 0 0 0 0,-4 16 0 0 0,0-6 0 0 0,0-1 0 0 0,0 0 0 0 0,-6 26 0 0 0,5-26 0 0 0,-2-3 0 0 0,-2-2 0 0 0,-4 6 0 0 0,11-13 0 0 0,-24 16 0 0 0,4-4 0 0 0,11-11 0 0 0,4-1 0 0 0,3 0 0 0 0,2 0 0 0 0,0-1 0 0 0,0 0 0 0 0,0 0 0 0 0,0 1 0 0 0,0-1 0 0 0,0 0 0 0 0,0 0 0 0 0,0 0 0 0 0,0 0 0 0 0,0 0 0 0 0,0 0 0 0 0,0 0 0 0 0,0 0 0 0 0,0-1 0 0 0,0 1 0 0 0,0 0 0 0 0,-1-1 0 0 0,-8-2 0 0 0,2-4 0 0 0,3-2 0 0 0,-1-22 0 0 0,5 30 0 0 0,1 1 0 0 0,0-1 0 0 0,0 1 0 0 0,0-1 0 0 0,-1 0 0 0 0,1 1 0 0 0,0-1 0 0 0,0 0 0 0 0,0 1 0 0 0,0-1 0 0 0,0 0 0 0 0,0 1 0 0 0,0-1 0 0 0,0 1 0 0 0,1-1 0 0 0,-1 0 0 0 0,0 1 0 0 0,0-1 0 0 0,0 0 0 0 0,1 1 0 0 0,-1-1 0 0 0,0 1 0 0 0,0-1 0 0 0,1 1 0 0 0,-1-1 0 0 0,1 1 0 0 0,0-2 0 0 0,1 1 0 0 0,4-9 0 0 0,1 1 0 0 0,0 0 0 0 0,-1-2 0 0 0,2 4 72 0 0,-6 7 21 0 0,0 0 0 0 0,-1-1 1 0 0,1 1-1 0 0,0 0 0 0 0,-1 0 0 0 0,1 0 0 0 0,0 0 0 0 0,-1 0 0 0 0,1 0 0 0 0,0 1 1 0 0,1-1-1 0 0,1 1 157 0 0,-2-1 193 0 0,1 3-296 0 0,-1-3-146 0 0,-1 1 0 0 0,0-1 0 0 0,0 0 0 0 0,0 0 0 0 0,0 1 0 0 0,0-1 0 0 0,1 1 0 0 0,-1-1 1 0 0,0 1-1 0 0,0 0 0 0 0,0-1 0 0 0,0 1 0 0 0,0 0 0 0 0,-1-1 0 0 0,1 1 0 0 0,1 1 0 0 0,41 36-1 0 0,-24-21 0 0 0,-6-5 0 0 0,-8-10 0 0 0,-1-2 0 0 0,8 4 0 0 0,-10-4-14 0 0,0 1 1 0 0,0-1-1 0 0,0 1 0 0 0,0-1 1 0 0,0 1-1 0 0,1-1 0 0 0,-1 0 1 0 0,0 0-1 0 0,0 0 0 0 0,0-1 1 0 0,4 0-1 0 0,3 0-223 0 0,-5-2 167 0 0,-1 0-2043 0 0,-1 3-4657 0 0,-2 0-52 0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2:54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15663 0 0,'0'0'719'0'0,"0"0"-20"0"0,0 0-238 0 0,0 0 656 0 0,0 0 335 0 0,0 0 70 0 0,0 0-125 0 0,4-7-1 0 0,0-7-689 0 0,-2 8-353 0 0,-1 0 1 0 0,2 1 0 0 0,-1-1-1 0 0,1 1 1 0 0,-1-1-1 0 0,6-6 1 0 0,-4 7-419 0 0,-3 4-273 0 0,-1 1-138 0 0,0 0-1125 0 0,0 0-4590 0 0,0 0-1968 0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2:55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1 300 11975 0 0,'0'0'267'0'0,"0"0"42"0"0,5-7 315 0 0,-2 3-601 0 0,-1 0-1 0 0,0 0 0 0 0,0 0 0 0 0,0 0 0 0 0,0-1 1 0 0,-1 1-1 0 0,1-1 0 0 0,0-4 0 0 0,-1 3 437 0 0,0 1 0 0 0,1-1 0 0 0,0 1 0 0 0,0-1 0 0 0,5-7 0 0 0,-4 7 318 0 0,0-1 0 0 0,0 0 1 0 0,4-13-1 0 0,2-7 1163 0 0,-5 17-1502 0 0,-1-1 0 0 0,0 0 0 0 0,0 0 0 0 0,1-19 0 0 0,3-15 156 0 0,-7 40 120 0 0,3-7 233 0 0,-3 11-560 0 0,0-1 282 0 0,0 2-648 0 0,0 0-1 0 0,0 0 1 0 0,0-1-1 0 0,0 1 1 0 0,0 0-1 0 0,0 0 0 0 0,0 0 1 0 0,0 0-1 0 0,0 0 1 0 0,0 0-1 0 0,-1-1 1 0 0,1 1-1 0 0,0 0 1 0 0,0 0-1 0 0,0 0 0 0 0,0 0 1 0 0,0 0-1 0 0,0 0 1 0 0,0 0-1 0 0,0 0 1 0 0,0-1-1 0 0,0 1 0 0 0,0 0 1 0 0,0 0-1 0 0,-1 0 1 0 0,1 0-1 0 0,0 0 1 0 0,0 0-1 0 0,0 0 1 0 0,0 0-1 0 0,0 0 0 0 0,0 0 1 0 0,-1 0-1 0 0,1 0 1 0 0,0 0-1 0 0,0 0 1 0 0,0 0-1 0 0,0 0 0 0 0,0 0 1 0 0,0 0-1 0 0,-1 0 1 0 0,1 0-1 0 0,0 0 1 0 0,0 0-1 0 0,-4 5-17 0 0,0 1 0 0 0,0 0-1 0 0,1 1 1 0 0,0-1 0 0 0,0 0 0 0 0,-3 12-1 0 0,-10 47-3 0 0,8-29-1 0 0,-1-1 2 0 0,2 1 0 0 0,2 0 0 0 0,1 1 0 0 0,1 39 0 0 0,1-29 0 0 0,1-36 0 0 0,0 0 0 0 0,1 0 0 0 0,0 0 0 0 0,1-1 0 0 0,2 17 0 0 0,-3-26 0 0 0,1 0 0 0 0,-1 0 0 0 0,0-1 0 0 0,0 1 0 0 0,0 0 0 0 0,1 0 0 0 0,-1 0 0 0 0,0 0 0 0 0,1-1 0 0 0,-1 1 0 0 0,1 0 0 0 0,-1 0 0 0 0,1-1 0 0 0,-1 1 0 0 0,1 0 0 0 0,0-1 0 0 0,-1 1 0 0 0,1-1 0 0 0,0 1 0 0 0,-1 0 0 0 0,1-1 0 0 0,0 0 0 0 0,0 1 0 0 0,-1-1 0 0 0,1 1 0 0 0,0-1 0 0 0,0 0 0 0 0,0 0 0 0 0,0 1 0 0 0,-1-1 0 0 0,1 0 0 0 0,0 0 0 0 0,0 0 0 0 0,0 0 0 0 0,0 0 0 0 0,1 0 0 0 0,0-1 0 0 0,1 1 0 0 0,-1-1 0 0 0,1 0 0 0 0,-1 0 0 0 0,0 0 0 0 0,1 0 0 0 0,3-3 0 0 0,5-5 0 0 0,0-1 0 0 0,-1-1 0 0 0,-1 1 0 0 0,1-1 0 0 0,-1-1 0 0 0,9-16 0 0 0,-5 7 0 0 0,11-28 0 0 0,0 2 0 0 0,30-70 0 0 0,-13 26 0 0 0,-36 81 0 0 0,1 0 0 0 0,10-13 0 0 0,-5 7 0 0 0,-6 11 0 0 0,1 12 0 0 0,-5-4-337 0 0,0 1 1 0 0,0-1-1 0 0,0 1 0 0 0,0-1 1 0 0,0 7-1 0 0,0-4-949 0 0,-1-1 0 0 0,0 1 0 0 0,-1 0 0 0 0,1 0 0 0 0,-3 9 0 0 0,-3 2-6426 0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2:5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48 104 15663 0 0,'4'-8'762'0'0,"18"-25"150"0"0,-18 26-432 0 0,-1 0 0 0 0,2 1 0 0 0,-1 0 0 0 0,1 0 0 0 0,0 0 1 0 0,0 0-1 0 0,11-8 0 0 0,-14 13 185 0 0,-2 0-573 0 0,0 1 0 0 0,1 0 1 0 0,-1-1-1 0 0,1 1 0 0 0,-1 0 0 0 0,0 0 0 0 0,1-1 0 0 0,-1 1 0 0 0,1 0 1 0 0,-1 0-1 0 0,1 0 0 0 0,-1-1 0 0 0,1 1 0 0 0,-1 0 0 0 0,1 0 1 0 0,-1 0-1 0 0,2 0 0 0 0,2 5-75 0 0,-1 2-17 0 0,-4-3 0 0 0,0-1 0 0 0,-1 1 0 0 0,1-1 0 0 0,-1 0 0 0 0,0 0 0 0 0,0 1 0 0 0,-4 4 0 0 0,-3 6 0 0 0,3-2-245 0 0,-90 147 711 0 0,86-146-771 0 0,9-12-420 0 0,1-1-246 0 0,0 0-42 0 0,0 0-78 0 0,0-2-286 0 0,0-1 982 0 0,0-1 0 0 0,0 0 0 0 0,1 1 0 0 0,0-1 0 0 0,-1 0 0 0 0,3-3 0 0 0,-2 3 125 0 0,7-19-1266 0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2:56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 11975 0 0,'0'0'547'0'0,"-14"-5"202"0"0,12 5-650 0 0,1-1-1 0 0,-1 1 1 0 0,1 0-1 0 0,-1 0 1 0 0,1 0-1 0 0,-1 0 1 0 0,1 0-1 0 0,0 0 1 0 0,-1 0-1 0 0,1 1 0 0 0,-1-1 1 0 0,-1 1-1 0 0,-8 1 2365 0 0,19 14-2126 0 0,-7-15-866 0 0,0 0 0 0 0,0 1 1 0 0,1-1-1 0 0,-1 0 0 0 0,1 0 0 0 0,-1 0 0 0 0,1 0 0 0 0,1 1 0 0 0,5 1-4871 0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2:57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520 104 15663 0 0,'0'-1'719'0'0,"5"-11"-79"0"0,-2 0 1 0 0,0 0-1 0 0,0 0 1 0 0,-1 0-1 0 0,1-16 1 0 0,-3 27 381 0 0,0 0-988 0 0,0 0 1 0 0,0 1-1 0 0,0-1 0 0 0,-1 1 0 0 0,1-1 1 0 0,0 0-1 0 0,0 1 0 0 0,-1-1 1 0 0,1 1-1 0 0,0-1 0 0 0,0 1 0 0 0,-1-1 1 0 0,1 1-1 0 0,-1-1 0 0 0,1 1 0 0 0,-1-1 1 0 0,1 1-1 0 0,0-1 0 0 0,-1 1 0 0 0,1 0 1 0 0,-1-1-1 0 0,0 1 0 0 0,1 0 0 0 0,-1 0 1 0 0,1-1-1 0 0,-1 1 0 0 0,0 0 0 0 0,-1 0 70 0 0,1 0-1 0 0,0 0 0 0 0,0 0 0 0 0,-1 0 0 0 0,1 1 1 0 0,0-1-1 0 0,0 0 0 0 0,0 1 0 0 0,-1-1 0 0 0,1 1 1 0 0,0 0-1 0 0,0-1 0 0 0,-1 2 0 0 0,-3 1 212 0 0,1 1 1 0 0,-1-1-1 0 0,1 1 0 0 0,0 1 1 0 0,-4 4-1 0 0,-52 87-315 0 0,29-43 0 0 0,-94 176 0 0 0,101-182 0 0 0,-170 382 0 0 0,185-409 0 0 0,0 2 0 0 0,2-1 0 0 0,1 1 0 0 0,0 0 0 0 0,-2 25 0 0 0,8-47 0 0 0,0 1 0 0 0,0-1 0 0 0,0 0 0 0 0,-1 1 0 0 0,1-1 0 0 0,0 0 0 0 0,0 1 0 0 0,0-1 0 0 0,0 0 0 0 0,0 1 0 0 0,0-1 0 0 0,0 0 0 0 0,0 1 0 0 0,0-1 0 0 0,1 0 0 0 0,-1 1 0 0 0,0-1 0 0 0,0 0 0 0 0,0 1 0 0 0,0-1 0 0 0,0 0 0 0 0,1 1 0 0 0,-1-1 0 0 0,0 0 0 0 0,0 0 0 0 0,0 1 0 0 0,1-1 0 0 0,-1 0 0 0 0,0 0 0 0 0,0 1 0 0 0,1-1 0 0 0,-1 0 0 0 0,0 0 0 0 0,1 0 0 0 0,-1 1 0 0 0,0-1 0 0 0,0 0 0 0 0,1 0 0 0 0,5-2 0 0 0,-3 1 0 0 0,1-1 0 0 0,-1 1 0 0 0,0-1 0 0 0,0 0 0 0 0,1 0 0 0 0,-1 0 0 0 0,-1-1 0 0 0,1 1 0 0 0,0-1 0 0 0,-1 1 0 0 0,1-1 0 0 0,3-6 0 0 0,3-5 0 0 0,11-22 0 0 0,-16 29 0 0 0,13-28 0 0 0,0-1 0 0 0,21-72 0 0 0,-33 89 0 0 0,-1 0 0 0 0,-1 0 0 0 0,0 0 0 0 0,-2 0 0 0 0,0 0 0 0 0,-1-1 0 0 0,-5-37 0 0 0,4 52 98 0 0,-1-1-1 0 0,1 0 1 0 0,-1 1-1 0 0,0 0 1 0 0,0-1-1 0 0,0 1 0 0 0,-1 0 1 0 0,-3-5-1 0 0,4 8-48 0 0,1 0 0 0 0,-1 0 0 0 0,0 0 1 0 0,1 0-1 0 0,-1 0 0 0 0,0 1 0 0 0,0-1 0 0 0,0 1 0 0 0,0 0 0 0 0,-1-1 0 0 0,1 1 0 0 0,0 0 0 0 0,0 0 0 0 0,-1 0 0 0 0,1 0 0 0 0,-1 1 0 0 0,1-1 0 0 0,0 1 0 0 0,-1-1 0 0 0,-3 1 0 0 0,1 0-40 0 0,0 1 1 0 0,0-1 0 0 0,1 1 0 0 0,-1 0-1 0 0,0 0 1 0 0,0 1 0 0 0,1-1 0 0 0,-1 1-1 0 0,1 0 1 0 0,0 0 0 0 0,-1 0-1 0 0,1 1 1 0 0,0 0 0 0 0,0 0 0 0 0,1 0-1 0 0,-5 3 1 0 0,-1 6-10 0 0,9-8 0 0 0,0-2 0 0 0,2 8 0 0 0,0-8-36 0 0,-1 1 0 0 0,1-1 0 0 0,0 1 0 0 0,0-1 0 0 0,0 0 1 0 0,0 0-1 0 0,1 0 0 0 0,-1 0 0 0 0,0 0 0 0 0,1 0 0 0 0,-1-1 0 0 0,1 1 0 0 0,0-1 0 0 0,4 2 0 0 0,4 1-310 0 0,1 0 0 0 0,15 2 0 0 0,-17-4 140 0 0,15 2-2306 0 0,10-3-6017 0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2:57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229 116 21191 0 0,'0'0'480'0'0,"0"0"67"0"0,0 0 31 0 0,0 0-559 0 0,1-1-1 0 0,-1 1 1 0 0,0 0-1 0 0,0 0 1 0 0,0 0-1 0 0,0 0 1 0 0,0 0-1 0 0,1 0 1 0 0,-1 0-1 0 0,0 0 1 0 0,0 0-1 0 0,0-1 1 0 0,0 1-1 0 0,0 0 1 0 0,0 0-1 0 0,0 0 1 0 0,0 0-1 0 0,1 0 1 0 0,-1 0-1 0 0,0-1 1 0 0,0 1-1 0 0,0 0 1 0 0,0 0-1 0 0,0 0 1 0 0,0 0-1 0 0,0-1 1 0 0,0 1-1 0 0,0 0 1 0 0,0 0-1 0 0,0 0 1 0 0,0 0-1 0 0,0-1 1 0 0,0 1-1 0 0,0 0 1 0 0,0 0-1 0 0,0 0 1 0 0,0 0-1 0 0,-4-4 11 0 0,1 2 1 0 0,-1-1-1 0 0,0 0 0 0 0,1 1 1 0 0,-9-4-1 0 0,1 0 680 0 0,9 4-625 0 0,0 1-1 0 0,-1 0 0 0 0,1 1 1 0 0,0-1-1 0 0,0 0 0 0 0,-1 1 0 0 0,1-1 1 0 0,0 1-1 0 0,-1 0 0 0 0,1 0 1 0 0,-1 0-1 0 0,1 0 0 0 0,0 0 0 0 0,-1 0 1 0 0,1 1-1 0 0,-1-1 0 0 0,1 1 1 0 0,0 0-1 0 0,0 0 0 0 0,-1 0 0 0 0,-2 1 1 0 0,0 1 88 0 0,0 0-1 0 0,0 0 1 0 0,0 0 0 0 0,0 1 0 0 0,0 0 0 0 0,1 0-1 0 0,-7 7 1 0 0,-5 8-172 0 0,1 1 0 0 0,-15 26 0 0 0,25-38 0 0 0,1 0 0 0 0,0 0 0 0 0,1 0 0 0 0,0 1 0 0 0,0-1 0 0 0,0 1 0 0 0,1 0 0 0 0,1 0 0 0 0,-2 14 0 0 0,3-21 0 0 0,0 0 0 0 0,0 0 0 0 0,1 0 0 0 0,-1 0 0 0 0,0 0 0 0 0,0 0 0 0 0,1 0 0 0 0,0 0 0 0 0,-1 0 0 0 0,1 0 0 0 0,0 0 0 0 0,0-1 0 0 0,0 1 0 0 0,0 0 0 0 0,0 0 0 0 0,0-1 0 0 0,0 1 0 0 0,1-1 0 0 0,-1 1 0 0 0,2 0 0 0 0,0 0 0 0 0,-1-1 0 0 0,0 1 0 0 0,1-1 0 0 0,0 0 0 0 0,-1 0 0 0 0,1 0 0 0 0,0-1 0 0 0,-1 1 0 0 0,1-1 0 0 0,0 1 0 0 0,0-1 0 0 0,5 0 0 0 0,-1 0 0 0 0,1-1 0 0 0,0 0 0 0 0,-1-1 0 0 0,1 0 0 0 0,-1 0 0 0 0,0 0 0 0 0,0-1 0 0 0,0 0 0 0 0,10-6 0 0 0,-5 2 0 0 0,-4 2 0 0 0,0 0 0 0 0,-1 0 0 0 0,1-1 0 0 0,-1 0 0 0 0,0 0 0 0 0,-1-1 0 0 0,9-10 0 0 0,-6 5 0 0 0,1-1 0 0 0,-1 0 0 0 0,0 0 0 0 0,-1-1 0 0 0,0 0 0 0 0,10-29 0 0 0,-17 31 0 0 0,-1 11 0 0 0,0 1 0 0 0,-1 0 0 0 0,1 0 0 0 0,0-1 0 0 0,0 1 0 0 0,0 0 0 0 0,0 0 0 0 0,-1 0 0 0 0,1 0 0 0 0,0-1 0 0 0,0 1 0 0 0,0 0 0 0 0,-1 0 0 0 0,1 0 0 0 0,0 0 0 0 0,0 0 0 0 0,0 0 0 0 0,-1-1 0 0 0,1 1 0 0 0,0 0 0 0 0,0 0 0 0 0,-1 0 0 0 0,1 0 0 0 0,0 0 0 0 0,-1 0 0 0 0,-9 3 0 0 0,5 1 0 0 0,1 1 0 0 0,-1-1 0 0 0,1 1 0 0 0,0 0 0 0 0,0 0 0 0 0,1 0 0 0 0,-1 0 0 0 0,1 1 0 0 0,0-1 0 0 0,1 1 0 0 0,-4 9 0 0 0,5-11 0 0 0,0-1 0 0 0,0 1 0 0 0,0 0 0 0 0,0 0 0 0 0,1 0 0 0 0,-1 0 0 0 0,1 0 0 0 0,0 1 0 0 0,0-1 0 0 0,1 0 0 0 0,-1 0 0 0 0,1 0 0 0 0,0 0 0 0 0,0 0 0 0 0,0-1 0 0 0,1 1 0 0 0,-1 0 0 0 0,4 6 0 0 0,-3-8 0 0 0,0 0 0 0 0,0 0 0 0 0,0 0 0 0 0,0 0 0 0 0,0-1 0 0 0,0 1 0 0 0,0-1 0 0 0,1 1 0 0 0,-1-1 0 0 0,0 0 0 0 0,1 0 0 0 0,-1 0 0 0 0,1 0 0 0 0,0 0 0 0 0,-1-1 0 0 0,1 1 0 0 0,0-1 0 0 0,-1 0 0 0 0,1 1 0 0 0,0-1 0 0 0,-1 0 0 0 0,1-1 0 0 0,3 0 0 0 0,7-1 0 0 0,-1 0 0 0 0,1-1 0 0 0,17-7 0 0 0,-25 8 0 0 0,99-44 0 0 0,-65 27 0 0 0,-27 13 0 0 0,-1-1 0 0 0,0 0 0 0 0,0 0 0 0 0,-1-1 0 0 0,0-1 0 0 0,15-16 0 0 0,-11 9 0 0 0,0-1 0 0 0,-2 0 0 0 0,15-27 0 0 0,-9 8 0 0 0,-14 26 0 0 0,-4 10 0 0 0,0 0 0 0 0,0-1 0 0 0,0 1 0 0 0,0 0 0 0 0,0-1 0 0 0,0 1 0 0 0,-1 0 0 0 0,1-1 0 0 0,0 1 0 0 0,0 0 0 0 0,0-1 0 0 0,0 1 0 0 0,0 0 0 0 0,0-1 0 0 0,-1 1 0 0 0,1 0 0 0 0,0 0 0 0 0,0-1 0 0 0,-1 1 0 0 0,1 0 0 0 0,0-1 0 0 0,-2 1 0 0 0,1-1 0 0 0,0 1 0 0 0,0-1 0 0 0,0 1 0 0 0,0 0 0 0 0,-1 0 0 0 0,1-1 0 0 0,0 1 0 0 0,0 0 0 0 0,-1 0 0 0 0,1 0 0 0 0,0 0 0 0 0,0 1 0 0 0,-1-1 0 0 0,1 0 0 0 0,0 0 0 0 0,0 1 0 0 0,0-1 0 0 0,0 1 0 0 0,-1-1 0 0 0,-1 2 0 0 0,-28 16 0 0 0,24-12 0 0 0,-13 9 0 0 0,17-12 0 0 0,-1 0 0 0 0,0 0 0 0 0,0-1 0 0 0,0 1 0 0 0,-6 3 0 0 0,9-6 0 0 0,-4 1 0 0 0,-1 10 0 0 0,5 0 0 0 0,3 0 0 0 0,0-8 0 0 0,0 1 0 0 0,0-1 0 0 0,0 0 0 0 0,0 0 0 0 0,1-1 0 0 0,-1 1 0 0 0,1 0 0 0 0,0-1 0 0 0,-1 1 0 0 0,1-1 0 0 0,1 0 0 0 0,2 2 0 0 0,9 4 0 0 0,22 8 0 0 0,-13-5 0 0 0,3 0 0 0 0,-19-8 0 0 0,-1 0 0 0 0,1 0 0 0 0,-1 1 0 0 0,0 0 0 0 0,8 6 0 0 0,-14-10 0 0 0,0 1 0 0 0,0-1 0 0 0,0 1 0 0 0,-1-1 0 0 0,1 1 0 0 0,0-1 0 0 0,-1 1 0 0 0,1 0 0 0 0,0 0 0 0 0,-1-1 0 0 0,1 1 0 0 0,-1 0 0 0 0,1 0 0 0 0,-1 0 0 0 0,1-1 0 0 0,-1 1 0 0 0,0 0 0 0 0,1 0 0 0 0,-1 0 0 0 0,0 0 0 0 0,0 0 0 0 0,1 0 0 0 0,-1 0 0 0 0,0 0 0 0 0,0 0 0 0 0,0 0 0 0 0,0 0 0 0 0,-1 0 0 0 0,1 0 0 0 0,0 1 0 0 0,-1 1 0 0 0,1 0-3 0 0,-1 0-1 0 0,0 0 0 0 0,0 0 1 0 0,0 0-1 0 0,-1 0 1 0 0,1 0-1 0 0,-1 0 1 0 0,1 0-1 0 0,-1 0 1 0 0,0-1-1 0 0,0 1 1 0 0,0-1-1 0 0,-4 4 1 0 0,-4 3-53 0 0,0-1 1 0 0,-14 7 0 0 0,-2 3-117 0 0,26-17 98 0 0,-1-1-1 0 0,0 1 0 0 0,0-1 0 0 0,0 1 0 0 0,0-1 0 0 0,1 1 0 0 0,-1-1 0 0 0,0 0 1 0 0,0 1-1 0 0,0-1 0 0 0,0 0 0 0 0,-2 0 0 0 0,2 0-573 0 0,1 0-572 0 0,0 0-253 0 0,-1-1-51 0 0,-6-4-11 0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2:57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17503 0 0,'0'0'803'0'0,"4"-7"266"0"0,6-7-1062 0 0,-9 13 48 0 0,0 1 0 0 0,-1-1 0 0 0,1 0-1 0 0,0 0 1 0 0,0 0 0 0 0,-1 0 0 0 0,1 0 0 0 0,0 0 0 0 0,-1 0 0 0 0,1 0-1 0 0,-1 0 1 0 0,1 0 0 0 0,-1-1 0 0 0,0 1 0 0 0,1 0 0 0 0,-1 0 0 0 0,0 0-1 0 0,0 0 1 0 0,0-1 0 0 0,0 1 0 0 0,0 0 0 0 0,0 0 0 0 0,0 0 0 0 0,0-1-1 0 0,0 1 1 0 0,-1-1 0 0 0,1 1 339 0 0,-2-4-680 0 0,3 2 4521 0 0,0 2-4222 0 0,0 0 0 0 0,-1 1 0 0 0,1-1 0 0 0,0 1 0 0 0,0-1 1 0 0,-1 1-1 0 0,1 0 0 0 0,0-1 0 0 0,0 1 0 0 0,0 0 0 0 0,-1-1 0 0 0,1 1 1 0 0,0 0-1 0 0,0 0 0 0 0,0 0 0 0 0,0 0 0 0 0,-1 0 0 0 0,1 0 0 0 0,0 0 1 0 0,0 0-1 0 0,0 0 0 0 0,0 0 0 0 0,0 0 0 0 0,-1 1 0 0 0,2-1 0 0 0,4 2-17 0 0,-2-3 126 0 0,1 1 1 0 0,-1 0-1 0 0,1 0 0 0 0,0 1 1 0 0,-1 0-1 0 0,1-1 0 0 0,-1 1 1 0 0,0 1-1 0 0,1-1 0 0 0,-1 1 1 0 0,0 0-1 0 0,5 2 0 0 0,13 5 360 0 0,-14-6-482 0 0,-1-1 0 0 0,1-1 0 0 0,0 1 0 0 0,0-2 0 0 0,0 1 0 0 0,0-1 0 0 0,0 0 0 0 0,8-1 0 0 0,-12 0 0 0 0,-1 1 0 0 0,0-1 0 0 0,0 0 0 0 0,1 0 0 0 0,-1 0 0 0 0,0-1 0 0 0,0 1 0 0 0,0-1 0 0 0,0 1 0 0 0,-1-1 0 0 0,1 0 0 0 0,0 0 0 0 0,-1 0 0 0 0,1-1 0 0 0,-1 1 0 0 0,0-1 0 0 0,0 1 0 0 0,0-1 0 0 0,0 0 0 0 0,0 0 0 0 0,2-4 0 0 0,-4 6 0 0 0,0 1 0 0 0,1 0 0 0 0,-1-1 0 0 0,0 1 0 0 0,1-1 0 0 0,-1 1 0 0 0,0 0 0 0 0,0-1 0 0 0,0 1 0 0 0,1-1 0 0 0,-1 1 0 0 0,0-1 0 0 0,0 1 0 0 0,0-1 0 0 0,0 1 0 0 0,0-1 0 0 0,0 1 0 0 0,0-1 0 0 0,0 1 0 0 0,0-1 0 0 0,0 1 0 0 0,0-1 0 0 0,0 1 0 0 0,0-1 0 0 0,0 1 0 0 0,-1-1 0 0 0,1 1 0 0 0,0 0 0 0 0,0-1 0 0 0,-1 1 0 0 0,1-1 0 0 0,0 1 0 0 0,0 0 0 0 0,-1-1 0 0 0,1 1 0 0 0,-1-1 0 0 0,0 0 0 0 0,0-1 0 0 0,-1 0 0 0 0,0 0 0 0 0,0 1 0 0 0,0-1 0 0 0,0 0 0 0 0,0 1 0 0 0,0-1 0 0 0,0 1 0 0 0,-1 0 0 0 0,1-1 0 0 0,-1 1 0 0 0,1 0 0 0 0,0 1 0 0 0,-1-1 0 0 0,0 0 0 0 0,1 1 0 0 0,-1-1 0 0 0,1 1 0 0 0,-1 0 0 0 0,0 0 0 0 0,1 0 0 0 0,-1 0 0 0 0,-3 1 0 0 0,-4 0 0 0 0,-1 1 0 0 0,1 0 0 0 0,0 1 0 0 0,-14 5 0 0 0,3-1-503 0 0,14-5-114 0 0,-1 0 0 0 0,1 1 0 0 0,-1 0 0 0 0,-12 8 0 0 0,-3 6-1406 0 0,-2-2-22 0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3:03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233 429 10135 0 0,'0'0'464'0'0,"0"0"-9"0"0,1-1-295 0 0,4-4 215 0 0,0 0 0 0 0,0-1 0 0 0,-1 0 1 0 0,1 0-1 0 0,-1 0 0 0 0,4-9 0 0 0,-3 6 819 0 0,-3 6-833 0 0,0 0 1 0 0,-1 0-1 0 0,1-1 1 0 0,-1 1-1 0 0,1-1 0 0 0,-1 1 1 0 0,0-1-1 0 0,0 0 1 0 0,-1 1-1 0 0,1-1 0 0 0,-1 0 1 0 0,0 1-1 0 0,0-1 1 0 0,0 0-1 0 0,0 0 0 0 0,-2-6 1 0 0,2 9-205 0 0,-1-1 0 0 0,0 1 0 0 0,1-1 0 0 0,-1 1 0 0 0,0-1 0 0 0,0 1 0 0 0,0-1 1 0 0,0 1-1 0 0,0 0 0 0 0,0 0 0 0 0,0-1 0 0 0,0 1 0 0 0,-2-1 0 0 0,-2-3-32 0 0,5 5-114 0 0,-1-1-1 0 0,0 0 1 0 0,1 1 0 0 0,-1-1-1 0 0,0 0 1 0 0,1 1 0 0 0,-1-1 0 0 0,0 1-1 0 0,1-1 1 0 0,-1 1 0 0 0,0 0 0 0 0,0-1-1 0 0,0 1 1 0 0,1 0 0 0 0,-1-1 0 0 0,0 1-1 0 0,0 0 1 0 0,0 0 0 0 0,0 0 0 0 0,0 0-1 0 0,0 0 1 0 0,-1 0 0 0 0,-1 0 202 0 0,-2-1-171 0 0,-1 1 0 0 0,1 0 1 0 0,0 0-1 0 0,-1 0 0 0 0,1 0 1 0 0,0 1-1 0 0,0 0 0 0 0,0 0 0 0 0,-1 0 1 0 0,1 1-1 0 0,1 0 0 0 0,-1 0 1 0 0,0 0-1 0 0,0 0 0 0 0,1 1 1 0 0,-1 0-1 0 0,1 0 0 0 0,-8 7 0 0 0,-5 5 149 0 0,1 1-1 0 0,1 1 1 0 0,-14 21-1 0 0,13-19-150 0 0,6-5-40 0 0,-16 30 0 0 0,17-27 0 0 0,8-15 0 0 0,0-1 0 0 0,1 1 0 0 0,-1 0 0 0 0,0 0 0 0 0,1 1 0 0 0,-1-1 0 0 0,1 0 0 0 0,0 0 0 0 0,0 0 0 0 0,0 3 0 0 0,1 10 0 0 0,3-10 0 0 0,-2-3 0 0 0,1 1 0 0 0,-1-1 0 0 0,0 1 0 0 0,0-1 0 0 0,1 0 0 0 0,-1 0 0 0 0,1 0 0 0 0,0 0 0 0 0,0 0 0 0 0,0 0 0 0 0,0-1 0 0 0,0 1 0 0 0,0-1 0 0 0,0 0 0 0 0,0 0 0 0 0,0 0 0 0 0,1 0 0 0 0,-1 0 0 0 0,6-1 0 0 0,-2 1 0 0 0,0-2 0 0 0,0 1 0 0 0,0-1 0 0 0,0 0 0 0 0,0 0 0 0 0,0-1 0 0 0,12-4 0 0 0,-9 2 0 0 0,-6 3 0 0 0,1-1 0 0 0,-1 0 0 0 0,0 0 0 0 0,0 0 0 0 0,1 0 0 0 0,-2-1 0 0 0,1 1 0 0 0,5-5 0 0 0,2-4 433 0 0,14-18-1 0 0,-23 26-339 0 0,1-1-1 0 0,-1 0 1 0 0,0 0-1 0 0,0 0 1 0 0,0 0-1 0 0,0 0 1 0 0,-1 0-1 0 0,0 0 1 0 0,0 0-1 0 0,1-5 1 0 0,-2 1 56 0 0,0 8-149 0 0,0 0 1 0 0,0 0-1 0 0,0 0 0 0 0,0 0 0 0 0,0 0 1 0 0,0-1-1 0 0,0 1 0 0 0,0 0 0 0 0,0 0 1 0 0,0 0-1 0 0,0 0 0 0 0,0 0 1 0 0,0 0-1 0 0,0 0 0 0 0,0 0 0 0 0,0 0 1 0 0,0 0-1 0 0,0 0 0 0 0,0 0 0 0 0,0 0 1 0 0,0-1-1 0 0,0 1 0 0 0,0 0 1 0 0,0 0-1 0 0,0 0 0 0 0,0 0 0 0 0,0 0 1 0 0,0 0-1 0 0,0 0 0 0 0,0 0 0 0 0,0 0 1 0 0,-1 0-1 0 0,1 0 0 0 0,0 0 0 0 0,0 0 1 0 0,0 0-1 0 0,0 0 0 0 0,0 0 1 0 0,0 0-1 0 0,0 0 0 0 0,0 0 0 0 0,0 0 1 0 0,0 0-1 0 0,0 0 0 0 0,0 0 0 0 0,0 0 1 0 0,0 0-1 0 0,-1 0 0 0 0,1 0 0 0 0,0 0 1 0 0,0 0-1 0 0,0 0 0 0 0,0 0 1 0 0,0 0-1 0 0,0 0 0 0 0,0 0 0 0 0,0 0 1 0 0,0 0-1 0 0,0 0 0 0 0,-4 5 4 0 0,-2 6-8 0 0,3-5-52 0 0,1-1-1 0 0,0 1 1 0 0,1-1-1 0 0,0 1 1 0 0,-1 0 0 0 0,2-1-1 0 0,-1 1 1 0 0,1 0-1 0 0,0 7 1 0 0,0-10 26 0 0,0-1-1 0 0,1 0 1 0 0,-1 0 0 0 0,1 1-1 0 0,-1-1 1 0 0,1 0 0 0 0,0 0-1 0 0,0 0 1 0 0,0 0-1 0 0,0 0 1 0 0,0 0 0 0 0,0 0-1 0 0,0-1 1 0 0,1 1 0 0 0,-1 0-1 0 0,1 0 1 0 0,-1-1-1 0 0,1 1 1 0 0,0-1 0 0 0,0 0-1 0 0,0 1 1 0 0,-1-1 0 0 0,1 0-1 0 0,0 0 1 0 0,0 0-1 0 0,4 1 1 0 0,-2-1-10 0 0,1 0-1 0 0,-1 0 1 0 0,1 0-1 0 0,-1-1 0 0 0,1 0 1 0 0,-1 1-1 0 0,1-2 1 0 0,-1 1-1 0 0,1 0 1 0 0,-1-1-1 0 0,1 0 1 0 0,-1 0-1 0 0,0 0 1 0 0,6-3-1 0 0,-1 1 41 0 0,1-1 0 0 0,-1 0 0 0 0,0-1 0 0 0,0 0 0 0 0,0 0 0 0 0,-1-1 0 0 0,0 0 0 0 0,13-12 0 0 0,-7 3 0 0 0,0 0 0 0 0,-1 0 0 0 0,15-25 0 0 0,39-55 270 0 0,12-19 336 0 0,-55 74-234 0 0,-2-2 0 0 0,27-72 0 0 0,-49 114-372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0,-5 5 0 0 0,-5 9 0 0 0,-3 12 0 0 0,-17 48 0 0 0,-7 14 0 0 0,-52 95 0 0 0,69-144 0 0 0,13-25 0 0 0,0 0 0 0 0,0 0 0 0 0,1 1 0 0 0,-4 16 0 0 0,29-82 0 0 0,-11 31 0 0 0,0 1 0 0 0,6-32 0 0 0,-12 42 0 0 0,0 2 0 0 0,-1 0 0 0 0,1 0 0 0 0,-1 1 0 0 0,-1-1 0 0 0,0 0 0 0 0,0 0 0 0 0,0 0 0 0 0,-1 0 0 0 0,-2-13 0 0 0,-1 13 0 0 0,-3 3 0 0 0,5 4 0 0 0,-5 0 0 0 0,-7 9 0 0 0,9-1 0 0 0,3 4 0 0 0,2-11 0 0 0,0 0 0 0 0,0-1 0 0 0,0 1 0 0 0,0 0 0 0 0,0-1 0 0 0,0 1 0 0 0,0 0 0 0 0,1-1 0 0 0,-1 1 0 0 0,0 0 0 0 0,0-1 0 0 0,1 1 0 0 0,-1-1 0 0 0,1 2 0 0 0,1-1 0 0 0,0 1 0 0 0,0-1 0 0 0,0 0 0 0 0,0 0 0 0 0,0 0 0 0 0,0 0 0 0 0,0 0 0 0 0,0 0 0 0 0,0 0 0 0 0,1-1 0 0 0,-1 1 0 0 0,3-1 0 0 0,29 3 0 0 0,-18-3 0 0 0,-1-1 0 0 0,20-4 0 0 0,-20 3 0 0 0,0 0 0 0 0,22 0 0 0 0,-20 4 0 0 0,-15-1 0 0 0,0-1 0 0 0,1 0 0 0 0,-1 1 0 0 0,0-1 0 0 0,0 0 0 0 0,1 0 0 0 0,-1 0 0 0 0,0-1 0 0 0,1 1 0 0 0,-1 0 0 0 0,0-1 0 0 0,0 0 0 0 0,0 1 0 0 0,1-1 0 0 0,-1 0 0 0 0,0 0 0 0 0,0 0 0 0 0,0 0 0 0 0,2-3 0 0 0,-2 3-816 0 0,3-3-7034 0 0,-5 4-308 0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3:04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7 324 8287 0 0,'0'0'382'0'0,"0"0"-8"0"0,0 0-170 0 0,0 0 176 0 0,0 2 107 0 0,1 2 518 0 0,0 0 1 0 0,0 1-1 0 0,0-1 0 0 0,-1 1 1 0 0,0-1-1 0 0,-1 9 0 0 0,1-11 19 0 0,0-2-69 0 0,0 0-290 0 0,0 0-121 0 0,0 0-28 0 0,0 0-4 0 0,0 0 0 0 0,0 0 0 0 0,0 0 0 0 0,-8-14 1536 0 0,7 7-1796 0 0,1 1 0 0 0,-1-1 0 0 0,1 1 0 0 0,1 0 0 0 0,-1-1 0 0 0,1 1 0 0 0,0-1 0 0 0,1 1 0 0 0,4-11 0 0 0,3-7 227 0 0,13-24 1 0 0,-20 45-364 0 0,7-13 8 0 0,1 0 0 0 0,1 1 0 0 0,0 0 0 0 0,1 1 0 0 0,0 0 1 0 0,1 1-1 0 0,1 1 0 0 0,19-15 0 0 0,-15 12-124 0 0,-11 10 0 0 0,0-1 0 0 0,0 1 0 0 0,0 0 0 0 0,1 0 0 0 0,0 1 0 0 0,0 0 0 0 0,11-4 0 0 0,-2 5 0 0 0,-12 5 0 0 0,-3 0 0 0 0,-1-2 0 0 0,0 1 0 0 0,1-1 0 0 0,-1 0 0 0 0,0 1 0 0 0,1 0 0 0 0,-1-1 0 0 0,0 1 0 0 0,0 0 0 0 0,0-1 0 0 0,0 1 0 0 0,0 0 0 0 0,0 0 0 0 0,0 0 0 0 0,0 0 0 0 0,0 0 0 0 0,0 0 0 0 0,0 0 0 0 0,0 0 0 0 0,-1 0 0 0 0,1 0 0 0 0,0 3 0 0 0,2 0 0 0 0,-1 0 0 0 0,0 0 0 0 0,0 0 0 0 0,-1 0 0 0 0,1 1 0 0 0,-1-1 0 0 0,0 0 0 0 0,0 0 0 0 0,0 1 0 0 0,0 7 0 0 0,-1 0 0 0 0,0-1 0 0 0,-4 17 0 0 0,2-16 0 0 0,1 19 0 0 0,1-26 0 0 0,0 0 0 0 0,0 0 0 0 0,-1 0 0 0 0,1 0 0 0 0,-1 0 0 0 0,0 0 0 0 0,-3 8 0 0 0,0-4 0 0 0,2-3 0 0 0,-1 0 0 0 0,-1 0 0 0 0,1 0 0 0 0,-1-1 0 0 0,0 1 0 0 0,0-1 0 0 0,-6 7 0 0 0,6-10 0 0 0,5-7 0 0 0,4-8 0 0 0,11-14 0 0 0,-11 19 0 0 0,0 0 0 0 0,0 0 0 0 0,0 1 0 0 0,1-1 0 0 0,0 1 0 0 0,14-12 0 0 0,3 1 0 0 0,1 0 0 0 0,1 2 0 0 0,50-25 0 0 0,-72 39 0 0 0,0 1 0 0 0,0 0 0 0 0,0 1 0 0 0,0-1 0 0 0,0 0 0 0 0,0 1 0 0 0,-1 0 0 0 0,1 0 0 0 0,0-1 0 0 0,0 2 0 0 0,0-1 0 0 0,0 0 0 0 0,0 1 0 0 0,0-1 0 0 0,0 1 0 0 0,3 1 0 0 0,-5-2 0 0 0,0 0 0 0 0,1 1 0 0 0,-1-1 0 0 0,0 0 0 0 0,0 1 0 0 0,0 0 0 0 0,0-1 0 0 0,0 1 0 0 0,1-1 0 0 0,-1 1 0 0 0,0 0 0 0 0,-1 0 0 0 0,1 0 0 0 0,0-1 0 0 0,0 1 0 0 0,0 0 0 0 0,0 0 0 0 0,-1 0 0 0 0,1 0 0 0 0,0 1 0 0 0,-1-1 0 0 0,1 1 0 0 0,1 2 0 0 0,0 1-8 0 0,0 1-1 0 0,0 0 1 0 0,0-1 0 0 0,-1 1-1 0 0,0 0 1 0 0,0-1 0 0 0,0 1-1 0 0,-1 0 1 0 0,0 0 0 0 0,-1 12-1 0 0,0-9-35 0 0,-1 0 0 0 0,1 0 0 0 0,-2 0-1 0 0,1 0 1 0 0,-1 0 0 0 0,-5 8 0 0 0,0 0-1755 0 0,8-16 720 0 0,0-1-370 0 0,0 0-1403 0 0,0 0-5336 0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3:05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 17503 0 0,'0'0'399'0'0,"0"0"60"0"0,0 0 21 0 0,-1-1-59 0 0,-3-3-276 0 0,1 0 11 0 0,3 3 570 0 0,0 1 244 0 0,0 0 43 0 0,0 0-59 0 0,0 0-289 0 0,0 0-121 0 0,0 0-28 0 0,0 0-506 0 0,0 0 0 0 0,-1 0 0 0 0,1 0 0 0 0,0 0 0 0 0,0 0 0 0 0,0 0 0 0 0,0-1 0 0 0,0 1 0 0 0,0 0 0 0 0,0 0 0 0 0,0 0 0 0 0,0 0-1 0 0,0 0 1 0 0,0 0 0 0 0,0-1 0 0 0,0 1 0 0 0,0 0 0 0 0,0 0 0 0 0,0 0 0 0 0,0 0 0 0 0,0 0 0 0 0,0-1 0 0 0,0 1 0 0 0,0 0 0 0 0,0 0 0 0 0,0 0 0 0 0,0 0 0 0 0,0 0 0 0 0,0 0 0 0 0,0-1 0 0 0,0 1 0 0 0,0 0-1 0 0,1 0 1 0 0,-1 0 0 0 0,0 0 0 0 0,0 0 0 0 0,0 0 0 0 0,0 0 0 0 0,0 0 0 0 0,0-1 0 0 0,8 1 667 0 0,14 7 657 0 0,-14-5-1089 0 0,21 9-245 0 0,-22-8 0 0 0,0-1 0 0 0,-1 1 0 0 0,12 1 0 0 0,8 0 0 0 0,-11-2 0 0 0,0 0 0 0 0,24 8 0 0 0,-24-3 0 0 0,-13-2 0 0 0,-1-3 0 0 0,0 0 5 0 0,0 0 0 0 0,0 0 1 0 0,-1 0-1 0 0,1 0 0 0 0,0 0 0 0 0,-1 0 0 0 0,1 0 0 0 0,-1 0 1 0 0,1 0-1 0 0,-1 0 0 0 0,0 0 0 0 0,0 0 0 0 0,0 0 0 0 0,0 0 1 0 0,0 1-1 0 0,-1-1 0 0 0,1 0 0 0 0,-1 2 0 0 0,-1 0 19 0 0,0-1 0 0 0,1 1 1 0 0,-1-1-1 0 0,0 1 0 0 0,-1-1 0 0 0,1 0 0 0 0,0 0 0 0 0,-1 0 0 0 0,-4 3 0 0 0,-3 2 75 0 0,0 0-1 0 0,0-1 1 0 0,-1 0 0 0 0,-1-1-1 0 0,-11 5 1 0 0,0 0 579 0 0,-12 6-1171 0 0,30-16-131 0 0,1 1 0 0 0,0-1 0 0 0,-1 0 0 0 0,1 0 0 0 0,-1 0 0 0 0,-5-1 0 0 0,9 0-849 0 0,1 0-51 0 0,0 0-11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4:34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11975 0 0,'0'0'547'0'0,"0"0"-11"0"0,0 0-135 0 0,0 0 705 0 0,1 1 344 0 0,12 10 2593 0 0,9-2-3389 0 0,-11-6 513 0 0,-6-1-920 0 0,0 0-1 0 0,-1-1 1 0 0,1 0-1 0 0,0 0 1 0 0,0 0-1 0 0,0 0 1 0 0,7-1-1 0 0,-1-1 183 0 0,1-1 0 0 0,-1 0 0 0 0,13-4 0 0 0,-12 3-930 0 0,1-2 0 0 0,-1 1 0 0 0,18-11-1 0 0,-22 11-103 0 0,0 0 0 0 0,16-5 0 0 0,-22 9-1643 0 0,-2 0-4916 0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3:05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0,'0'0'356'0'0,"0"0"50"0"0,0 0 20 0 0,1 2-42 0 0,8 10-221 0 0,-5-10-128 0 0,0-1 54 0 0,4 3 368 0 0,0-1 1 0 0,0 0-1 0 0,0-1 1 0 0,1 0-1 0 0,0 0 1 0 0,-1-1 0 0 0,1 0-1 0 0,0-1 1 0 0,-1 1-1 0 0,1-2 1 0 0,0 1-1 0 0,0-1 1 0 0,10-3-1 0 0,48-2 1183 0 0,-66 6-1640 0 0,0 0 0 0 0,0 0 0 0 0,1 0 1 0 0,-1 0-1 0 0,0 0 0 0 0,0 0 0 0 0,0 0 0 0 0,1 0 0 0 0,-1 1 0 0 0,0-1 0 0 0,0 0 0 0 0,0 1 1 0 0,2 1-1 0 0,9 3-135 0 0,-6-4-1066 0 0,-1-2-258 0 0,2 1 436 0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3:07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1 369 11975 0 0,'0'0'267'0'0,"8"-2"368"0"0,-4-1-563 0 0,-1 1 1 0 0,1-1 0 0 0,-1 0-1 0 0,0-1 1 0 0,0 1 0 0 0,0 0-1 0 0,0-1 1 0 0,0 0 0 0 0,-1 1-1 0 0,1-1 1 0 0,2-7 0 0 0,7-10 2195 0 0,0 4-433 0 0,-1 3-663 0 0,-1-1-1 0 0,14-28 1 0 0,-8 8-178 0 0,19-43 1084 0 0,-2-5 482 0 0,-30 74-2116 0 0,-3 9-441 0 0,0 0-1 0 0,0 0 1 0 0,0 0-1 0 0,0-1 1 0 0,0 1-1 0 0,0 0 1 0 0,0 0-1 0 0,0 0 1 0 0,0 0-1 0 0,0 0 1 0 0,0-1-1 0 0,0 1 1 0 0,0 0-1 0 0,0 0 1 0 0,0 0-1 0 0,0 0 1 0 0,0 0-1 0 0,0 0 1 0 0,0-1-1 0 0,0 1 1 0 0,0 0-1 0 0,0 0 1 0 0,-1 0-1 0 0,1 0 1 0 0,0 0-1 0 0,0 0 1 0 0,0 0-1 0 0,0 0 1 0 0,0 0-1 0 0,0-1 1 0 0,0 1-1 0 0,0 0 1 0 0,-1 0-1 0 0,1 0 1 0 0,0 0-1 0 0,0 0 1 0 0,0 0-1 0 0,0 0 1 0 0,0 0-1 0 0,0 0 1 0 0,-1 0-1 0 0,1 0 1 0 0,0 0-1 0 0,0 0 1 0 0,0 0-1 0 0,0 0 1 0 0,0 0-1 0 0,0 0 1 0 0,-1 0-1 0 0,1 0 1 0 0,0 0-1 0 0,0 0 1 0 0,0 0 0 0 0,0 0-1 0 0,0 0 1 0 0,0 0-1 0 0,-1 1 1 0 0,1-1-1 0 0,0 0 1 0 0,0 0-1 0 0,0 0 1 0 0,0 0-1 0 0,0 0 1 0 0,0 0-1 0 0,-6 4 7 0 0,2 0-9 0 0,-1 0 0 0 0,1 0 0 0 0,1 0 0 0 0,-1 0 0 0 0,1 0 0 0 0,0 1 0 0 0,-5 8 0 0 0,-16 38 0 0 0,24-49 0 0 0,-88 244 0 0 0,66-178 0 0 0,16-53-1485 0 0,4-11 449 0 0,0 0-1 0 0,1 0 1 0 0,0 0 0 0 0,0 0-1 0 0,0 0 1 0 0,0 1 0 0 0,0-1 0 0 0,1 9-1 0 0,0-13-6231 0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3:07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19351 0 0,'0'0'439'0'0,"0"0"62"0"0,0 0 33 0 0,0 0-65 0 0,8-3-292 0 0,-3 0 167 0 0,1-1 0 0 0,-1 0 0 0 0,0 0 0 0 0,0-1-1 0 0,-1 1 1 0 0,6-8 0 0 0,15-13 1180 0 0,-19 20-1420 0 0,-2 2-127 0 0,-1 0-1 0 0,1 0 1 0 0,-1 0 0 0 0,0-1-1 0 0,5-6 1 0 0,-7 9-1028 0 0,-1 1-385 0 0,0 0-78 0 0,0 0-20 0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3:08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18 13823 0 0,'0'0'630'0'0,"0"0"-13"0"0,0-1-393 0 0,2-3-57 0 0,-1 3 88 0 0,-1 1 0 0 0,1-1 0 0 0,-1 0 0 0 0,0 0 1 0 0,0 1-1 0 0,1-1 0 0 0,-1 0 0 0 0,0 0 0 0 0,0 1 0 0 0,0-1 1 0 0,0 0-1 0 0,0 0 0 0 0,0 0 0 0 0,0-1 0 0 0,-2 2 3039 0 0,-3 6-2357 0 0,-14 24-839 0 0,-43 76 1030 0 0,52-87-922 0 0,1 0-1 0 0,1 1 1 0 0,-9 34-1 0 0,15-47-205 0 0,1 0 0 0 0,0 1 0 0 0,0-1 0 0 0,1 0 0 0 0,0 0 0 0 0,0 1 0 0 0,3 12 0 0 0,2-6 0 0 0,-1-11 0 0 0,-2-2 0 0 0,0 1 0 0 0,0-1 0 0 0,-1 1 0 0 0,1-1 0 0 0,0 0 0 0 0,0 0 0 0 0,0 0 0 0 0,0 0 0 0 0,0 0 0 0 0,0 0 0 0 0,1 0 0 0 0,-1-1 0 0 0,0 1 0 0 0,0-1 0 0 0,3 1 0 0 0,0-1 0 0 0,0 0 0 0 0,0 0 0 0 0,-1-1 0 0 0,1 0 0 0 0,0 1 0 0 0,7-4 0 0 0,-5 2 0 0 0,-1 0 0 0 0,0-1 0 0 0,1 0 0 0 0,-1 0 0 0 0,0 0 0 0 0,-1-1 0 0 0,1 0 0 0 0,0 0 0 0 0,8-9 0 0 0,-8 6 18 0 0,-1 0-1 0 0,0 0 1 0 0,0 0-1 0 0,0-1 1 0 0,6-15-1 0 0,-10 22-7 0 0,0-1 0 0 0,-1 0-1 0 0,1 0 1 0 0,-1 1 0 0 0,1-1-1 0 0,-1 0 1 0 0,1 0 0 0 0,-1 0-1 0 0,0 0 1 0 0,0 1-1 0 0,0-1 1 0 0,0 0 0 0 0,0 0-1 0 0,0 0 1 0 0,-1 0 0 0 0,1 0-1 0 0,-1 1 1 0 0,1-1 0 0 0,-1 0-1 0 0,0 0 1 0 0,0 1-1 0 0,1-1 1 0 0,-1 0 0 0 0,0 1-1 0 0,0-1 1 0 0,-1 1 0 0 0,1-1-1 0 0,0 1 1 0 0,0 0 0 0 0,-1-1-1 0 0,1 1 1 0 0,-1 0 0 0 0,1 0-1 0 0,-3-1 1 0 0,1 1 13 0 0,0 0 0 0 0,0 0 0 0 0,1 0 0 0 0,-1 0 0 0 0,0 0 0 0 0,-1 1 0 0 0,1 0 1 0 0,0-1-1 0 0,0 1 0 0 0,0 0 0 0 0,0 1 0 0 0,0-1 0 0 0,0 0 0 0 0,0 1 0 0 0,0 0 0 0 0,0 0 0 0 0,0 0 1 0 0,0 0-1 0 0,1 0 0 0 0,-1 0 0 0 0,0 1 0 0 0,1-1 0 0 0,-6 5 0 0 0,4-3-329 0 0,-1 1-1 0 0,0 0 1 0 0,1 0 0 0 0,0 0-1 0 0,0 1 1 0 0,0 0-1 0 0,0-1 1 0 0,1 1-1 0 0,0 0 1 0 0,0 1 0 0 0,-3 6-1 0 0,3-5-2409 0 0,3-6-4792 0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3:08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15 17503 0 0,'0'0'399'0'0,"11"-14"2958"0"0,-11 14-3249 0 0,0 0 1 0 0,1 0-1 0 0,-1 0 0 0 0,1 0 1 0 0,-1 0-1 0 0,0 0 0 0 0,1-1 0 0 0,-1 1 1 0 0,0 0-1 0 0,1 0 0 0 0,-1 0 0 0 0,0 0 1 0 0,1 1-1 0 0,-1-1 0 0 0,1 0 0 0 0,-1 0 1 0 0,0 0-1 0 0,1 0 0 0 0,-1 0 1 0 0,0 0-1 0 0,1 0 0 0 0,-1 1 0 0 0,0-1 1 0 0,1 0-1 0 0,-1 0 0 0 0,0 1 0 0 0,0-1 1 0 0,1 0-1 0 0,-1 0 0 0 0,0 1 0 0 0,0-1 1 0 0,1 0-1 0 0,-1 1 0 0 0,0-1 0 0 0,0 0 1 0 0,0 0-1 0 0,1 1 0 0 0,-1 1 46 0 0,1 0-1 0 0,-1 0 1 0 0,1 0-1 0 0,-1 0 1 0 0,0 0 0 0 0,0 0-1 0 0,0 0 1 0 0,0 2-1 0 0,-1 4 58 0 0,0-1 0 0 0,-1 0 0 0 0,-4 14 0 0 0,1-10-206 0 0,-1 0 0 0 0,-1 0 0 0 0,-11 15 0 0 0,9-14-7 0 0,-14 24 0 0 0,14-19 2 0 0,9-8 0 0 0,0-8 0 0 0,1 0 0 0 0,-1 0 0 0 0,1 1 0 0 0,0-1 0 0 0,0 0 0 0 0,0-1 0 0 0,0 1 0 0 0,-1 0 0 0 0,1 0 0 0 0,0 0 0 0 0,0 0 0 0 0,1-1 0 0 0,-1 1 0 0 0,0-1 0 0 0,0 1 0 0 0,0-1 0 0 0,0 1 0 0 0,0-1 0 0 0,1 1 0 0 0,-1-1 0 0 0,0 0 0 0 0,0 0 0 0 0,1 0 0 0 0,-1 0 0 0 0,2 0 0 0 0,5 0 0 0 0,0 0 0 0 0,15-3 0 0 0,-16 2 0 0 0,30-6 0 0 0,0-2 0 0 0,-1-1 0 0 0,48-21 0 0 0,-75 28-64 0 0,-8 2-273 0 0,-1 1-138 0 0,0 0-33 0 0,0 0-72 0 0,0 0-285 0 0,0 0-126 0 0,0 0-893 0 0,0 0-3634 0 0,0 0-1564 0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3:09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11 13823 0 0,'0'0'315'0'0,"0"0"45"0"0,0 0 21 0 0,0 0-49 0 0,1-1-220 0 0,0-3 39 0 0,-1 3 569 0 0,0 1 249 0 0,12-4 1224 0 0,-8 4 1354 0 0,-3 4-3465 0 0,0 0-1 0 0,0 0 1 0 0,-1 0-1 0 0,0 0 1 0 0,0 0 0 0 0,0 0-1 0 0,0 0 1 0 0,0 0-1 0 0,-1 0 1 0 0,-2 6-1 0 0,-15 42 988 0 0,11-34-536 0 0,-9 21-461 0 0,-29 49 1 0 0,-5 9-50 0 0,43-80-24 0 0,0 0 0 0 0,1 1 1 0 0,-6 32-1 0 0,11-40 1 0 0,1-10-3 0 0,0 0 0 0 0,0 0 0 0 0,0 1-1 0 0,0-1 1 0 0,0 0 0 0 0,0 0 0 0 0,0 1 0 0 0,0-1-1 0 0,0 0 1 0 0,0 0 0 0 0,0 1 0 0 0,0-1 0 0 0,0 0 0 0 0,0 0-1 0 0,0 0 1 0 0,0 1 0 0 0,0-1 0 0 0,0 0 0 0 0,1 0-1 0 0,-1 1 1 0 0,0-1 0 0 0,0 0 0 0 0,0 0 0 0 0,0 0-1 0 0,0 0 1 0 0,1 1 0 0 0,-1-1 0 0 0,0 0 0 0 0,0 0 0 0 0,0 0-1 0 0,1 0 1 0 0,-1 0 0 0 0,0 0 0 0 0,0 0 0 0 0,1 0-1 0 0,-1 1 1 0 0,0-1 0 0 0,0 0 0 0 0,1 0 0 0 0,-1 0 0 0 0,0 0-1 0 0,0 0 1 0 0,0 0 0 0 0,1 0 0 0 0,-1 0 0 0 0,0 0-1 0 0,1-1 1 0 0,10-2-498 0 0,-10 2 326 0 0,4-2-543 0 0,1-1 1 0 0,-1 1-1 0 0,1-1 0 0 0,-1-1 1 0 0,0 1-1 0 0,0-1 1 0 0,-1 0-1 0 0,8-11 0 0 0,-10 14 337 0 0,19-25-1655 0 0,0 1-11 0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3:09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134 155 15663 0 0,'0'0'356'0'0,"1"-7"994"0"0,-1 5-1333 0 0,9-6 188 0 0,-8 8 873 0 0,-1 0 366 0 0,0 0 76 0 0,0 0-123 0 0,0 0-575 0 0,0 0-248 0 0,0 0-50 0 0,0 0-79 0 0,0 1-422 0 0,0 0-14 0 0,0-1 1 0 0,0 1-1 0 0,0 0 1 0 0,0 0-1 0 0,0 0 1 0 0,0 0-1 0 0,-1 0 1 0 0,1 0-1 0 0,0 0 0 0 0,-1-1 1 0 0,1 1-1 0 0,0 0 1 0 0,-1 0-1 0 0,1 0 1 0 0,-2 1-1 0 0,-4 9-11 0 0,3-5 2 0 0,0 0 0 0 0,1 1 0 0 0,0-1 0 0 0,0 1 0 0 0,0 0 0 0 0,1-1 0 0 0,0 1 0 0 0,0 0 0 0 0,1 8 0 0 0,0-14 0 0 0,0 0 0 0 0,-1-1 0 0 0,1 1 0 0 0,0 0 0 0 0,0-1 0 0 0,0 1 0 0 0,0 0 0 0 0,0-1 0 0 0,0 1 0 0 0,1 0 0 0 0,-1-1 0 0 0,0 1 0 0 0,0 0 0 0 0,0-1 0 0 0,1 1 0 0 0,-1 0 0 0 0,0-1 0 0 0,1 1 0 0 0,-1 0 0 0 0,0-1 0 0 0,1 1 0 0 0,0 0 0 0 0,1 1 0 0 0,3 7 0 0 0,-3-7 0 0 0,0 1 0 0 0,0 1 0 0 0,0-1 0 0 0,0 0 0 0 0,-1 0 0 0 0,2 4 0 0 0,-3-3 0 0 0,0-3 0 0 0,0 0 0 0 0,0 0 0 0 0,0 0 0 0 0,1 0 0 0 0,-1 0 0 0 0,0 0 0 0 0,1 0 0 0 0,-1 0 0 0 0,0 0 0 0 0,1 0 0 0 0,0 0 0 0 0,-1 0 0 0 0,1 0 0 0 0,-1 0 0 0 0,1-1 0 0 0,0 1 0 0 0,0 1 0 0 0,23 24-16 0 0,-8-9 104 0 0,-15-16 283 0 0,-1-1 117 0 0,0 0 21 0 0,0 0-66 0 0,-10 24-278 0 0,-18 3-165 0 0,20-23 254 0 0,0 0 1 0 0,0-1-1 0 0,0 0 1 0 0,-1-1-1 0 0,-9 3 1 0 0,-10 3 266 0 0,-8 0-585 0 0,35-8-273 0 0,1 0-138 0 0,0 0-33 0 0,0 0 65 0 0,0 0 222 0 0,0 0-166 0 0,0 0-101 0 0,0 0-21 0 0,0 0-71 0 0,0 0-285 0 0,0 0-126 0 0,0 0-29 0 0,-6-7-1872 0 0,-6-13-1129 0 0,1 9 1974 0 0</inkml:trace>
  <inkml:trace contextRef="#ctx0" brushRef="#br0" timeOffset="1">105 53 17503 0 0,'0'0'803'0'0,"0"0"-18"0"0,0 0-358 0 0,0 0 341 0 0,8-5 1218 0 0,6-7-327 0 0,-13 10-1554 0 0,1 0-1 0 0,0 0 1 0 0,0 0-1 0 0,0 1 1 0 0,0-1 0 0 0,0 1-1 0 0,1-1 1 0 0,-1 1-1 0 0,0 0 1 0 0,1 0-1 0 0,-1 0 1 0 0,1 0 0 0 0,2-1-1 0 0,47-9 68 0 0,-45 10-172 0 0,0 0 0 0 0,0 0 0 0 0,0 1 0 0 0,0 0 0 0 0,0 0 0 0 0,0 1 0 0 0,13 2 0 0 0,5 1 0 0 0,-15-4 0 0 0,-7 0 0 0 0,1 0 0 0 0,-1 1 0 0 0,0-1 0 0 0,1 1 0 0 0,-1-1 0 0 0,0 1 0 0 0,1 1 0 0 0,-1-1 0 0 0,0 0 0 0 0,0 1 0 0 0,5 2 0 0 0,-6-2-125 0 0,0-1 0 0 0,0 1 0 0 0,0 0-1 0 0,0 0 1 0 0,0 0 0 0 0,0 0 0 0 0,-1 0 0 0 0,1 0-1 0 0,1 3 1 0 0,-2-4-1311 0 0,-1 1-78 0 0,1 7-20 0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3:10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19351 0 0,'0'0'439'0'0,"0"0"62"0"0,0 0 33 0 0,0 0-65 0 0,2 3-309 0 0,6 9-3 0 0,-8-12-60 0 0,1 1 0 0 0,0 0 0 0 0,-1-1 0 0 0,1 1 0 0 0,0-1 0 0 0,0 1 0 0 0,-1-1 0 0 0,1 1 0 0 0,0-1 0 0 0,0 0 0 0 0,0 1 0 0 0,0-1 0 0 0,0 0 0 0 0,0 0 0 0 0,0 0 0 0 0,-1 1 0 0 0,1-1 0 0 0,0 0 0 0 0,0 0 0 0 0,0 0 0 0 0,0-1 0 0 0,1 1 0 0 0,2 0 381 0 0,33 4 776 0 0,-23-2-1112 0 0,0 0 0 0 0,18-1 0 0 0,103-3 1473 0 0,-64 0-1615 0 0,-62 3-64 0 0,-8-1-273 0 0,-1 0-138 0 0,0 0-33 0 0,0 0-140 0 0,0 0-572 0 0,0 0-253 0 0,0 0-51 0 0,0 0-11 0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3:10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17503 0 0,'0'0'399'0'0,"0"0"60"0"0,0 0 21 0 0,0 0-59 0 0,0 0-68 0 0,0 0 742 0 0,0 0 354 0 0,0 0 72 0 0,0 0-123 0 0,0 0-576 0 0,0 0-248 0 0,0 0-50 0 0,1 1-79 0 0,0 2-432 0 0,0 0-1 0 0,-1 0 1 0 0,1 0-1 0 0,-1 0 1 0 0,0 0-1 0 0,0 0 1 0 0,0 0-1 0 0,0 0 1 0 0,0 0-1 0 0,-1 0 1 0 0,1 0 0 0 0,-3 5-1 0 0,-13 38-3 0 0,-55 107-9 0 0,69-148-27 0 0,-1 1 1 0 0,1-1-1 0 0,0 1 0 0 0,-2 7 1 0 0,4-12-670 0 0,0-1-258 0 0,0 0-1558 0 0,0 0-6017 0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3:12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284 382 10135 0 0,'0'0'464'0'0,"0"0"-9"0"0,0-1-295 0 0,4-9 619 0 0,1 1 0 0 0,0 0 0 0 0,0 0 0 0 0,11-13 0 0 0,6-12 2287 0 0,6-10 476 0 0,-19 32-2949 0 0,-1 0-1 0 0,7-15 1 0 0,0-5-239 0 0,-5 13 219 0 0,-1 0-1 0 0,10-32 1 0 0,-16 40-573 0 0,0-1 491 0 0,-3 10 482 0 0,-3-7-405 0 0,1 3-552 0 0,-2 4-16 0 0,-2-1 0 0 0,-1 1 0 0 0,0 1 0 0 0,0 3 0 0 0,0 1 0 0 0,-1 1 0 0 0,1-1 0 0 0,0-4 0 0 0,0-1 0 0 0,0 0 0 0 0,7 2 0 0 0,-1 0 0 0 0,1 0 0 0 0,0 0 0 0 0,-1 0 0 0 0,1-1 0 0 0,-1 1 0 0 0,1 0 0 0 0,0 0 0 0 0,-1 0 0 0 0,1-1 0 0 0,0 1 0 0 0,-1 0 0 0 0,1 0 0 0 0,0-1 0 0 0,-1 1 0 0 0,1 0 0 0 0,0-1 0 0 0,0 1 0 0 0,-1 0 0 0 0,1-1 0 0 0,0 1 0 0 0,0 0 0 0 0,0-1 0 0 0,-1 1 0 0 0,1-1 0 0 0,0 1 0 0 0,0 0 0 0 0,0-1 0 0 0,0 1 0 0 0,0-1 0 0 0,0 0 0 0 0,0 1 0 0 0,-2-7 0 0 0,1-1 0 0 0,-1 2 0 0 0,-4 9 0 0 0,-6 5 0 0 0,9-6 0 0 0,-6 10 0 0 0,-10 12 0 0 0,-38 63 0 0 0,28-38 0 0 0,-46 83 0 0 0,56-88 0 0 0,10-21 0 0 0,-21 35 0 0 0,-30 49 0 0 0,48-77 0 0 0,11-29-77 0 0,1 0 1 0 0,0-1-1 0 0,-1 1 0 0 0,1-1 1 0 0,-1 1-1 0 0,1-1 0 0 0,-1 1 1 0 0,1-1-1 0 0,-1 1 0 0 0,0-1 1 0 0,1 1-1 0 0,-1-1 0 0 0,1 0 1 0 0,-1 1-1 0 0,0-1 0 0 0,1 0 0 0 0,-1 0 1 0 0,0 1-1 0 0,1-1 0 0 0,-1 0 1 0 0,0 0-1 0 0,0 0 0 0 0,1 0 1 0 0,-1 0-1 0 0,0 0 0 0 0,1 0 1 0 0,-1 0-1 0 0,0 0 0 0 0,0 0 1 0 0,1 0-1 0 0,-1-1 0 0 0,0 1 1 0 0,1 0-1 0 0,-1 0 0 0 0,0-1 1 0 0,1 1-1 0 0,-1 0 0 0 0,1-1 1 0 0,-1 1-1 0 0,0-2 0 0 0,0 2-31 0 0,0 0-1365 0 0,1 0-51 0 0,0 0-11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4:34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11975 0 0,'0'0'267'0'0,"0"0"42"0"0,0 0 17 0 0,0 0-28 0 0,2 2-196 0 0,0 0 266 0 0,1-1 1 0 0,-1 1 0 0 0,1-1-1 0 0,-1 1 1 0 0,1-1 0 0 0,-1 0 0 0 0,1 0-1 0 0,0 0 1 0 0,0 0 0 0 0,-1 0-1 0 0,1 0 1 0 0,0-1 0 0 0,0 0 0 0 0,6 1-1 0 0,-7-1 214 0 0,6 1 826 0 0,1 1 66 0 0,17 4-175 0 0,-24-5-1158 0 0,0 0 1 0 0,-1-1-1 0 0,1 1 1 0 0,0 0-1 0 0,0 0 1 0 0,0 0-1 0 0,-1 0 1 0 0,1 0 0 0 0,-1 0-1 0 0,1 0 1 0 0,-1 1-1 0 0,1-1 1 0 0,0 2-1 0 0,5 9-125 0 0,-7-9-16 0 0,0-1 0 0 0,1 1 0 0 0,-1 0 0 0 0,0 0 0 0 0,0 0 0 0 0,-1-1 0 0 0,1 1 0 0 0,0 0 0 0 0,-1 0 0 0 0,0-1 0 0 0,0 1 0 0 0,0 0 0 0 0,0-1 0 0 0,0 1 0 0 0,0-1 0 0 0,-1 1 0 0 0,1-1 0 0 0,-1 1 0 0 0,1-1 0 0 0,-1 0 0 0 0,0 0 0 0 0,-4 4 0 0 0,-4 2 0 0 0,-1 1 0 0 0,1-2 0 0 0,-19 11 0 0 0,19-12 0 0 0,-10 6 0 0 0,11-5 0 0 0,-1-2 0 0 0,0 1 0 0 0,0-1 0 0 0,0-1 0 0 0,-1 1 0 0 0,-11 2 0 0 0,12-5 72 0 0,9-1 299 0 0,1-1 117 0 0,0 0 21 0 0,0 0-134 0 0,3 0-577 0 0,19-1-383 0 0,41 3 0 0 0,-62-2 599 0 0,51-2 1577 0 0,-41 3-1655 0 0,-9-1-273 0 0,-2 0-138 0 0,0 0-33 0 0,0 0 65 0 0,0 0 17 0 0,0 0-1028 0 0,0 0-473 0 0,0-4-97 0 0,0-14-22 0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3:12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17503 0 0,'0'0'399'0'0,"0"0"60"0"0,0 0 21 0 0,0 0-59 0 0,0 0-136 0 0,1-1 457 0 0,2-2-161 0 0,0 0 0 0 0,0 0 1 0 0,0 0-1 0 0,0 0 1 0 0,2-5-1 0 0,-1 2 182 0 0,1 0 0 0 0,0 0 0 0 0,0 0-1 0 0,6-5 1 0 0,5-10-892 0 0,-15 20-551 0 0,-1 1-270 0 0,0 0-1015 0 0,0 0-4023 0 0,0 0-1724 0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3:13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27 19351 0 0,'0'0'439'0'0,"1"-3"62"0"0,-1 2-456 0 0,0 1 0 0 0,0-1-1 0 0,1 0 1 0 0,-1 0 0 0 0,0 0-1 0 0,1 1 1 0 0,-1-1 0 0 0,1 0 0 0 0,-1 0-1 0 0,1 1 1 0 0,-1-1 0 0 0,1 0 0 0 0,0 1-1 0 0,-1-1 1 0 0,1 1 0 0 0,0-1-1 0 0,-1 1 1 0 0,1-1 0 0 0,0 1 0 0 0,0 0-1 0 0,0-1 1 0 0,-1 1 0 0 0,1 0-1 0 0,0-1 1 0 0,1 1 0 0 0,12-6 612 0 0,-13 6-635 0 0,-1 0 0 0 0,0 0 0 0 0,0 0 0 0 0,0 0 1 0 0,0 0-1 0 0,0 0 0 0 0,0 0 0 0 0,0 0 0 0 0,0 0 0 0 0,0 0 0 0 0,0 0 0 0 0,0 0 0 0 0,0-1 0 0 0,0 1 0 0 0,0 0 0 0 0,0 0 0 0 0,0 0 0 0 0,0 0 0 0 0,0 0 1 0 0,0 0-1 0 0,0 0 0 0 0,0 0 0 0 0,0 0 0 0 0,0 0 0 0 0,-1 0 0 0 0,1-1 0 0 0,0 1 0 0 0,0 0 0 0 0,0 0 0 0 0,0 0 0 0 0,0 0 0 0 0,0 0 0 0 0,0 0 0 0 0,0 0 1 0 0,0 0-1 0 0,0 0 0 0 0,0 0 0 0 0,0 0 0 0 0,0 0 0 0 0,0 0 0 0 0,0 0 0 0 0,-1 0 0 0 0,1 0 0 0 0,0 0 0 0 0,0 0 0 0 0,0 0 0 0 0,0 0 0 0 0,0 0 0 0 0,0 0 1 0 0,0 0-1 0 0,0 0 0 0 0,0 0 0 0 0,0 0 0 0 0,0 0 0 0 0,-1 0 0 0 0,1 0 0 0 0,0 0 0 0 0,0 0 0 0 0,0 0 0 0 0,0 0 0 0 0,0 0 0 0 0,0 0 0 0 0,0 0 0 0 0,-17 0 2022 0 0,-8 6-2020 0 0,0 1 0 0 0,-27 12 0 0 0,25-4 937 0 0,22-12-711 0 0,1 0 0 0 0,-1 0-1 0 0,-9 3 1 0 0,49-7-234 0 0,1-5-16 0 0,-17 3 0 0 0,36-9 0 0 0,-39 7 0 0 0,0 1 0 0 0,26-3 0 0 0,-25 6 0 0 0,-13 3 0 0 0,-3 0 0 0 0,0-2 0 0 0,0 1 0 0 0,-1-1 0 0 0,1 1 0 0 0,0-1 0 0 0,-1 0 0 0 0,1 1 0 0 0,-1-1 0 0 0,1 1 0 0 0,-1-1 0 0 0,1 1 0 0 0,-1 0 0 0 0,1-1 0 0 0,-1 1 0 0 0,1-1 0 0 0,-1 1 0 0 0,0 0 0 0 0,1-1 0 0 0,-1 1 0 0 0,0 0 0 0 0,0 0 0 0 0,1-1 0 0 0,-1 1 0 0 0,0 0 0 0 0,0 0 0 0 0,0-1 0 0 0,0 1 0 0 0,0 0 0 0 0,0 0 0 0 0,0-1 0 0 0,0 1 0 0 0,0 0 0 0 0,-1-1 0 0 0,1 1 0 0 0,0 0 0 0 0,0 0 0 0 0,-1 0 0 0 0,0 1 0 0 0,-1 6 0 0 0,-1 1 0 0 0,-1-1 0 0 0,1-1 0 0 0,-1 1 0 0 0,-1 0 0 0 0,-6 8 0 0 0,-35 41 0 0 0,45-56 0 0 0,-84 83 0 0 0,32-33 0 0 0,46-44 0 0 0,0 0 0 0 0,-1 0 0 0 0,0-1 0 0 0,0 0 0 0 0,0 0 0 0 0,-1-1 0 0 0,-11 5 0 0 0,15-8 0 0 0,7-3 0 0 0,10-5 0 0 0,-7 4 0 0 0,3-3 0 0 0,-7 5 0 0 0,0 0 0 0 0,-1-1 0 0 0,1 1 0 0 0,-1 0 0 0 0,1 0 0 0 0,0-1 0 0 0,-1 1 0 0 0,1 0 0 0 0,-1 0 0 0 0,1 0 0 0 0,0 0 0 0 0,-1 0 0 0 0,1 0 0 0 0,0 0 0 0 0,-1 0 0 0 0,1 0 0 0 0,0 0 0 0 0,0 1 0 0 0,2 3 0 0 0,-3-4 0 0 0,8 7 0 0 0,-4-1 0 0 0,-4 3 0 0 0,5 1 0 0 0,-3-9 0 0 0,-1 1 0 0 0,1-1 0 0 0,0 0 0 0 0,0 1 0 0 0,0-1 0 0 0,0 0 0 0 0,0 0 0 0 0,0 0 0 0 0,0-1 0 0 0,0 1 0 0 0,0 0 0 0 0,4 0 0 0 0,30 2 0 0 0,-21-3 0 0 0,-12 0-309 0 0,-1 0 0 0 0,1 0 0 0 0,0 0-1 0 0,-1-1 1 0 0,1 1 0 0 0,0-1 0 0 0,3-1 0 0 0,1-1-1776 0 0,0 0 1 0 0,0-1-1 0 0,6-4 0 0 0,0-1-5183 0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3:13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86 21191 0 0,'3'-1'480'0'0,"-1"0"-362"0"0,32-19 1323 0 0,-32 19-1380 0 0,1-1 0 0 0,-1 0 0 0 0,0 0 0 0 0,0 0 0 0 0,0 0 0 0 0,0-1 0 0 0,0 1 0 0 0,0 0 0 0 0,-1-1 0 0 0,1 0 0 0 0,1-5 0 0 0,-2 6 174 0 0,0 0 0 0 0,1-1 0 0 0,-1 1 0 0 0,0 0 0 0 0,1 0-1 0 0,-1 0 1 0 0,4-3 0 0 0,1-2 419 0 0,-5 6-142 0 0,-1 1-69 0 0,-1-1-294 0 0,0 0-148 0 0,1 1-1 0 0,-1 0 1 0 0,1 0-1 0 0,0-1 1 0 0,-1 1-1 0 0,1 0 1 0 0,-1 0-1 0 0,1 0 1 0 0,-1 0-1 0 0,1-1 1 0 0,-1 1-1 0 0,1 0 1 0 0,-1 0-1 0 0,1 0 1 0 0,-1 0-1 0 0,1 0 1 0 0,-1 0-1 0 0,1 0 1 0 0,-1 0-1 0 0,1 1 1 0 0,-1-1-1 0 0,1 0 1 0 0,-1 0-1 0 0,1 0 1 0 0,-1 0-1 0 0,1 1 1 0 0,0-1-1 0 0,-1 0 1 0 0,1 0-1 0 0,-1 1 1 0 0,1-1-1 0 0,0 0 1 0 0,-1 1-1 0 0,-1 0-1 0 0,-50 24 1 0 0,35-18 0 0 0,-1 1 0 0 0,2 1 0 0 0,-29 20 0 0 0,37-24 0 0 0,6-3 0 0 0,0-1 0 0 0,0 0 0 0 0,1 1 0 0 0,-1-1 0 0 0,0 1 0 0 0,1-1 0 0 0,-1 1 0 0 0,1 0 0 0 0,-1-1 0 0 0,1 1 0 0 0,0 0 0 0 0,0 0 0 0 0,0 0 0 0 0,0 0 0 0 0,0 0 0 0 0,0 1 0 0 0,1-1 0 0 0,-1 0 0 0 0,1 0 0 0 0,-1 0 0 0 0,1 1 0 0 0,0-1 0 0 0,0 0 0 0 0,0 0 0 0 0,0 4 0 0 0,0-3 0 0 0,1 0 0 0 0,-1 1 0 0 0,0-1 0 0 0,1 0 0 0 0,0 1 0 0 0,0-1 0 0 0,0 0 0 0 0,0 0 0 0 0,1 0 0 0 0,-1 0 0 0 0,1 0 0 0 0,0 0 0 0 0,0 0 0 0 0,0 0 0 0 0,0-1 0 0 0,0 1 0 0 0,0-1 0 0 0,1 0 0 0 0,-1 1 0 0 0,4 1 0 0 0,7 4 0 0 0,-1-1 0 0 0,1 0 0 0 0,21 8 0 0 0,-20-9 0 0 0,24 13 0 0 0,-33-16 0 0 0,-3-2 0 0 0,0 0 0 0 0,-1 0 0 0 0,1 0 0 0 0,0 0 0 0 0,0 1 0 0 0,-1-1 0 0 0,1 0 0 0 0,-1 1 0 0 0,1-1 0 0 0,-1 1 0 0 0,0-1 0 0 0,1 1 0 0 0,-1 0 0 0 0,0 0 0 0 0,0-1 0 0 0,0 1 0 0 0,-1 0 0 0 0,1 0 0 0 0,0 0 0 0 0,-1 0 0 0 0,1 0 0 0 0,-1 0 0 0 0,1 0 0 0 0,-1 0 0 0 0,0 0 0 0 0,0 0 0 0 0,0 1 0 0 0,0-1 0 0 0,-1 0 0 0 0,1 2 0 0 0,-1-2 0 0 0,1 2 0 0 0,-1 1 0 0 0,1-1 0 0 0,0 0 0 0 0,0 0 0 0 0,0 0 0 0 0,0 0 0 0 0,1 0 0 0 0,0 5 0 0 0,0-7 0 0 0,0 0 0 0 0,-1 0 0 0 0,1 0 0 0 0,-1 0 0 0 0,1 0 0 0 0,-1 0 0 0 0,0 1 0 0 0,0-1 0 0 0,-1 2 0 0 0,-4 7 0 0 0,2-7 0 0 0,0 0 0 0 0,0 0 0 0 0,0 0 0 0 0,0 0 0 0 0,-1-1 0 0 0,1 1 0 0 0,-1-1 0 0 0,-7 5 0 0 0,-31 17 0 0 0,35-21 171 0 0,-1 0-1 0 0,1 0 1 0 0,-1-1 0 0 0,0 0-1 0 0,-16 3 1 0 0,20-5-114 0 0,0-1 0 0 0,0 0 0 0 0,0 0 0 0 0,0 0 0 0 0,0 0-1 0 0,0-1 1 0 0,1 0 0 0 0,-1 1 0 0 0,0-1 0 0 0,0-1 0 0 0,1 1 0 0 0,-1-1 0 0 0,0 1 0 0 0,1-1-1 0 0,0 0 1 0 0,-1 0 0 0 0,-2-3 0 0 0,5 4-57 0 0,0 1 0 0 0,0-1 0 0 0,0 0 0 0 0,1 0 0 0 0,-1 0 0 0 0,0 0 0 0 0,0 0 0 0 0,1 0 0 0 0,-1 0 0 0 0,1 0 0 0 0,-1 0 0 0 0,1 0 0 0 0,-1 0 0 0 0,1 0 0 0 0,0 0 0 0 0,-1 0 0 0 0,1 0 0 0 0,0-1 0 0 0,0 1 0 0 0,0 0 0 0 0,0 0 0 0 0,0 0 0 0 0,0 0 0 0 0,0-1 0 0 0,0 1 0 0 0,0 0 0 0 0,1 0 0 0 0,0-2 0 0 0,0-2 0 0 0,0 0 0 0 0,1 0 0 0 0,-1-1 0 0 0,1 1 0 0 0,0 0 0 0 0,1 0 0 0 0,-1 0 0 0 0,1 0 0 0 0,0 0 0 0 0,0 0 0 0 0,7-7 0 0 0,4-3 0 0 0,25-21 0 0 0,-31 29 0 0 0,28-23 0 0 0,25-23 0 0 0,-55 46 0 0 0,1 0 0 0 0,-1-1 0 0 0,0 0 0 0 0,-1 0 0 0 0,0 0 0 0 0,5-12 0 0 0,-8 16-46 0 0,-1 0 0 0 0,0 1 0 0 0,0-1 1 0 0,0 0-1 0 0,-1 0 0 0 0,1 0 0 0 0,-1 0 0 0 0,0 0 0 0 0,0 0 0 0 0,0 0 0 0 0,-1 1 0 0 0,1-1 1 0 0,-2-4-1 0 0,1 5-14 0 0,1 1 0 0 0,-1-1 0 0 0,0 0 0 0 0,0 1 0 0 0,-1-1 0 0 0,1 1 0 0 0,0-1 0 0 0,-1 1 0 0 0,0 0 0 0 0,1-1 0 0 0,-1 1 0 0 0,0 0 0 0 0,0 0 0 0 0,0 1-1 0 0,-1-1 1 0 0,1 0 0 0 0,0 1 0 0 0,-4-3 0 0 0,-12-2-2175 0 0,0 1-4045 0 0,-1 2-2070 0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3:14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 15663 0 0,'0'0'719'0'0,"0"0"-20"0"0,0 0-374 0 0,0 0 84 0 0,0 0 82 0 0,-2 0 18 0 0,-7 0-186 0 0,6 0 73 0 0,0 0 0 0 0,0-1 0 0 0,0 2 1 0 0,0-1-1 0 0,0 0 0 0 0,0 1 0 0 0,0-1 0 0 0,0 1 0 0 0,0 0 0 0 0,1 0 0 0 0,-5 2 0 0 0,-3 4-210 0 0,0 0 1 0 0,0 1-1 0 0,0 0 0 0 0,1 1 0 0 0,1 0 0 0 0,-1 0 1 0 0,1 1-1 0 0,-12 21 0 0 0,-2 4-26 0 0,2 2 0 0 0,2 0 0 0 0,1 2 0 0 0,2 0 0 0 0,1 0 0 0 0,3 1 0 0 0,1 1 0 0 0,-8 76 0 0 0,16-99-80 0 0,2-1-1 0 0,0 1 0 0 0,1 0 1 0 0,0 0-1 0 0,2-1 1 0 0,0 1-1 0 0,6 18 1 0 0,-5-24-417 0 0,1-1 1 0 0,0 1-1 0 0,0-1 1 0 0,1 0-1 0 0,1 0 1 0 0,0-1 0 0 0,0 1-1 0 0,1-2 1 0 0,0 1-1 0 0,17 15 1 0 0,-11-14-1656 0 0,27 18 0 0 0,-13-15-55 0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3:15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9 13823 0 0,'0'0'630'0'0,"0"0"-13"0"0,2-1-393 0 0,16-3 75 0 0,-17 4-212 0 0,0-1 1 0 0,0 1-1 0 0,0-1 0 0 0,0 1 1 0 0,0 0-1 0 0,0-1 0 0 0,0 1 1 0 0,0 0-1 0 0,0 0 0 0 0,0 0 1 0 0,0 0-1 0 0,0 0 0 0 0,1 0 1 0 0,-1 0-1 0 0,0 0 0 0 0,0 0 0 0 0,0 1 1 0 0,0-1-1 0 0,0 0 0 0 0,0 1 1 0 0,0-1-1 0 0,0 1 0 0 0,0-1 1 0 0,0 1-1 0 0,0-1 0 0 0,0 1 1 0 0,-1-1-1 0 0,1 1 0 0 0,1 1 1 0 0,3 5 217 0 0,0 1 1 0 0,-1-1-1 0 0,1 1 1 0 0,-2 0-1 0 0,1 0 1 0 0,-1 1 0 0 0,0-1-1 0 0,-1 1 1 0 0,0 0-1 0 0,0-1 1 0 0,0 12-1 0 0,1 17 296 0 0,-3 48 0 0 0,0-78-328 0 0,-2 43-213 0 0,-2-1 0 0 0,-13 57 0 0 0,10-75-63 0 0,-1-1 0 0 0,-1 1 0 0 0,-2-2 0 0 0,-22 43 0 0 0,8-27 3 0 0,-2-2 0 0 0,-57 71 0 0 0,17-39-64 0 0,66-74-273 0 0,-3 0-390 0 0,2-1-3596 0 0,2 0 2240 0 0,0 0-4799 0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3:1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68 13823 0 0,'0'-6'201'0'0,"1"-7"2938"0"0,1 11-2554 0 0,0-1 0 0 0,0 0 0 0 0,0 1-1 0 0,0 0 1 0 0,5-4 0 0 0,-6 5-10 0 0,2-2-356 0 0,1 0 0 0 0,-1 1 0 0 0,1-1 0 0 0,-1 1 0 0 0,1 0 0 0 0,0 0 0 0 0,0 1 0 0 0,0-1 0 0 0,0 1 0 0 0,0 0 0 0 0,6-1 0 0 0,5-1 372 0 0,27 0 0 0 0,-37 3-246 0 0,65 0-97 0 0,-63 1-23 0 0,0-1 0 0 0,-1 1 0 0 0,1 1 0 0 0,0-1 0 0 0,0 1 0 0 0,-1 1 0 0 0,13 5 0 0 0,-12-1-76 0 0,-6-6-148 0 0,-1 0 0 0 0,0 1-1 0 0,1-1 1 0 0,-1 0 0 0 0,0 1 0 0 0,0-1 0 0 0,0 0-1 0 0,0 1 1 0 0,0-1 0 0 0,0 1 0 0 0,-1-1 0 0 0,1 0-1 0 0,0 1 1 0 0,-1-1 0 0 0,1 0 0 0 0,-1 0 0 0 0,1 1-1 0 0,-1-1 1 0 0,0 0 0 0 0,1 0 0 0 0,-1 0 0 0 0,0 0-1 0 0,0 0 1 0 0,-1 2 0 0 0,-3 2-2 0 0,-1 1 0 0 0,0-1 0 0 0,-6 5 0 0 0,9-8 1 0 0,-106 70 417 0 0,105-70-391 0 0,-37 27 854 0 0,28-19-525 0 0,-20 13-1 0 0,27-20-352 0 0,1 0-1 0 0,0 0 1 0 0,0 1-1 0 0,0 0 1 0 0,0 0 0 0 0,0 0-1 0 0,1 1 1 0 0,0-1-1 0 0,-4 7 1 0 0,1 3-2 0 0,8-9 0 0 0,0-3 0 0 0,-1 1-22 0 0,1-1 0 0 0,0 1 0 0 0,0-1 1 0 0,0 1-1 0 0,0-1 0 0 0,0 0 0 0 0,0 1 0 0 0,0-1 0 0 0,1 0 0 0 0,-1 0 1 0 0,1 0-1 0 0,0 0 0 0 0,0 0 0 0 0,-1 0 0 0 0,1-1 0 0 0,0 1 0 0 0,1-1 1 0 0,-1 1-1 0 0,0-1 0 0 0,0 0 0 0 0,1 0 0 0 0,2 1 0 0 0,7 3-226 0 0,1-1-1 0 0,-1-1 0 0 0,17 3 0 0 0,-11-2-36 0 0,-6-1-711 0 0,0-1 0 0 0,1 0 0 0 0,-1-1-1 0 0,25 0 1 0 0,0-4-536 0 0,-3 5-4 0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3:16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19351 0 0,'0'0'886'0'0,"0"0"-21"0"0,0 0-410 0 0,2 0 320 0 0,4-3-334 0 0,0 1-1 0 0,0-1 0 0 0,0-1 0 0 0,0 1 1 0 0,-1-1-1 0 0,0 0 0 0 0,1 0 0 0 0,-1 0 0 0 0,-1-1 1 0 0,1 0-1 0 0,6-9 0 0 0,-7 7-440 0 0,-3-1 0 0 0,-1 2-133 0 0,0 4-563 0 0,-9 1-1268 0 0,-1 1 941 0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3:21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145 143 10135 0 0,'0'0'231'0'0,"0"0"29"0"0,3-2 19 0 0,10-7 105 0 0,-7 4 1079 0 0,1 1 1 0 0,-1 0-1 0 0,10-5 0 0 0,5 2-310 0 0,-20 6-641 0 0,-1 1-68 0 0,1-1-289 0 0,2-3-138 0 0,-8 1-17 0 0,2-3 0 0 0,3-1 0 0 0,0 7 0 0 0,0-1 0 0 0,0 1 0 0 0,0-1 0 0 0,0 1 0 0 0,0-1 0 0 0,0 0 0 0 0,1 1 0 0 0,-1-1 0 0 0,0 1 0 0 0,0-1 0 0 0,0 1 0 0 0,1-1 0 0 0,-1 1 0 0 0,0-1 0 0 0,1 1 0 0 0,-1-1 0 0 0,0 1 0 0 0,1-1 0 0 0,-1 1 0 0 0,1 0 0 0 0,0-1 0 0 0,0 0 0 0 0,0 0 12 0 0,0-1 0 0 0,-1 1 0 0 0,1 0 0 0 0,0 1 0 0 0,0-1 0 0 0,0 0 0 0 0,0 0 0 0 0,0 0-1 0 0,0 0 1 0 0,0 1 0 0 0,0-1 0 0 0,0 0 0 0 0,0 1 0 0 0,0-1 0 0 0,0 1 0 0 0,2-1 0 0 0,0 0 228 0 0,-1 0 248 0 0,-2 1 21 0 0,0 0-66 0 0,0-2-294 0 0,1-6-133 0 0,1-2 220 0 0,-1 9-366 0 0,2-1 377 0 0,0-15 1448 0 0,-4 12-1623 0 0,1 4 299 0 0,0 0-192 0 0,-1-3 708 0 0,1 4-860 0 0,-1 0 0 0 0,1-1 0 0 0,-1 1 0 0 0,1 0 0 0 0,-1 0 0 0 0,1 0 0 0 0,-1 0 0 0 0,1 0 0 0 0,-1 0-1 0 0,1 0 1 0 0,-1 0 0 0 0,1 0 0 0 0,-1 0 0 0 0,1 0 0 0 0,0 0 0 0 0,-1 0 0 0 0,1 0 0 0 0,-1 0 0 0 0,0 1 0 0 0,-10 3-27 0 0,1 0 0 0 0,0 1 0 0 0,-15 9 0 0 0,19-10 0 0 0,0 1 0 0 0,0-1 0 0 0,1 1 0 0 0,-7 7 0 0 0,-13 20 0 0 0,19-25 0 0 0,-1 0 0 0 0,1 1 0 0 0,1-1 0 0 0,0 2 0 0 0,0-1 0 0 0,-4 10 0 0 0,6-11 0 0 0,-1 1 0 0 0,0-1 0 0 0,-9 13 0 0 0,-3 6 0 0 0,7-11 0 0 0,5-8 0 0 0,1 0 0 0 0,-1 0 0 0 0,1 0 0 0 0,0 0 0 0 0,-3 14 0 0 0,2-9 0 0 0,3-9 0 0 0,0-1 0 0 0,0 1 0 0 0,0 0 0 0 0,0-1 0 0 0,1 1 0 0 0,0 0 0 0 0,-1-1 0 0 0,1 1 0 0 0,0 0 0 0 0,0-1 0 0 0,1 6 0 0 0,-2-6 0 0 0,1-1 0 0 0,0-1 0 0 0,0 1 0 0 0,0 0 0 0 0,0-1 0 0 0,0 1 0 0 0,0 0 0 0 0,0 0 0 0 0,0-1 0 0 0,0 1 0 0 0,1 0 0 0 0,-1 0 0 0 0,0-1 0 0 0,0 1 0 0 0,1 0 0 0 0,-1-1 0 0 0,0 1 0 0 0,1-1 0 0 0,-1 1 0 0 0,1 0 0 0 0,-1-1 0 0 0,1 1 0 0 0,0 0 0 0 0,-1 0 0 0 0,1 0 0 0 0,0 0 0 0 0,0 1 0 0 0,0-1 0 0 0,0 0 0 0 0,0 1 0 0 0,0-1 0 0 0,0 0 0 0 0,1 0 0 0 0,-1 0 0 0 0,0 0 0 0 0,1 0 0 0 0,-1 0 0 0 0,1 0 0 0 0,-1-1 0 0 0,1 1 0 0 0,-1 0 0 0 0,1-1 0 0 0,0 1 0 0 0,-1-1 0 0 0,1 0 0 0 0,1 1 0 0 0,1-1 0 0 0,-1 0 0 0 0,0 0 0 0 0,0 0 0 0 0,0-1 0 0 0,0 1 0 0 0,0-1 0 0 0,0 0 0 0 0,0 0 0 0 0,0 0 0 0 0,0 0 0 0 0,0 0 0 0 0,0-1 0 0 0,0 1 0 0 0,-1-1 0 0 0,5-2 0 0 0,-1-1 0 0 0,-1 1 0 0 0,1-1 0 0 0,-1 0 0 0 0,0-1 0 0 0,7-9 0 0 0,13-19 321 0 0,-14 20 24 0 0,0-1 1 0 0,-1 0-1 0 0,-1 0 1 0 0,14-33-1 0 0,-21 42-345 0 0,6-17 0 0 0,8-34 0 0 0,-14 50 0 0 0,-1 0 0 0 0,0 0 0 0 0,-1 0 0 0 0,0 0 0 0 0,0 0 0 0 0,0 0 0 0 0,-1 0 0 0 0,0 0 0 0 0,-3-13 0 0 0,3 19 6 0 0,1 1-10 0 0,0-1 1 0 0,0 1-1 0 0,0-1 0 0 0,0 1 0 0 0,0-1 1 0 0,0 1-1 0 0,-1 0 0 0 0,1-1 0 0 0,0 1 1 0 0,0-1-1 0 0,-1 1 0 0 0,1 0 0 0 0,0-1 0 0 0,-1 1 1 0 0,1 0-1 0 0,0 0 0 0 0,-1-1 0 0 0,1 1 1 0 0,0 0-1 0 0,-1 0 0 0 0,1-1 0 0 0,0 1 1 0 0,-1 0-1 0 0,1 0 0 0 0,-1 0 0 0 0,1 0 0 0 0,-1-1 1 0 0,1 1-1 0 0,0 0 0 0 0,-1 0 0 0 0,1 0 1 0 0,-1 0-1 0 0,1 0 0 0 0,-1 0 0 0 0,1 0 0 0 0,-1 1 1 0 0,0-1-269 0 0,-1 0 0 0 0,1 1 0 0 0,0-1 0 0 0,0 1 0 0 0,0-1 0 0 0,-1 1 0 0 0,1-1-1 0 0,0 1 1 0 0,0 0 0 0 0,0 0 0 0 0,-1 0 0 0 0,-4 6-6066 0 0,3 2-1374 0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3:21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17503 0 0,'0'0'399'0'0,"0"0"60"0"0,0 0 21 0 0,1-2-59 0 0,7-7 426 0 0,0-1 1 0 0,-1 0-1 0 0,10-18 1 0 0,10-14 2050 0 0,-25 41-2891 0 0,-2 1-9 0 0,1-1-1 0 0,-1 1 1 0 0,0-1-1 0 0,1 1 0 0 0,-1-1 1 0 0,0 1-1 0 0,1-1 1 0 0,-1 0-1 0 0,0 1 0 0 0,1-1 1 0 0,-1 1-1 0 0,0-1 1 0 0,0 0-1 0 0,0 1 1 0 0,0-1-1 0 0,0 1 0 0 0,0-1 1 0 0,0 0-1 0 0,0 1 1 0 0,0-2-1 0 0,0 1-334 0 0,0 1-138 0 0,0 0-1034 0 0,0 0-4210 0 0,0 0-1801 0 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3:21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56 13823 0 0,'2'-3'135'0'0,"0"1"0"0"0,0 0 0 0 0,0 0-1 0 0,1-1 1 0 0,-1 1 0 0 0,1 1 0 0 0,2-3 0 0 0,0 1-28 0 0,0 0-1 0 0,-1-1 1 0 0,0 1 0 0 0,1-1 0 0 0,3-5 0 0 0,4-1 3935 0 0,-11 9-2645 0 0,-1 1-574 0 0,0 0-250 0 0,0 0-49 0 0,0 0-11 0 0,0 0-1 0 0,0 0 0 0 0,0 0 0 0 0,-7 4 87 0 0,-9 7-411 0 0,0 1-1 0 0,1 1 1 0 0,0 0 0 0 0,1 1 0 0 0,0 0-1 0 0,1 1 1 0 0,1 1 0 0 0,0 0 0 0 0,1 1-1 0 0,-10 21 1 0 0,8-14-188 0 0,7-13 0 0 0,1 0 0 0 0,-6 13 0 0 0,10-19 0 0 0,0-1 0 0 0,0 1 0 0 0,0 0 0 0 0,0 0 0 0 0,1 0 0 0 0,0-1 0 0 0,0 1 0 0 0,1 9 0 0 0,-1-13 0 0 0,0 0 0 0 0,0 0 0 0 0,0 0 0 0 0,0-1 0 0 0,0 1 0 0 0,0 0 0 0 0,0 0 0 0 0,0 0 0 0 0,0-1 0 0 0,1 1 0 0 0,-1 0 0 0 0,0 0 0 0 0,1-1 0 0 0,-1 1 0 0 0,1 0 0 0 0,-1-1 0 0 0,1 1 0 0 0,-1 0 0 0 0,1-1 0 0 0,-1 1 0 0 0,1-1 0 0 0,-1 1 0 0 0,1-1 0 0 0,0 1 0 0 0,-1-1 0 0 0,1 1 0 0 0,0-1 0 0 0,-1 0 0 0 0,1 1 0 0 0,0-1 0 0 0,1 1 0 0 0,1 0 0 0 0,-1 1 0 0 0,-2-2 0 0 0,1 1 0 0 0,0-1 0 0 0,-1 1 0 0 0,1-1 0 0 0,-1 1 0 0 0,1-1 0 0 0,0 0 0 0 0,-1 1 0 0 0,1-1 0 0 0,0 0 0 0 0,-1 0 0 0 0,1 1 0 0 0,0-1 0 0 0,-1 0 0 0 0,1 0 0 0 0,0 0 0 0 0,0 0 0 0 0,-1 0 0 0 0,1 0 0 0 0,1 0 0 0 0,3 0 0 0 0,0 0 0 0 0,0-1 0 0 0,1 1 0 0 0,-1-1 0 0 0,0 0 0 0 0,0-1 0 0 0,0 1 0 0 0,0-1 0 0 0,0 0 0 0 0,0 0 0 0 0,-1-1 0 0 0,1 0 0 0 0,-1 1 0 0 0,1-1 0 0 0,-1-1 0 0 0,6-5 0 0 0,-4 2 0 0 0,0 0 0 0 0,-1 0 0 0 0,0 0 0 0 0,-1-1 0 0 0,0 0 0 0 0,0 0 0 0 0,0 0 0 0 0,-1 0 0 0 0,0-1 0 0 0,-1 1 0 0 0,2-12 0 0 0,0-7 0 0 0,-2 0 0 0 0,-2-37 0 0 0,0 36 0 0 0,0 25 0 0 0,0 1 0 0 0,0 0 0 0 0,0-1 0 0 0,0 1 0 0 0,0-1 0 0 0,-1 1 0 0 0,1 0 0 0 0,-1-1 0 0 0,0 1 0 0 0,0 0 0 0 0,0-1 0 0 0,-2-3 0 0 0,-4 1 0 0 0,6 5-94 0 0,-1 0 0 0 0,0 0 1 0 0,0-1-1 0 0,1 1 0 0 0,-1 0 0 0 0,0 0 0 0 0,0 1 0 0 0,1-1 1 0 0,-1 0-1 0 0,0 1 0 0 0,1-1 0 0 0,-1 1 0 0 0,0-1 0 0 0,1 1 1 0 0,-1 0-1 0 0,1 0 0 0 0,-3 1 0 0 0,-26 22-2924 0 0,19-15 2100 0 0,-6 7-1114 0 0,3 1-15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4:36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168 100 8287 0 0,'0'0'191'0'0,"0"0"26"0"0,0 0 9 0 0,0 0 110 0 0,0 0 444 0 0,0 0 196 0 0,0 0 42 0 0,0 0-63 0 0,0 0-290 0 0,0 0-121 0 0,0 0-28 0 0,0 0-4 0 0,0-2 0 0 0,10-27 2560 0 0,-9 28-2560 0 0,-1 1 0 0 0,0 0 0 0 0,0 0 0 0 0,0 0 0 0 0,0 0 0 0 0,7-6 297 0 0,-5 6 2053 0 0,-2 4-2860 0 0,0-1 0 0 0,-1 1 0 0 0,0-1 0 0 0,0 1 0 0 0,0-1 0 0 0,0 1 0 0 0,0-1 0 0 0,-1 1 0 0 0,1-1-1 0 0,-4 5 1 0 0,1-1-2 0 0,0 1-1 0 0,1-1 0 0 0,0 0 1 0 0,0 1-1 0 0,-2 11 0 0 0,4-14 1 0 0,-6 18 0 0 0,5-16 0 0 0,1-4 0 0 0,0 0 0 0 0,0-1 0 0 0,-1 1 0 0 0,1 0 0 0 0,0-1 0 0 0,-1 1 0 0 0,0-1 0 0 0,-1 3 0 0 0,-6 10 0 0 0,7-13 0 0 0,-10 8 0 0 0,3-2 0 0 0,-5 2 0 0 0,10-9 0 0 0,0-1 0 0 0,-6 2 0 0 0,-1-4 0 0 0,6 2 0 0 0,3 0 0 0 0,1 0 0 0 0,0 0 0 0 0,0-1 0 0 0,-1 1 0 0 0,1 0 0 0 0,0-1 0 0 0,-1 1 0 0 0,1-1 0 0 0,0 1 0 0 0,0-1 0 0 0,0 1 0 0 0,0-1 0 0 0,-1 0 0 0 0,1 0 0 0 0,0 1 0 0 0,0-1 0 0 0,0 0 0 0 0,0-1 0 0 0,0 1 0 0 0,0 1 0 0 0,0-1 0 0 0,1 1 0 0 0,-1-1 0 0 0,0 1 0 0 0,1-1 0 0 0,-1 1 0 0 0,1-1 0 0 0,-1 1 0 0 0,0-1 0 0 0,1 0 0 0 0,-1 1 0 0 0,1-1 0 0 0,0 0 0 0 0,-1 0 0 0 0,1 1 0 0 0,0-1 0 0 0,-1 0 0 0 0,1 0 0 0 0,0 1 0 0 0,0-3 0 0 0,-1 0 0 0 0,-1-3 0 0 0,-1-1 0 0 0,1 1 0 0 0,1-1 0 0 0,-1 0 0 0 0,1 0 0 0 0,1 1 0 0 0,-1-1 0 0 0,1 0 0 0 0,1-10 0 0 0,-2-35 0 0 0,1 41 0 0 0,3 0 0 0 0,-3 9 32 0 0,0 1-1 0 0,1 0 1 0 0,-1-1 0 0 0,1 1-1 0 0,-1-1 1 0 0,1 1 0 0 0,-1 0-1 0 0,1 0 1 0 0,0-1 0 0 0,0 1-1 0 0,0 0 1 0 0,0 0 0 0 0,0 0-1 0 0,0 0 1 0 0,0 0 0 0 0,0 0-1 0 0,0 0 1 0 0,0 0-1 0 0,2-1 1 0 0,2-1 266 0 0,-4 0-125 0 0,1 0-41 0 0,14-7 664 0 0,-5 4-780 0 0,1 3-16 0 0,0 5 0 0 0,2 5 0 0 0,8 8 0 0 0,2-1 0 0 0,-12-11 0 0 0,-6-3 0 0 0,-2 0 0 0 0,1-1 0 0 0,0 1 0 0 0,0-1 0 0 0,-1 0 0 0 0,7-2 0 0 0,15-8 0 0 0,-21 9 0 0 0,0 0 0 0 0,0-1 0 0 0,9-1 0 0 0,0 1 0 0 0,-1 0 0 0 0,-1-1 0 0 0,1-1 0 0 0,0 0 0 0 0,11-6 0 0 0,-6 3 0 0 0,-14 6 0 0 0,2-3 0 0 0,-10 5 0 0 0,-10 3 0 0 0,14-3 0 0 0,-11 3-703 0 0,-25 9-7275 0 0,24-6 811 0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3:22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55 19351 0 0,'0'0'439'0'0,"12"-12"1225"0"0,-7 6-617 0 0,0 0 1 0 0,-1-1-1 0 0,7-14 0 0 0,-10 20-751 0 0,-1 0 248 0 0,0 1-28 0 0,0 0-72 0 0,-1 1-289 0 0,-12 20-140 0 0,7-12-15 0 0,0 0 1 0 0,1 0-1 0 0,-1 1 0 0 0,2 0 0 0 0,0 0 1 0 0,0 0-1 0 0,-3 12 0 0 0,7-7 0 0 0,4-11 0 0 0,-3-3 0 0 0,2 4 0 0 0,-2-4 0 0 0,0 0 0 0 0,0 0 0 0 0,0 1 0 0 0,0-1 0 0 0,0 0 0 0 0,0 0 0 0 0,0 0 0 0 0,0 0 0 0 0,1 0 0 0 0,-1 0 0 0 0,0 0 0 0 0,1-1 0 0 0,-1 1 0 0 0,0 0 0 0 0,1-1 0 0 0,2 1 0 0 0,28 11 0 0 0,-19-7 0 0 0,23 10 0 0 0,-35-14 0 0 0,0-1 0 0 0,0 1 0 0 0,0 0 0 0 0,0-1 0 0 0,0 1 0 0 0,0 0 0 0 0,0 0 0 0 0,0-1 0 0 0,0 1 0 0 0,0 0 0 0 0,0 0 0 0 0,0 0 0 0 0,0 0 0 0 0,-1 0 0 0 0,1 1 0 0 0,0-1 0 0 0,-1 0 0 0 0,1 0 0 0 0,-1 0 0 0 0,1 0 0 0 0,-1 1 0 0 0,0-1 0 0 0,0 0 0 0 0,1 0 0 0 0,-1 1 0 0 0,0-1 0 0 0,0 3 0 0 0,0 0 0 0 0,0 1 16 0 0,-1-1 1 0 0,1 1-1 0 0,-1-1 1 0 0,0 1-1 0 0,0-1 0 0 0,0 1 1 0 0,-1-1-1 0 0,1 0 1 0 0,-1 0-1 0 0,0 1 0 0 0,0-1 1 0 0,-1 0-1 0 0,1-1 1 0 0,-1 1-1 0 0,0 0 0 0 0,0-1 1 0 0,0 0-1 0 0,0 1 1 0 0,-1-1-1 0 0,1-1 0 0 0,-1 1 1 0 0,0 0-1 0 0,0-1 1 0 0,0 0-1 0 0,0 0 0 0 0,-5 2 1 0 0,-34 17 626 0 0,35-16-523 0 0,1-1 1 0 0,-1 0-1 0 0,-1 0 0 0 0,1-1 0 0 0,0 0 1 0 0,-1 0-1 0 0,-9 1 0 0 0,10-4-120 0 0,2-2 0 0 0,-1 0 0 0 0,5 1 0 0 0,1 0 0 0 0,0 1 0 0 0,0-1 0 0 0,0 0 0 0 0,-1 1 0 0 0,1-1 0 0 0,0 1 0 0 0,-1 0 0 0 0,1-1 0 0 0,0 1 0 0 0,-1 0 0 0 0,1 0 0 0 0,-1-1 0 0 0,1 1 0 0 0,0 0 0 0 0,-1 1 0 0 0,1-1 0 0 0,-1 0 0 0 0,1 0 0 0 0,0 1 0 0 0,-2-1 0 0 0,1 1 0 0 0,-47 7-1992 0 0,43-7 1604 0 0,5-1 234 0 0,1 1 0 0 0,-1-1 1 0 0,0 0-1 0 0,0 0 0 0 0,1 0 0 0 0,-1 0 0 0 0,0 0 0 0 0,0 0 1 0 0,1 0-1 0 0,-1 0 0 0 0,0 0 0 0 0,0 0 0 0 0,1-1 0 0 0,-1 1 1 0 0,-1 0-1 0 0,1-1-1073 0 0,0 1-858 0 0,-15-7-1999 0 0,13 4 3160 0 0,0 2-1635 0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3:22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2 133 17503 0 0,'0'0'803'0'0,"-1"-7"266"0"0,1 5-929 0 0,-1 1-1 0 0,2-1 0 0 0,-1 0 1 0 0,0 0-1 0 0,0 0 0 0 0,0 1 1 0 0,1-1-1 0 0,-1 0 1 0 0,1 1-1 0 0,0-1 0 0 0,-1 0 1 0 0,1 1-1 0 0,0-1 1 0 0,0 1-1 0 0,0-1 0 0 0,0 1 1 0 0,0 0-1 0 0,0-1 0 0 0,0 1 1 0 0,1 0-1 0 0,-1 0 1 0 0,0-1-1 0 0,1 1 0 0 0,-1 0 1 0 0,1 1-1 0 0,-1-1 0 0 0,1 0 1 0 0,-1 0-1 0 0,1 1 1 0 0,2-1-1 0 0,-1-1 56 0 0,23-11 1359 0 0,45-16 0 0 0,-35 15-1291 0 0,-26 10-224 0 0,-1 0 0 0 0,1 1 0 0 0,-1 0 1 0 0,1 1-1 0 0,0-1 0 0 0,0 2 1 0 0,0 0-1 0 0,11-1 0 0 0,0 0-39 0 0,-13 2 0 0 0,-9 7 0 0 0,0-6-497 0 0,0 1 0 0 0,0-1 0 0 0,0 1-1 0 0,-1-1 1 0 0,1 0 0 0 0,0 1 0 0 0,-1-1 0 0 0,1 0 0 0 0,-1 0-1 0 0,0 0 1 0 0,-3 2 0 0 0,-1 0-2203 0 0,0 1-5458 0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3:24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42 8287 0 0,'0'0'191'0'0,"0"0"26"0"0,0 0 9 0 0,0-1-34 0 0,0-1 91 0 0,0 0 1 0 0,-1 0-1 0 0,1 0 1 0 0,0 0-1 0 0,-1 0 1 0 0,1 0-1 0 0,-1 0 1 0 0,0 0-1 0 0,1 0 1 0 0,-1 0-1 0 0,-1-1 1 0 0,-2-6 2107 0 0,4 8-1214 0 0,0 1-121 0 0,0 0-28 0 0,-7-5 2172 0 0,5 5-3082 0 0,0 0 0 0 0,0 0 0 0 0,0 0 0 0 0,-1 0 1 0 0,1 0-1 0 0,0 1 0 0 0,0-1 0 0 0,0 1 0 0 0,0 0 0 0 0,-1 0 0 0 0,1 0 0 0 0,0 0 0 0 0,1 0 0 0 0,-1 0 0 0 0,0 0 0 0 0,0 1 0 0 0,0-1 0 0 0,-1 2 0 0 0,-6 6-98 0 0,-16 18 0 0 0,20-21 292 0 0,-20 23 9 0 0,1 0 0 0 0,2 1 0 0 0,1 1 0 0 0,-23 44 0 0 0,34-52-321 0 0,1 0 0 0 0,0 0 0 0 0,2 0 0 0 0,1 1 0 0 0,-4 27 0 0 0,8-35 0 0 0,1 0 0 0 0,1 0 0 0 0,0 0 0 0 0,1 0 0 0 0,0 0 0 0 0,1 0 0 0 0,1-1 0 0 0,9 30 0 0 0,-10-41 0 0 0,-1 0 0 0 0,1 0 0 0 0,0-1 0 0 0,0 1 0 0 0,0 0 0 0 0,1-1 0 0 0,-1 1 0 0 0,1-1 0 0 0,0 0 0 0 0,0 0 0 0 0,0 0 0 0 0,0 0 0 0 0,0-1 0 0 0,6 5 0 0 0,-3-4 0 0 0,0-1 0 0 0,0 0 0 0 0,0 1 0 0 0,0-2 0 0 0,0 1 0 0 0,1-1 0 0 0,-1 0 0 0 0,12 0 0 0 0,2 0-1460 0 0,33-5 0 0 0,-29 0-6732 0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3:25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4 15663 0 0,'0'0'356'0'0,"0"0"50"0"0,0 0 20 0 0,3 0-42 0 0,1-1-96 0 0,1 0-1 0 0,0 0 0 0 0,0 1 1 0 0,-1-1-1 0 0,8 2 0 0 0,-9-1 38 0 0,-1 1 0 0 0,0-1 0 0 0,0 1-1 0 0,0 0 1 0 0,0 0 0 0 0,0 0 0 0 0,2 1-1 0 0,6 3-38 0 0,-8-4-157 0 0,0 0 0 0 0,0 1 0 0 0,0 0 0 0 0,1-1-1 0 0,-2 1 1 0 0,1 0 0 0 0,0 0 0 0 0,0 0 0 0 0,-1 0 0 0 0,1 0 0 0 0,-1 1-1 0 0,2 2 1 0 0,14 33 1210 0 0,-11-22-801 0 0,-2-6-524 0 0,-1 1-1 0 0,0 0 1 0 0,-1 0-1 0 0,0 0 1 0 0,-1 0 0 0 0,0 0-1 0 0,-1 0 1 0 0,0 0-1 0 0,0 0 1 0 0,-1 0 0 0 0,-4 17-1 0 0,-2 4-10 0 0,-2 0 0 0 0,-21 48 0 0 0,22-60-3 0 0,-2 1 0 0 0,0-1 0 0 0,-1-1 0 0 0,-1 0 0 0 0,-27 32 0 0 0,26-36-193 0 0,9-9-72 0 0,-1 0 0 0 0,0-1 0 0 0,0 0 0 0 0,0 0 0 0 0,-11 8 0 0 0,15-12-1609 0 0,-1-2-3643 0 0,-4 0-1565 0 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3:25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75 19351 0 0,'0'0'439'0'0,"-5"-16"1225"0"0,6 14-1517 0 0,0 0 1 0 0,0 0 0 0 0,0 0-1 0 0,0 0 1 0 0,1 0 0 0 0,-1 0-1 0 0,0 0 1 0 0,1 1 0 0 0,-1-1-1 0 0,1 0 1 0 0,0 1 0 0 0,-1 0-1 0 0,1-1 1 0 0,0 1 0 0 0,0 0-1 0 0,0 0 1 0 0,0 0 0 0 0,0 0-1 0 0,4-1 1 0 0,8-3 620 0 0,27-6 1 0 0,-29 8-1095 0 0,1 0 526 0 0,0 1-1 0 0,0 0 1 0 0,0 2 0 0 0,0-1-1 0 0,0 1 1 0 0,1 1 0 0 0,-1 0 0 0 0,0 1-1 0 0,18 5 1 0 0,-10 3-200 0 0,-20-10 1 0 0,0 0-1 0 0,0 1 1 0 0,-1-1 0 0 0,1 1-1 0 0,0-1 1 0 0,0 1 0 0 0,0-1-1 0 0,-1 1 1 0 0,1 0 0 0 0,0-1-1 0 0,-1 1 1 0 0,1 0 0 0 0,-1 0-1 0 0,1-1 1 0 0,-1 1 0 0 0,1 0-1 0 0,-1 0 1 0 0,1 0 0 0 0,-1 0-1 0 0,0-1 1 0 0,1 1-1 0 0,-1 0 1 0 0,0 0 0 0 0,0 0-1 0 0,0 0 1 0 0,0 0 0 0 0,0 0-1 0 0,0 0 1 0 0,0 0 0 0 0,0 0-1 0 0,0 0 1 0 0,0 0 0 0 0,0 0-1 0 0,-1-1 1 0 0,1 1 0 0 0,-1 2-1 0 0,0 0 48 0 0,0 1 121 0 0,-1 0 1 0 0,0 0-1 0 0,0 0 0 0 0,0-1 0 0 0,-1 1 0 0 0,1 0 1 0 0,-1-1-1 0 0,0 0 0 0 0,0 0 0 0 0,-5 5 1 0 0,-3 2-72 0 0,-1 2-88 0 0,-28 20 0 0 0,-4 4-14 0 0,28-22 4 0 0,11-10 0 0 0,0 0 0 0 0,1 0 0 0 0,0 0 0 0 0,0 0 0 0 0,0 1 0 0 0,1-1 0 0 0,-1 1 0 0 0,-4 10 0 0 0,7-12 0 0 0,-1-1 0 0 0,1 1 0 0 0,0 0 0 0 0,1-1 0 0 0,-1 1 0 0 0,0 0 0 0 0,1 0 0 0 0,0-1 0 0 0,-1 1 0 0 0,1 0 0 0 0,0 0 0 0 0,1 0 0 0 0,0 4 0 0 0,-1-5 0 0 0,1 0 0 0 0,0 0 0 0 0,0 0 0 0 0,0 0 0 0 0,0 0 0 0 0,1 0 0 0 0,-1-1 0 0 0,1 1 0 0 0,-1 0 0 0 0,1-1 0 0 0,-1 1 0 0 0,1-1 0 0 0,0 1 0 0 0,0-1 0 0 0,0 0 0 0 0,-1 1 0 0 0,4 0 0 0 0,17 9 0 0 0,25 10 0 0 0,-38-18 0 0 0,0 0 0 0 0,0 0 0 0 0,0-1 0 0 0,0-1 0 0 0,0 1 0 0 0,11-1 0 0 0,-16-1-51 0 0,1-1 0 0 0,-1 0 0 0 0,1 1 0 0 0,-1-2 0 0 0,0 1 0 0 0,5-2 0 0 0,8-3-421 0 0,-15 6 112 0 0,-1-1-1 0 0,1 0 1 0 0,-1 1 0 0 0,0-1 0 0 0,1 0 0 0 0,-1 0 0 0 0,0 0 0 0 0,0 0 0 0 0,2-2-1 0 0,-1 2-8848 0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3:27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10 161 15663 0 0,'0'0'356'0'0,"0"0"50"0"0,0 0 20 0 0,0 0-42 0 0,-1 1-250 0 0,-6 0 19 0 0,6-1 567 0 0,1 0 249 0 0,0 0 45 0 0,0 0-61 0 0,0 0-288 0 0,0 0-121 0 0,0 0-28 0 0,0 0-4 0 0,0 0 0 0 0,0 0 0 0 0,0 0 0 0 0,0 0-68 0 0,16 1-272 0 0,-2-1 400 0 0,0 0 0 0 0,18-4 0 0 0,-13 2-256 0 0,105-7-228 0 0,-42-4 1723 0 0,-2-1-1646 0 0,-27 4-165 0 0,74-5 0 0 0,-26 3 0 0 0,103-7 0 0 0,-152 16 0 0 0,184-10 0 0 0,-185 8 0 0 0,-29 3 0 0 0,27 0 0 0 0,-42 2 0 0 0,63 2 0 0 0,73-8 0 0 0,-66 4 0 0 0,-31 1 0 0 0,80-9 0 0 0,-10-1 0 0 0,-97 9 0 0 0,-14 1 0 0 0,-1 0 0 0 0,1 1 0 0 0,-1-1 0 0 0,8 2 0 0 0,-7-1 0 0 0,0 0 0 0 0,-1 1 0 0 0,1-1 0 0 0,9-2 0 0 0,14 0 0 0 0,-18 1 0 0 0,-1 2 0 0 0,-1 2 0 0 0,0-1 0 0 0,0-1-64 0 0,-6-1-273 0 0,-6-4-1524 0 0,-3-3-5105 0 0,-3 7-1822 0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3:29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63 11975 0 0,'0'0'547'0'0,"0"0"-11"0"0,7-15 1521 0 0,-4 3-676 0 0,0-10 5026 0 0,-3 21-6386 0 0,0 1 0 0 0,0-1-1 0 0,0 1 1 0 0,0-1 0 0 0,0 1 0 0 0,0-1-1 0 0,0 1 1 0 0,-1-1 0 0 0,1 1 0 0 0,0-1-1 0 0,0 1 1 0 0,0-1 0 0 0,-1 1 0 0 0,1-1-1 0 0,0 1 1 0 0,0 0 0 0 0,-1-1 0 0 0,1 1-1 0 0,0-1 1 0 0,-1 1 0 0 0,1 0 0 0 0,0-1-1 0 0,-1 1 1 0 0,1 0 0 0 0,-1-1 0 0 0,0 1-1 0 0,0-1 55 0 0,0 1 0 0 0,0 0 0 0 0,0 0 0 0 0,0 0 0 0 0,0-1 0 0 0,-1 1 0 0 0,1 0 0 0 0,0 1 0 0 0,0-1 0 0 0,0 0 0 0 0,-2 0 0 0 0,-1 2 126 0 0,0-1-1 0 0,0 0 1 0 0,0 1 0 0 0,0 0-1 0 0,-5 3 1 0 0,-1 2-201 0 0,1 1 0 0 0,0 0 0 0 0,1 1 0 0 0,-12 15 0 0 0,-27 42 0 0 0,37-50 0 0 0,0 0 0 0 0,2 1 0 0 0,0 0 0 0 0,0 0 0 0 0,-8 34 0 0 0,15-46 0 0 0,0-1 0 0 0,0 1 0 0 0,1-1 0 0 0,-1 1 0 0 0,1 0 0 0 0,0-1 0 0 0,0 1 0 0 0,1 7 0 0 0,3 4 0 0 0,-1-12 0 0 0,-1-1 0 0 0,-1-1 14 0 0,0-1 0 0 0,1 1 0 0 0,-1 0 0 0 0,0 0 0 0 0,0-1 0 0 0,1 1 0 0 0,-1 0 0 0 0,1-1 0 0 0,-1 0 0 0 0,1 1 0 0 0,0-1 0 0 0,0 0 0 0 0,-1 0 0 0 0,1 0 0 0 0,0 0 0 0 0,0 0 0 0 0,0 0 0 0 0,3 0 0 0 0,-2 0 36 0 0,0-1 0 0 0,0 0 0 0 0,1 0 0 0 0,-1 0 0 0 0,0 0 0 0 0,0 0 0 0 0,0-1 0 0 0,0 1 0 0 0,0-1-1 0 0,0 0 1 0 0,4-1 0 0 0,1-2 63 0 0,0 0 1 0 0,-1 0-1 0 0,1-1 0 0 0,-1 1 0 0 0,0-2 0 0 0,0 1 0 0 0,-1-1 0 0 0,7-7 0 0 0,-3 1-88 0 0,-1 0-1 0 0,-1-1 1 0 0,0 0 0 0 0,0 0 0 0 0,6-18 0 0 0,24-75-7 0 0,-26 68-20 0 0,-2 0-62 0 0,-8 32-1087 0 0,-2 8-2362 0 0,-2 7 116 0 0,1-3 3865 0 0,-6 12-2515 0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3:29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19351 0 0,'0'0'439'0'0,"0"0"62"0"0,4-8 502 0 0,0-3-323 0 0,0-1 0 0 0,0 1 1 0 0,2-18-1 0 0,3-12 848 0 0,-7 39-1486 0 0,0-12-351 0 0,-2 13-1083 0 0,0 1-514 0 0,0 0-115 0 0,0 0-25 0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3:30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79 15663 0 0,'0'0'719'0'0,"0"0"-20"0"0,-12-17 3398 0 0,2 1 120 0 0,-5 24-4045 0 0,8-3-172 0 0,0 1 0 0 0,0 0 0 0 0,0 0 0 0 0,1 0 0 0 0,0 1 0 0 0,-8 12 0 0 0,-27 47 0 0 0,8 2 0 0 0,31-64 0 0 0,1 0 0 0 0,-1 1 0 0 0,1-1 0 0 0,0 0 0 0 0,0 1 0 0 0,1-1 0 0 0,-1 0 0 0 0,1 1 0 0 0,1 5 0 0 0,1 0 72 0 0,-1-8-50 0 0,0 0 0 0 0,0 0-1 0 0,1-1 1 0 0,-1 1 0 0 0,0 0 0 0 0,1-1-1 0 0,-1 0 1 0 0,1 1 0 0 0,-1-1-1 0 0,1 0 1 0 0,-1 0 0 0 0,1 1 0 0 0,0-1-1 0 0,0-1 1 0 0,0 1 0 0 0,2 1 0 0 0,-1-1 52 0 0,1-1 1 0 0,-1 1 0 0 0,1-1-1 0 0,-1 1 1 0 0,1-1 0 0 0,-1 0 0 0 0,1 0-1 0 0,6-2 1 0 0,-1 0 81 0 0,1 0-1 0 0,-1-1 1 0 0,0-1 0 0 0,0 0-1 0 0,16-9 1 0 0,-13 6-54 0 0,-1-1 1 0 0,0-1-1 0 0,-1 1 1 0 0,0-2-1 0 0,0 1 0 0 0,-1-1 1 0 0,0-1-1 0 0,-1 0 1 0 0,12-19-1 0 0,-16 23-48 0 0,-1 0 0 0 0,1 0 0 0 0,-1 0 0 0 0,0-1 0 0 0,-1 1-1 0 0,0-1 1 0 0,0 1 0 0 0,-1-1 0 0 0,0 0 0 0 0,0 0 0 0 0,0 0 0 0 0,-1 0 0 0 0,-1 0 0 0 0,1 1-1 0 0,-1-1 1 0 0,-1 0 0 0 0,1 0 0 0 0,-4-7 0 0 0,5 13-76 0 0,-1 0 0 0 0,0 0 1 0 0,1 0-1 0 0,-1 0 0 0 0,0 1 0 0 0,0-1 0 0 0,0 0 0 0 0,-1 1 1 0 0,1-1-1 0 0,0 1 0 0 0,0-1 0 0 0,-1 1 0 0 0,1 0 0 0 0,-1 0 1 0 0,0-1-1 0 0,1 1 0 0 0,-1 0 0 0 0,0 0 0 0 0,1 0 0 0 0,-1 1 1 0 0,0-1-1 0 0,0 0 0 0 0,0 1 0 0 0,0-1 0 0 0,0 1 0 0 0,0 0 1 0 0,0-1-1 0 0,-3 1 0 0 0,-3 1-327 0 0,0 0-1 0 0,0 1 1 0 0,0 0-1 0 0,0 0 1 0 0,-12 5-1 0 0,0 0-759 0 0,6-2-5350 0 0,-1 3-1891 0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3:34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47 13823 0 0,'0'0'315'0'0,"0"0"45"0"0,0 0 21 0 0,1-2-49 0 0,10-28-69 0 0,-10 29 457 0 0,-2-11 4333 0 0,1 12-5031 0 0,0 0 1 0 0,0 0-1 0 0,0 0 0 0 0,-1 0 1 0 0,1 0-1 0 0,0 0 0 0 0,0 0 1 0 0,0-1-1 0 0,0 1 0 0 0,0 0 0 0 0,-1 0 1 0 0,1 0-1 0 0,0 0 0 0 0,0 0 1 0 0,0 0-1 0 0,-1 0 0 0 0,1 0 0 0 0,0 0 1 0 0,0 0-1 0 0,0 0 0 0 0,0 0 1 0 0,-1 0-1 0 0,1 0 0 0 0,0 0 1 0 0,0 0-1 0 0,0 0 0 0 0,0 0 0 0 0,-1 0 1 0 0,1 0-1 0 0,0 0 0 0 0,0 0 1 0 0,0 1-1 0 0,0-1 0 0 0,-1 0 0 0 0,-9 6 1183 0 0,-13 14 925 0 0,17-15-1925 0 0,-19 20-205 0 0,1 1 0 0 0,1 1 0 0 0,1 1 0 0 0,1 1 0 0 0,2 1 0 0 0,1 0 0 0 0,1 2 0 0 0,-14 38 0 0 0,24-51 0 0 0,0 0 0 0 0,2 0 0 0 0,1 0 0 0 0,0 0 0 0 0,1 0 0 0 0,1 1 0 0 0,1 25 0 0 0,1-34 0 0 0,1-1 0 0 0,0 0 0 0 0,1 1 0 0 0,0-1 0 0 0,0 0 0 0 0,1 0 0 0 0,0-1 0 0 0,1 1 0 0 0,0-1 0 0 0,1 1 0 0 0,0-1 0 0 0,0 0 0 0 0,1-1 0 0 0,0 1 0 0 0,11 11 0 0 0,-2-7-454 0 0,0 0-1 0 0,0-2 1 0 0,1 0 0 0 0,31 17-1 0 0,-22-17-1489 0 0,0 0 0 0 0,50 14 0 0 0,-22-12-5576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4:37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12 8287 0 0,'0'0'382'0'0,"0"0"-8"0"0,-2 1-240 0 0,-4 3 19 0 0,4-3 567 0 0,-11 12 2485 0 0,11-9 5931 0 0,7-3-8902 0 0,1 0 1 0 0,-1 0-1 0 0,1 0 0 0 0,-1-1 1 0 0,1 0-1 0 0,-1 0 0 0 0,1-1 1 0 0,-1 1-1 0 0,1-1 0 0 0,5-2 0 0 0,18-2 365 0 0,55-8-599 0 0,-52 7 0 0 0,0-1 0 0 0,-25 6 287 0 0,0 0 0 0 0,0 0 0 0 0,12 2-1 0 0,-12-1 7 0 0,-5 0 82 0 0,-2 0-577 0 0,2 0-248 0 0,6 1-50 0 0,-6-1 58 0 0,-2 0 221 0 0,0 0-166 0 0,0 0-101 0 0,0 0-21 0 0,0 0-71 0 0,0 0-285 0 0,0 0-126 0 0,0 0-29 0 0,0 0-140 0 0,0 0-572 0 0,0 0-253 0 0,0 0-51 0 0,0 0-11 0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3:33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95 2759 0 0,'0'0'107'0'0,"0"0"-19"0"0,0 0 128 0 0,0 0 520 0 0,0 0 233 0 0,0 0 45 0 0,-1-1-129 0 0,-4-4-506 0 0,5 5-214 0 0,0-1 1 0 0,-1 0-1 0 0,1 0 1 0 0,0 0-1 0 0,-1 0 1 0 0,1 1-1 0 0,0-1 1 0 0,0 0-1 0 0,-1 0 0 0 0,1 0 1 0 0,0 0-1 0 0,0 0 1 0 0,0 1-1 0 0,0-1 1 0 0,1 0-1 0 0,-1 0 1 0 0,0 0-1 0 0,0-1 1 0 0,4-11 1696 0 0,-3 12-1350 0 0,2-9 1024 0 0,-2 8-1630 0 0,0-1 680 0 0,0 0 0 0 0,0 1 0 0 0,0-1 0 0 0,0 0 0 0 0,0 1 0 0 0,1-1 0 0 0,-1 1 0 0 0,1-1 0 0 0,0 1 0 0 0,-1-1 0 0 0,1 1 0 0 0,0 0 0 0 0,1 0 0 0 0,3-3 0 0 0,2-1 294 0 0,-13 9 724 0 0,-15 14 624 0 0,7-2-2228 0 0,-16 13 0 0 0,15-15 0 0 0,-17 21 0 0 0,26-27 0 0 0,5 0 0 0 0,4-5 0 0 0,0 0 0 0 0,-1 0 0 0 0,1 0 0 0 0,0-1 0 0 0,0 1 0 0 0,1-1 0 0 0,-1 0 0 0 0,0 0 0 0 0,0-1 0 0 0,5 1 0 0 0,5-1 0 0 0,-6 0 0 0 0,0-1 0 0 0,1 2 0 0 0,-1-1 0 0 0,0 1 0 0 0,0 0 0 0 0,15 5 0 0 0,-8-1 0 0 0,-13-4 0 0 0,-1-1 0 0 0,0 0 0 0 0,0 1 0 0 0,0-1 0 0 0,0 1 0 0 0,0 0 0 0 0,0-1 0 0 0,-1 1 0 0 0,1 0 0 0 0,0-1 0 0 0,0 1 0 0 0,0 0 0 0 0,-1 0 0 0 0,1 0 0 0 0,0 0 0 0 0,-1 0 0 0 0,2 2 0 0 0,-1-2 0 0 0,1 2 0 0 0,-1-1 0 0 0,0 0 0 0 0,0 1 0 0 0,0-1 0 0 0,-1 0 0 0 0,1 1 0 0 0,0-1 0 0 0,-1 1 0 0 0,0-1 0 0 0,1 1 0 0 0,-1-1 0 0 0,0 1 0 0 0,-1 0 0 0 0,1-1 0 0 0,0 1 0 0 0,-1-1 0 0 0,1 1 0 0 0,-1-1 0 0 0,0 1 0 0 0,1-1 0 0 0,-4 5 0 0 0,2-2 0 0 0,-1 0 0 0 0,1 1 0 0 0,-1-1 0 0 0,-1-1 0 0 0,1 1 0 0 0,-1 0 0 0 0,1-1 0 0 0,-9 8 0 0 0,-11 7 215 0 0,16-12-62 0 0,0-1 0 0 0,-1 0-1 0 0,1 0 1 0 0,-1-1 0 0 0,0 0 0 0 0,0 0-1 0 0,-1-1 1 0 0,0 0 0 0 0,0-1 0 0 0,0 1-1 0 0,-17 2 1 0 0,23-5-153 0 0,0-1 0 0 0,1 0 0 0 0,-1 0 0 0 0,0 0 0 0 0,1 0 0 0 0,-1-1 0 0 0,0 1 0 0 0,1-1 0 0 0,-1 1 0 0 0,1-1 0 0 0,-1 0 0 0 0,1 0 0 0 0,-5-2 0 0 0,7 3 0 0 0,-1-1 0 0 0,1 1 0 0 0,-1 0 0 0 0,1 0 0 0 0,-1-1 0 0 0,1 1 0 0 0,0 0 0 0 0,-1-1 0 0 0,1 1 0 0 0,0 0 0 0 0,-1-1 0 0 0,1 1 0 0 0,0 0 0 0 0,-1-1 0 0 0,1 1 0 0 0,0-1 0 0 0,0 1 0 0 0,-1 0 0 0 0,1-1 0 0 0,0 1 0 0 0,0-1 0 0 0,0 1 0 0 0,0-1 0 0 0,0 1 0 0 0,0-1 0 0 0,-1 1 0 0 0,1-1 0 0 0,0 1 0 0 0,0-1 0 0 0,1 1 0 0 0,-1-2 0 0 0,0 1 0 0 0,-3-35 0 0 0,0 30 0 0 0,-1 0-64 0 0,3 5-273 0 0,1 1-138 0 0,0 0-33 0 0,-5-3 284 0 0,2 2-2078 0 0,0 0-5572 0 0,-4-3 162 0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3:3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17503 0 0,'0'0'399'0'0,"0"0"60"0"0,0 0 21 0 0,1-1-59 0 0,31-11-175 0 0,8-3 2518 0 0,-36 13-2488 0 0,0 0-1 0 0,0 0 1 0 0,0 1-1 0 0,0 0 1 0 0,6-2-1 0 0,-3 2-1 0 0,-1-1 0 0 0,0 1-1 0 0,1-2 1 0 0,-1 1-1 0 0,10-6 1 0 0,-3-2-675 0 0,-12 9-74 0 0,-1 1-33 0 0,5-5-1148 0 0,-3 4-2961 0 0,-2 1 2570 0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3:35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9 13823 0 0,'0'0'315'0'0,"0"0"45"0"0,0 0 21 0 0,2 0-49 0 0,19-6 1091 0 0,-7 3 120 0 0,-11 3-1166 0 0,0 1 1 0 0,1 0-1 0 0,-1 0 1 0 0,1 0-1 0 0,-1 0 1 0 0,0 0-1 0 0,0 0 0 0 0,0 1 1 0 0,0 0-1 0 0,0-1 1 0 0,0 1-1 0 0,5 4 1 0 0,1 3-216 0 0,0-1 0 0 0,10 12 0 0 0,-15-15-106 0 0,0 1 1 0 0,-1-1-1 0 0,1 1 1 0 0,-1 0-1 0 0,0-1 1 0 0,-1 2-1 0 0,1-1 1 0 0,-1 0-1 0 0,0 0 1 0 0,-1 1-1 0 0,1-1 1 0 0,-1 1-1 0 0,-1-1 1 0 0,1 1-1 0 0,-1-1 1 0 0,0 1-1 0 0,-2 6 1 0 0,-1 11 187 0 0,-2-1 0 0 0,0 0 0 0 0,-12 30 0 0 0,15-47-240 0 0,-11 26-4 0 0,-1-1 0 0 0,-23 39 0 0 0,24-48 0 0 0,0 1 403 0 0,-1 0 1 0 0,-1 0-1 0 0,-27 29 0 0 0,20-20-1795 0 0,15-28 1103 0 0,-5-3-1662 0 0,9-1-5204 0 0,3 0 73 0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3:35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46 15663 0 0,'0'0'719'0'0,"-6"-5"230"0"0,-7-4-412 0 0,4 4 3438 0 0,22-6-2403 0 0,-5 9-1134 0 0,-1 0 0 0 0,1 0 1 0 0,12 0-1 0 0,5-1-56 0 0,-8 1-91 0 0,-1 0 1 0 0,0 2-1 0 0,1 0 1 0 0,30 4-1 0 0,-39-3-219 0 0,1 1 0 0 0,-1 0 0 0 0,0 0 0 0 0,0 1 0 0 0,16 7 0 0 0,-22-9-65 0 0,0 0 1 0 0,1 0-1 0 0,-1 1 0 0 0,0-1 1 0 0,0 1-1 0 0,0 0 0 0 0,0-1 1 0 0,0 1-1 0 0,-1 0 0 0 0,1 0 1 0 0,0 0-1 0 0,-1 0 0 0 0,1 0 1 0 0,-1 1-1 0 0,0-1 0 0 0,0 0 1 0 0,0 1-1 0 0,0-1 0 0 0,0 1 1 0 0,0-1-1 0 0,-1 1 0 0 0,1-1 1 0 0,-1 4-1 0 0,0-1 37 0 0,0 0 1 0 0,-1 0-1 0 0,0 0 0 0 0,0 0 0 0 0,0 0 1 0 0,-1-1-1 0 0,0 1 0 0 0,0 0 0 0 0,0-1 1 0 0,0 1-1 0 0,-1-1 0 0 0,1 0 0 0 0,-7 7 1 0 0,-3 3 308 0 0,-1-1 1 0 0,-21 17 0 0 0,-9 9 13 0 0,16-13-367 0 0,21-18 0 0 0,5 0 0 0 0,2-6 0 0 0,0 0 0 0 0,0 0 0 0 0,0-1 0 0 0,1 1 0 0 0,-1-1 0 0 0,1 1 0 0 0,-1-1 0 0 0,1 1 0 0 0,-1-1 0 0 0,1 0 0 0 0,0 0 0 0 0,-1 0 0 0 0,1 0 0 0 0,0 0 0 0 0,0 0 0 0 0,4 1 0 0 0,-1 0 0 0 0,1 0 0 0 0,0 0 0 0 0,0-1 0 0 0,10 1 0 0 0,15-1 0 0 0,43-6 0 0 0,-50 3 0 0 0,-19 2-248 0 0,0-1-1 0 0,0 0 1 0 0,0 1 0 0 0,-1-2-1 0 0,1 1 1 0 0,6-3-1 0 0,3-1-1851 0 0,-3 2-4359 0 0,-1-2-1891 0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3:37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20 146 11975 0 0,'0'0'267'0'0,"0"0"42"0"0,-5 8 315 0 0,-2-4-522 0 0,1 0 47 0 0,5-4 571 0 0,1 0 249 0 0,0 0 45 0 0,0 0 8 0 0,0 0 2 0 0,0 0 0 0 0,0 0 0 0 0,0 0-69 0 0,0 0-290 0 0,0 0-121 0 0,0 0-28 0 0,0 0-4 0 0,0 0 0 0 0,0 0 0 0 0,9-17 1024 0 0,0 0-614 0 0,1 1 0 0 0,1 0 0 0 0,25-28 0 0 0,-32 40-922 0 0,0 0 0 0 0,0 0 0 0 0,1 0 0 0 0,-1 0 0 0 0,1 0 0 0 0,0 1 0 0 0,0 0 0 0 0,0 0 0 0 0,1 1 0 0 0,-1-1 0 0 0,8-1 0 0 0,-4 1 0 0 0,-2-1 0 0 0,-7 4 0 0 0,0 0 0 0 0,1 0 0 0 0,-1-1 0 0 0,0 1 0 0 0,0 0 0 0 0,1 0 0 0 0,-1 0 0 0 0,0-1 0 0 0,0 1 0 0 0,1 0 0 0 0,-1 0 0 0 0,0 0 0 0 0,1 0 0 0 0,-1 0 0 0 0,0 0 0 0 0,0-1 0 0 0,1 1 0 0 0,-1 0 0 0 0,0 0 0 0 0,1 0 0 0 0,-1 0 0 0 0,0 0 0 0 0,1 0 0 0 0,-1 0 0 0 0,0 0 0 0 0,1 1 0 0 0,-1-1 0 0 0,0 0 0 0 0,0 0 0 0 0,1 0 0 0 0,-1 0 0 0 0,0 0 0 0 0,1 0 0 0 0,-1 1 0 0 0,0-1 0 0 0,0 0 0 0 0,1 0 0 0 0,-1 0 0 0 0,1 1 0 0 0,8 6 0 0 0,-7-5 0 0 0,0 0 0 0 0,1 0 0 0 0,-1 0 0 0 0,0 0 0 0 0,0 1 0 0 0,-1-1 0 0 0,1 1 0 0 0,0-1 0 0 0,-1 1 0 0 0,0 0 0 0 0,1-1 0 0 0,-1 1 0 0 0,0 0 0 0 0,0 0 0 0 0,-1 0 0 0 0,2 5 0 0 0,8 23 0 0 0,-9-30-106 0 0,0 1 0 0 0,0 0 0 0 0,1-1 1 0 0,-1 1-1 0 0,1-1 0 0 0,0 1 0 0 0,-1-1 0 0 0,1 0 0 0 0,0 0 0 0 0,0 0 1 0 0,0 0-1 0 0,0 0 0 0 0,0 0 0 0 0,3 1 0 0 0,-2-1-99 0 0,0 0 0 0 0,1 0 0 0 0,-1-1 1 0 0,0 1-1 0 0,1-1 0 0 0,-1 0 0 0 0,0 0 0 0 0,4 0 0 0 0,-5 0-307 0 0,8-1-1740 0 0,-9 0 1905 0 0,-1 0-1 0 0,1-1 1 0 0,-1 1 0 0 0,1 0 0 0 0,-1 0-1 0 0,1 0 1 0 0,-1-1 0 0 0,0 1-1 0 0,0 0 1 0 0,1 0 0 0 0,-1-1-1 0 0,0 1 1 0 0,0 0 0 0 0,-1-1-1 0 0,1 0 1 0 0,-6-14-1700 0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3:37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3 112 15663 0 0,'0'0'356'0'0,"0"0"-306"0"0,-1-1 0 0 0,1 1 0 0 0,0 0 0 0 0,0 0 0 0 0,0-1 0 0 0,-1 1 0 0 0,1 0 0 0 0,0 0 0 0 0,0-1 0 0 0,0 1 0 0 0,0 0 0 0 0,0-1 0 0 0,0 1 0 0 0,-1 0 0 0 0,1 0 0 0 0,0-1 0 0 0,0 1 0 0 0,0 0 0 0 0,0-1 0 0 0,0 1 0 0 0,0 0 0 0 0,0-1 0 0 0,0 1 0 0 0,1 0 0 0 0,-1-1 0 0 0,0 1 0 0 0,5-7-308 0 0,-1 2 916 0 0,0 0 0 0 0,0 0-1 0 0,1 1 1 0 0,0-1-1 0 0,-1 1 1 0 0,1 0 0 0 0,1 0-1 0 0,5-3 1 0 0,10-3-14 0 0,-8 2-171 0 0,1 1 1 0 0,0 1-1 0 0,16-4 0 0 0,-21 7-357 0 0,0 0 1 0 0,1 1-1 0 0,-1 1 0 0 0,1-1 1 0 0,-1 1-1 0 0,1 1 0 0 0,15 1 1 0 0,-23-1-17 0 0,1 1 1 0 0,-1 1 0 0 0,1-1-1 0 0,-1 0 1 0 0,0 0 0 0 0,0 1-1 0 0,0-1 1 0 0,0 1-1 0 0,2 2 1 0 0,2 0 10 0 0,6 6-111 0 0,-6-5 0 0 0,0 0 0 0 0,1-1 0 0 0,8 6 0 0 0,-1-1-214 0 0,15 7-868 0 0,-27-15 1036 0 0,0 0-1 0 0,0-1 1 0 0,0 1-1 0 0,0-1 1 0 0,0 0 0 0 0,0 1-1 0 0,0-1 1 0 0,0 0-1 0 0,0 0 1 0 0,0 0 0 0 0,0-1-1 0 0,0 1 1 0 0,0 0 0 0 0,3-2-1 0 0,2-1-161 0 0,12-13-3841 0 0,-9 8 2514 0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3:39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50 11975 0 0,'0'0'267'0'0,"0"0"42"0"0,-2-7 417 0 0,-3-4-1222 0 0,-9-14 6914 0 0,13 24-5394 0 0,1 1-69 0 0,0 0-290 0 0,0-1-615 0 0,-1 1-1 0 0,1 0 1 0 0,0-1-1 0 0,0 1 1 0 0,-1-1-1 0 0,1 1 1 0 0,0 0-1 0 0,-1 0 1 0 0,1-1-1 0 0,0 1 1 0 0,-1 0 0 0 0,1 0-1 0 0,-1-1 1 0 0,1 1-1 0 0,-1 0 1 0 0,1 0-1 0 0,0 0 1 0 0,-1 0-1 0 0,1-1 1 0 0,-1 1-1 0 0,1 0 1 0 0,-1 0-1 0 0,1 0 1 0 0,-1 0-1 0 0,1 0 1 0 0,-1 0 0 0 0,0 1-1 0 0,-13-1 240 0 0,9 0-145 0 0,0 1 0 0 0,-1 0 0 0 0,1 0 0 0 0,0 1 0 0 0,0 0 0 0 0,0 0 0 0 0,0 0 0 0 0,0 0 0 0 0,-6 4 0 0 0,-7 6 158 0 0,-33 15 0 0 0,45-24-298 0 0,-2 1-4 0 0,-1 1 0 0 0,1 0 0 0 0,0 0 0 0 0,-12 10 0 0 0,17-12 0 0 0,0 0 0 0 0,1 0 0 0 0,-1 0 0 0 0,1 1 0 0 0,-1-1 0 0 0,1 1 0 0 0,0-1 0 0 0,0 1 0 0 0,1 0 0 0 0,-1-1 0 0 0,1 1 0 0 0,0 0 0 0 0,-1 6 0 0 0,1-6 0 0 0,0 0 0 0 0,1 0 0 0 0,0 0 0 0 0,0 0 0 0 0,0 1 0 0 0,0-1 0 0 0,1 0 0 0 0,-1 0 0 0 0,1 0 0 0 0,0 0 0 0 0,1 0 0 0 0,-1 0 0 0 0,0 0 0 0 0,3 3 0 0 0,0-1 0 0 0,0 0 0 0 0,0-1 0 0 0,0 0 0 0 0,1 0 0 0 0,0 0 0 0 0,0 0 0 0 0,11 7 0 0 0,2 3 0 0 0,19 19 0 0 0,-13-11 0 0 0,-20-19 0 0 0,0 0 0 0 0,-1 1 0 0 0,1 0 0 0 0,-1-1 0 0 0,0 2 0 0 0,0-1 0 0 0,-1 0 0 0 0,1 0 0 0 0,-1 1 0 0 0,2 6 0 0 0,-4-11 0 0 0,0-1 0 0 0,1 1 0 0 0,-1 0 0 0 0,0-1 0 0 0,0 1 0 0 0,1-1 0 0 0,-1 1 0 0 0,0 0 0 0 0,0-1 0 0 0,0 1 0 0 0,0 0 0 0 0,0-1 0 0 0,0 1 0 0 0,0 0 0 0 0,0-1 0 0 0,0 1 0 0 0,0 0 0 0 0,0-1 0 0 0,-1 1 0 0 0,1-1 0 0 0,0 1 0 0 0,0 0 0 0 0,-1 0 0 0 0,-1 2 0 0 0,1 2 38 0 0,-1 0 0 0 0,0 1-1 0 0,-1-1 1 0 0,1 0 0 0 0,-1-1 0 0 0,0 1 0 0 0,0 0-1 0 0,0-1 1 0 0,-1 1 0 0 0,0-1 0 0 0,0 0 0 0 0,0 0-1 0 0,0-1 1 0 0,0 1 0 0 0,-1-1 0 0 0,0 0 0 0 0,1 0-1 0 0,-1-1 1 0 0,-6 3 0 0 0,-10 3 243 0 0,-1-1 0 0 0,1-1 0 0 0,-35 5-1 0 0,7-1-111 0 0,44-9-169 0 0,0 0 0 0 0,0-1 0 0 0,0 1 0 0 0,0-1 0 0 0,0 0 0 0 0,0 0 0 0 0,0-1 0 0 0,0 0 0 0 0,0 0 0 0 0,0 0 0 0 0,0 0 0 0 0,-6-3 0 0 0,10 4 0 0 0,0-1 0 0 0,0 1 0 0 0,1-1 0 0 0,-1 0 0 0 0,0 1 0 0 0,0-1 0 0 0,0 0 0 0 0,1 1 0 0 0,-1-1 0 0 0,0 0 0 0 0,1 0 0 0 0,-1 0 0 0 0,1 1 0 0 0,-1-1 0 0 0,1 0 0 0 0,-1 0 0 0 0,1 0 0 0 0,0 0 0 0 0,0 0 0 0 0,-1 0 0 0 0,1 0 0 0 0,0 0 0 0 0,0 0 0 0 0,0 0 0 0 0,0 0 0 0 0,0 0 0 0 0,0 0 0 0 0,0 0 0 0 0,0 0 0 0 0,0 0 0 0 0,1 0 0 0 0,-1 0 0 0 0,1-1 0 0 0,-1 1 0 0 0,2-4 0 0 0,0 1 0 0 0,0-1 0 0 0,0 1 0 0 0,1-1 0 0 0,0 1 0 0 0,0 0 0 0 0,0 0 0 0 0,0 0 0 0 0,1 0 0 0 0,-1 0 0 0 0,9-5 0 0 0,5-4 0 0 0,29-15 0 0 0,-31 19 0 0 0,2-1 0 0 0,105-67 0 0 0,-107 65 0 0 0,0 0 0 0 0,-1 0 0 0 0,0-1 0 0 0,-1-1 0 0 0,18-25 0 0 0,-29 36-64 0 0,-1 1-37 0 0,0 0-1 0 0,0 0 1 0 0,0 0-1 0 0,0 1 1 0 0,1-1-1 0 0,-1 0 1 0 0,3-2-1 0 0,-5-1-2506 0 0,0 0 15 0 0,0 4-3070 0 0,1 1-69 0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3:3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19351 0 0,'0'-2'439'0'0,"1"-7"-96"0"0,0 1 0 0 0,1-1 0 0 0,0 0-1 0 0,4-11 1 0 0,1-3 490 0 0,-4 10-32 0 0,1 1 1 0 0,1-1-1 0 0,10-19 1 0 0,-15 32-798 0 0,1-1 0 0 0,-1 1 0 0 0,0-1 1 0 0,1 0-1 0 0,-1 1 0 0 0,0-1 0 0 0,0 0 0 0 0,1 1 0 0 0,-1-1 0 0 0,0 0 0 0 0,0 1 0 0 0,0-1 0 0 0,0 0 1 0 0,0 0-1 0 0,0 0 0 0 0,0-2-41 0 0,0 1 0 0 0,0 0 0 0 0,1-1 0 0 0,-1 1 0 0 0,0-1 0 0 0,1 1 0 0 0,0 0 0 0 0,1-4 0 0 0,-2 5-1355 0 0,0 1-514 0 0,0 0-115 0 0,0 0-25 0 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3:40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19351 0 0,'0'0'886'0'0,"1"-1"-21"0"0,-1-1-713 0 0,0-1-50 0 0,6-9-11 0 0,20-28 2909 0 0,-25 39-2488 0 0,-1 1-69 0 0,0 0-437 0 0,1 0 0 0 0,-1 0 1 0 0,0 0-1 0 0,1 0 1 0 0,-1 0-1 0 0,1 0 0 0 0,-1 0 1 0 0,1 0-1 0 0,-1 0 0 0 0,1 0 1 0 0,-1 0-1 0 0,1 0 0 0 0,-1 0 1 0 0,1 1-1 0 0,-1-1 0 0 0,1 0 1 0 0,-1 0-1 0 0,1 0 0 0 0,-1 1 1 0 0,0-1-1 0 0,1 0 0 0 0,-1 1 1 0 0,0-1-1 0 0,1 1 0 0 0,13 8 1 0 0,-11-4-7 0 0,-1 1 0 0 0,0-1 0 0 0,0 1 0 0 0,0-1 0 0 0,0 1 0 0 0,-1 0 0 0 0,0-1 0 0 0,1 10 0 0 0,3 16 0 0 0,-3-25 0 0 0,1 5 0 0 0,0 0 0 0 0,0-1 0 0 0,7 14 0 0 0,-8-22 0 0 0,-1 1 0 0 0,1 0 0 0 0,-1-1 0 0 0,1 1 0 0 0,0-1 0 0 0,0 0 0 0 0,0 0 0 0 0,0 1 0 0 0,1-2 0 0 0,-1 1 0 0 0,0 0 0 0 0,1 0 0 0 0,0-1 0 0 0,-1 1 0 0 0,1-1 0 0 0,0 0 0 0 0,3 2 0 0 0,-3-3-295 0 0,-1 0 0 0 0,1 0 0 0 0,-1 0 0 0 0,1 0 0 0 0,-1 0 0 0 0,1 0 1 0 0,-1-1-1 0 0,1 1 0 0 0,-1-1 0 0 0,1 0 0 0 0,2-1 0 0 0,26-13-6416 0 0,-23 10 73 0 0</inkml:trace>
  <inkml:trace contextRef="#ctx0" brushRef="#br0" timeOffset="1">266 1 13823 0 0,'0'0'630'0'0,"0"0"-13"0"0,0 0-184 0 0,0 0 677 0 0,2 1 340 0 0,1 1-580 0 0,5 3 204 0 0,3 8 4502 0 0,-10-11-5526 0 0,0 0-1 0 0,0 0 1 0 0,0 0 0 0 0,-1 0-1 0 0,1 0 1 0 0,0 0-1 0 0,-1 0 1 0 0,0 0 0 0 0,1 0-1 0 0,-1 0 1 0 0,0 0-1 0 0,0 0 1 0 0,0 0 0 0 0,0 0-1 0 0,0 0 1 0 0,-2 4 0 0 0,-10 34 385 0 0,8-28-290 0 0,-109 269 463 0 0,94-234-3011 0 0,16-36 315 0 0,0-1 0 0 0,-2 15 1 0 0,4-23-6071 0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3:4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18 13823 0 0,'0'0'315'0'0,"0"0"45"0"0,0 0 21 0 0,0 0-49 0 0,10-7 651 0 0,-9 7-831 0 0,0-1 1 0 0,0 1-1 0 0,0-1 1 0 0,0 1-1 0 0,0-1 1 0 0,0 1-1 0 0,-1-1 1 0 0,1 0 0 0 0,0 1-1 0 0,0-1 1 0 0,-1 0-1 0 0,2-1 1 0 0,-1 1 869 0 0,-1 1 2 0 0,0 0 0 0 0,0 0-825 0 0,1 0 1 0 0,0 0-1 0 0,-1 1 0 0 0,1-1 0 0 0,-1 0 1 0 0,1 1-1 0 0,-1-1 0 0 0,1 0 0 0 0,-1 1 1 0 0,1-1-1 0 0,-1 1 0 0 0,1-1 0 0 0,-1 1 1 0 0,0-1-1 0 0,1 1 0 0 0,-1 7-123 0 0,0-1-1 0 0,0 0 1 0 0,0 0-1 0 0,-1 1 0 0 0,0-1 1 0 0,-1 0-1 0 0,0 0 1 0 0,0 0-1 0 0,0 0 1 0 0,-1 0-1 0 0,0-1 1 0 0,0 1-1 0 0,-1-1 1 0 0,-5 8-1 0 0,-5 12-75 0 0,12-21 0 0 0,0 1 0 0 0,-1-1 0 0 0,-6 9 0 0 0,3-6 0 0 0,5 0 0 0 0,1-6 36 0 0,1-1 0 0 0,-1 0-1 0 0,1 0 1 0 0,0 0 0 0 0,-1 0 0 0 0,1-1-1 0 0,0 1 1 0 0,0 0 0 0 0,-1 0 0 0 0,1 0-1 0 0,0 0 1 0 0,0-1 0 0 0,0 1 0 0 0,0 0-1 0 0,0-1 1 0 0,0 1 0 0 0,0-1 0 0 0,0 1 0 0 0,0-1-1 0 0,2 1 1 0 0,27 5 1086 0 0,-20-5-947 0 0,-3 0-175 0 0,-1-1 0 0 0,0 0 0 0 0,1 0 0 0 0,-1 0 0 0 0,12-3 0 0 0,10-1 0 0 0,-15 2 0 0 0,-1 0 0 0 0,1-1 0 0 0,16-6 0 0 0,-13 2-2556 0 0,0 0-1 0 0,24-15 1 0 0,-39 22 520 0 0,-1 0-11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4:38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13 200 13823 0 0,'0'0'630'0'0,"0"0"-13"0"0,0 0-252 0 0,0 0 391 0 0,0 0 216 0 0,0 0 42 0 0,0-2-61 0 0,-1 1-770 0 0,1 0 0 0 0,0-1 1 0 0,1 1-1 0 0,-1 0 0 0 0,0 0 1 0 0,0 0-1 0 0,0 0 0 0 0,1-1 0 0 0,-1 1 1 0 0,1 0-1 0 0,-1 0 0 0 0,1 0 1 0 0,-1 0-1 0 0,2-2 0 0 0,-1 2 329 0 0,-1 1 0 0 0,0 0-68 0 0,0 0-217 0 0,0 0 161 0 0,0 0 100 0 0,0 0 21 0 0,2 1-66 0 0,-1-1-433 0 0,0 1 0 0 0,0-1-1 0 0,0 1 1 0 0,0-1 0 0 0,0 1 0 0 0,0 0 0 0 0,0-1 0 0 0,0 1 0 0 0,0 0 0 0 0,-1 0-1 0 0,1 0 1 0 0,0 0 0 0 0,0-1 0 0 0,-1 1 0 0 0,1 0 0 0 0,0 2 0 0 0,0 0-13 0 0,5 9 3 0 0,0 8 0 0 0,-2 0 0 0 0,6 8 0 0 0,-7-15 0 0 0,-3 1 0 0 0,-1-2 0 0 0,-8-6 0 0 0,-4-4 0 0 0,2-5 0 0 0,9 1 27 0 0,0 0-1 0 0,-1 0 1 0 0,1 0-1 0 0,0 0 1 0 0,0 0-1 0 0,0-1 1 0 0,0 1-1 0 0,0-1 1 0 0,1 1-1 0 0,-1-1 1 0 0,1 0 0 0 0,0 1-1 0 0,0-1 1 0 0,0 0-1 0 0,0 0 1 0 0,0 0-1 0 0,0 0 1 0 0,1 0-1 0 0,-1-5 1 0 0,0-6 251 0 0,1-1 0 0 0,2-25-1 0 0,-1 32-201 0 0,0-8 160 0 0,1 1-1 0 0,1-1 1 0 0,1 1 0 0 0,0 0-1 0 0,0 0 1 0 0,2 0 0 0 0,0 1-1 0 0,0 0 1 0 0,1 0-1 0 0,13-18 1 0 0,-19 31-251 0 0,-1 1 1 0 0,0 0-1 0 0,1-1 0 0 0,-1 1 0 0 0,0 0 1 0 0,0-1-1 0 0,1 1 0 0 0,-1 0 1 0 0,0-1-1 0 0,1 1 0 0 0,-1 0 0 0 0,1 0 1 0 0,-1 0-1 0 0,0-1 0 0 0,1 1 0 0 0,-1 0 1 0 0,1 0-1 0 0,-1 0 0 0 0,1 0 1 0 0,-1 0-1 0 0,0 0 0 0 0,1 0 0 0 0,-1 0 1 0 0,1 0-1 0 0,-1 0 0 0 0,1 0 1 0 0,-1 0-1 0 0,1 0 0 0 0,-1 0 0 0 0,0 0 1 0 0,1 0-1 0 0,-1 0 0 0 0,1 1 0 0 0,-1-1 1 0 0,0 0-1 0 0,1 0 0 0 0,-1 1 1 0 0,1-1-1 0 0,-1 0 0 0 0,0 0 0 0 0,1 1 1 0 0,-1-1-1 0 0,0 0 0 0 0,1 2 1 0 0,12 15-988 0 0,-12-15 903 0 0,1 1-50 0 0,1 8 133 0 0,3 2 16 0 0,1-3 0 0 0,2-3 0 0 0,10 4-240 0 0,-10-10-246 0 0,-6-2 281 0 0,-1 1-304 0 0,-2 0-139 0 0,0 0-572 0 0,3 0-253 0 0,23-8-6100 0 0,-12 2 935 0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3:41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0 15663 0 0,'0'0'356'0'0,"0"0"50"0"0,0 0 20 0 0,0 0-42 0 0,1 2-250 0 0,0 4 88 0 0,-2-4 153 0 0,1 0 0 0 0,0 0-1 0 0,-1 0 1 0 0,1 0 0 0 0,-1 0 0 0 0,1 0-1 0 0,-1-1 1 0 0,0 1 0 0 0,0 0 0 0 0,0 0-1 0 0,-2 1 1 0 0,0 3 567 0 0,-23 60 402 0 0,17-40-747 0 0,-17 31-1 0 0,-153 254-660 0 0,163-289-315 0 0,1-1-1322 0 0,6-6-4259 0 0,4-4-1560 0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3:42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2 136 17503 0 0,'21'-16'399'0'0,"-17"13"60"0"0,0 2-373 0 0,-1 0 0 0 0,0 0 0 0 0,0 0 0 0 0,0-1 0 0 0,0 1 0 0 0,0-1 0 0 0,0 0 0 0 0,0 0 0 0 0,0 0 0 0 0,-1 0 1 0 0,4-4-1 0 0,6-4 83 0 0,1 0 909 0 0,0 1-1 0 0,1 1 1 0 0,0 0 0 0 0,18-7-1 0 0,-3 5 255 0 0,43-11 0 0 0,-68 20-1332 0 0,-3 0 0 0 0,0 1 0 0 0,1 0 0 0 0,-1-1 0 0 0,1 1 0 0 0,-1 0 0 0 0,0 0 0 0 0,1 0 0 0 0,-1 0 0 0 0,0 0 0 0 0,1 1 0 0 0,-1-1 0 0 0,0 0 0 0 0,1 0 0 0 0,-1 1 0 0 0,0-1 0 0 0,1 1 0 0 0,1 1 0 0 0,-2-2 0 0 0,1 1 0 0 0,0 0 0 0 0,-1 0 0 0 0,1 0 0 0 0,0 0 0 0 0,-1 1 0 0 0,0-1 0 0 0,1 0 0 0 0,-1 1 0 0 0,0-1 0 0 0,0 1 0 0 0,1-1 0 0 0,-1 1 0 0 0,0-1 0 0 0,-1 1 0 0 0,1 0 0 0 0,0-1 0 0 0,0 1 0 0 0,-1 0 0 0 0,1 0 0 0 0,-1 0 0 0 0,1 0 0 0 0,-1-1 0 0 0,0 5 0 0 0,1 4 0 0 0,-1 0 0 0 0,-1 0 0 0 0,-2 15 0 0 0,2-16 0 0 0,-2 7 0 0 0,0 0 0 0 0,-1-1 0 0 0,0 1 0 0 0,-1-1 0 0 0,-1-1 0 0 0,-10 20 0 0 0,-2-4 0 0 0,-37 51 0 0 0,49-74 146 0 0,0-1 1 0 0,0 1-1 0 0,0-2 0 0 0,0 1 0 0 0,-1-1 1 0 0,-12 8-1 0 0,15-11-67 0 0,0 1 0 0 0,-1-1-1 0 0,1 0 1 0 0,-1 0 0 0 0,1 0 0 0 0,-1-1-1 0 0,0 0 1 0 0,0 0 0 0 0,0 0 0 0 0,1 0 0 0 0,-1-1-1 0 0,-10 0 1 0 0,13-1-79 0 0,-1 1 0 0 0,1-1 0 0 0,0 0 0 0 0,-1 0 0 0 0,1 0 0 0 0,0 0 0 0 0,0 0 0 0 0,-3-3 0 0 0,-10-4 0 0 0,13 7-21 0 0,0-1 0 0 0,0 1 0 0 0,0 0 1 0 0,0-1-1 0 0,1 1 0 0 0,-1-1 0 0 0,1 1 0 0 0,-1-1 0 0 0,1 0 0 0 0,-1 0 1 0 0,1 0-1 0 0,0 0 0 0 0,0 0 0 0 0,-1-2 0 0 0,-11-34-542 0 0,12 37 389 0 0,1 0 0 0 0,0 0 0 0 0,-1-1 1 0 0,1 1-1 0 0,0 0 0 0 0,0 0 0 0 0,0-1 0 0 0,0 1 0 0 0,0 0 0 0 0,0-1 0 0 0,1 1 1 0 0,-1 0-1 0 0,0 0 0 0 0,0 0 0 0 0,1-1 0 0 0,-1 1 0 0 0,2-1 0 0 0,9-10-7604 0 0,-2 6 66 0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3:42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73 19351 0 0,'0'0'886'0'0,"-1"-15"324"0"0,-4-3 182 0 0,3 14-995 0 0,1 0 0 0 0,-1 1 0 0 0,1-1 0 0 0,0 0 0 0 0,0 0 0 0 0,0-5 0 0 0,0 3-12 0 0,1 5-8509 0 0,0 1 412 0 0</inkml:trace>
  <inkml:trace contextRef="#ctx0" brushRef="#br0" timeOffset="1">1 466 21191 0 0,'0'0'480'0'0,"0"0"67"0"0,0 0 31 0 0,0 0-56 0 0,1-1-341 0 0,2-1 76 0 0,1-1 0 0 0,-1 0-1 0 0,-1 1 1 0 0,1-1 0 0 0,0-1-1 0 0,-1 1 1 0 0,1 0 0 0 0,-1 0-1 0 0,0-1 1 0 0,0 1 0 0 0,0-1-1 0 0,0 0 1 0 0,-1 0 0 0 0,0 0 0 0 0,2-4-1 0 0,9-23 682 0 0,-10 27-456 0 0,-1 2-570 0 0,-1 1 0 0 0,1-1 0 0 0,-1 1 0 0 0,0-1 0 0 0,1 1 0 0 0,-1-1-1 0 0,0 0 1 0 0,0 1 0 0 0,0-1 0 0 0,0 1 0 0 0,0-1 0 0 0,0-2-1 0 0,-6 5-8426 0 0,5-1 165 0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3:48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259 430 11975 0 0,'0'0'267'0'0,"0"0"42"0"0,0 0 17 0 0,0 0-28 0 0,1 0-196 0 0,4-2 353 0 0,-1 0 1 0 0,1 0-1 0 0,0 1 1 0 0,-1-1 0 0 0,8 0-1 0 0,-11 2-336 0 0,1-1 48 0 0,-1 1-1 0 0,0-1 1 0 0,0 1 0 0 0,-1-1 0 0 0,1 1 0 0 0,0-1 0 0 0,0 1 0 0 0,0-1 0 0 0,0 0 0 0 0,0 0 0 0 0,-1 1 0 0 0,1-1 0 0 0,0 0 0 0 0,-1 0 0 0 0,2-1 0 0 0,7-8 1256 0 0,1 3-1017 0 0,-4 3 43 0 0,0 0 0 0 0,0 0 0 0 0,0 0 0 0 0,-1-1 0 0 0,1 0 0 0 0,-1 0-1 0 0,0-1 1 0 0,-1 1 0 0 0,1-1 0 0 0,2-6 0 0 0,14-37 991 0 0,-19 42-1344 0 0,0 0 0 0 0,-1 0-1 0 0,0 0 1 0 0,0 0 0 0 0,0-1-1 0 0,-1 1 1 0 0,0 0 0 0 0,0 0 0 0 0,-2-9-1 0 0,1 2 487 0 0,0 5-487 0 0,-4-43 554 0 0,5 48-612 0 0,-1-1 1 0 0,0 1-1 0 0,0 0 0 0 0,-1 0 1 0 0,0 0-1 0 0,1 0 0 0 0,-1 0 0 0 0,0 0 1 0 0,-4-4-1 0 0,3 4-37 0 0,0-1 0 0 0,0 1 0 0 0,1-1 0 0 0,-4-7 0 0 0,5 9 0 0 0,0 0 0 0 0,0 1 0 0 0,0-1 0 0 0,-1 1 0 0 0,1-1 0 0 0,-1 1 0 0 0,1-1 0 0 0,-1 1 0 0 0,0 0 0 0 0,0 0 0 0 0,0 0 0 0 0,0 0 0 0 0,-1 0 0 0 0,1 0 0 0 0,-5-2 0 0 0,5 3 0 0 0,0 0 0 0 0,0 0 0 0 0,0 0 0 0 0,-1 0 0 0 0,1 0 0 0 0,0 1 0 0 0,0-1 0 0 0,-1 1 0 0 0,1-1 0 0 0,0 1 0 0 0,-5 0 0 0 0,0 0 0 0 0,-1-2 0 0 0,5 2 0 0 0,1-1 0 0 0,-1 1 0 0 0,1 0 0 0 0,-1-1 0 0 0,0 1 0 0 0,1 1 0 0 0,-1-1 0 0 0,1 0 0 0 0,-1 1 0 0 0,1-1 0 0 0,-4 2 0 0 0,-21 2 0 0 0,20-4 0 0 0,-1 1 0 0 0,1 1 0 0 0,-11 2 0 0 0,15-3 0 0 0,1 0 0 0 0,-1 0 0 0 0,1 1 0 0 0,0-1 0 0 0,0 0 0 0 0,0 1 0 0 0,0-1 0 0 0,0 1 0 0 0,0 0 0 0 0,0 0 0 0 0,0-1 0 0 0,1 1 0 0 0,-1 1 0 0 0,-1 2 0 0 0,-3 3 0 0 0,1-1 0 0 0,-1 1 0 0 0,-1-1 0 0 0,1 0 0 0 0,-14 9 0 0 0,14-11 0 0 0,0 0 0 0 0,1 0 0 0 0,0 0 0 0 0,-1 0 0 0 0,2 1 0 0 0,-1 0 0 0 0,1 0 0 0 0,-1 0 0 0 0,2 1 0 0 0,-6 10 0 0 0,4-3 0 0 0,0 0 0 0 0,-10 15 0 0 0,12-22 0 0 0,0 0 0 0 0,1 0 0 0 0,-1 0 0 0 0,1 0 0 0 0,1 1 0 0 0,-2 10 0 0 0,-6 24 0 0 0,9-40 0 0 0,-1 0 0 0 0,0 1 0 0 0,0 0 0 0 0,0 0 0 0 0,0 0 0 0 0,1 0 0 0 0,0 0 0 0 0,-1 0 0 0 0,1 0 0 0 0,0 1 0 0 0,0-1 0 0 0,1 0 0 0 0,-1 0 0 0 0,0 0 0 0 0,1 0 0 0 0,0 0 0 0 0,0 0 0 0 0,0 0 0 0 0,2 4 0 0 0,3 2 0 0 0,1-3 0 0 0,-3-5 0 0 0,0-1 0 0 0,0 1 0 0 0,0-1 0 0 0,0 0 0 0 0,0 0 0 0 0,0 0 0 0 0,6-1 0 0 0,7 0 0 0 0,-13 0 0 0 0,0 1 0 0 0,0-1 0 0 0,0 0 0 0 0,0 0 0 0 0,0-1 0 0 0,0 1 0 0 0,0-1 0 0 0,5-3 0 0 0,11-4 0 0 0,90-41 0 0 0,-104 48 0 0 0,-1 0 0 0 0,1-1 0 0 0,-1 0 0 0 0,0 0 0 0 0,7-6 0 0 0,-3 2 0 0 0,0 1 0 0 0,15-8 0 0 0,-21 14 0 0 0,-7 5 0 0 0,-7 6 0 0 0,5-5 0 0 0,1 0 0 0 0,-1 0 0 0 0,1 0 0 0 0,0 1 0 0 0,-8 14 0 0 0,-4 5 0 0 0,11-16 0 0 0,1 0 0 0 0,0 0 0 0 0,-6 15 0 0 0,2-2 0 0 0,-1 6 0 0 0,9-22 0 0 0,-1-1 0 0 0,0 0 0 0 0,-1 0 0 0 0,-4 9 0 0 0,4-12 0 0 0,1 1 0 0 0,0-1 0 0 0,0 0 0 0 0,0 1 0 0 0,0 0 0 0 0,0-1 0 0 0,1 1 0 0 0,0 0 0 0 0,0 0 0 0 0,0 0 0 0 0,0 0 0 0 0,1 0 0 0 0,-1 0 0 0 0,1 7 0 0 0,0-7 0 0 0,0 1 0 0 0,-1-1 0 0 0,0 1 0 0 0,1-1 0 0 0,-1 0 0 0 0,-1 0 0 0 0,1 0 0 0 0,-1 1 0 0 0,0-1 0 0 0,-4 7 0 0 0,-3 3 0 0 0,-17 20 0 0 0,5-7 0 0 0,18-19 0 0 0,3-1 0 0 0,5-2 72 0 0,-4-4 299 0 0,6-14 721 0 0,-5 8-4551 0 0,-2 5 1182 0 0,0 0 742 0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4:35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50 8287 0 0,'0'0'191'0'0,"0"0"26"0"0,0 0 9 0 0,6-6 4 0 0,5-6-154 0 0,-9 10 403 0 0,0 0 0 0 0,0 0 0 0 0,0 1 0 0 0,1-1 0 0 0,-1 0 0 0 0,1 1 0 0 0,2-2 0 0 0,-3 3 541 0 0,6-3 171 0 0,6-5-1083 0 0,-12 8 275 0 0,-2 0 113 0 0,0 0 14 0 0,9-5 3415 0 0,-5 4-1137 0 0,-10 6-2677 0 0,-1 0 94 0 0,0-1 0 0 0,0 0 0 0 0,0 0-1 0 0,-1-1 1 0 0,-10 4 0 0 0,8-4 44 0 0,0 1 0 0 0,-13 7 0 0 0,-40 20-249 0 0,1-2 0 0 0,-5 7 0 0 0,64-34 0 0 0,0 0 0 0 0,0 0 0 0 0,0 0 0 0 0,0 0 0 0 0,0 0 0 0 0,-3 5 0 0 0,4-6 0 0 0,-2 6 0 0 0,9 0 0 0 0,1-2 0 0 0,0-1 0 0 0,1 0 0 0 0,-1-1 0 0 0,1 0 0 0 0,0 0 0 0 0,0 0 0 0 0,0-1 0 0 0,0 0 0 0 0,11 2 0 0 0,-4-1 0 0 0,-9-1 0 0 0,0 1 0 0 0,1-1 0 0 0,-1 1 0 0 0,0 0 0 0 0,0 0 0 0 0,-1 0 0 0 0,1 1 0 0 0,-1 0 0 0 0,0 0 0 0 0,0 0 0 0 0,0 0 0 0 0,0 0 0 0 0,-1 1 0 0 0,1 0 0 0 0,-1 0 0 0 0,0 0 0 0 0,-1 0 0 0 0,4 8 0 0 0,-3-4 0 0 0,-1 0 0 0 0,0 0 0 0 0,0 0 0 0 0,-1 1 0 0 0,0-1 0 0 0,0 0 0 0 0,-1 1 0 0 0,0-1 0 0 0,-1 0 0 0 0,0 1 0 0 0,-4 13 0 0 0,3-12 0 0 0,-2 0 0 0 0,0 0 0 0 0,0 0 0 0 0,-1 0 0 0 0,0-1 0 0 0,0 0 0 0 0,-1 0 0 0 0,-1 0 0 0 0,-8 9 0 0 0,8-11-4 0 0,-1 0-1 0 0,-1 0 1 0 0,-16 11-1 0 0,21-16 13 0 0,0-1 0 0 0,0 1 1 0 0,-1-1-1 0 0,1 0 0 0 0,-1 0 0 0 0,0 0 0 0 0,1 0 1 0 0,-1-1-1 0 0,0 0 0 0 0,-8 1 0 0 0,7-2 157 0 0,1-1-1 0 0,0 0 1 0 0,-1 0 0 0 0,1 0-1 0 0,0-1 1 0 0,0 0 0 0 0,0 0-1 0 0,0 0 1 0 0,0 0 0 0 0,1-1-1 0 0,-6-4 1 0 0,9 7-165 0 0,0-1 0 0 0,0 0 0 0 0,1 0 0 0 0,-1 0 0 0 0,0 0 0 0 0,1 0 0 0 0,-1 0 0 0 0,1 1 0 0 0,-1-1 0 0 0,1 0 0 0 0,-1-1 0 0 0,1 1 0 0 0,0 0 0 0 0,-1 0 0 0 0,1 0 0 0 0,0 0 0 0 0,0 0 0 0 0,0 0 0 0 0,0-2 0 0 0,4-24 0 0 0,-2 13 0 0 0,-3 7 0 0 0,-3 4-64 0 0,3 2-273 0 0,1 4-138 0 0,-2 7-33 0 0,2-7-345 0 0,0-3-1434 0 0,0 0-626 0 0,0 0-126 0 0,0 0-29 0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4:36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147 366 8287 0 0,'0'0'382'0'0,"0"0"-8"0"0,0 0-102 0 0,0 0 463 0 0,0-2 234 0 0,9-68 6303 0 0,-8 59-6762 0 0,1 0-1 0 0,0 0 1 0 0,1 0 0 0 0,0 0-1 0 0,1 1 1 0 0,0-1-1 0 0,8-14 1 0 0,-4 9 25 0 0,2-8-80 0 0,5-10-374 0 0,27-46-1 0 0,-27 45-8 0 0,-15 34 299 0 0,0 1-366 0 0,0 0 1 0 0,0 0 0 0 0,0 0-1 0 0,0 0 1 0 0,0-1-1 0 0,0 1 1 0 0,0 0 0 0 0,0 0-1 0 0,0 0 1 0 0,0 0-1 0 0,0 0 1 0 0,0 0 0 0 0,0 0-1 0 0,0 0 1 0 0,0-1 0 0 0,0 1-1 0 0,0 0 1 0 0,0 0-1 0 0,0 0 1 0 0,0 0 0 0 0,0 0-1 0 0,0 0 1 0 0,0 0-1 0 0,0 0 1 0 0,-1 0 0 0 0,1 0-1 0 0,0 0 1 0 0,0-1-1 0 0,0 1 1 0 0,0 0 0 0 0,0 0-1 0 0,0 0 1 0 0,0 0-1 0 0,0 0 1 0 0,0 0 0 0 0,0 0-1 0 0,-1 0 1 0 0,1 0-1 0 0,0 0 1 0 0,0 0 0 0 0,0 0-1 0 0,0 0 1 0 0,0 0 0 0 0,0 0-1 0 0,0 0 1 0 0,0 0-1 0 0,-1 0 1 0 0,1 0 0 0 0,0 0-1 0 0,0 0 1 0 0,0 0-1 0 0,0 0 1 0 0,0 0 0 0 0,0 0-1 0 0,0 0 1 0 0,0 0-1 0 0,0 0 1 0 0,-1 1 0 0 0,1-1-1 0 0,0 0 1 0 0,0 0-1 0 0,0 0 1 0 0,0 0 0 0 0,0 0-1 0 0,0 0 1 0 0,0 0-1 0 0,0 0 1 0 0,-10 11 531 0 0,-10 17 150 0 0,-11 39-687 0 0,25-53 0 0 0,0 0 0 0 0,-7 28 0 0 0,10-28 0 0 0,-2 0 0 0 0,0 0 0 0 0,-8 17 0 0 0,-3-2 0 0 0,-46 92 0 0 0,50-86-16 0 0,10-26 33 0 0,0-1 1 0 0,-1 0 0 0 0,-1 1-1 0 0,-4 8 1 0 0,-6 9 179 0 0,1 2 0 0 0,-10 28 0 0 0,23-53-241 0 0,-1-1 1 0 0,1 0 0 0 0,-1 0 0 0 0,1 0-1 0 0,0 0 1 0 0,0 1 0 0 0,0-1 0 0 0,0 0-1 0 0,0 0 1 0 0,1 0 0 0 0,-1 0-1 0 0,1 1 1 0 0,0 1 0 0 0,-1-3 42 0 0,1 0 1 0 0,-1 0 0 0 0,0 0 0 0 0,0 0 0 0 0,1 0 0 0 0,-1 0 0 0 0,0 0 0 0 0,1 0 0 0 0,-1 0 0 0 0,1-1 0 0 0,-1 1 0 0 0,1 0 0 0 0,-1 0 0 0 0,1 0 0 0 0,0-1 0 0 0,-1 1 0 0 0,1 0 0 0 0,0-1 0 0 0,0 1 0 0 0,0 0 0 0 0,-1-1 0 0 0,1 1 0 0 0,0-1 0 0 0,0 1 0 0 0,0-1 0 0 0,0 0 0 0 0,1 1 0 0 0,1 0 0 0 0,-1 0 0 0 0,0 0 0 0 0,0 1 0 0 0,1-1 0 0 0,-1 0 0 0 0,0 0 0 0 0,1-1 0 0 0,-1 1 0 0 0,0 0 0 0 0,1-1 0 0 0,-1 0 0 0 0,1 1 0 0 0,-1-1 0 0 0,1 0 0 0 0,-1 0 0 0 0,5-1 0 0 0,2 0 0 0 0,5 0 0 0 0,0-1 0 0 0,-1-1 0 0 0,1 0 0 0 0,-1-1 0 0 0,0 0 0 0 0,0-1 0 0 0,20-10 0 0 0,-30 13-371 0 0,1 0-1 0 0,-1 0 1 0 0,1-1 0 0 0,-1 1-1 0 0,0-1 1 0 0,0 0 0 0 0,0 0-1 0 0,0 0 1 0 0,2-4 0 0 0,-4 4-5146 0 0,-4-5-1565 0 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4:37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15663 0 0,'0'0'356'0'0,"0"0"50"0"0,0 0 20 0 0,0 0-42 0 0,2-3-250 0 0,1 0 104 0 0,0 0 0 0 0,0-1 0 0 0,1 1 0 0 0,0 0 0 0 0,-1 1 0 0 0,1-1 0 0 0,0 1 0 0 0,0 0 0 0 0,0-1 0 0 0,1 2 0 0 0,5-3 0 0 0,12-6 1642 0 0,-19 8-1511 0 0,1 0 0 0 0,0 0 0 0 0,-1 0 0 0 0,1 1 0 0 0,5-2 0 0 0,75-22 802 0 0,-65 18-1118 0 0,4-2-53 0 0,-9 6 0 0 0,-10 5 0 0 0,-1-1 0 0 0,10 0 32 0 0,38 10-261 0 0,-49-10-806 0 0,-2-1-397 0 0,0 0-82 0 0,0 0-20 0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4:37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27 168 13823 0 0,'0'0'315'0'0,"0"0"45"0"0,0 0 21 0 0,0 0-49 0 0,1-9-208 0 0,9-5 957 0 0,2-2 680 0 0,2-14 706 0 0,-11 23-2030 0 0,1 1 0 0 0,-1 0-1 0 0,4-14 1 0 0,9-31 2123 0 0,-16 49-2116 0 0,0 1-289 0 0,-1-4-66 0 0,-14 15 1279 0 0,7 0-1548 0 0,1 0-1 0 0,0 0 0 0 0,0 1 1 0 0,1 0-1 0 0,1 0 1 0 0,-8 21-1 0 0,5-13 61 0 0,4-9 291 0 0,0 0 0 0 0,1 1 0 0 0,1-1 0 0 0,-2 11-1 0 0,3-14-69 0 0,0-1-1 0 0,1 0 1 0 0,0 0-1 0 0,0 0 1 0 0,0 1-1 0 0,1-1 1 0 0,0 0-1 0 0,2 6 1 0 0,-2-11-154 0 0,-1 0 0 0 0,1 0 0 0 0,-1-1 0 0 0,1 1 0 0 0,-1 0 1 0 0,1 0-1 0 0,0-1 0 0 0,-1 1 0 0 0,1-1 0 0 0,0 1 0 0 0,0 0 0 0 0,0-1 1 0 0,-1 0-1 0 0,1 1 0 0 0,0-1 0 0 0,0 1 0 0 0,0-1 0 0 0,0 0 0 0 0,0 0 1 0 0,0 1-1 0 0,0-1 0 0 0,1 0 0 0 0,20 1-474 0 0,-13-2 525 0 0,1-1 0 0 0,-1 0-1 0 0,0 0 1 0 0,0-1 0 0 0,0 0 0 0 0,0-1 0 0 0,0 0-1 0 0,8-5 1 0 0,1-2 3 0 0,0-1 1 0 0,24-21-1 0 0,-24 16-1 0 0,19-23 0 0 0,-12 13 0 0 0,-22 22 78 0 0,0 1-1 0 0,0 0 1 0 0,0-1 0 0 0,0 1-1 0 0,3-10 1 0 0,4-6 332 0 0,-9 18 98 0 0,-1 1-65 0 0,0 1-441 0 0,0 0 0 0 0,0 0 1 0 0,0 0-1 0 0,0 0 0 0 0,0 0 1 0 0,-1 1-1 0 0,1-1 0 0 0,0 0 0 0 0,0 0 1 0 0,0 0-1 0 0,0 0 0 0 0,0 0 1 0 0,0 0-1 0 0,0 0 0 0 0,0 0 1 0 0,0 0-1 0 0,0 0 0 0 0,-1 0 0 0 0,1 0 1 0 0,0 0-1 0 0,0 0 0 0 0,0 0 1 0 0,0 0-1 0 0,0 0 0 0 0,0 0 1 0 0,0 0-1 0 0,0 0 0 0 0,-1 0 0 0 0,1 0 1 0 0,0 0-1 0 0,0 0 0 0 0,0 0 1 0 0,0 0-1 0 0,0 0 0 0 0,0 0 1 0 0,0 0-1 0 0,0 0 0 0 0,0 0 0 0 0,-1 0 1 0 0,1 0-1 0 0,0 0 0 0 0,0 0 1 0 0,0 0-1 0 0,0-1 0 0 0,0 1 1 0 0,0 0-1 0 0,0 0 0 0 0,0 0 0 0 0,0 0 1 0 0,0 0-1 0 0,0 0 0 0 0,0 0 1 0 0,0 0-1 0 0,0 0 0 0 0,0 0 1 0 0,0-1-1 0 0,0 1 0 0 0,-1 0 0 0 0,1 0 1 0 0,0 0-1 0 0,0 0 0 0 0,0 0 1 0 0,0 0-1 0 0,1 0 0 0 0,-1-1 1 0 0,-9 8 11 0 0,8-6-15 0 0,-3 3 1 0 0,0 0 0 0 0,0 0 0 0 0,0 1 0 0 0,0-1 0 0 0,1 1 0 0 0,0 0 0 0 0,0 0 0 0 0,0 0 0 0 0,-2 6 0 0 0,-1 7 0 0 0,-7 27 0 0 0,5-14 0 0 0,-17 90 0 0 0,8-37 0 0 0,9-42 0 0 0,5-21 0 0 0,-13 38 0 0 0,8-38 0 0 0,0 1 0 0 0,-2-2 0 0 0,0 0 0 0 0,-16 23 0 0 0,-28 26-48 0 0,52-67 32 0 0,0 0-132 0 0,0 0 1 0 0,1 0-1 0 0,-1 0 1 0 0,0-1-1 0 0,-1 1 0 0 0,-2 1 1 0 0,0 0-140 0 0,3-2-156 0 0,-9 7 278 0 0,2 1 25 0 0,7-7-585 0 0,0-1-246 0 0,-5 0 359 0 0,5 0-5292 0 0,2-1 4368 0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4:38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0 446 17503 0 0,'4'-7'858'0'0,"9"-19"169"0"0,18-39-126 0 0,-13 27 559 0 0,2 0 1 0 0,1 1-1 0 0,2 1 1 0 0,28-33-1 0 0,43-33-205 0 0,-76 84-1046 0 0,-12 10 234 0 0,-6 7-332 0 0,-4 5-64 0 0,-6 9-40 0 0,6-4-7 0 0,2-5 0 0 0,0 1 0 0 0,0-1 0 0 0,0 0 0 0 0,1 0 0 0 0,0 1 0 0 0,0-1 0 0 0,0 1 0 0 0,0-1 0 0 0,1 1 0 0 0,0 9 0 0 0,0-11 0 0 0,1 0 0 0 0,-1 0 0 0 0,1 0 0 0 0,0 1 0 0 0,0-1 0 0 0,0 0 0 0 0,0 0 0 0 0,1 0 0 0 0,-1 0 0 0 0,1-1 0 0 0,0 1 0 0 0,-1 0 0 0 0,1-1 0 0 0,1 1 0 0 0,-1-1 0 0 0,4 4 0 0 0,-2-2 0 0 0,1-1 0 0 0,-1 0 0 0 0,0 0 0 0 0,1 0 0 0 0,0 0 0 0 0,-1-1 0 0 0,1 0 0 0 0,0 0 0 0 0,8 2 0 0 0,-7-2 0 0 0,0-1 0 0 0,0 1 0 0 0,0 1 0 0 0,0-1 0 0 0,-1 1 0 0 0,9 5 0 0 0,-2 1 0 0 0,-10-4 0 0 0,-2-3 0 0 0,1 1 0 0 0,1 0 0 0 0,-2 0 0 0 0,1 1 0 0 0,0-1 0 0 0,-1 0 0 0 0,1 1 0 0 0,-1-1 0 0 0,0 0 0 0 0,0 1 0 0 0,0-1 0 0 0,-1 0 0 0 0,1 1 0 0 0,-1-1 0 0 0,0 0 0 0 0,-2 6 0 0 0,-2 4 0 0 0,-1 0 0 0 0,-11 18 0 0 0,0 1 0 0 0,14-29 0 0 0,3-2 0 0 0,-1 0 0 0 0,0 0 0 0 0,1-1 0 0 0,-1 1 0 0 0,1 0 0 0 0,-1 0 0 0 0,1 0 0 0 0,-1 0 0 0 0,1 0 0 0 0,0 0 0 0 0,0 0 0 0 0,-1 0 0 0 0,1 0 0 0 0,0 1 0 0 0,0 7 0 0 0,1-9-22 0 0,0 1-1 0 0,0-1 1 0 0,0 1 0 0 0,-1-1-1 0 0,1 1 1 0 0,0-1 0 0 0,0 1-1 0 0,0-1 1 0 0,0 0 0 0 0,0 0-1 0 0,0 1 1 0 0,0-1 0 0 0,0 0-1 0 0,0 0 1 0 0,0 0 0 0 0,0 0-1 0 0,0 0 1 0 0,0 0-1 0 0,0 0 1 0 0,0-1 0 0 0,0 1-1 0 0,1 0 1 0 0,24-8-785 0 0,-24 8 744 0 0,8-4-801 0 0,-1 0 0 0 0,0-1 0 0 0,13-8 0 0 0,-6 4-160 0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4:39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134 219 8287 0 0,'1'-1'191'0'0,"3"-9"-78"0"0,0 1 1 0 0,-1-1-1 0 0,0 0 0 0 0,-1 0 1 0 0,2-13-1 0 0,2-6 94 0 0,3-5 4514 0 0,20-47 0 0 0,-29 80-4139 0 0,0 1 288 0 0,0 0 122 0 0,0 0 28 0 0,0 0-133 0 0,2 13-93 0 0,-1 0-639 0 0,-1 0 0 0 0,0 0 0 0 0,-1 0 0 0 0,-3 19-1 0 0,-14 51 619 0 0,11-58-705 0 0,-8 39-68 0 0,-4-1 0 0 0,-2 0 0 0 0,-56 112 0 0 0,65-152 0 0 0,5-7 0 0 0,-13 17 0 0 0,29-44 0 0 0,1 1 0 0 0,19-16 0 0 0,15-14 0 0 0,-29 24 18 0 0,1 0 0 0 0,0 1 0 0 0,27-19 0 0 0,-30 26 77 0 0,0-1 140 0 0,-1 0 0 0 0,1 2 1 0 0,0-1-1 0 0,1 2 0 0 0,0 0 0 0 0,0 0 0 0 0,15-3 0 0 0,-28 9-235 0 0,-1 0 0 0 0,1 0 0 0 0,-1-1 0 0 0,1 1 0 0 0,-1 0 0 0 0,0 0 0 0 0,1 0 0 0 0,-1 0 0 0 0,1 0 0 0 0,-1 0 0 0 0,1 0 0 0 0,-1 0 0 0 0,1 0 0 0 0,-1 1 0 0 0,1-1 0 0 0,-1 0 0 0 0,0 0 0 0 0,1 0 0 0 0,-1 0 0 0 0,1 1 0 0 0,0 0 0 0 0,-1 0 0 0 0,1 0 0 0 0,-1 1 0 0 0,0-1 0 0 0,1 0 0 0 0,-1 1 0 0 0,0-1 0 0 0,0 0 0 0 0,0 1 0 0 0,0-1 0 0 0,0 0 0 0 0,0 1 0 0 0,0-1 0 0 0,0 0 0 0 0,0 0 0 0 0,-1 1 0 0 0,1-1 0 0 0,0 0 0 0 0,-1 1 0 0 0,1-1 0 0 0,-2 2 0 0 0,0 2 0 0 0,-1-1 0 0 0,1 1 0 0 0,-1-1 0 0 0,-5 8 0 0 0,1-5 0 0 0,1 0 0 0 0,-1 0 0 0 0,0 0 0 0 0,-1-1 0 0 0,-11 8 0 0 0,-3 0 0 0 0,17-9 0 0 0,-1-1 0 0 0,0 0 0 0 0,-1-1 0 0 0,-7 5 0 0 0,-24 8 0 0 0,38-16 0 0 0,0 0 0 0 0,0 0 0 0 0,0 0 0 0 0,0 0 0 0 0,0 0 0 0 0,0 0 0 0 0,0-1 0 0 0,0 1 0 0 0,0 0 0 0 0,0 0 0 0 0,0 0 0 0 0,0 0 0 0 0,0-1 0 0 0,0 1 0 0 0,0 0 0 0 0,0 0 0 0 0,0 0 0 0 0,0 0 0 0 0,0-1 0 0 0,0 1 0 0 0,0 0 0 0 0,0 0 0 0 0,0 0 0 0 0,0 0 0 0 0,0 0 0 0 0,0-1 0 0 0,0 1 0 0 0,-1 0 0 0 0,1 0 0 0 0,0 0 0 0 0,0 0 0 0 0,0 0 0 0 0,0 0 0 0 0,0 0 0 0 0,0-1 0 0 0,-1 1 0 0 0,1 0 0 0 0,0 0 0 0 0,0 0 0 0 0,0 0 0 0 0,0 0 0 0 0,0 0 0 0 0,-1 0 0 0 0,1 0 0 0 0,0 0 0 0 0,0 0 0 0 0,0 0 0 0 0,0 0 0 0 0,0 0 0 0 0,-1 0 0 0 0,1 0 0 0 0,0 0 0 0 0,0 0 0 0 0,0 0 0 0 0,0 0 0 0 0,-1 0 0 0 0,9-10 0 0 0,-4 5 0 0 0,-1 2 0 0 0,-1 0 0 0 0,1 0 0 0 0,0 1 0 0 0,0-1 0 0 0,0 1 0 0 0,1 0 0 0 0,-1 0 0 0 0,0 0 0 0 0,1 0 0 0 0,7-2 0 0 0,-2 2 0 0 0,-8 3 0 0 0,0 0 0 0 0,0 0 0 0 0,0 0 0 0 0,0 1 0 0 0,0-1 0 0 0,0 0 0 0 0,-1 0 0 0 0,1 1 0 0 0,0-1 0 0 0,-1 0 0 0 0,1 1 0 0 0,0 1 0 0 0,-1-2 0 0 0,1 0 0 0 0,0 1 0 0 0,-1-1 0 0 0,1 1 0 0 0,-1 0 0 0 0,1-1 0 0 0,-1 1 0 0 0,1 0 0 0 0,-1-1 0 0 0,0 1 0 0 0,0 0 0 0 0,0-1 0 0 0,0 1 0 0 0,0 0 0 0 0,0 0 0 0 0,-1-1 0 0 0,1 1 0 0 0,-1 3 0 0 0,-1 2 0 0 0,0 1 0 0 0,1 1 0 0 0,0 0 0 0 0,1-1 0 0 0,0 1 0 0 0,0 0 0 0 0,1 0 0 0 0,2 9 0 0 0,-2-14 0 0 0,0-1 0 0 0,0 0 0 0 0,0 1 0 0 0,1-1 0 0 0,0 0 0 0 0,0 0 0 0 0,0 0 0 0 0,3 4 0 0 0,-4-6 0 0 0,0 0 0 0 0,0 0 0 0 0,0 0 0 0 0,0 0 0 0 0,0 0 0 0 0,1-1 0 0 0,-1 1 0 0 0,0 0 0 0 0,1-1 0 0 0,-1 1 0 0 0,0-1 0 0 0,1 1 0 0 0,-1-1 0 0 0,3 1 0 0 0,0-2 0 0 0,0 1 0 0 0,0 0 0 0 0,0-1 0 0 0,0 0 0 0 0,0 0 0 0 0,0 0 0 0 0,0-1 0 0 0,0 1 0 0 0,7-5 0 0 0,-6 3 0 0 0,9-4 0 0 0,0-1 0 0 0,-1 0 0 0 0,-1-1 0 0 0,1 0 0 0 0,12-14 0 0 0,-1-1 0 0 0,27-35 0 0 0,-9 14 0 0 0,-47 55 0 0 0,-1 1 0 0 0,2 0 0 0 0,-7 19 0 0 0,-4 9 0 0 0,13-34 0 0 0,1 0 0 0 0,-1 0 0 0 0,1 0 0 0 0,-1 0 0 0 0,1 0 0 0 0,1 0 0 0 0,-1 0 0 0 0,1 6 0 0 0,3-1 0 0 0,-2-9-82 0 0,-1 0 0 0 0,1 1 0 0 0,0-1 1 0 0,0 0-1 0 0,0 0 0 0 0,0 0 0 0 0,0 0 0 0 0,0 0 0 0 0,0 0 0 0 0,1 0 0 0 0,-1 0 1 0 0,0 0-1 0 0,0 0 0 0 0,1-1 0 0 0,-1 1 0 0 0,1-1 0 0 0,-1 1 0 0 0,0-1 1 0 0,1 1-1 0 0,2-1 0 0 0,0 1-229 0 0,0-1 1 0 0,-1-1 0 0 0,1 1-1 0 0,0 0 1 0 0,0-1-1 0 0,-1 0 1 0 0,6-1-1 0 0,8-4-1222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4:38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74 151 15663 0 0,'-2'1'356'0'0,"-3"2"40"0"0,-22 9 558 0 0,-11-1 888 0 0,36-11-828 0 0,2 0-61 0 0,0 0-288 0 0,0 0-121 0 0,1-1-410 0 0,0-1-1 0 0,0 1 1 0 0,0-1 0 0 0,0 1-1 0 0,0 0 1 0 0,1-1 0 0 0,-1 1-1 0 0,0 0 1 0 0,3-2-1 0 0,-2 1 71 0 0,28-28 1165 0 0,-20 20-909 0 0,0-1 0 0 0,1 2 1 0 0,0-1-1 0 0,21-12 1 0 0,-21 15-442 0 0,13-5-21 0 0,-6 7-12 0 0,-14 5 23 0 0,-2 1 68 0 0,1-1 294 0 0,-3 0 117 0 0,0 0 21 0 0,0 0-499 0 0,0 0 1 0 0,0 1-1 0 0,0-1 0 0 0,0 0 1 0 0,0 0-1 0 0,0 0 1 0 0,0 0-1 0 0,0 0 0 0 0,0 1 1 0 0,0-1-1 0 0,0 0 0 0 0,0 0 1 0 0,0 0-1 0 0,0 0 0 0 0,0 0 1 0 0,0 1-1 0 0,0-1 1 0 0,0 0-1 0 0,0 0 0 0 0,0 0 1 0 0,0 0-1 0 0,0 0 0 0 0,0 1 1 0 0,0-1-1 0 0,0 0 0 0 0,1 0 1 0 0,-1 0-1 0 0,0 0 0 0 0,0 0 1 0 0,0 0-1 0 0,0 0 1 0 0,0 0-1 0 0,0 1 0 0 0,1-1 1 0 0,-1 0-1 0 0,1 0 7 0 0,0 1 0 0 0,1 0-1 0 0,-1 0 1 0 0,0 0 0 0 0,0 0 0 0 0,0 0-1 0 0,0 0 1 0 0,0 0 0 0 0,0 0 0 0 0,0 1 0 0 0,0-1-1 0 0,-1 0 1 0 0,2 3 0 0 0,1-1-17 0 0,4 20 0 0 0,-5-17-371 0 0,-1-4 141 0 0,0 1 1 0 0,-1-1 0 0 0,1 1 0 0 0,-1-1 0 0 0,1 1-1 0 0,-1 3 1 0 0,0-6 229 0 0,0 0-1 0 0,1 0 1 0 0,-1 0 0 0 0,0 0 0 0 0,0 0-1 0 0,0 0 1 0 0,0-1 0 0 0,0 1-1 0 0,0 0 1 0 0,1 0 0 0 0,-1 0 0 0 0,0 0-1 0 0,0 0 1 0 0,0 0 0 0 0,0 0-1 0 0,0 0 1 0 0,1 0 0 0 0,-1 0 0 0 0,0 0-1 0 0,0 0 1 0 0,0 0 0 0 0,0 0-1 0 0,1 0 1 0 0,-1 0 0 0 0,0 0-1 0 0,0 0 1 0 0,0 0 0 0 0,0 0 0 0 0,1 0-1 0 0,-1 0 1 0 0,0 0 0 0 0,0 0-1 0 0,0 0 1 0 0,0 0 0 0 0,0 0 0 0 0,1 0-1 0 0,-1 0 1 0 0,0 0 0 0 0,0 1-1 0 0,0-1 1 0 0,0 0 0 0 0,0 0-1 0 0,0 0 1 0 0,1 0 0 0 0,-1 0 0 0 0,0 0-1 0 0,0 1 1 0 0,0-1 0 0 0,0 0-1 0 0,0 0 1 0 0,0 0 0 0 0,0 0 0 0 0,0 0-1 0 0,0 1 1 0 0,0-1 0 0 0,0 0-1 0 0,0 0 1 0 0,0 0 0 0 0,0 0-1 0 0,0 1 1 0 0,0-1 0 0 0,0 0 0 0 0,0 0-1 0 0,0 0 1 0 0,0 0 0 0 0,0 1-1 0 0,0-1 1 0 0,9-10 4 0 0,-9 10-4 0 0,5-6 0 0 0,11-16 0 0 0,-5 2 0 0 0,-6 11 0 0 0,0 0 0 0 0,0 1 0 0 0,13-16 0 0 0,-10 15 0 0 0,-1 2 64 0 0,-7 7-59 0 0,0 0 1 0 0,0 0-1 0 0,0 0 1 0 0,0 0-1 0 0,0 0 0 0 0,0 0 1 0 0,0 0-1 0 0,0 0 0 0 0,0 0 1 0 0,1 0-1 0 0,-1 0 0 0 0,0 0 1 0 0,0 0-1 0 0,0 0 0 0 0,0 0 1 0 0,0 0-1 0 0,0-1 0 0 0,0 1 1 0 0,0 0-1 0 0,0 0 1 0 0,0 0-1 0 0,0 0 0 0 0,0 0 1 0 0,0 0-1 0 0,0 0 0 0 0,1 0 1 0 0,-1 0-1 0 0,0 0 0 0 0,0 0 1 0 0,0 0-1 0 0,0 0 0 0 0,0 0 1 0 0,0 0-1 0 0,0 0 1 0 0,0 1-1 0 0,0-1 0 0 0,0 0 1 0 0,0 0-1 0 0,0 0 0 0 0,0 0 1 0 0,0 0-1 0 0,0 0 0 0 0,1 0 1 0 0,-1 0-1 0 0,0 0 0 0 0,0 0 1 0 0,0 0-1 0 0,0 0 0 0 0,0 0 1 0 0,0 0-1 0 0,0 0 1 0 0,0 0-1 0 0,0 0 0 0 0,0 0 1 0 0,0 1-1 0 0,0-1 0 0 0,0 0 1 0 0,0 0-1 0 0,0 0 0 0 0,0 0 1 0 0,0 0-1 0 0,0 0 0 0 0,3 4 161 0 0,0 0-1 0 0,-1 0 0 0 0,0 0 0 0 0,1 0 0 0 0,-1 1 0 0 0,2 7 0 0 0,-3-5-288 0 0,0-3-73 0 0,0-1-1 0 0,0 1 0 0 0,0-1 0 0 0,0 0 0 0 0,0 1 1 0 0,1-1-1 0 0,2 4 0 0 0,-3-4-528 0 0,2-4-168 0 0,-1 0 0 0 0,1 0 1 0 0,-1 0-1 0 0,1-1 1 0 0,-1 1-1 0 0,0 0 0 0 0,0-1 1 0 0,0 0-1 0 0,2-1 0 0 0,6-8-6819 0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4:40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40 15663 0 0,'0'-1'356'0'0,"8"-12"292"0"0,-5 10-386 0 0,-1 0 1 0 0,1 0-1 0 0,-1 0 1 0 0,0-1-1 0 0,3-4 1 0 0,-5 7 706 0 0,0 1 45 0 0,0 0-61 0 0,0 0-288 0 0,0 0-121 0 0,0 0-28 0 0,-1 0-405 0 0,0 1 0 0 0,-1 0 0 0 0,1 0 0 0 0,0 0 0 0 0,0 0 0 0 0,0 0 0 0 0,0 0 0 0 0,0 0 0 0 0,0 0-1 0 0,0 0 1 0 0,-1 2 0 0 0,0 0 94 0 0,-8 11 38 0 0,1 1-1 0 0,1 0 1 0 0,-11 24-1 0 0,3-5-84 0 0,-67 148-158 0 0,41-85 0 0 0,-27 66 0 0 0,-13 30 0 0 0,-19 44-876 0 0,101-236 368 0 0,0-1 65 0 0,7-10 278 0 0,6-11 165 0 0,0 0 0 0 0,-1-1 0 0 0,15-39 0 0 0,-23 50 0 0 0,5-15 305 0 0,-1-1-1 0 0,-1 0 0 0 0,-1-1 1 0 0,-2 1-1 0 0,2-50 1 0 0,-6 73-252 0 0,1 2-39 0 0,-1 0 0 0 0,0 0-1 0 0,0 0 1 0 0,0 0 0 0 0,0-1-1 0 0,-1 1 1 0 0,0-4 0 0 0,1 6-14 0 0,0-1 0 0 0,-1 1 0 0 0,1-1 0 0 0,-1 1 0 0 0,1-1 0 0 0,0 1 0 0 0,-1 0 0 0 0,1-1 0 0 0,-1 1 0 0 0,1-1 0 0 0,-1 1 0 0 0,1 0 0 0 0,-1-1 1 0 0,1 1-1 0 0,-1 0 0 0 0,1 0 0 0 0,-1-1 0 0 0,0 1 0 0 0,1 0 0 0 0,-1 0 0 0 0,1 0 0 0 0,-1 0 0 0 0,0 0 0 0 0,1 0 0 0 0,-1 0 0 0 0,1 0 1 0 0,-1 0-1 0 0,0 0 0 0 0,1 0 0 0 0,-1 0 0 0 0,0 0 0 0 0,1 0 0 0 0,-1 1 0 0 0,0-1 0 0 0,-8 3 124 0 0,0 0-1 0 0,0 1 1 0 0,0 0 0 0 0,0 0-1 0 0,1 1 1 0 0,-12 9-1 0 0,14-10-21 0 0,-1 1 0 0 0,2 0 0 0 0,-1 0-1 0 0,0 1 1 0 0,1-1 0 0 0,0 1 0 0 0,1 1-1 0 0,-1-1 1 0 0,-5 11 0 0 0,9-15-105 0 0,1-1 0 0 0,-1 0 1 0 0,0 1-1 0 0,1-1 0 0 0,0 1 0 0 0,-1-1 1 0 0,1 0-1 0 0,0 1 0 0 0,-1-1 0 0 0,1 1 1 0 0,0-1-1 0 0,0 1 0 0 0,0-1 1 0 0,0 1-1 0 0,1-1 0 0 0,-1 1 0 0 0,0-1 1 0 0,1 1-1 0 0,-1-1 0 0 0,1 0 0 0 0,-1 1 1 0 0,1-1-1 0 0,-1 0 0 0 0,1 1 1 0 0,0-1-1 0 0,0 0 0 0 0,0 0 0 0 0,0 0 1 0 0,0 1-1 0 0,0-1 0 0 0,0 0 0 0 0,0 0 1 0 0,0-1-1 0 0,0 1 0 0 0,1 0 0 0 0,0 1 1 0 0,2-1-145 0 0,0 1-1 0 0,0-1 1 0 0,0 1 0 0 0,0-1 0 0 0,0 0 0 0 0,0 0 0 0 0,1-1 0 0 0,-1 1 0 0 0,0-1-1 0 0,0 0 1 0 0,7-1 0 0 0,8-2-1962 0 0,33-10 1 0 0,-25 5 573 0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4:41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7 548 15663 0 0,'0'0'719'0'0,"0"0"-20"0"0,-6-12 879 0 0,6 7-976 0 0,0-1 0 0 0,1 1-1 0 0,0 0 1 0 0,-1 0 0 0 0,2 0-1 0 0,-1 0 1 0 0,1 0 0 0 0,-1 1-1 0 0,4-7 1 0 0,4-12 185 0 0,-1-1-249 0 0,1 0 0 0 0,1 1 0 0 0,17-31 0 0 0,-23 49-466 0 0,-3 3 299 0 0,-1 2 117 0 0,0 0 21 0 0,0 0-66 0 0,-1 4-295 0 0,2 12-131 0 0,-4-1-17 0 0,0-1 0 0 0,0 1 0 0 0,-1-1 0 0 0,-1 0 0 0 0,-1 0 0 0 0,0-1 0 0 0,-8 15 0 0 0,-6 17 0 0 0,18-36 0 0 0,1 0 0 0 0,3 0 0 0 0,3-3 0 0 0,-2-5 0 0 0,-1 0 0 0 0,1-1 0 0 0,-1 0 0 0 0,0 1 0 0 0,1-1 0 0 0,-1 0 0 0 0,1 0 0 0 0,-1 0 0 0 0,1 0 0 0 0,-1-1 0 0 0,0 1 0 0 0,1-1 0 0 0,-1 1 0 0 0,4-3 0 0 0,2 1 0 0 0,0-1 0 0 0,-1-1 0 0 0,9-5 0 0 0,-1-1 0 0 0,-1 0 0 0 0,-1-2 0 0 0,0 0 0 0 0,13-15 0 0 0,-6 8 0 0 0,-12 12 0 0 0,0-1 0 0 0,7-10 0 0 0,-10 13 0 0 0,-1 0 0 0 0,1 0 0 0 0,0 1 0 0 0,1-1 0 0 0,6-3 0 0 0,-6 4 0 0 0,-6 3 0 0 0,0 1 0 0 0,0 0 0 0 0,1 0 0 0 0,-1 0 0 0 0,0-1 0 0 0,0 1 0 0 0,1 0 0 0 0,-1 0 0 0 0,0 0 0 0 0,0 0 0 0 0,1 0 0 0 0,-1-1 0 0 0,0 1 0 0 0,0 0 0 0 0,1 0 0 0 0,-1 0 0 0 0,0 0 0 0 0,1 0 0 0 0,-1 0 0 0 0,0 0 0 0 0,0 0 0 0 0,1 0 0 0 0,-1 0 0 0 0,0 0 0 0 0,1 0 0 0 0,-1 0 0 0 0,0 0 0 0 0,0 1 0 0 0,1-1 0 0 0,-1 0 0 0 0,0 0 0 0 0,0 0 0 0 0,1 0 0 0 0,-1 0 0 0 0,0 1 0 0 0,0-1 0 0 0,1 0 0 0 0,-1 0 0 0 0,0 0 0 0 0,0 1 0 0 0,0-1 0 0 0,0 0 0 0 0,1 0 0 0 0,-1 1 0 0 0,0-1 0 0 0,0 0 0 0 0,0 0 0 0 0,0 1 0 0 0,0-1 0 0 0,0 0 0 0 0,0 0 0 0 0,1 1 0 0 0,-1-1 0 0 0,0 0 0 0 0,0 1 0 0 0,0-1 0 0 0,0 0 0 0 0,0 0 0 0 0,0 1 0 0 0,-1-1 0 0 0,1 1 0 0 0,2 8 0 0 0,-1 0 0 0 0,-1 0 0 0 0,1 1 0 0 0,-2-1 0 0 0,1 0 0 0 0,-1 0 0 0 0,-1 0 0 0 0,-3 15 0 0 0,2-10 0 0 0,0 0 0 0 0,0 23 0 0 0,3-37 0 0 0,0 0 0 0 0,0 0 0 0 0,-1 1 0 0 0,1-1 0 0 0,0 0 0 0 0,0 1 0 0 0,0-1 0 0 0,0 0 0 0 0,0 1 0 0 0,0-1 0 0 0,0 0 0 0 0,0 1 0 0 0,0-1 0 0 0,0 0 0 0 0,0 1 0 0 0,1-1 0 0 0,-1 0 0 0 0,0 1 0 0 0,0-1 0 0 0,0 0 0 0 0,0 1 0 0 0,0-1 0 0 0,1 0 0 0 0,-1 0 0 0 0,0 1 0 0 0,0-1 0 0 0,0 0 0 0 0,1 0 0 0 0,-1 1 0 0 0,0-1 0 0 0,0 0 0 0 0,1 0 0 0 0,-1 0 0 0 0,0 0 0 0 0,1 1 0 0 0,-1-1 0 0 0,0 0 0 0 0,1 0 0 0 0,-1 0 0 0 0,0 0 0 0 0,0 0 0 0 0,1 0 0 0 0,-1 0 0 0 0,0 0 0 0 0,1 0 0 0 0,-1 0 0 0 0,0 0 0 0 0,1 0 0 0 0,-1 0 0 0 0,0 0 0 0 0,1 0 0 0 0,-1 0 0 0 0,0 0 0 0 0,1 0 0 0 0,-1 0 0 0 0,1-1 0 0 0,3 1 0 0 0,0-1 0 0 0,1 0 0 0 0,-1 0 0 0 0,0 0 0 0 0,0-1 0 0 0,0 1 0 0 0,0-1 0 0 0,0 0 0 0 0,0 0 0 0 0,0-1 0 0 0,-1 1 0 0 0,7-6 0 0 0,1-3 0 0 0,0 0 0 0 0,12-17 0 0 0,8-9 0 0 0,50-37 0 0 0,-69 64 0 0 0,-12 10 0 0 0,1 0 0 0 0,-1-1 0 0 0,0 1 0 0 0,1 0 0 0 0,-1 0 0 0 0,0-1 0 0 0,0 1 0 0 0,1 0 0 0 0,-1 0 0 0 0,0-1 0 0 0,1 1 0 0 0,-1 0 0 0 0,1 0 0 0 0,-1 0 0 0 0,0 0 0 0 0,1 0 0 0 0,-1-1 0 0 0,0 1 0 0 0,1 0 0 0 0,-1 0 0 0 0,1 0 0 0 0,-1 0 0 0 0,0 0 0 0 0,1 0 0 0 0,-1 0 0 0 0,1 0 0 0 0,-1 1 0 0 0,0-1 0 0 0,1 0 0 0 0,-1 0 0 0 0,1 0 0 0 0,-1 0 0 0 0,0 0 0 0 0,1 1 0 0 0,-1-1 0 0 0,0 0 0 0 0,1 1 0 0 0,1 5 0 0 0,-1-2 0 0 0,-1-1 0 0 0,1 1 0 0 0,-1-1 0 0 0,0 1 0 0 0,1 0 0 0 0,-2-1 0 0 0,1 1 0 0 0,0-1 0 0 0,-1 1 0 0 0,0-1 0 0 0,-2 7 0 0 0,-2 4 0 0 0,-11 21 0 0 0,4-9 0 0 0,3-11 0 0 0,7-13 0 0 0,1 0 0 0 0,0 0 0 0 0,-1 0 0 0 0,1 0 0 0 0,0 1 0 0 0,0-1 0 0 0,-1 3 0 0 0,2 5 0 0 0,6-3 0 0 0,-4-6 0 0 0,0-1 0 0 0,0 1 0 0 0,0-1 0 0 0,0 0 0 0 0,0 1 0 0 0,0-1 0 0 0,0 0 0 0 0,0 0 0 0 0,0 0 0 0 0,0 0 0 0 0,0-1 0 0 0,0 1 0 0 0,0 0 0 0 0,-1-1 0 0 0,1 0 0 0 0,0 1 0 0 0,3-3 0 0 0,32-16 0 0 0,51-46 0 0 0,-22 16 0 0 0,11-9 0 0 0,-77 58 0 0 0,1 0 0 0 0,-1 0 0 0 0,0-1 0 0 0,0 1 0 0 0,1 0 0 0 0,-1 0 0 0 0,0 0 0 0 0,0-1 0 0 0,1 1 0 0 0,-1 0 0 0 0,0 0 0 0 0,0 0 0 0 0,1 0 0 0 0,-1 0 0 0 0,0-1 0 0 0,1 1 0 0 0,-1 0 0 0 0,0 0 0 0 0,1 0 0 0 0,-1 0 0 0 0,0 0 0 0 0,1 0 0 0 0,-1 0 0 0 0,0 0 0 0 0,0 0 0 0 0,1 0 0 0 0,-1 0 0 0 0,0 0 0 0 0,1 0 0 0 0,-1 1 0 0 0,0-1 0 0 0,1 0 0 0 0,-1 0 0 0 0,0 0 0 0 0,0 0 0 0 0,1 0 0 0 0,-1 1 0 0 0,0-1 0 0 0,0 0 0 0 0,1 0 0 0 0,-1 1 0 0 0,0-1 0 0 0,0 0 0 0 0,0 0 0 0 0,1 1 0 0 0,-1-1 0 0 0,0 0 0 0 0,0 0 0 0 0,0 1 0 0 0,0-1 0 0 0,0 0 0 0 0,1 1 0 0 0,-1-1 0 0 0,0 0 0 0 0,0 1 0 0 0,0-1 0 0 0,0 0 0 0 0,0 1 0 0 0,0-1 0 0 0,0 0 0 0 0,0 0 0 0 0,0 1 0 0 0,0 0 0 0 0,0 2 0 0 0,1 1 0 0 0,0-1 0 0 0,-1 1 0 0 0,0 0 0 0 0,0 0 0 0 0,0-1 0 0 0,0 1 0 0 0,0 0 0 0 0,-2 5 0 0 0,-12 36 0 0 0,1 0 0 0 0,12-41 0 0 0,1 0 0 0 0,0 0 0 0 0,-1 0 0 0 0,1 0 0 0 0,1 0 0 0 0,-1 0 0 0 0,1 0 0 0 0,0 5 0 0 0,3 0 0 0 0,3-1 0 0 0,-4-6 0 0 0,-1-1 0 0 0,1 0 0 0 0,0 1 0 0 0,0-1 0 0 0,1-1 0 0 0,-1 1 0 0 0,0 0 0 0 0,0-1 0 0 0,0 1 0 0 0,1-1 0 0 0,-1 0 0 0 0,0 0 0 0 0,0 0 0 0 0,0-1 0 0 0,1 1 0 0 0,-1-1 0 0 0,0 0 0 0 0,0 0 0 0 0,3-1 0 0 0,10-4 0 0 0,-1 0 0 0 0,20-12 0 0 0,-30 16 0 0 0,30-20 0 0 0,-1-1 0 0 0,-1-2 0 0 0,59-57 0 0 0,-76 66 0 0 0,-1-1 0 0 0,-1-1 0 0 0,0 0 0 0 0,15-27 0 0 0,35-83 0 0 0,-16 17 443 0 0,-47 110 45 0 0,-1 1 21 0 0,0 0-66 0 0,-7 10-278 0 0,-51 94-165 0 0,30-51 0 0 0,-15 32 0 0 0,-57 159 0 0 0,89-219 0 0 0,23-33 0 0 0,8-11 0 0 0,8-11 0 0 0,2 1 0 0 0,1 2 0 0 0,1 1 0 0 0,39-24 0 0 0,-67 47 0 0 0,0 1 0 0 0,1 0 0 0 0,-1 0 0 0 0,1 0 0 0 0,-1 1 0 0 0,1-1 0 0 0,5 0 0 0 0,-7 2 0 0 0,-1-1 0 0 0,1 1 0 0 0,0 0 0 0 0,0 0 0 0 0,0 0 0 0 0,-1 0 0 0 0,1 0 0 0 0,0 1 0 0 0,0-1 0 0 0,-1 1 0 0 0,1 0 0 0 0,0 0 0 0 0,3 2 0 0 0,5 5 0 0 0,-9-3 0 0 0,-2-3 0 0 0,1 2 0 0 0,0 0 0 0 0,0 0 0 0 0,-1-1 0 0 0,1 1 0 0 0,-1 0 0 0 0,0 0 0 0 0,0 0 0 0 0,0-1 0 0 0,0 1 0 0 0,-1 0 0 0 0,0 0 0 0 0,0-1 0 0 0,0 1 0 0 0,0 0 0 0 0,0-1 0 0 0,-1 1 0 0 0,1-1 0 0 0,-1 1 0 0 0,-4 5 0 0 0,3-5 0 0 0,0 0 0 0 0,0 0 0 0 0,0-1 0 0 0,0 1 0 0 0,-1-1 0 0 0,1 0 0 0 0,-1 0 0 0 0,0 0 0 0 0,0 0 0 0 0,0-1 0 0 0,0 0 0 0 0,-1 1 0 0 0,1-1 0 0 0,-1-1 0 0 0,-6 3 0 0 0,11-4 0 0 0,-1 0 0 0 0,1 0 0 0 0,-1 0 0 0 0,0 1 0 0 0,1-1 0 0 0,-1 0 0 0 0,0 0 0 0 0,1 0 0 0 0,-1 0 0 0 0,0 0 0 0 0,1 0 0 0 0,-1 0 0 0 0,0 0 0 0 0,1 0 0 0 0,-1-1 0 0 0,0 1 0 0 0,1 0 0 0 0,-1 0 0 0 0,1-1 0 0 0,-1 1 0 0 0,0 0 0 0 0,1-1 0 0 0,-1 1 0 0 0,1 0 0 0 0,-1-1 0 0 0,1 1 0 0 0,-1-1 0 0 0,1 1 0 0 0,-1-1 0 0 0,1 1 0 0 0,0-1 0 0 0,-1 0 0 0 0,0-1 0 0 0,0 2 0 0 0,1-1 0 0 0,-1 1 0 0 0,1-1 0 0 0,-1 1 0 0 0,1-1 0 0 0,-1 0 0 0 0,1 1 0 0 0,0-1 0 0 0,-1 0 0 0 0,1 1 0 0 0,0-1 0 0 0,-1 0 0 0 0,1 0 0 0 0,0 1 0 0 0,0-1 0 0 0,0 0 0 0 0,0 0 0 0 0,0 1 0 0 0,0-1 0 0 0,0 0 0 0 0,0 0 0 0 0,0 1 0 0 0,0-1 0 0 0,0 0 0 0 0,0 1 0 0 0,1-1 0 0 0,-1 0 0 0 0,0 0 0 0 0,1 0 0 0 0,0-1 0 0 0,2-3 0 0 0,4 7 0 0 0,0 6 0 0 0,-5-3 0 0 0,0 0 0 0 0,0 0 0 0 0,0 0 0 0 0,1 7 0 0 0,-2-7 0 0 0,0-1 0 0 0,0 0 0 0 0,0 0 0 0 0,1 0 0 0 0,0 0 0 0 0,0 0 0 0 0,0 0 0 0 0,4 5 0 0 0,-5-7 0 0 0,1 0 0 0 0,-1-1 0 0 0,1 1 0 0 0,0-1 0 0 0,0 1 0 0 0,-1-1 0 0 0,1 0 0 0 0,0 0 0 0 0,0 1 0 0 0,0-2 0 0 0,0 1 0 0 0,1 0 0 0 0,-1 0 0 0 0,0-1 0 0 0,0 1 0 0 0,0-1 0 0 0,1 1 0 0 0,-1-1 0 0 0,0 0 0 0 0,3 0 0 0 0,1-1 0 0 0,-1 0 0 0 0,0 0 0 0 0,0-1 0 0 0,1 1 0 0 0,8-6 0 0 0,-7 5 0 0 0,2-3 0 0 0,1 0 0 0 0,9-8 0 0 0,7-2 0 0 0,-1 1 0 0 0,0-2 0 0 0,0 0 0 0 0,-2-1 0 0 0,0-2 0 0 0,-1 0 0 0 0,-1-1 0 0 0,25-31 0 0 0,-38 40 0 0 0,1 1 0 0 0,0-1 0 0 0,0 2 0 0 0,1-1 0 0 0,1 1 0 0 0,-1 1 0 0 0,21-12 0 0 0,-22 17 0 0 0,0 7 0 0 0,-8-2 0 0 0,1 1 0 0 0,0-1 0 0 0,0 1 0 0 0,-1-1 0 0 0,1 1 0 0 0,-1 0 0 0 0,0-1 0 0 0,0 1 0 0 0,0 0 0 0 0,0 0 0 0 0,0 0 0 0 0,-1 0 0 0 0,1 0 0 0 0,-1 0 0 0 0,0 5 0 0 0,0 7 0 0 0,-4 28 0 0 0,3-33 0 0 0,-6 43 0 0 0,3-25 0 0 0,0 0 0 0 0,2 48 0 0 0,4-39 0 0 0,-1-31 0 0 0,-4-19 0 0 0,2 9 0 0 0,0 0 0 0 0,0 0 0 0 0,1 0 0 0 0,0 0 0 0 0,-1 0 0 0 0,1-1 0 0 0,1 1 0 0 0,-1 0 0 0 0,1 0 0 0 0,-1 0 0 0 0,1 0 0 0 0,0 0 0 0 0,2-4 0 0 0,0 3 0 0 0,-1-1 0 0 0,1 1 0 0 0,0 0 0 0 0,1 0 0 0 0,-1 0 0 0 0,1 0 0 0 0,0 1 0 0 0,5-5 0 0 0,2 0 0 0 0,0 0 0 0 0,1 1 0 0 0,0 1 0 0 0,0 0 0 0 0,0 0 0 0 0,1 1 0 0 0,14-4 0 0 0,-16 6 0 0 0,0 1 0 0 0,1 1 0 0 0,-1 0 0 0 0,1 0 0 0 0,0 1 0 0 0,0 1 0 0 0,-1 0 0 0 0,1 0 0 0 0,16 3 0 0 0,-20 0 0 0 0,0 0 0 0 0,0 1 0 0 0,-1 0 0 0 0,1 0 0 0 0,-1 1 0 0 0,0-1 0 0 0,0 2 0 0 0,8 7 0 0 0,-10-9 0 0 0,-1 0 0 0 0,0 0 0 0 0,0 0 0 0 0,0 1 0 0 0,0 0 0 0 0,0 0 0 0 0,-1 0 0 0 0,4 8 0 0 0,-5-9 0 0 0,-1 0 0 0 0,0 1 0 0 0,0-1 0 0 0,0 0 0 0 0,0 1 0 0 0,-1-1 0 0 0,1 0 0 0 0,-1 1 0 0 0,0-1 0 0 0,0 1 0 0 0,-1-1 0 0 0,-1 7 0 0 0,-3 12 0 0 0,-2 0 0 0 0,-1 0 0 0 0,-15 33 0 0 0,-41 60 0 0 0,56-101 0 0 0,-64 107-876 0 0,55-96 156 0 0,-29 46-119 0 0,45-71 351 0 0,1-1-21 0 0,0 0-3 0 0,0 0 0 0 0,8-19-1092 0 0,16-25-1216 0 0,-9 12-3618 0 0,-2 4-644 0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4:42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24879 0 0,'-16'2'564'0'0,"15"-2"-437"0"0,-1 1 1 0 0,1 0-1 0 0,-1 0 0 0 0,1 0 1 0 0,0 0-1 0 0,0 0 0 0 0,-1 0 0 0 0,1 0 1 0 0,0 0-1 0 0,0 0 0 0 0,0 1 1 0 0,0-1-1 0 0,0 1 0 0 0,1-1 0 0 0,-1 0 1 0 0,-1 4-1 0 0,0 3-127 0 0,2-8-22 0 0,1 0 0 0 0,-1 0-1 0 0,0 0 1 0 0,0 0 0 0 0,0 0 0 0 0,0 0 0 0 0,0-1-1 0 0,0 1 1 0 0,0 0 0 0 0,0 0 0 0 0,1 0-1 0 0,-1 0 1 0 0,0 0 0 0 0,0 0 0 0 0,0 0 0 0 0,0 0-1 0 0,0 0 1 0 0,1 0 0 0 0,-1 0 0 0 0,0 0-1 0 0,0 0 1 0 0,0 0 0 0 0,0 0 0 0 0,0 0 0 0 0,1 0-1 0 0,-1 0 1 0 0,0 0 0 0 0,0 0 0 0 0,0 0-1 0 0,0 0 1 0 0,0 0 0 0 0,1 0 0 0 0,-1 0 0 0 0,0 0-1 0 0,0 0 1 0 0,0 0 0 0 0,0 0 0 0 0,0 0-1 0 0,0 0 1 0 0,1 0 0 0 0,-1 0 0 0 0,0 1 0 0 0,0-1-1 0 0,0 0 1 0 0,0 0 0 0 0,0 0 0 0 0,0 0 0 0 0,0 0-1 0 0,0 0 1 0 0,0 1 0 0 0,1-1 0 0 0,-1 0-1 0 0,0 0 1 0 0,0 0 0 0 0,0 0 0 0 0,0 0 0 0 0,0 1-1 0 0,0-1 1 0 0,0 0 0 0 0,0 0 0 0 0,0 0-1 0 0,0 0 1 0 0,0 0 0 0 0,0 1 0 0 0,0-1 0 0 0,0 0-1 0 0,0 0 1 0 0,0 0 0 0 0,-1 0 0 0 0,9-7-5057 0 0,-8 6 4120 0 0,5-5-7632 0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4:43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76 17503 0 0,'0'0'399'0'0,"0"0"60"0"0,0 0 21 0 0,2-4 86 0 0,-1 3-373 0 0,-1-1 1 0 0,1 1-1 0 0,-1 0 0 0 0,1-1 0 0 0,-1 1 1 0 0,1 0-1 0 0,-1-1 0 0 0,0 1 0 0 0,0 0 1 0 0,0-1-1 0 0,0 1 0 0 0,0 0 0 0 0,0-1 1 0 0,0 1-1 0 0,0-3 0 0 0,-1 4-131 0 0,1 0-1 0 0,0-1 0 0 0,0 1 1 0 0,0 0-1 0 0,-1 0 0 0 0,1 0 1 0 0,0 0-1 0 0,0 0 0 0 0,0-1 1 0 0,-1 1-1 0 0,1 0 0 0 0,0 0 1 0 0,0 0-1 0 0,-1 0 1 0 0,1 0-1 0 0,0 0 0 0 0,0 0 1 0 0,-1 0-1 0 0,1 0 0 0 0,0 0 1 0 0,-1 0-1 0 0,1 0 0 0 0,0 0 1 0 0,0 0-1 0 0,-1 0 1 0 0,1 0-1 0 0,0 0 0 0 0,0 0 1 0 0,-1 0-1 0 0,1 1 0 0 0,0-1 1 0 0,0 0-1 0 0,0 0 0 0 0,-1 0 1 0 0,1 0-1 0 0,0 0 0 0 0,0 1 1 0 0,0-1-1 0 0,-1 0 1 0 0,1 0-1 0 0,0 0 0 0 0,0 1 1 0 0,0-1-1 0 0,0 0 0 0 0,0 0 1 0 0,-1 1-1 0 0,1-1 0 0 0,0 0 1 0 0,0 1-1 0 0,-18 23-61 0 0,1 0 0 0 0,1 2 0 0 0,-15 31 0 0 0,30-54 12 0 0,-1-1 0 0 0,1 1-1 0 0,1-1 1 0 0,-1 1 0 0 0,0-1-1 0 0,1 1 1 0 0,-1 0 0 0 0,1 0-1 0 0,0-1 1 0 0,-1 1 0 0 0,1 0 0 0 0,1 0-1 0 0,-1-1 1 0 0,0 1 0 0 0,1 0-1 0 0,-1-1 1 0 0,1 1 0 0 0,0 0-1 0 0,0-1 1 0 0,0 1 0 0 0,0-1 0 0 0,0 1-1 0 0,1-1 1 0 0,-1 0 0 0 0,1 0-1 0 0,0 1 1 0 0,-1-1 0 0 0,4 3-1 0 0,-2-3 21 0 0,1 0-1 0 0,-1 1 0 0 0,1-1 0 0 0,-1 0 0 0 0,1 0 0 0 0,-1-1 0 0 0,1 1 0 0 0,0-1 1 0 0,0 0-1 0 0,0 0 0 0 0,0 0 0 0 0,0-1 0 0 0,0 1 0 0 0,0-1 0 0 0,0 0 0 0 0,0 0 1 0 0,0 0-1 0 0,6-2 0 0 0,-3 1 3 0 0,0-1 0 0 0,0-1 0 0 0,0 0 1 0 0,0 0-1 0 0,0 0 0 0 0,0 0 0 0 0,-1-1 1 0 0,0 0-1 0 0,0-1 0 0 0,0 0 0 0 0,0 0 1 0 0,-1 0-1 0 0,1 0 0 0 0,-2-1 0 0 0,1 0 0 0 0,0 0 1 0 0,-1 0-1 0 0,0 0 0 0 0,5-13 0 0 0,-3 6 10 0 0,-1 0-1 0 0,0-1 0 0 0,-1 1 0 0 0,-1-1 1 0 0,0 0-1 0 0,-1 0 0 0 0,0 0 1 0 0,-1-1-1 0 0,-1-20 0 0 0,-2 24-43 0 0,2 11 0 0 0,0-1 0 0 0,0 1 0 0 0,0 0 0 0 0,0-1 0 0 0,0 1 0 0 0,0 0 0 0 0,0-1 0 0 0,0 1 0 0 0,-1 0 0 0 0,1 0 0 0 0,0-1 0 0 0,0 1 0 0 0,0 0 0 0 0,-1 0 0 0 0,1-1 0 0 0,0 1 0 0 0,0 0 0 0 0,-1 0 0 0 0,1-1 0 0 0,0 1 0 0 0,0 0 0 0 0,-1 0 0 0 0,1 0 0 0 0,0 0 0 0 0,-1-1 0 0 0,1 1 0 0 0,0 0 0 0 0,-1 0 0 0 0,1 0 0 0 0,0 0 0 0 0,-1 0 0 0 0,1 0 0 0 0,0 0 0 0 0,0 0 0 0 0,-1 0 0 0 0,1 0 0 0 0,0 0 0 0 0,-1 0 0 0 0,1 0 0 0 0,0 0 0 0 0,-1 0 0 0 0,1 1 0 0 0,0-1 0 0 0,-1 0 0 0 0,1 0 0 0 0,0 0 0 0 0,-1 0 0 0 0,1 1 0 0 0,0-1 0 0 0,-4 1 60 0 0,1 1 1 0 0,0-1-1 0 0,0 1 0 0 0,0 0 0 0 0,0 0 0 0 0,0 0 1 0 0,0 0-1 0 0,1 0 0 0 0,-1 1 0 0 0,1-1 1 0 0,-1 1-1 0 0,1 0 0 0 0,0 0 0 0 0,0 0 1 0 0,0 0-1 0 0,-2 5 0 0 0,1-2 42 0 0,1-1 1 0 0,0 1-1 0 0,1-1 1 0 0,-1 1-1 0 0,1 0 0 0 0,0 0 1 0 0,0-1-1 0 0,1 1 1 0 0,0 8-1 0 0,0-12-102 0 0,0 1 0 0 0,0-1 0 0 0,1 1 0 0 0,-1-1 0 0 0,1 1 0 0 0,-1-1 0 0 0,2 3 0 0 0,6 3 0 0 0,-5-5 0 0 0,0-1-62 0 0,0 1 0 0 0,0-1-1 0 0,0-1 1 0 0,0 1 0 0 0,1 0 0 0 0,-1-1-1 0 0,0 1 1 0 0,1-1 0 0 0,-1 0 0 0 0,1 0-1 0 0,-1-1 1 0 0,1 1 0 0 0,0-1 0 0 0,-1 0-1 0 0,8 0 1 0 0,3-1-270 0 0,-1 0 0 0 0,25-6 0 0 0,16-7 991 0 0,-29 6 8 0 0,36-5-1 0 0,-60 13-666 0 0,-1 0 0 0 0,1 0 0 0 0,-1 0 0 0 0,1 0 0 0 0,-1 0 0 0 0,1 0 0 0 0,0 0 0 0 0,-1 0 0 0 0,1 0 0 0 0,-1 0 0 0 0,1 0 0 0 0,0 0 0 0 0,-1 0 0 0 0,1 0 0 0 0,-1 1 0 0 0,1-1 0 0 0,-1 0 0 0 0,1 0 0 0 0,-1 1 0 0 0,1-1 0 0 0,-1 0 0 0 0,2 1 0 0 0,-1 5 0 0 0,-1-5 0 0 0,0 1 0 0 0,1 1 0 0 0,-1 0 0 0 0,0-1 0 0 0,0 1 0 0 0,1-1 0 0 0,-2 1 0 0 0,1 0 0 0 0,0-1 0 0 0,0 1 0 0 0,-1-1 0 0 0,0 1 0 0 0,-1 4 0 0 0,-17 29 0 0 0,8-18 0 0 0,-17 22 0 0 0,28-40 0 0 0,0 0 0 0 0,0 0 0 0 0,0 0 0 0 0,0 0 0 0 0,0 0 0 0 0,0 0 0 0 0,0 1 0 0 0,-1-1 0 0 0,1 0 0 0 0,0 0 0 0 0,0 0 0 0 0,0 0 0 0 0,0 0 0 0 0,0 0 0 0 0,0 0 0 0 0,0 0 0 0 0,0 1 0 0 0,0-1 0 0 0,0 0 0 0 0,0 0 0 0 0,0 0 0 0 0,0 0 0 0 0,0 0 0 0 0,0 0 0 0 0,0 1 0 0 0,0-1 0 0 0,0 0 0 0 0,0 0 0 0 0,0 0 0 0 0,0 0 0 0 0,0 0 0 0 0,0 0 0 0 0,0 0 0 0 0,0 1 0 0 0,0-1 0 0 0,0 0 0 0 0,0 0 0 0 0,0 0 0 0 0,0 0 0 0 0,0 0 0 0 0,0 0 0 0 0,1 0 0 0 0,-1 0 0 0 0,0 1 0 0 0,0-1 0 0 0,0 0 0 0 0,7-3 0 0 0,7-8 0 0 0,-14 10 0 0 0,34-24 0 0 0,-20 16 0 0 0,18-17 0 0 0,-18 15 0 0 0,-1 2 0 0 0,2-1 0 0 0,-1 2 0 0 0,1 0 0 0 0,1 0 0 0 0,24-7 0 0 0,-28 10 0 0 0,-4 1 0 0 0,1 2 0 0 0,-1-1 0 0 0,0 1 0 0 0,1 0 0 0 0,-1 1 0 0 0,1 0 0 0 0,-1 0 0 0 0,1 1 0 0 0,15 1 0 0 0,-21-1 0 0 0,2 1 0 0 0,8 9 0 0 0,-11-8 0 0 0,-1-1 0 0 0,0 1 0 0 0,1 0 0 0 0,-1 0 0 0 0,0 0 0 0 0,0-1 0 0 0,0 1 0 0 0,0 0 0 0 0,0 0 0 0 0,0 1 0 0 0,-1-1 0 0 0,1 0 0 0 0,-1 0 0 0 0,1 0 0 0 0,-1 0 0 0 0,0 1 0 0 0,0-1 0 0 0,0 0 0 0 0,0 0 0 0 0,0 3 0 0 0,-2 5 0 0 0,0 0 0 0 0,0 0 0 0 0,-5 11 0 0 0,-1 4 0 0 0,8-24 0 0 0,-1 1 0 0 0,1 0 0 0 0,-1 0 0 0 0,1-1 0 0 0,0 1 0 0 0,-1 0 0 0 0,1 0 0 0 0,0 0 0 0 0,0-1 0 0 0,0 1 0 0 0,1 3 0 0 0,0 0 0 0 0,2 8 0 0 0,0-11 0 0 0,-1 0 0 0 0,-2-1 0 0 0,1-1 0 0 0,-1 1 0 0 0,1 0 0 0 0,-1 0 0 0 0,1-1 0 0 0,0 1 0 0 0,0 0 0 0 0,-1-1 0 0 0,1 1 0 0 0,0-1 0 0 0,0 1 0 0 0,0-1 0 0 0,-1 1 0 0 0,1-1 0 0 0,0 1 0 0 0,0-1 0 0 0,0 0 0 0 0,0 0 0 0 0,0 1 0 0 0,0-1 0 0 0,0 0 0 0 0,0 0 0 0 0,0 0 0 0 0,0 0 0 0 0,0 0 0 0 0,0 0 0 0 0,0 0 0 0 0,0-1 0 0 0,0 1 0 0 0,0 0 0 0 0,1-1 0 0 0,1 0 0 0 0,9-2 0 0 0,-1 0 0 0 0,0-1 0 0 0,0-1 0 0 0,0 0 0 0 0,-1 0 0 0 0,12-8 0 0 0,13-7 0 0 0,-26 15 0 0 0,1 0 0 0 0,-1-1 0 0 0,-1-1 0 0 0,1 1 0 0 0,8-10 0 0 0,34-41 0 0 0,-21 22 0 0 0,-81 109 0 0 0,44-63 0 0 0,0 1 0 0 0,1 0 0 0 0,1 0 0 0 0,0 0 0 0 0,1 0 0 0 0,-4 18 0 0 0,7-29 0 0 0,1 0 0 0 0,-1 0 0 0 0,1 1 0 0 0,0-1 0 0 0,0 0 0 0 0,-1 0 0 0 0,1 1 0 0 0,0-1 0 0 0,0 0 0 0 0,0 1 0 0 0,0-1 0 0 0,1 0 0 0 0,-1 0 0 0 0,0 1 0 0 0,1-1 0 0 0,-1 0 0 0 0,0 0 0 0 0,1 1 0 0 0,0-1 0 0 0,-1 0 0 0 0,1 0 0 0 0,0 0 0 0 0,-1 0 0 0 0,1 0 0 0 0,0 0 0 0 0,0 0 0 0 0,0 0 0 0 0,0 0 0 0 0,0 0 0 0 0,0-1 0 0 0,0 1 0 0 0,0 0 0 0 0,0-1 0 0 0,0 1 0 0 0,0-1 0 0 0,1 1 0 0 0,-1-1 0 0 0,0 1 0 0 0,0-1 0 0 0,3 1 0 0 0,1-1 0 0 0,1 1 0 0 0,-1-1 0 0 0,1 0 0 0 0,-1 0 0 0 0,1-1 0 0 0,-1 0 0 0 0,0 0 0 0 0,9-2 0 0 0,19-10 0 0 0,-1-1 0 0 0,-1-1 0 0 0,54-35 0 0 0,-59 34 0 0 0,3-2 0 0 0,51-41 0 0 0,-53 36 221 0 0,52-34 1 0 0,-78 56 266 0 0,-1 1 21 0 0,0 0-66 0 0,-8 20-278 0 0,-19 25-165 0 0,19-32 0 0 0,0 0 0 0 0,-11 26 0 0 0,17-35 0 0 0,-5 14 0 0 0,7-9 0 0 0,0-8 0 0 0,1 0 0 0 0,0-1 0 0 0,0 1 0 0 0,0 0 0 0 0,-1-1 0 0 0,1 1 0 0 0,0 0 0 0 0,0-1 0 0 0,0 1 0 0 0,0-1 0 0 0,0 0 0 0 0,0 1 0 0 0,0-1 0 0 0,0 0 0 0 0,0 0 0 0 0,0 1 0 0 0,0-1 0 0 0,0 0 0 0 0,0 0 0 0 0,0 0 0 0 0,0 0 0 0 0,1 0 0 0 0,-1-1 0 0 0,0 1 0 0 0,0 0 0 0 0,1-1 0 0 0,31-10 0 0 0,62-36 0 0 0,-54 25 0 0 0,73-27 0 0 0,-109 47 0 0 0,22-7 0 0 0,48-10 0 0 0,-58 18 0 0 0,-6 5 0 0 0,-9-2 0 0 0,0 0 0 0 0,0 0 0 0 0,0 0 0 0 0,0 0 0 0 0,-1 0 0 0 0,1 0 0 0 0,-1 1 0 0 0,1-1 0 0 0,-1 1 0 0 0,0-1 0 0 0,0 1 0 0 0,0-1 0 0 0,0 1 0 0 0,0 0 0 0 0,-1-1 0 0 0,1 1 0 0 0,-1 0 0 0 0,0 0 0 0 0,0 3 0 0 0,0 4 0 0 0,-1 1 0 0 0,-1-1 0 0 0,-5 19 0 0 0,-1 6 0 0 0,3-8 0 0 0,3-21 0 0 0,1-1 0 0 0,0 1 0 0 0,0-1 0 0 0,0 1 0 0 0,1 0 0 0 0,0-1 0 0 0,0 1 0 0 0,0-1 0 0 0,1 1 0 0 0,0 0 0 0 0,3 10 0 0 0,0-4 0 0 0,-3-9 0 0 0,0 0 0 0 0,0 0 0 0 0,0 0 0 0 0,0 0 0 0 0,0-1 0 0 0,1 1 0 0 0,-1 0 0 0 0,1-1 0 0 0,2 4 0 0 0,5-1 0 0 0,-5-5 0 0 0,0 0 0 0 0,1 0 0 0 0,-1-1 0 0 0,0 0 0 0 0,1 0 0 0 0,-1 0 0 0 0,0-1 0 0 0,0 1 0 0 0,0-1 0 0 0,5-2 0 0 0,-6 2 0 0 0,17-8 0 0 0,-1-1 0 0 0,36-25 0 0 0,30-34 0 0 0,-80 66 0 0 0,4-4-914 0 0,0-1 1 0 0,0 0-1 0 0,-1 0 1 0 0,10-14-1 0 0,-9 7-8982 0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4:46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42 464 13823 0 0,'10'-17'315'0'0,"9"-6"870"0"0,9-25 663 0 0,20-41 3372 0 0,-43 77-4847 0 0,-1-1 1 0 0,3-14-1 0 0,5-16-293 0 0,-8 28 392 0 0,0 0-1 0 0,3-25 1 0 0,0-1 89 0 0,-7 35-463 0 0,1 1 0 0 0,-1-1-1 0 0,0 1 1 0 0,-1-1 0 0 0,1 1 0 0 0,-1-1 0 0 0,0 1-1 0 0,-3-8 1 0 0,4 10-47 0 0,0 2 458 0 0,4-14 99 0 0,-2 11-608 0 0,-1 7 0 0 0,-2 0 0 0 0,1 0 0 0 0,0 0 0 0 0,-1 0 0 0 0,1 0 0 0 0,-2 3 0 0 0,0 3 0 0 0,-1 11 0 0 0,-2 0 0 0 0,-6 20 0 0 0,0-1 0 0 0,-66 183 1577 0 0,41-127-1122 0 0,-9 25-439 0 0,44-116-16 0 0,1 1 0 0 0,-1-1 0 0 0,0 0 0 0 0,1 1 0 0 0,0 5 0 0 0,0-7 0 0 0,0-3 0 0 0,0 1 0 0 0,0-1 0 0 0,0 0 0 0 0,0 1 0 0 0,0-1 0 0 0,0 1 0 0 0,0-1 0 0 0,0 0 0 0 0,0 1 0 0 0,1-1 0 0 0,-1 0 0 0 0,0 1 0 0 0,0-1 0 0 0,0 0 0 0 0,0 1 0 0 0,1-1 0 0 0,-1 0 0 0 0,0 1 0 0 0,0-1 0 0 0,1 0 0 0 0,-1 1 0 0 0,0-1 0 0 0,0 0 0 0 0,1 0 0 0 0,-1 0 0 0 0,0 1 0 0 0,1-1 0 0 0,-1 0 0 0 0,0 0 0 0 0,1 0 0 0 0,-1 0 0 0 0,1 1 0 0 0,-1-1 0 0 0,0 0 0 0 0,1 0 0 0 0,-1 0 0 0 0,0 0 0 0 0,1 0 0 0 0,-1 0 0 0 0,1 0 0 0 0,-1 0 0 0 0,0 0 0 0 0,1 0 0 0 0,-1 0 0 0 0,0-1 0 0 0,1 1 0 0 0,-1 0 0 0 0,1 0 0 0 0,-1 0 0 0 0,0 0 0 0 0,1-1 0 0 0,-1 1 0 0 0,0 0 0 0 0,0 0 0 0 0,1-1 0 0 0,-1 1 0 0 0,1-1 0 0 0,-1 1 0 0 0,3-1-16 0 0,-1-1-1 0 0,1 1 1 0 0,-1-1-1 0 0,0 0 1 0 0,1 0 0 0 0,-1 0-1 0 0,0 0 1 0 0,0 0-1 0 0,0 0 1 0 0,0-1-1 0 0,2-3 1 0 0,0-2-125 0 0,-1 0 1 0 0,5-13-1 0 0,0 0-116 0 0,-8 20 186 0 0,1 0-24 0 0,-1-1-1 0 0,1 1 1 0 0,-1-1-1 0 0,1 0 1 0 0,-1 1 0 0 0,1-1-1 0 0,-1 0 1 0 0,0 1-1 0 0,0-1 1 0 0,0 0 0 0 0,0-3-1 0 0,0 4 56 0 0,-16-1-2669 0 0,-5 4-4203 0 0,18-1 4865 0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4:46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13823 0 0,'0'0'315'0'0,"0"0"45"0"0,0 0 21 0 0,2-1-49 0 0,4-1-220 0 0,1-1 108 0 0,24-8 6938 0 0,-27 10-6859 0 0,0 0 1 0 0,0 0-1 0 0,0 1 0 0 0,0-1 1 0 0,0 1-1 0 0,0 0 0 0 0,0 0 1 0 0,7 2-1 0 0,106 8 1487 0 0,-94-9-1368 0 0,13-1-402 0 0,-29 2-16 0 0,16 2 0 0 0,-4-4-64 0 0,-17 0-273 0 0,-2 0-138 0 0,-7-2-7315 0 0,1-1-368 0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4:47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462 127 10135 0 0,'0'0'464'0'0,"0"0"-9"0"0,0-1-295 0 0,4-3-3 0 0,-1 0 912 0 0,-3 3-983 0 0,0 1 0 0 0,1 0 1 0 0,-1-1-1 0 0,1 1 1 0 0,-1-1-1 0 0,0 1 0 0 0,0-1 1 0 0,1 1-1 0 0,-1-1 0 0 0,0 1 1 0 0,0-1-1 0 0,0 1 0 0 0,0-1 1 0 0,1 1-1 0 0,-1-1 1 0 0,0 1-1 0 0,0-1 0 0 0,0 0 1 0 0,0-1 935 0 0,0 2 2 0 0,-7-23 5120 0 0,5 14-5540 0 0,-2 0 0 0 0,1 1 0 0 0,-1 0-1 0 0,0 0 1 0 0,-1 0 0 0 0,-10-13 0 0 0,14 19-564 0 0,-1 1 0 0 0,1 0 1 0 0,-1 0-1 0 0,1 0 0 0 0,-1 0 0 0 0,1 1 1 0 0,-1-1-1 0 0,0 0 0 0 0,1 1 1 0 0,-1-1-1 0 0,0 1 0 0 0,0-1 0 0 0,0 1 1 0 0,1 0-1 0 0,-1 0 0 0 0,-2 0 0 0 0,0 0 33 0 0,0 0-1 0 0,1 1 0 0 0,-1-1 0 0 0,1 1 0 0 0,-7 2 0 0 0,-3 3-72 0 0,0 1 0 0 0,0 0 0 0 0,-19 15 0 0 0,-4 2 0 0 0,18-12 0 0 0,-29 27 0 0 0,13-11 0 0 0,29-24 0 0 0,-1 1 0 0 0,1 0 0 0 0,0-1 0 0 0,1 2 0 0 0,-1-1 0 0 0,1 0 0 0 0,0 1 0 0 0,1 0 0 0 0,-7 12 0 0 0,-35 63 0 0 0,34-63 0 0 0,0 0 0 0 0,2 1 0 0 0,0 0 0 0 0,-12 36 0 0 0,19-48 0 0 0,0 0 0 0 0,1 0 0 0 0,0 0 0 0 0,0 0 0 0 0,1 1 0 0 0,0-1 0 0 0,1 9 0 0 0,-1-12 0 0 0,1-1 0 0 0,0 0 0 0 0,0 1 0 0 0,0-1 0 0 0,1 0 0 0 0,-1 0 0 0 0,1 0 0 0 0,-1 0 0 0 0,1 0 0 0 0,0 0 0 0 0,0 0 0 0 0,0-1 0 0 0,1 1 0 0 0,-1-1 0 0 0,1 1 0 0 0,-1-1 0 0 0,5 3 0 0 0,-1-1 0 0 0,0-1 0 0 0,0 0 0 0 0,0 0 0 0 0,1-1 0 0 0,-1 0 0 0 0,1 0 0 0 0,-1 0 0 0 0,1-1 0 0 0,-1 0 0 0 0,1 0 0 0 0,0-1 0 0 0,0 0 0 0 0,0 0 0 0 0,-1 0 0 0 0,1-1 0 0 0,7-2 0 0 0,12-3 0 0 0,-1-1 0 0 0,45-19 0 0 0,-45 16 0 0 0,-7 3 0 0 0,0-2 0 0 0,0 0 0 0 0,0-1 0 0 0,-1 0 0 0 0,0-2 0 0 0,-1 0 0 0 0,-1-1 0 0 0,0 0 0 0 0,-1-1 0 0 0,0-1 0 0 0,-1 0 0 0 0,0-1 0 0 0,-2 0 0 0 0,0-1 0 0 0,0 0 0 0 0,-2-1 0 0 0,12-30 0 0 0,-18 40-347 0 0,-1 0 1 0 0,0-1-1 0 0,2-12 0 0 0,-4 19 129 0 0,1 0 0 0 0,-1-1 0 0 0,0 1-1 0 0,0 0 1 0 0,0-1 0 0 0,-1 1 0 0 0,1 0-1 0 0,0-1 1 0 0,-1 1 0 0 0,0 0 0 0 0,1 0 0 0 0,-1-1-1 0 0,0 1 1 0 0,0 0 0 0 0,0 0 0 0 0,-1 0-1 0 0,1 0 1 0 0,-2-2 0 0 0,-9-6-7969 0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4:48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 10135 0 0,'0'0'231'0'0,"0"0"29"0"0,0 0 19 0 0,0 0 105 0 0,0 0 410 0 0,0 0 184 0 0,0 0 40 0 0,-15 5 3078 0 0,13-4-3881 0 0,1-1 0 0 0,-1 1 0 0 0,1 0 0 0 0,-1 0 0 0 0,1 0 0 0 0,0 0 0 0 0,-1 0-1 0 0,1 0 1 0 0,0 1 0 0 0,0-1 0 0 0,0 0 0 0 0,0 1 0 0 0,0-1 0 0 0,0 0 0 0 0,0 1 0 0 0,0-1 0 0 0,0 1 0 0 0,1 0-1 0 0,-1-1 1 0 0,1 1 0 0 0,-1 2 0 0 0,-6 19 536 0 0,2 1-1 0 0,1-1 0 0 0,-2 29 1 0 0,3 72 289 0 0,3-108-603 0 0,-2 43-383 0 0,-3-1 0 0 0,-2 0 1 0 0,-25 92-1 0 0,13-84-49 0 0,-4-2 1 0 0,-57 117-1 0 0,75-172-5 0 0,-1 0 0 0 0,0 0 0 0 0,0 0 0 0 0,-15 15 0 0 0,15-17 0 0 0,2-1-64 0 0,4-4-273 0 0,0-2-138 0 0,0 0-33 0 0,10-17-4357 0 0,-4 8 3330 0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4:48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19351 0 0,'0'0'439'0'0,"0"0"62"0"0,0 0 33 0 0,0 0-65 0 0,2 2-309 0 0,-1-2-140 0 0,1 1 0 0 0,-1-1 1 0 0,1 1-1 0 0,-1-1 0 0 0,0 0 1 0 0,1 0-1 0 0,-1 0 0 0 0,1 1 0 0 0,-1-1 1 0 0,1 0-1 0 0,-1-1 0 0 0,0 1 1 0 0,1 0-1 0 0,1-1 0 0 0,26-7 1504 0 0,-10 2-486 0 0,145-26 865 0 0,-132 28-1555 0 0,0 1 0 0 0,0 2 0 0 0,39 3 0 0 0,-55 0-348 0 0,26 2 0 0 0,-33-1 0 0 0,-1 0-133 0 0,-6-2-563 0 0,-2-1-258 0 0,0 0-1011 0 0,0 0-4023 0 0,0 0-1724 0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4:49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67 10135 0 0,'-8'2'770'0'0,"-13"-1"-472"0"0,17-1-200 0 0,0 0 0 0 0,0 0 0 0 0,0 0-1 0 0,0 1 1 0 0,0-1 0 0 0,0 1 0 0 0,1 0 0 0 0,-7 2-1 0 0,-51 22 5603 0 0,60-24-5188 0 0,1-1 0 0 0,0 0 0 0 0,0 0 0 0 0,-6 0 281 0 0,6-1 3022 0 0,21-2-3129 0 0,0-1 1 0 0,37-14-1 0 0,-38 13-125 0 0,37-8 0 0 0,-27 8-494 0 0,47-14 523 0 0,-31 8 103 0 0,60-7 0 0 0,-82 13-693 0 0,-20 6-22 0 0,-9 2-48 0 0,-7 4-239 0 0,0-3-388 0 0,3-1-591 0 0,0-1 1 0 0,0 0-1 0 0,-9 2 0 0 0,8-3-247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4:39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10135 0 0,'0'0'231'0'0,"0"0"29"0"0,0 0 19 0 0,0 0 37 0 0,0 0 125 0 0,0 0 58 0 0,1-2 11 0 0,1-6 70 0 0,-2 6 286 0 0,0 2 124 0 0,0 0 30 0 0,0 0-65 0 0,0 0-290 0 0,0 0-121 0 0,0 0-28 0 0,0 0 66 0 0,0 0 288 0 0,0 0 122 0 0,0 0 28 0 0,0 0-65 0 0,2 1-290 0 0,5 3-442 0 0,0 1 1 0 0,0 0-1 0 0,-1 0 0 0 0,0 1 0 0 0,0-1 0 0 0,0 1 1 0 0,6 10-1 0 0,-9-12-261 0 0,2 1 262 0 0,1 0 0 0 0,-1 0 0 0 0,10 6 0 0 0,-9-6 5 0 0,0-1-1 0 0,-1 1 1 0 0,9 9 0 0 0,7 14-173 0 0,-1 1 0 0 0,25 50-1 0 0,-24-40-57 0 0,-7-10 2 0 0,-1 1 0 0 0,-2 1 0 0 0,9 37 0 0 0,-8-28 0 0 0,-7-20 0 0 0,0 0 0 0 0,-2 1 0 0 0,0 0 0 0 0,-1 0 0 0 0,-1-1 0 0 0,-1 1 0 0 0,-4 26 0 0 0,0-20 0 0 0,0-1 0 0 0,-3 1 0 0 0,0-1 0 0 0,-1 0 0 0 0,-13 27 0 0 0,6-21 0 0 0,0-1 0 0 0,-22 31 0 0 0,-41 67-1244 0 0,23-37 496 0 0,52-88 748 0 0,-8 14 0 0 0,7-9-72 0 0,3-8-299 0 0,1-1-117 0 0,10-38-3362 0 0,-8 26 2326 0 0,-1-1-11 0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4:49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0 17503 0 0,'0'0'399'0'0,"0"0"60"0"0,0 0 21 0 0,0 0-59 0 0,0 0-204 0 0,0 0 170 0 0,0 0 101 0 0,0 0 21 0 0,0 0 71 0 0,0 0 285 0 0,-1 2 126 0 0,-51 35 2709 0 0,30-15-3559 0 0,1 2 0 0 0,-29 41-1 0 0,-29 57 53 0 0,73-111-192 0 0,-93 181-1 0 0,71-130 0 0 0,3-10 0 0 0,3 0 0 0 0,1 2 0 0 0,-16 74 0 0 0,32-104 0 0 0,1 0 0 0 0,1 0 0 0 0,1 0 0 0 0,1 1 0 0 0,1 0 0 0 0,1-1 0 0 0,1 0 0 0 0,1 1 0 0 0,2-1 0 0 0,9 32 0 0 0,-12-51 0 0 0,4 13 0 0 0,12 25 0 0 0,-15-36 72 0 0,1-3 478 0 0,-4-4-503 0 0,0 0 0 0 0,1 0 0 0 0,-1 0 0 0 0,0 0 0 0 0,1 0 0 0 0,-1 0 0 0 0,1-1 0 0 0,-1 1 0 0 0,0 0 0 0 0,1 0 0 0 0,-1 0 0 0 0,0 0-1 0 0,0 0 1 0 0,1-1 0 0 0,-1 1 0 0 0,0 0 0 0 0,1 0 0 0 0,-1-1 0 0 0,0 1 0 0 0,0 0 0 0 0,1 0 0 0 0,-1-1 0 0 0,0 1 0 0 0,0 0 0 0 0,0-1 0 0 0,1 1 0 0 0,-1 0 0 0 0,0-1 0 0 0,1-1-384 0 0,-2 1-138 0 0,0-1 67 0 0,0 1 0 0 0,-1-1 0 0 0,1 0 0 0 0,-1 1 0 0 0,1 0 0 0 0,-1-1 0 0 0,0 1 0 0 0,1 0 0 0 0,-1 0 0 0 0,0 0 0 0 0,0 0 0 0 0,0 0 0 0 0,0 0 0 0 0,-3-1 0 0 0,0 1-253 0 0,2 0-1386 0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4:52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50 10135 0 0,'0'0'231'0'0,"0"0"29"0"0,1-1 19 0 0,21-6 26 0 0,-6 4-110 0 0,-14 3 906 0 0,0-1 359 0 0,0 0-1036 0 0,0 0 0 0 0,0 0-1 0 0,0 0 1 0 0,0 0 0 0 0,0-1 0 0 0,0 1 0 0 0,0-1 0 0 0,0 1-1 0 0,0-1 1 0 0,-1 0 0 0 0,1 0 0 0 0,-1 1 0 0 0,1-1 0 0 0,-1 0 0 0 0,0 0-1 0 0,2-4 1 0 0,-2 5 247 0 0,-1 1-126 0 0,0 0-439 0 0,0-1-1 0 0,0 1 0 0 0,0 0 1 0 0,0 0-1 0 0,0 0 1 0 0,1 0-1 0 0,-1 0 1 0 0,0-1-1 0 0,0 1 0 0 0,0 0 1 0 0,0 0-1 0 0,0 0 1 0 0,0-1-1 0 0,0 1 0 0 0,0 0 1 0 0,0 0-1 0 0,0 0 1 0 0,0-1-1 0 0,1 1 1 0 0,-1 0-1 0 0,0 0 0 0 0,0 0 1 0 0,0-1-1 0 0,-1 1 1 0 0,1 0-1 0 0,0 0 1 0 0,0 0-1 0 0,0-1 0 0 0,0 1 1 0 0,-46 18-89 0 0,37-15-17 0 0,1 1 0 0 0,-14 9 0 0 0,-11 4 0 0 0,-12 4 0 0 0,25-11 0 0 0,0-1 0 0 0,-28 8 0 0 0,-6-1 1440 0 0,53-16-1065 0 0,1 0-577 0 0,0 0-248 0 0,0 0-50 0 0,0 0 58 0 0,3 1 293 0 0,9-1 148 0 0,-1-1 1 0 0,1 0-1 0 0,0-1 0 0 0,-1 0 0 0 0,19-6 0 0 0,-7 2 54 0 0,32-12 660 0 0,-41 13-470 0 0,0 0 0 0 0,0 1 0 0 0,0 1 0 0 0,17-3 0 0 0,-11 7-243 0 0,-20-1 0 0 0,1 0 0 0 0,-1 0 0 0 0,1 0 0 0 0,0 0 0 0 0,-1 0 0 0 0,1 1 0 0 0,-1-1 0 0 0,1 0 0 0 0,0 0 0 0 0,-1 0 0 0 0,1 1 0 0 0,-1-1 0 0 0,1 0 0 0 0,-1 1 0 0 0,1-1 0 0 0,-1 0 0 0 0,1 1 0 0 0,-1-1 0 0 0,1 1 0 0 0,-1-1 0 0 0,0 1 0 0 0,1-1 0 0 0,-1 1 0 0 0,0-1 0 0 0,1 1 0 0 0,-1-1 0 0 0,0 1 0 0 0,0-1 0 0 0,1 1 0 0 0,-1-1 0 0 0,0 1 0 0 0,0 0 0 0 0,0-1 0 0 0,0 1 0 0 0,0-1 0 0 0,0 1 0 0 0,0 0 0 0 0,0-1 0 0 0,0 1 0 0 0,0 0 0 0 0,0 0 0 0 0,0 1 0 0 0,-1 2 0 0 0,1 0 0 0 0,-1 0 0 0 0,0 1 0 0 0,0-1 0 0 0,-1 0 0 0 0,1 0 0 0 0,-1 0 0 0 0,0 0 0 0 0,0 0 0 0 0,0 0 0 0 0,-1-1 0 0 0,1 1 0 0 0,-1-1 0 0 0,-3 4 0 0 0,-4 4 0 0 0,0-2 0 0 0,-1 1 0 0 0,-12 7 0 0 0,8-6 0 0 0,0-1 0 0 0,-1 0 0 0 0,0-2 0 0 0,-1 0 0 0 0,-34 12 0 0 0,47-20 0 0 0,7-4 0 0 0,6-2 0 0 0,-4 4 0 0 0,-1 0 0 0 0,1 0 0 0 0,0 1 0 0 0,0-1 0 0 0,0 1 0 0 0,0 1 0 0 0,0-1 0 0 0,0 1 0 0 0,0-1 0 0 0,0 1 0 0 0,0 1 0 0 0,0-1 0 0 0,7 2 0 0 0,-10-1 0 0 0,-1-1 0 0 0,1 1 0 0 0,-1 0 0 0 0,1-1 0 0 0,-1 1 0 0 0,1 0 0 0 0,-1 0 0 0 0,1 0 0 0 0,-1 0 0 0 0,0 0 0 0 0,0 0 0 0 0,1 0 0 0 0,-1 1 0 0 0,0-1 0 0 0,0 0 0 0 0,0 1 0 0 0,0-1 0 0 0,-1 1 0 0 0,2 1 0 0 0,1 3 0 0 0,-1-2 0 0 0,0 1 0 0 0,0-1 0 0 0,0 1 0 0 0,-1 0 0 0 0,0-1 0 0 0,0 1 0 0 0,0 0 0 0 0,-1 0 0 0 0,1 9 0 0 0,-1 4 0 0 0,-4 23 0 0 0,0-12 0 0 0,-2 1 0 0 0,0-2 0 0 0,-2 1 0 0 0,-1-1 0 0 0,-2 0 0 0 0,-16 31 0 0 0,19-43 0 0 0,-2-1 0 0 0,1 0 0 0 0,-2-1 0 0 0,-23 24 0 0 0,25-29 0 0 0,0-1 0 0 0,0-1 0 0 0,-1 1 0 0 0,0-2 0 0 0,-1 1 0 0 0,1-1 0 0 0,-22 8 0 0 0,24-11 0 0 0,1 0 0 0 0,-1-1 0 0 0,0 0 0 0 0,0 0 0 0 0,0-1 0 0 0,0 0 0 0 0,0 0 0 0 0,0-1 0 0 0,-1 0 0 0 0,1 0 0 0 0,-15-3 0 0 0,21 2 0 0 0,1 0 0 0 0,-1 1 0 0 0,0-1 0 0 0,1 0 0 0 0,-1 1 0 0 0,0-1 0 0 0,1 0 0 0 0,-1 0 0 0 0,1-1 0 0 0,0 1 0 0 0,-1 0 0 0 0,1 0 0 0 0,0-1 0 0 0,0 1 0 0 0,-1 0 0 0 0,1-1 0 0 0,0 0 0 0 0,1 1 0 0 0,-1-1 0 0 0,0 1 0 0 0,0-1 0 0 0,1 0 0 0 0,-2-2 0 0 0,1-3 0 0 0,0-1 0 0 0,0 1 0 0 0,1 0 0 0 0,0-12 0 0 0,0 1 0 0 0,-1 11 0 0 0,1 0 0 0 0,1 0 0 0 0,0 0 0 0 0,0 0 0 0 0,0 0 0 0 0,0 0 0 0 0,1 0 0 0 0,1 0 0 0 0,-1 1 0 0 0,1-1 0 0 0,0 1 0 0 0,0-1 0 0 0,1 1 0 0 0,6-8 0 0 0,-7 10-71 0 0,1 1-1 0 0,-1-1 1 0 0,1 1 0 0 0,0 0-1 0 0,0 0 1 0 0,0 0-1 0 0,0 0 1 0 0,8-2 0 0 0,-2 0-309 0 0,0 1 0 0 0,20-6-1 0 0,-15 7-1292 0 0,5-1-4607 0 0,-1-2-1432 0 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4:52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25 17503 0 0,'0'0'399'0'0,"5"-8"540"0"0,14-7 509 0 0,-19 15-1412 0 0,0 0 1 0 0,1-1 0 0 0,-1 1 0 0 0,0 0 0 0 0,0 0 0 0 0,1 0 0 0 0,-1 0 0 0 0,0 0 0 0 0,1 0 0 0 0,-1-1-1 0 0,0 1 1 0 0,0 0 0 0 0,1 0 0 0 0,-1 0 0 0 0,0 0 0 0 0,1 0 0 0 0,-1 0 0 0 0,0 0 0 0 0,0 0 0 0 0,1 0 0 0 0,-1 0-1 0 0,0 0 1 0 0,1 1 0 0 0,-1-1 0 0 0,0 0 0 0 0,0 0 0 0 0,1 0 0 0 0,-1 0 0 0 0,0 0 0 0 0,0 0 0 0 0,1 1-1 0 0,-1-1 1 0 0,0 0 0 0 0,0 0 0 0 0,1 0 0 0 0,-1 1 0 0 0,0-1 0 0 0,4 15 2453 0 0,-5 19 944 0 0,0-27-3434 0 0,-1-1 0 0 0,0 0 0 0 0,-1 1 0 0 0,1-1 0 0 0,-5 8 0 0 0,-4 8 0 0 0,4-8 0 0 0,0-1 0 0 0,-1 0 0 0 0,0-1 0 0 0,-18 21 0 0 0,-2 3 0 0 0,16-21 280 0 0,-1 0 0 0 0,0-1 0 0 0,-17 14 0 0 0,9-9 40 0 0,16-15-281 0 0,0 0 1 0 0,0 0-1 0 0,-1-1 0 0 0,0 1 0 0 0,0-1 1 0 0,1-1-1 0 0,-2 1 0 0 0,1-1 0 0 0,0 0 1 0 0,-11 2-1 0 0,14-3-27 0 0,0-1-1 0 0,0 0 1 0 0,0 0 0 0 0,0 0 0 0 0,0 0-1 0 0,0 0 1 0 0,0-1 0 0 0,0 1 0 0 0,0-1-1 0 0,-6-2 1 0 0,7 3-9 0 0,0-1-1 0 0,1-1 1 0 0,-1 1-1 0 0,0 0 1 0 0,1 0 0 0 0,-1 0-1 0 0,1-1 1 0 0,-1 1 0 0 0,1-1-1 0 0,0 1 1 0 0,-1-1-1 0 0,1 0 1 0 0,0 0 0 0 0,0 1-1 0 0,0-1 1 0 0,0 0-1 0 0,0-3 1 0 0,0 1-3 0 0,0-1 0 0 0,0 1 0 0 0,1 0 0 0 0,0 0 0 0 0,0 0 0 0 0,0 0 0 0 0,0-1 0 0 0,1 1 0 0 0,0-5 0 0 0,12-37 0 0 0,-10 37 0 0 0,0 0 0 0 0,1 0 0 0 0,0 0 0 0 0,9-13 0 0 0,-11 18 0 0 0,2 1 0 0 0,-1-1 0 0 0,0 0 0 0 0,1 1 0 0 0,0-1 0 0 0,-1 1 0 0 0,1 0 0 0 0,0 1 0 0 0,1-1 0 0 0,-1 1 0 0 0,1-1 0 0 0,-1 1 0 0 0,6-1 0 0 0,-9 2 0 0 0,0 1 0 0 0,0-1 0 0 0,-1 1 0 0 0,1 0 0 0 0,0 0 0 0 0,0-1 0 0 0,0 1 0 0 0,0 0 0 0 0,0 0 0 0 0,0 0 0 0 0,0 0 0 0 0,0 0 0 0 0,0 0 0 0 0,0 0 0 0 0,-1 0 0 0 0,1 0 0 0 0,0 0 0 0 0,0 1 0 0 0,0-1 0 0 0,0 0 0 0 0,0 1 0 0 0,0-1 0 0 0,0 1 0 0 0,-1-1 0 0 0,1 1 0 0 0,0-1 0 0 0,0 1 0 0 0,0 0 0 0 0,1 1 0 0 0,1-1 0 0 0,-1 1 0 0 0,0-1 0 0 0,0 1 0 0 0,0 0 0 0 0,0-1 0 0 0,0 1 0 0 0,0 0 0 0 0,0 0 0 0 0,2 4 0 0 0,-2-2 0 0 0,0-1 0 0 0,-1-1 0 0 0,0 1 0 0 0,0-1 0 0 0,0 1 0 0 0,-1-1 0 0 0,1 1 0 0 0,-1 0 0 0 0,1-1 0 0 0,-1 1 0 0 0,0 0 0 0 0,0 4 0 0 0,-4 34 0 0 0,2-29 0 0 0,2-7 0 0 0,-1-1 0 0 0,1 1 0 0 0,1-1 0 0 0,-1 1 0 0 0,1-1 0 0 0,0 1 0 0 0,0-1 0 0 0,3 9 0 0 0,17 31 0 0 0,-16-35 0 0 0,-5-8-13 0 0,1 1 1 0 0,-1 0-1 0 0,1-1 0 0 0,0 1 1 0 0,0-1-1 0 0,0 1 1 0 0,0-1-1 0 0,0 0 0 0 0,0 1 1 0 0,0-1-1 0 0,0 0 0 0 0,1 0 1 0 0,-1 0-1 0 0,0 0 0 0 0,1 0 1 0 0,1 2-1 0 0,1-1-173 0 0,-2-2 97 0 0,-1 1 1 0 0,0-1 0 0 0,1 1 0 0 0,-1-1 0 0 0,0 0-1 0 0,1 0 1 0 0,-1 1 0 0 0,0-1 0 0 0,1 0-1 0 0,-1 0 1 0 0,0-1 0 0 0,1 1 0 0 0,1 0 0 0 0,2-1-172 0 0,-1 1 134 0 0,-1 0 1 0 0,1 0-1 0 0,-1-1 0 0 0,1 0 1 0 0,-1 1-1 0 0,1-1 0 0 0,-1 0 1 0 0,0-1-1 0 0,1 1 0 0 0,-1 0 1 0 0,0-1-1 0 0,6-4 0 0 0,10-11-1875 0 0,0-4-4668 0 0,-8 7-851 0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4:5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11975 0 0,'0'0'547'0'0,"0"0"-11"0"0,1-1-344 0 0,6-1-29 0 0,-6 2 567 0 0,-1 0 242 0 0,3 0 42 0 0,111 2 8367 0 0,-96-1-9444 0 0,6 0 730 0 0,0 0 1 0 0,25-3 0 0 0,-14 0-503 0 0,-2 2-298 0 0,-32 0-563 0 0,-1 0-258 0 0,0 0-1011 0 0,0 0-4023 0 0,0 0-1724 0 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4:55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190 529 11975 0 0,'0'0'267'0'0,"0"0"42"0"0,1 0 17 0 0,28-9 292 0 0,-28 8 460 0 0,0 1-913 0 0,0 0 0 0 0,-1 0 0 0 0,1 0 0 0 0,-1 0 0 0 0,1 0 0 0 0,0 0 0 0 0,-1 0 0 0 0,1 0 0 0 0,-1-1 0 0 0,1 1 0 0 0,0 0 0 0 0,-1 0 0 0 0,1-1 0 0 0,-1 1 0 0 0,1 0 0 0 0,-1-1 0 0 0,1 1 0 0 0,-1 0 0 0 0,0-1 0 0 0,1 1 0 0 0,-1-1 0 0 0,1 1 0 0 0,-1-1 0 0 0,0 1 0 0 0,1-1 0 0 0,-1 1 0 0 0,0-1 0 0 0,1 0 0 0 0,9-20 2356 0 0,-6-3-473 0 0,-4 23-1536 0 0,0 1 0 0 0,-5-11 512 0 0,4 9-990 0 0,0 0 0 0 0,0 0 0 0 0,-1 0 0 0 0,1 0-1 0 0,-1 0 1 0 0,1 0 0 0 0,-1 1 0 0 0,0-1 0 0 0,0 0 0 0 0,0 1 0 0 0,1 0-1 0 0,-1-1 1 0 0,-1 1 0 0 0,1 0 0 0 0,0 0 0 0 0,0 0 0 0 0,0 0 0 0 0,0 1-1 0 0,-1-1 1 0 0,1 0 0 0 0,0 1 0 0 0,-1 0 0 0 0,1 0 0 0 0,0-1 0 0 0,-1 1-1 0 0,1 1 1 0 0,-4-1 0 0 0,-3 2 81 0 0,0 0 1 0 0,0 0-1 0 0,1 1 0 0 0,-1 1 1 0 0,-14 7-1 0 0,13-5-115 0 0,0 0 0 0 0,1 0 0 0 0,-11 11 0 0 0,-3 1 0 0 0,19-15 0 0 0,0 1 0 0 0,0-1 0 0 0,1 1 0 0 0,-1 0 0 0 0,1-1 0 0 0,0 1 0 0 0,0 1 0 0 0,0-1 0 0 0,1 0 0 0 0,-1 1 0 0 0,1 0 0 0 0,0-1 0 0 0,0 1 0 0 0,1 0 0 0 0,0 0 0 0 0,0 0 0 0 0,0 0 0 0 0,0 6 0 0 0,0-7 0 0 0,2 0 0 0 0,-1-1 0 0 0,0 1 0 0 0,1 0 0 0 0,-1 0 0 0 0,1-1 0 0 0,0 1 0 0 0,1 0 0 0 0,-1-1 0 0 0,1 1 0 0 0,-1-1 0 0 0,1 0 0 0 0,0 1 0 0 0,0-1 0 0 0,0 0 0 0 0,1 0 0 0 0,-1 0 0 0 0,1 0 0 0 0,0-1 0 0 0,0 1 0 0 0,-1-1 0 0 0,2 0 0 0 0,-1 1 0 0 0,6 2 0 0 0,3 1 0 0 0,1 0 0 0 0,1-1 0 0 0,-1-1 0 0 0,1 0 0 0 0,0-1 0 0 0,16 2 0 0 0,-19-3 0 0 0,0-2 0 0 0,0 1 0 0 0,0-1 0 0 0,0-1 0 0 0,0 0 0 0 0,-1-1 0 0 0,1 0 0 0 0,15-5 0 0 0,-16 3 0 0 0,-9 3 0 0 0,-1 1 0 0 0,0 0 0 0 0,1-1 0 0 0,-1 1 0 0 0,1 0 0 0 0,-1-1 0 0 0,1 1 0 0 0,-1 0 0 0 0,0-1 0 0 0,1 1 0 0 0,-1-1 0 0 0,0 1 0 0 0,1-1 0 0 0,-1 1 0 0 0,0 0 0 0 0,0-1 0 0 0,1 1 0 0 0,-1-1 0 0 0,0 0 0 0 0,0 1 0 0 0,0-1 0 0 0,0 0 0 0 0,-2-3 0 0 0,0-4 0 0 0,-1 0 0 0 0,0 0 0 0 0,-1 1 0 0 0,1-1 0 0 0,-1 0 0 0 0,-1 1 0 0 0,0 0 0 0 0,0 0 0 0 0,-7-7 0 0 0,5 6 0 0 0,0-1 0 0 0,1 0 0 0 0,0 0 0 0 0,0-1 0 0 0,-5-13 0 0 0,6 9 128 0 0,1-1 0 0 0,0 0 0 0 0,2 0 0 0 0,-1-1 0 0 0,2 1 0 0 0,0 0 0 0 0,2-20 0 0 0,2-3 384 0 0,15-67 0 0 0,-14 86-512 0 0,1 0 0 0 0,14-34 0 0 0,-16 46 0 0 0,1 0 0 0 0,0 0 0 0 0,0 0 0 0 0,0 0 0 0 0,1 1 0 0 0,0 0 0 0 0,0 0 0 0 0,0 0 0 0 0,1 1 0 0 0,6-5 0 0 0,5-6 0 0 0,-15 13 0 0 0,0 1 0 0 0,1-1 0 0 0,-1 1 0 0 0,1 0 0 0 0,0 0 0 0 0,4-4 0 0 0,-4 5 0 0 0,4-3 0 0 0,0 0 0 0 0,0 0 0 0 0,0 1 0 0 0,0 0 0 0 0,1 0 0 0 0,-1 1 0 0 0,1 0 0 0 0,0 0 0 0 0,-1 1 0 0 0,14-1 0 0 0,28 6 0 0 0,-32-3 0 0 0,-1 1 0 0 0,1-2 0 0 0,19-1 0 0 0,-29 0-64 0 0,-6 1-273 0 0,-15-6-2182 0 0,12 5 2330 0 0,-11-6-7416 0 0,4 6-553 0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4:56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29 101 11975 0 0,'0'0'547'0'0,"0"0"-11"0"0,-7-2-323 0 0,-1 0-920 0 0,7 2 1251 0 0,0-1 0 0 0,0 1 0 0 0,0 0 0 0 0,0-1-1 0 0,0 1 1 0 0,0-1 0 0 0,1 0 0 0 0,-1 1 0 0 0,0-1 0 0 0,0 0 0 0 0,0 1 0 0 0,0-1 0 0 0,0-1 0 0 0,0 1 512 0 0,3 0-791 0 0,-1 1-1 0 0,0-1 0 0 0,1 0 1 0 0,-1 1-1 0 0,0-1 0 0 0,1 0 0 0 0,-1 0 1 0 0,0 0-1 0 0,2-2 0 0 0,5-3 293 0 0,-4 3-335 0 0,1 1 0 0 0,0 1-1 0 0,0-1 1 0 0,0 0 0 0 0,0 1-1 0 0,0 0 1 0 0,0 1 0 0 0,9-1-1 0 0,8-2 348 0 0,96-7 980 0 0,-11 1-434 0 0,-39-1-1115 0 0,3-1 0 0 0,98-2 0 0 0,29 12 0 0 0,-185 1 0 0 0,-13 0 0 0 0,0 1 0 0 0,-1-1 0 0 0,1 0 0 0 0,0 0 0 0 0,0 0 0 0 0,0 0 0 0 0,-1 0 0 0 0,1 0 0 0 0,0 0 0 0 0,0 1 0 0 0,0-1 0 0 0,0 0 0 0 0,0 0 0 0 0,-1 0 0 0 0,1 1 0 0 0,0-1 0 0 0,0 0 0 0 0,0 0 0 0 0,0 0 0 0 0,0 0 0 0 0,0 1 0 0 0,0-1 0 0 0,0 0 0 0 0,0 0 0 0 0,0 1 0 0 0,0-1 0 0 0,0 0 0 0 0,0 0 0 0 0,0 0 0 0 0,0 1 0 0 0,0-1 0 0 0,0 0 0 0 0,0 0 0 0 0,0 0 0 0 0,0 1 0 0 0,0-1 0 0 0,0 0 0 0 0,0 0 0 0 0,0 0 0 0 0,0 1 0 0 0,1-1 0 0 0,-1 0 0 0 0,0 0 0 0 0,0 0 0 0 0,0 0 0 0 0,0 1 0 0 0,0-1 0 0 0,1 0 0 0 0,-1 0 0 0 0,0 0 0 0 0,0 0 0 0 0,0 0 0 0 0,1 0 0 0 0,-1 1 0 0 0,0-1 0 0 0,0 0 0 0 0,0 0 0 0 0,1 0 0 0 0,-1 0 0 0 0,0 0 0 0 0,0 0 0 0 0,0 0 0 0 0,1 0 0 0 0,-1 0 0 0 0,-2 3 0 0 0,2-2 0 0 0,-1 0 0 0 0,1 0 0 0 0,-1 0 0 0 0,1 0 0 0 0,-1 0 0 0 0,0-1 0 0 0,0 1 0 0 0,1 0 0 0 0,-1 0 0 0 0,0-1 0 0 0,0 1 0 0 0,0 0 0 0 0,1-1 0 0 0,-1 1 0 0 0,0-1 0 0 0,0 1 0 0 0,-1-1 0 0 0,-5 4-382 0 0,1-1 0 0 0,-1 0 0 0 0,0-1 0 0 0,0 1 0 0 0,1-2 0 0 0,-1 1 0 0 0,-1-1 0 0 0,1 0 0 0 0,-8 1 0 0 0,6-1-7582 0 0,0 2 252 0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5:07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86 13823 0 0,'0'0'315'0'0,"0"0"45"0"0,0 0 21 0 0,0 0-49 0 0,4-8 651 0 0,0-15 3678 0 0,-4 21-4149 0 0,0 2 0 0 0,0 0 0 0 0,0 0 0 0 0,0 0-68 0 0,0 0-217 0 0,0 0 161 0 0,0 0 100 0 0,0 0 21 0 0,0 0-66 0 0,1 1-425 0 0,0 1 1 0 0,0-1-1 0 0,0 1 0 0 0,0-1 1 0 0,0 1-1 0 0,0 0 1 0 0,-1-1-1 0 0,2 4 1 0 0,-2-5-20 0 0,2 3 1 0 0,-1 0 0 0 0,0 0 0 0 0,0 0 0 0 0,-1 0 0 0 0,1 0 0 0 0,-1 0 0 0 0,1 0 0 0 0,-1 0 0 0 0,0 0 0 0 0,0 0 0 0 0,0 0 0 0 0,-1 3 0 0 0,0 2 0 0 0,0 9 0 0 0,0 4 0 0 0,-5 26 0 0 0,4-41 0 0 0,1 0 0 0 0,-1 0 0 0 0,0 0 0 0 0,-1 0 0 0 0,0 0 0 0 0,1-1 0 0 0,-7 9 0 0 0,-5 2 1284 0 0,8-10-685 0 0,0-2-450 0 0,-1 0-133 0 0,6-4-16 0 0,0 1 0 0 0,0-1 0 0 0,0 0 0 0 0,1 0 0 0 0,-1 0 0 0 0,0 1 0 0 0,0-1 0 0 0,0 0 0 0 0,0 0 0 0 0,0 0 0 0 0,0 0 0 0 0,1 0 0 0 0,-1-1 0 0 0,0 1 0 0 0,0 0 0 0 0,0 0 0 0 0,0 0 0 0 0,1-1 0 0 0,-1 1 0 0 0,0 0 0 0 0,0-1 0 0 0,0 1 0 0 0,1-1 0 0 0,-1 1 0 0 0,0-1 0 0 0,0 0 0 0 0,-2-1 0 0 0,-2-2 0 0 0,-1 0 0 0 0,1 0 0 0 0,0 0 0 0 0,0 0 0 0 0,1-1 0 0 0,-1 0 0 0 0,1 0 0 0 0,0 0 0 0 0,0-1 0 0 0,1 1 0 0 0,-1-1 0 0 0,1 0 0 0 0,0 0 0 0 0,1 0 0 0 0,0 0 0 0 0,-2-9 0 0 0,-10-32 0 0 0,-20-47 0 0 0,31 86 0 0 0,2 6 0 0 0,0-1 0 0 0,-1 0 0 0 0,1 0 0 0 0,-1 1 0 0 0,0-1 0 0 0,0 1 0 0 0,0 0 0 0 0,-3-4 0 0 0,2 2 0 0 0,8 4 0 0 0,18 2 0 0 0,0-2 0 0 0,-1 0 0 0 0,33-5 0 0 0,-25 2 0 0 0,34 1 0 0 0,-41 2 0 0 0,1 2 0 0 0,-1 1 0 0 0,27 7 0 0 0,-32-7 0 0 0,-14-3 0 0 0,-1 0 0 0 0,0 1 0 0 0,1-1 0 0 0,-1 1 0 0 0,0 0 0 0 0,4 1 0 0 0,-6-1-345 0 0,0 0 0 0 0,0-1 0 0 0,0 1 0 0 0,0 0 0 0 0,0-1 0 0 0,0 1 0 0 0,0 0 0 0 0,0 0 0 0 0,0 0 0 0 0,-1 0 0 0 0,1 0 0 0 0,0 0-1 0 0,0 0 1 0 0,-1 0 0 0 0,2 2 0 0 0,-2-3 119 0 0,0 0 0 0 0,0 0 1 0 0,0 1-1 0 0,0-1 0 0 0,0 0 0 0 0,0 0 0 0 0,0 1 0 0 0,0-1 0 0 0,1 0 0 0 0,-1 0 0 0 0,0 1 0 0 0,0-1 0 0 0,0 0 0 0 0,1 0 0 0 0,-1 0 1 0 0,0 1-1 0 0,0-1 0 0 0,1 0 0 0 0,-1 0 0 0 0,0 0 0 0 0,0 0 0 0 0,1 0 0 0 0,-1 1 0 0 0,0-1 0 0 0,0 0 0 0 0,1 0 0 0 0,-1 0 0 0 0,0 0 1 0 0,1 0-1 0 0,-1 0-6412 0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5:08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1371 15663 0 0,'0'0'356'0'0,"0"0"50"0"0,0 0 20 0 0,0 0-42 0 0,1 1-250 0 0,15 6-213 0 0,-12-5 372 0 0,0 0 1 0 0,0 0-1 0 0,0-1 1 0 0,0 1-1 0 0,0-1 1 0 0,1 0-1 0 0,-1 0 1 0 0,0-1-1 0 0,6 1 1 0 0,122-1 3920 0 0,27-16-1058 0 0,-151 15-3136 0 0,47-5-20 0 0,-1 3 0 0 0,66 4 0 0 0,-99 2-64 0 0,-19-3-273 0 0,-2 0-138 0 0,0 0-33 0 0,0 0 65 0 0,0 0 17 0 0,0 0-1028 0 0,0 0-473 0 0,0 0-689 0 0,0 0-2507 0 0,0 0-1064 0 0</inkml:trace>
  <inkml:trace contextRef="#ctx0" brushRef="#br0" timeOffset="1">157 1711 8287 0 0,'0'0'382'0'0,"0"0"-8"0"0,0 0-32 0 0,0 0 750 0 0,0 0 352 0 0,0 0 76 0 0,-1-11 2280 0 0,0 7 4509 0 0,-37 111-6260 0 0,30-82-1910 0 0,2-8-489 0 0,1-1 0 0 0,1 1 0 0 0,0 0 1 0 0,1 1-1 0 0,0 21 0 0 0,2-27 333 0 0,1-8 17 0 0,-1-1 0 0 0,1 1 1 0 0,0-1-1 0 0,1 1 0 0 0,-1 0 0 0 0,1-1 0 0 0,0 1 0 0 0,-1-1 0 0 0,4 6 0 0 0,-2-1 64 0 0,-1-6 273 0 0,-1-2 138 0 0,0 0 33 0 0,0 0-65 0 0,6-17-278 0 0,-4-5-165 0 0,0 1 0 0 0,-1-23 0 0 0,3-191 2048 0 0,-3 227-2048 0 0,-2-20 0 0 0,2 23 0 0 0,6 9 0 0 0,2 2 0 0 0,-4-3 0 0 0,-1 0 0 0 0,1-1 0 0 0,0 0 0 0 0,0 0 0 0 0,0 0 0 0 0,0-1 0 0 0,10 3 0 0 0,38-1 0 0 0,-31-3 0 0 0,65-3 0 0 0,-71 3 2 0 0,-1-1 0 0 0,1 0 0 0 0,-1-2 0 0 0,21-5 0 0 0,24-4-76 0 0,-58 12-263 0 0,-2 0-138 0 0,0 0-33 0 0,0 0-4 0 0,0 0 0 0 0,0 0 0 0 0,0 0 0 0 0,0 0-204 0 0,-8 4-2898 0 0,6-2 647 0 0,-8 6-4200 0 0</inkml:trace>
  <inkml:trace contextRef="#ctx0" brushRef="#br0" timeOffset="2">444 2002 13823 0 0,'0'0'315'0'0,"0"0"45"0"0,0 0 21 0 0,0 0-49 0 0,-15 0-2 0 0,9 0 5111 0 0,6 0-5245 0 0,-1 0 0 0 0,1-1 0 0 0,-1 1 0 0 0,1 0 0 0 0,-1 0 0 0 0,1 0 0 0 0,-1-1 0 0 0,1 1 0 0 0,-1 0 0 0 0,1-1 0 0 0,0 1 0 0 0,-1 0 0 0 0,1-1 0 0 0,-1 1 0 0 0,1 0 0 0 0,0-1 0 0 0,-1 1 0 0 0,1-1 0 0 0,0 1-1 0 0,0-1 1 0 0,-1 1 0 0 0,1-1 0 0 0,0 1 0 0 0,0-1 0 0 0,0 1 0 0 0,-1-1 0 0 0,1 1 0 0 0,0-1 0 0 0,0 0 0 0 0,0-1-74 0 0,0 0 0 0 0,0 0 0 0 0,1 0 1 0 0,-1 0-1 0 0,1 0 0 0 0,-1 0 0 0 0,1 0 0 0 0,1-3 0 0 0,0 0-25 0 0,1 0 1 0 0,0 1-1 0 0,0-1 1 0 0,0 1-1 0 0,7-8 0 0 0,-3 5 131 0 0,-5 5-164 0 0,1-1-1 0 0,-1 1 1 0 0,1 0 0 0 0,0 0-1 0 0,-1 0 1 0 0,1 1 0 0 0,0-1-1 0 0,0 1 1 0 0,0-1 0 0 0,0 1-1 0 0,1 0 1 0 0,-1 0-1 0 0,4 0 1 0 0,3-1-64 0 0,7 4 0 0 0,-14-1 0 0 0,-2-1 0 0 0,0 0 0 0 0,0 0 0 0 0,0 0 0 0 0,0 0 0 0 0,0 0 0 0 0,0 0 0 0 0,0 1 0 0 0,0-1 0 0 0,0 0 0 0 0,0 1 0 0 0,0-1 0 0 0,0 0 0 0 0,0 1 0 0 0,0 0 0 0 0,0-1 0 0 0,-1 1 0 0 0,1-1 0 0 0,0 1 0 0 0,0 0 0 0 0,-1-1 0 0 0,1 1 0 0 0,0 0 0 0 0,-1 0 0 0 0,1 0 0 0 0,-1 0 0 0 0,1-1 0 0 0,-1 1 0 0 0,1 1 0 0 0,1 2 0 0 0,0 0 0 0 0,1 0 0 0 0,-1-1 0 0 0,0 1 0 0 0,0 1 0 0 0,-1-1 0 0 0,1 0 0 0 0,-1 0 0 0 0,0 1 0 0 0,0-1 0 0 0,0 0 0 0 0,-1 1 0 0 0,1-1 0 0 0,-1 6 0 0 0,0-7 0 0 0,-2 14 0 0 0,2-17 0 0 0,0 0 0 0 0,1 0 0 0 0,-1 0 0 0 0,0 0 0 0 0,0 0 0 0 0,0 0 0 0 0,0 0 0 0 0,0 0 0 0 0,0-1 0 0 0,1 1 0 0 0,-1 0 0 0 0,0 0 0 0 0,0 0 0 0 0,0 0 0 0 0,0 0 0 0 0,0 0 0 0 0,1 0 0 0 0,-1 0 0 0 0,0 0 0 0 0,0 0 0 0 0,0 0 0 0 0,0 0 0 0 0,1 0 0 0 0,-1 0 0 0 0,0 0 0 0 0,0 0 0 0 0,0 0 0 0 0,0 0 0 0 0,0 0 0 0 0,1 1 0 0 0,-1-1 0 0 0,0 0 0 0 0,0 0 0 0 0,0 0 0 0 0,0 0 0 0 0,0 0 0 0 0,0 0 0 0 0,1 0 0 0 0,-1 0 0 0 0,0 1 0 0 0,0-1 0 0 0,0 0 0 0 0,0 0 0 0 0,0 0 0 0 0,0 0 0 0 0,0 0 0 0 0,0 0 0 0 0,0 1 0 0 0,0-1 0 0 0,0 0 0 0 0,0 0 0 0 0,0 0 0 0 0,0 0 0 0 0,0 1 0 0 0,0-1 0 0 0,0 0 0 0 0,0 0 0 0 0,0 0 0 0 0,0 0 0 0 0,0 0 0 0 0,0 1 0 0 0,0-1 0 0 0,0 0 0 0 0,0 0 0 0 0,0 0 0 0 0,0 0 0 0 0,10-8 0 0 0,-9 7 0 0 0,73-75 0 0 0,-70 73 0 0 0,0 0 0 0 0,0 0 0 0 0,1 0 0 0 0,-1 1 0 0 0,1-1 0 0 0,0 1 0 0 0,-1 0 0 0 0,10-2 0 0 0,-3 1 0 0 0,-1 3 0 0 0,0 4 0 0 0,-7-1 0 0 0,-1-1 0 0 0,-1 1 0 0 0,1 0 0 0 0,0 0 0 0 0,-1 0 0 0 0,1 0 0 0 0,-1 0 0 0 0,2 6 0 0 0,-3-8 4 0 0,1 1-1 0 0,-1-1 1 0 0,1 0-1 0 0,-1 1 1 0 0,0-1 0 0 0,1 1-1 0 0,-1-1 1 0 0,0 1-1 0 0,0-1 1 0 0,0 0-1 0 0,0 1 1 0 0,0-1 0 0 0,-1 3-1 0 0,1-3-18 0 0,0 1 1 0 0,0-1-1 0 0,0 0 0 0 0,0 1 0 0 0,0-1 0 0 0,0 0 1 0 0,0 0-1 0 0,0 1 0 0 0,0-1 0 0 0,1 0 0 0 0,-1 0 1 0 0,1 1-1 0 0,-1-1 0 0 0,1 0 0 0 0,-1 0 0 0 0,2 2 1 0 0,6 9-2864 0 0,-7-12 2441 0 0,-1 1 1 0 0,1-1-1 0 0,-1 1 1 0 0,1-1-1 0 0,0 0 0 0 0,-1 1 1 0 0,1-1-1 0 0,0 0 1 0 0,-1 1-1 0 0,1-1 0 0 0,0 0 1 0 0,-1 0-1 0 0,1 0 1 0 0,0 0-1 0 0,0 0 0 0 0,-1 0 1 0 0,1 0-1 0 0,1 0 1 0 0,9-4-7470 0 0</inkml:trace>
  <inkml:trace contextRef="#ctx0" brushRef="#br0" timeOffset="3">1436 0 13823 0 0,'0'0'315'0'0,"0"0"45"0"0,0 0 21 0 0,0 0-49 0 0,0 0-149 0 0,0 0 194 0 0,0 0 110 0 0,0 0 22 0 0,0 0 71 0 0,0 0 286 0 0,0 0 124 0 0,0 0 30 0 0,0 0-65 0 0,0 0-290 0 0,1 1-121 0 0,39 12 2532 0 0,-38-12-2564 0 0,-2-1 0 0 0,1 0-423 0 0,1 1-1 0 0,-1 0 1 0 0,1-1-1 0 0,-1 1 1 0 0,1 0-1 0 0,-1 0 1 0 0,0 0-1 0 0,1 0 1 0 0,-1 0-1 0 0,0 0 1 0 0,1 2-1 0 0,-1-2-39 0 0,7 6 96 0 0,-1 0 1 0 0,0 1 0 0 0,-1 0 0 0 0,0 0-1 0 0,0 0 1 0 0,-1 1 0 0 0,0 0 0 0 0,0 0-1 0 0,3 12 1 0 0,7 20-15 0 0,-2 0 1 0 0,10 53-1 0 0,6 88 74 0 0,-23-138-196 0 0,3 17-9 0 0,34 330 0 0 0,-42-352 0 0 0,-2-1 0 0 0,-1 0 0 0 0,-11 57 0 0 0,8-70 0 0 0,-2 0 0 0 0,0-1 0 0 0,-2 1 0 0 0,-1-2 0 0 0,0 1 0 0 0,-17 25 0 0 0,-54 61 0 0 0,33-48 0 0 0,-43 53 1440 0 0,89-113-1355 0 0,1 1 0 0 0,-1-1 0 0 0,0 1-1 0 0,1 0 1 0 0,-3 5 0 0 0,-2 5 14 0 0,3-4-99 0 0,4-2 0 0 0,12 7 16 0 0,-13-13-21 0 0,1 0 0 0 0,0-1 1 0 0,-1 1-1 0 0,1 0 0 0 0,0 0 0 0 0,-1 0 1 0 0,1 0-1 0 0,-1 0 0 0 0,1 0 1 0 0,-1 0-1 0 0,1 0 0 0 0,-1 0 1 0 0,0 0-1 0 0,0 0 0 0 0,1 0 1 0 0,-1 1-1 0 0,0-1-332 0 0,0-1-138 0 0,0 0-33 0 0,0 0 65 0 0,-11 15 138 0 0,10-13 111 0 0,0-1 0 0 0,-1 1 0 0 0,1 0 0 0 0,-1-1 1 0 0,0 1-1 0 0,1-1 0 0 0,-4 2 0 0 0,-7 3-5035 0 0,8-4 1795 0 0,-3 3-4916 0 0</inkml:trace>
  <inkml:trace contextRef="#ctx0" brushRef="#br0" timeOffset="4">2643 908 13823 0 0,'0'0'630'0'0,"0"0"-13"0"0,0 0-252 0 0,4-7 1363 0 0,16-25 2294 0 0,28-35-1 0 0,-30 42-3252 0 0,1-2-441 0 0,-1-2 0 0 0,-2 0 0 0 0,-1-1 0 0 0,14-40 0 0 0,-27 66-318 0 0,7-28 625 0 0,-9 31-595 0 0,0 0-1 0 0,0-1 1 0 0,0 1 0 0 0,0 0 0 0 0,0-1-1 0 0,0 1 1 0 0,0-1 0 0 0,0 1 0 0 0,-1 0-1 0 0,1-1 1 0 0,0 1 0 0 0,-1 0 0 0 0,1-1-1 0 0,-1 1 1 0 0,1 0 0 0 0,-1 0 0 0 0,0-1 0 0 0,0 1-1 0 0,-1-2 1 0 0,1 3 7 0 0,0 0 0 0 0,-1 0 0 0 0,1 0 0 0 0,0 0 0 0 0,0 0 0 0 0,0 0 0 0 0,0 0 0 0 0,0 0 0 0 0,-1 1 0 0 0,1-1 0 0 0,-1 1 0 0 0,-2 0-3 0 0,0 0-44 0 0,1 0 0 0 0,-1 0 0 0 0,0 0 0 0 0,1 1 0 0 0,-1 0 0 0 0,1 0 0 0 0,-1 0 0 0 0,1 0 0 0 0,0 0 0 0 0,0 1 0 0 0,-5 4 0 0 0,-2 4 0 0 0,-16 21 0 0 0,-29 50-837 0 0,48-69 639 0 0,0 1 0 0 0,1-1 0 0 0,0 1 0 0 0,-5 24 0 0 0,10-34 194 0 0,0-1 0 0 0,0 1 0 0 0,1 0 0 0 0,0 0 0 0 0,-1-1 0 0 0,1 1 0 0 0,1 0 0 0 0,-1 0 0 0 0,0-1 0 0 0,1 1 0 0 0,0 0 0 0 0,0-1 0 0 0,0 1 0 0 0,0-1 0 0 0,1 1 0 0 0,-1-1 0 0 0,1 1 0 0 0,0-1 0 0 0,0 0 0 0 0,0 0 0 0 0,0 0 0 0 0,1 0 0 0 0,-1 0 0 0 0,1-1 0 0 0,0 1 0 0 0,0-1 0 0 0,0 0-1 0 0,0 1 1 0 0,0-1 0 0 0,0-1 0 0 0,1 1 0 0 0,-1 0 0 0 0,0-1 0 0 0,1 0 0 0 0,0 1 0 0 0,-1-1 0 0 0,1-1 0 0 0,0 1 0 0 0,-1-1 0 0 0,8 1 0 0 0,1-1 35 0 0,1-1 1 0 0,-1 0-1 0 0,0-1 0 0 0,0 0 1 0 0,0-1-1 0 0,-1 0 0 0 0,1-1 0 0 0,-1 0 1 0 0,17-9-1 0 0,-10 3 63 0 0,-1 0 0 0 0,-1-1 0 0 0,0 0-1 0 0,0-1 1 0 0,16-17 0 0 0,-19 14 29 0 0,0 1 1 0 0,-1-2-1 0 0,12-20 0 0 0,26-54 364 0 0,-16 27-351 0 0,-27 46-136 0 0,-6 17 0 0 0,-1-1 0 0 0,0 1 0 0 0,0 0 0 0 0,0 0 0 0 0,0 0 0 0 0,0 0 0 0 0,0 0 0 0 0,0 0 0 0 0,0-1 0 0 0,0 1 0 0 0,0 0 0 0 0,0 0 0 0 0,0 0 0 0 0,0 0 0 0 0,0 0 0 0 0,-1 0 0 0 0,1 0 0 0 0,0-1 0 0 0,0 1 0 0 0,0 0 0 0 0,0 0 0 0 0,0 0 0 0 0,0 0 0 0 0,0 0 0 0 0,0 0 0 0 0,0 0 0 0 0,0 0 0 0 0,0-1 0 0 0,-1 1 0 0 0,1 0 0 0 0,0 0 0 0 0,0 0 0 0 0,0 0 0 0 0,0 0 0 0 0,0 0 0 0 0,0 0 0 0 0,0 0 0 0 0,-1 0 0 0 0,1 0 0 0 0,0 0 0 0 0,0 0 0 0 0,0 0 0 0 0,0 0 0 0 0,0 0 0 0 0,0 0 0 0 0,0 0 0 0 0,-1 0 0 0 0,1 0 0 0 0,0 0 0 0 0,0 0 0 0 0,0 0 0 0 0,0 0 0 0 0,0 0 0 0 0,0 0 0 0 0,-1 0 0 0 0,1 0 0 0 0,0 0 0 0 0,0 0 0 0 0,0 1 0 0 0,0-1 0 0 0,0 0 0 0 0,0 0 0 0 0,0 0 0 0 0,0 0 0 0 0,-1 0 0 0 0,-4 4 0 0 0,0 0-22 0 0,1 1-1 0 0,-1 0 1 0 0,1 0 0 0 0,0 0-1 0 0,0 0 1 0 0,0 1 0 0 0,1-1-1 0 0,0 1 1 0 0,0 0-1 0 0,0 0 1 0 0,1 0 0 0 0,0 0-1 0 0,-2 11 1 0 0,3-13 0 0 0,0 0-1 0 0,1 0 0 0 0,0 0 1 0 0,0-1-1 0 0,0 1 1 0 0,0 0-1 0 0,0 0 1 0 0,1 0-1 0 0,0 0 1 0 0,0-1-1 0 0,0 1 1 0 0,0 0-1 0 0,0-1 1 0 0,1 1-1 0 0,0-1 1 0 0,0 1-1 0 0,0-1 1 0 0,0 0-1 0 0,0 0 1 0 0,0 0-1 0 0,1 0 1 0 0,0 0-1 0 0,-1 0 1 0 0,5 2-1 0 0,4 2-279 0 0,1 0 0 0 0,0 0 1 0 0,21 7-1 0 0,11 7 1269 0 0,-42-20-985 0 0,0 0-1 0 0,-1 1 1 0 0,1-1-1 0 0,0 1 1 0 0,-1-1 0 0 0,0 1-1 0 0,1 0 1 0 0,-1-1-1 0 0,0 1 1 0 0,0 0 0 0 0,0 0-1 0 0,0 0 1 0 0,0 0-1 0 0,-1 0 1 0 0,1 0-1 0 0,0 3 1 0 0,1 0-95 0 0,-2 1 1 0 0,1-1-1 0 0,-1 1 1 0 0,0 10-1 0 0,-1-9 113 0 0,0 0 0 0 0,-1 0 0 0 0,0 0 0 0 0,-1 0 0 0 0,0 0 0 0 0,0-1 0 0 0,0 1 0 0 0,0-1 0 0 0,-1 0 0 0 0,0 1 0 0 0,-8 6 0 0 0,4 5-4257 0 0,8-18 2722 0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5:09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0 383 11975 0 0,'0'0'267'0'0,"0"0"42"0"0,0 0 17 0 0,0 0-28 0 0,0 0-58 0 0,0 0 491 0 0,0 0 238 0 0,0 0 45 0 0,0 0-61 0 0,2-1-288 0 0,15-8 245 0 0,0-1 0 0 0,-1-1 0 0 0,0 0 0 0 0,27-26 0 0 0,2 0 720 0 0,-30 23-1190 0 0,0 1 1 0 0,-1-2-1 0 0,0 0 0 0 0,-1-1 1 0 0,-1 0-1 0 0,0-1 0 0 0,17-34 1 0 0,-25 39-408 0 0,0 1 0 0 0,0-1 0 0 0,-1 0 0 0 0,2-21 0 0 0,-3 30-33 0 0,-2-1 0 0 0,-4-11 0 0 0,3 14 0 0 0,1 1 0 0 0,0 0 0 0 0,0-1 0 0 0,0 1 0 0 0,0 0 0 0 0,-1-1 0 0 0,1 1 0 0 0,0-1 0 0 0,0 1 0 0 0,0 0 0 0 0,-1 0 0 0 0,1-1 0 0 0,0 1 0 0 0,-1 0 0 0 0,1-1 0 0 0,0 1 0 0 0,-1 0 0 0 0,1 0 0 0 0,0 0 0 0 0,-1-1 0 0 0,1 1 0 0 0,-1 0 0 0 0,0 0 0 0 0,-1-1 0 0 0,0 1 0 0 0,1 0 0 0 0,-1 0 0 0 0,0 0 0 0 0,1 1 0 0 0,-1-1 0 0 0,1 0 0 0 0,-1 1 0 0 0,0-1 0 0 0,1 1 0 0 0,-1-1 0 0 0,1 1 0 0 0,-1-1 0 0 0,-2 3 0 0 0,-22 18 0 0 0,6-5 0 0 0,13-10 0 0 0,1 0 0 0 0,0 0 0 0 0,0 0 0 0 0,1 1 0 0 0,0 0 0 0 0,-9 15 0 0 0,2-4 0 0 0,-40 68 0 0 0,45-69 0 0 0,-1 13 0 0 0,3 0 0 0 0,5-15 0 0 0,3-2 0 0 0,-2-11 0 0 0,0 0 0 0 0,0-1 0 0 0,0 1 0 0 0,0 0 0 0 0,0-1 0 0 0,0 1 0 0 0,1-1 0 0 0,-1 0 0 0 0,1 1 0 0 0,-1-1 0 0 0,1 0 0 0 0,-1 0 0 0 0,1 0 0 0 0,0 0 0 0 0,0 0 0 0 0,-1 0 0 0 0,1 0 0 0 0,0-1 0 0 0,0 1 0 0 0,0-1 0 0 0,0 1 0 0 0,0-1 0 0 0,0 0 0 0 0,4 1 0 0 0,4-1 0 0 0,1-1 0 0 0,0 0 0 0 0,16-3 0 0 0,-6 1 0 0 0,-6 1 0 0 0,-1-1 0 0 0,1 0 0 0 0,-1 0 0 0 0,0-2 0 0 0,0 1 0 0 0,-1-2 0 0 0,1 0 0 0 0,21-14 0 0 0,-15 9 288 0 0,-1-1 0 0 0,-1-1 0 0 0,0-1 0 0 0,22-23 0 0 0,-8 7 320 0 0,-26 28-608 0 0,-6 10 0 0 0,-1 5-9 0 0,1 1 0 0 0,0-1 0 0 0,1 0-1 0 0,1 0 1 0 0,0 0 0 0 0,5 17 0 0 0,-7-28-328 0 0,1 0 254 0 0,0-1 1 0 0,0 1-1 0 0,0-1 0 0 0,0 0 1 0 0,0 1-1 0 0,1-1 1 0 0,-1 0-1 0 0,0 0 1 0 0,0 0-1 0 0,1 0 0 0 0,-1 0 1 0 0,1 0-1 0 0,2 1 1 0 0,20 0 1032 0 0,-22-3-508 0 0,13-4-277 0 0,8-5-165 0 0,0-1 0 0 0,-1 0 0 0 0,-1-2 0 0 0,0-1 0 0 0,23-19 0 0 0,7-16 0 0 0,-51 49 0 0 0,0-1 0 0 0,1 1 0 0 0,-1 0 0 0 0,0 0 0 0 0,0 0 0 0 0,0-1 0 0 0,1 1 0 0 0,-1 0 0 0 0,0 0 0 0 0,0 0 0 0 0,1-1 0 0 0,-1 1 0 0 0,0 0 0 0 0,0 0 0 0 0,1 0 0 0 0,-1 0 0 0 0,0 0 0 0 0,1 0 0 0 0,-1 0 0 0 0,0 0 0 0 0,0 0 0 0 0,1 0 0 0 0,-1 0 0 0 0,0 0 0 0 0,1 0 0 0 0,-1 0 0 0 0,0 0 0 0 0,1 0 0 0 0,-1 0 0 0 0,0 0 0 0 0,0 0 0 0 0,1 0 0 0 0,-1 0 0 0 0,0 1 0 0 0,0-1 0 0 0,1 0 0 0 0,-1 0 0 0 0,0 0 0 0 0,0 0 0 0 0,1 1 0 0 0,-1-1 0 0 0,0 0 0 0 0,0 0 0 0 0,0 1 0 0 0,1-1 0 0 0,-1 0 0 0 0,0 0 0 0 0,0 1 0 0 0,0-1 0 0 0,0 0 0 0 0,0 0 0 0 0,0 1 0 0 0,1-1 0 0 0,-1 0 0 0 0,0 1 0 0 0,0-1 0 0 0,0 0 0 0 0,0 0 0 0 0,0 1 0 0 0,0-1 0 0 0,0 0 0 0 0,0 1 0 0 0,0-1 0 0 0,0 0 0 0 0,-1 1 0 0 0,1-1 0 0 0,1 6 0 0 0,-1 1 0 0 0,0-1 0 0 0,0 0 0 0 0,-1 0 0 0 0,-1 7 0 0 0,2-11 0 0 0,-1 2 0 0 0,1-1 0 0 0,-1 0 0 0 0,0 1 0 0 0,1-1 0 0 0,-1 0 0 0 0,-1 1 0 0 0,-1 3 0 0 0,2-5 0 0 0,0 1 0 0 0,0-1 0 0 0,1 1 0 0 0,-1 0 0 0 0,0-1 0 0 0,1 1 0 0 0,0 0 0 0 0,0-1 0 0 0,0 7 0 0 0,0 4 0 0 0,0-12 0 0 0,0 0 0 0 0,1-1 0 0 0,-1 1 0 0 0,0-1 0 0 0,0 1 0 0 0,0-1 0 0 0,0 1 0 0 0,1-1 0 0 0,-1 1 0 0 0,0-1 0 0 0,1 1 0 0 0,-1-1 0 0 0,0 1 0 0 0,1-1 0 0 0,-1 1 0 0 0,1-1 0 0 0,0 1 0 0 0,0 0 0 0 0,1-1 0 0 0,-1 1 0 0 0,1-1 0 0 0,0 0 0 0 0,-1 0 0 0 0,1 1 0 0 0,-1-1 0 0 0,1 0 0 0 0,0 0 0 0 0,-1-1 0 0 0,1 1 0 0 0,-1 0 0 0 0,1-1 0 0 0,0 1 0 0 0,-1 0 0 0 0,1-1 0 0 0,1-1 0 0 0,29-14 0 0 0,-29 14 0 0 0,20-13 0 0 0,32-26 0 0 0,41-29 0 0 0,-52 46 0 0 0,-35 19 0 0 0,4 2 0 0 0,-9 6 0 0 0,-3-2 0 0 0,5 6 0 0 0,-6-1 0 0 0,1 1 0 0 0,-1-1 0 0 0,0 0 0 0 0,-1 1 0 0 0,0-1 0 0 0,0 0 0 0 0,0 1 0 0 0,-4 9 0 0 0,2-3 0 0 0,1 0 0 0 0,-1 0 0 0 0,0 24 0 0 0,3-32 0 0 0,0 0 0 0 0,1 1 0 0 0,-1-1 0 0 0,1 0 0 0 0,0 0 0 0 0,0 1 0 0 0,1-1 0 0 0,-1 0 0 0 0,5 9 0 0 0,-5-13-19 0 0,0 0-1 0 0,0 1 1 0 0,0-1-1 0 0,0 1 1 0 0,0-1-1 0 0,0 0 1 0 0,0 0 0 0 0,1 0-1 0 0,-1 0 1 0 0,0 0-1 0 0,1 0 1 0 0,-1 0-1 0 0,1 0 1 0 0,-1 0-1 0 0,1 0 1 0 0,-1-1 0 0 0,1 1-1 0 0,-1-1 1 0 0,1 1-1 0 0,2-1 1 0 0,-1 0-65 0 0,0 0 0 0 0,0 0 0 0 0,0 0 0 0 0,0 0 0 0 0,0-1 0 0 0,0 1 0 0 0,1-1 0 0 0,-1 0 0 0 0,0 0 0 0 0,3-2 0 0 0,3-1-181 0 0,-1-1 1 0 0,1-1-1 0 0,-1 1 0 0 0,0-1 1 0 0,13-13-1 0 0,-15 13-352 0 0,-1 0 0 0 0,-1-1 1 0 0,1 0-1 0 0,-1 0 0 0 0,-1 0 0 0 0,1 0 0 0 0,-1-1 0 0 0,0 0 1 0 0,-1 1-1 0 0,3-13 0 0 0,0-1-1430 0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5:10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19351 0 0,'0'0'439'0'0,"0"0"62"0"0,0 0 33 0 0,0 0-65 0 0,1-3-237 0 0,1-1 27 0 0,0 0 0 0 0,1 0 1 0 0,-1 0-1 0 0,1 0 0 0 0,0 0 0 0 0,0 1 1 0 0,0-1-1 0 0,0 1 0 0 0,0 0 1 0 0,1 0-1 0 0,4-3 0 0 0,16-17 655 0 0,-7 8-1527 0 0,-4 3-5796 0 0,-3 1-1553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4:3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15663 0 0,'0'0'356'0'0,"0"0"50"0"0,0 0 20 0 0,0 0-42 0 0,2 1-250 0 0,0 0 193 0 0,1 1 1 0 0,0-1 0 0 0,0 0 0 0 0,0 0-1 0 0,0-1 1 0 0,-1 1 0 0 0,1 0-1 0 0,0-1 1 0 0,0 0 0 0 0,5 0 0 0 0,-1 0 178 0 0,-1-2 0 0 0,1 1 0 0 0,9-4 0 0 0,32-7 15 0 0,-37 10-722 0 0,-9 2-850 0 0,-2 0-385 0 0,0 0-1136 0 0,0 0-4248 0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5:11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116 721 13823 0 0,'0'0'315'0'0,"0"0"45"0"0,0 0 21 0 0,2-1-49 0 0,-1 0-318 0 0,9-4 309 0 0,-1-1 0 0 0,0-1 0 0 0,-1 1 0 0 0,1-1 0 0 0,10-13 0 0 0,27-31 2575 0 0,22-30-568 0 0,-25 16-1433 0 0,-2-3 0 0 0,34-82-1 0 0,-24 48-410 0 0,-23 55-305 0 0,-22 39-88 0 0,0-1 1 0 0,0 0 0 0 0,-1 0 0 0 0,0 0-1 0 0,-1-1 1 0 0,0 1 0 0 0,4-17 0 0 0,-8 16 858 0 0,0 10-949 0 0,0-1 0 0 0,0 1 0 0 0,0 0 0 0 0,0 0 0 0 0,0-1 0 0 0,-1 1 0 0 0,1 0 0 0 0,0 0 0 0 0,0 0 0 0 0,0 0 0 0 0,0-1 0 0 0,-1 1 0 0 0,1 0 0 0 0,0 0 0 0 0,0 0 0 0 0,0 0 0 0 0,-1 0 0 0 0,1-1 0 0 0,0 1 0 0 0,0 0 0 0 0,-1 0 0 0 0,1 0 0 0 0,0 0 0 0 0,0 0 0 0 0,-1 0 0 0 0,1 0 0 0 0,0 0 0 0 0,0 0 0 0 0,-1 0 0 0 0,1 0 0 0 0,0 0 0 0 0,0 0 0 0 0,-1 0 0 0 0,1 0 0 0 0,0 0 0 0 0,0 0 0 0 0,0 1 0 0 0,-1-1 0 0 0,1 0 0 0 0,0 0 0 0 0,0 0 0 0 0,0 0 0 0 0,-1 0 0 0 0,1 0 0 0 0,0 1 0 0 0,0-1 0 0 0,0 0 0 0 0,-1 0 0 0 0,1 0 0 0 0,0 1 0 0 0,0-1 0 0 0,0 0 0 0 0,0 0 0 0 0,0 1 0 0 0,-1-1-3 0 0,-5 6 0 0 0,-1 1 0 0 0,1 0 0 0 0,1 0 0 0 0,-1 0 0 0 0,1 1 0 0 0,-7 12 0 0 0,-20 51 0 0 0,31-66 0 0 0,-94 281 0 0 0,68-189 0 0 0,-72 164 0 0 0,-21-41-924 0 0,-12 24-144 0 0,129-237 1068 0 0,0 0 0 0 0,0 0 0 0 0,-1 8 0 0 0,4-14 0 0 0,0-1 0 0 0,0 1 0 0 0,-1-1 0 0 0,1 1 0 0 0,0-1 0 0 0,0 0 0 0 0,0 1 0 0 0,0-1 0 0 0,0 1 0 0 0,0-1 0 0 0,0 1 0 0 0,0-1 0 0 0,0 1 0 0 0,0-1 0 0 0,0 1 0 0 0,1-1 0 0 0,-1 1 0 0 0,0-1 0 0 0,0 1 0 0 0,0-1 0 0 0,1 2 0 0 0,0-2 0 0 0,0 0 0 0 0,0 1 0 0 0,0-1 0 0 0,0 0 0 0 0,-1 0 0 0 0,1 0 0 0 0,0 0 0 0 0,0 1 0 0 0,0-1 0 0 0,0 0 0 0 0,0 0 0 0 0,2-1 0 0 0,11-3 0 0 0,-9 1-82 0 0,1 0-1 0 0,-1-1 1 0 0,0 0-1 0 0,0 0 0 0 0,0 0 1 0 0,-1-1-1 0 0,6-5 1 0 0,26-40-820 0 0,-20 26 851 0 0,8-12 343 0 0,-1-1 0 0 0,18-41 0 0 0,-30 53-155 0 0,-1 0-1 0 0,-1-1 0 0 0,-1 0 0 0 0,6-40 0 0 0,-12 57-136 0 0,-1 0 0 0 0,-1-1 0 0 0,0 1 0 0 0,0-1 0 0 0,-1 1 0 0 0,0-1 0 0 0,-1 1 0 0 0,-4-14 0 0 0,5 21 0 0 0,1-1 0 0 0,-2 0 0 0 0,1 0 0 0 0,0 0 0 0 0,0 1 0 0 0,-1-1 0 0 0,1 0 0 0 0,-1 1 0 0 0,0 0 0 0 0,0-1 0 0 0,0 1 0 0 0,0 0 0 0 0,0 0 0 0 0,-1 0 0 0 0,1 0 0 0 0,0 0 0 0 0,-1 1 0 0 0,0-1 0 0 0,1 1 0 0 0,-1-1 0 0 0,0 1 0 0 0,0 0 0 0 0,0 0 0 0 0,1 0 0 0 0,-1 1 0 0 0,0-1 0 0 0,0 1 0 0 0,0 0 0 0 0,0-1 0 0 0,-4 1 0 0 0,1 1 0 0 0,-1 0 0 0 0,0 1 0 0 0,1-1 0 0 0,-1 1 0 0 0,1 0 0 0 0,-1 1 0 0 0,1-1 0 0 0,0 1 0 0 0,-12 8 0 0 0,9-4 0 0 0,-3 6 0 0 0,10-8 0 0 0,1-2 0 0 0,-3 8 0 0 0,9 1 0 0 0,5-4 0 0 0,-4-5 0 0 0,0-1 0 0 0,1 0 0 0 0,-1 0 0 0 0,1 0 0 0 0,-1-1 0 0 0,1 0 0 0 0,-1 0 0 0 0,1-1 0 0 0,0 0 0 0 0,-1 0 0 0 0,1 0 0 0 0,0-1 0 0 0,-1 0 0 0 0,12-3 0 0 0,7-3 0 0 0,0-2 0 0 0,32-15 0 0 0,-49 20 0 0 0,22-12-1247 0 0,-1-1-1 0 0,0-1 0 0 0,25-22 1 0 0,-12 10-1069 0 0,-26 18-4506 0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5:13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0 463 11975 0 0,'0'0'267'0'0,"0"0"42"0"0,0 0 17 0 0,0 0-28 0 0,0 0-58 0 0,0 0 491 0 0,0 0 238 0 0,0 0 45 0 0,0 0 8 0 0,2-1 2 0 0,4-5 60 0 0,-1 3-361 0 0,0-1 0 0 0,-1 1 0 0 0,0-1 0 0 0,0 0-1 0 0,0 0 1 0 0,5-9 0 0 0,17-28 354 0 0,-15 23-522 0 0,-1 1-1 0 0,0-2 1 0 0,8-21 0 0 0,-4 0-555 0 0,-16 45 0 0 0,0 0 0 0 0,0 1 0 0 0,0-1 0 0 0,-6 8 0 0 0,0 1 0 0 0,5-8 0 0 0,-6 20 0 0 0,1 4 0 0 0,-7 53 0 0 0,14-79 0 0 0,1 0 0 0 0,-1 0 0 0 0,1 1 0 0 0,0-1 0 0 0,0 0 0 0 0,1 0 0 0 0,-1 1 0 0 0,1-1 0 0 0,0 0 0 0 0,0 0 0 0 0,3 7 0 0 0,1-1 0 0 0,-3-9 0 0 0,0 1 0 0 0,1 0 0 0 0,-1-1 0 0 0,0 1 0 0 0,1-1 0 0 0,-1 1 0 0 0,1-1 0 0 0,-1 0 0 0 0,1 0 0 0 0,0-1 0 0 0,-1 1 0 0 0,1 0 0 0 0,0-1 0 0 0,-1 0 0 0 0,1 1 0 0 0,0-1 0 0 0,0 0 0 0 0,0-1 0 0 0,-1 1 0 0 0,1 0 0 0 0,0-1 0 0 0,2 0 0 0 0,11-3 0 0 0,-1 0 0 0 0,23-10 0 0 0,-33 12 0 0 0,17-5 0 0 0,-17 5 0 0 0,0 1 0 0 0,1-1 0 0 0,-1 0 0 0 0,0-1 0 0 0,0 1 0 0 0,-1-1 0 0 0,1 0 0 0 0,0 0 0 0 0,-1-1 0 0 0,6-4 0 0 0,-4 1 0 0 0,14-13 0 0 0,19-29 0 0 0,-16 16 0 0 0,-36 77 0 0 0,11-35 0 0 0,0 0 0 0 0,-2 17 0 0 0,4-23 0 0 0,0-1 0 0 0,-1 1 0 0 0,1-1 0 0 0,0 1 0 0 0,0-1 0 0 0,1 1 0 0 0,-1 0 0 0 0,0-1 0 0 0,1 1 0 0 0,0-1 0 0 0,0 4 0 0 0,2 2 0 0 0,1 6 0 0 0,3-3 0 0 0,2-1 0 0 0,1 0 0 0 0,2-6 0 0 0,-8-3 0 0 0,-1-1 0 0 0,0 1 0 0 0,0-1 0 0 0,0 0 0 0 0,0 0 0 0 0,1 0 0 0 0,-1-1 0 0 0,0 1 0 0 0,0-1 0 0 0,0 0 0 0 0,0 0 0 0 0,0 0 0 0 0,6-3 0 0 0,0-1 0 0 0,1-1 0 0 0,14-12 0 0 0,6-3 0 0 0,-11 7 0 0 0,-1 0 0 0 0,-1-1 0 0 0,0 0 0 0 0,0-2 0 0 0,20-27 0 0 0,-37 44 0 0 0,0 0 0 0 0,0 0 0 0 0,0 0 0 0 0,0 0 0 0 0,0 0 0 0 0,0 0 0 0 0,0 0 0 0 0,0 0 0 0 0,0 0 0 0 0,0 1 0 0 0,0-1 0 0 0,0 0 0 0 0,0 0 0 0 0,1 0 0 0 0,-1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0,-3 13 0 0 0,-7 16 0 0 0,-5-1 0 0 0,7-15 0 0 0,2-1 0 0 0,0 1 0 0 0,0 0 0 0 0,-3 16 0 0 0,7-17 0 0 0,5 0 0 0 0,-2-11 0 0 0,0 1 0 0 0,0 0 0 0 0,0-1 0 0 0,0 1 0 0 0,0-1 0 0 0,0 1 0 0 0,0-1 0 0 0,0 0 0 0 0,1 0 0 0 0,-1 1 0 0 0,2 0 0 0 0,6 1 0 0 0,4-6 0 0 0,5-5 0 0 0,1-1 0 0 0,-1-2 0 0 0,-1 1 0 0 0,0-2 0 0 0,26-23 0 0 0,-10 9 0 0 0,-3 2 0 0 0,-15 11 0 0 0,1 1 0 0 0,29-18 0 0 0,-30 24 0 0 0,-15 6 0 0 0,1-1 0 0 0,-1 1 0 0 0,1 0 0 0 0,-1 0 0 0 0,1 0 0 0 0,-1 0 0 0 0,1-1 0 0 0,-1 1 0 0 0,1 0 0 0 0,-1 0 0 0 0,1 0 0 0 0,-1 0 0 0 0,1 0 0 0 0,0 0 0 0 0,-1 0 0 0 0,1 1 0 0 0,-1-1 0 0 0,1 0 0 0 0,-1 0 0 0 0,1 0 0 0 0,0 1 0 0 0,-1 0 0 0 0,0 0 0 0 0,1-1 0 0 0,-1 1 0 0 0,0 0 0 0 0,0 0 0 0 0,1 0 0 0 0,-1 0 0 0 0,0 0 0 0 0,0 0 0 0 0,0 0 0 0 0,0 0 0 0 0,-1 0 0 0 0,1 0 0 0 0,0 0 0 0 0,0 0 0 0 0,-1 2 0 0 0,-7 20 0 0 0,6-15 0 0 0,-6 12 0 0 0,5-13 0 0 0,0 1 0 0 0,1-1 0 0 0,0 1 0 0 0,0-1 0 0 0,0 1 0 0 0,1 0 0 0 0,0 8 0 0 0,3-3 0 0 0,-1-10 0 0 0,0-1 0 0 0,0 0 0 0 0,0 1 0 0 0,1-1 0 0 0,-1 1 0 0 0,1-1 0 0 0,-1 0 0 0 0,1 0 0 0 0,0 0 0 0 0,0 0 0 0 0,0 0 0 0 0,0 0 0 0 0,0-1 0 0 0,0 1 0 0 0,0 0 0 0 0,4 1 0 0 0,-2-1 0 0 0,0-1 0 0 0,0 0 0 0 0,0 0 0 0 0,0 0 0 0 0,1 0 0 0 0,-1-1 0 0 0,0 1 0 0 0,0-1 0 0 0,8-1 0 0 0,0 0 0 0 0,1-2 0 0 0,-1 1 0 0 0,0-2 0 0 0,0 1 0 0 0,0-2 0 0 0,15-7 0 0 0,-11 4 0 0 0,0 0 0 0 0,-1-2 0 0 0,21-15 0 0 0,-4 1 0 0 0,-19 16 0 0 0,-2-1 0 0 0,12-11 0 0 0,-3 2 0 0 0,-7 5 0 0 0,0 1 0 0 0,-1-2 0 0 0,0 1 0 0 0,-1-2 0 0 0,0 0 0 0 0,8-16 0 0 0,-6 2 0 0 0,24-43 0 0 0,-1 1 445 0 0,-26 50-113 0 0,0 0-1 0 0,22-32 1 0 0,-31 52 111 0 0,-2 6-425 0 0,0 1 1 0 0,0 0 0 0 0,-1-1-1 0 0,0 0 1 0 0,0 1 0 0 0,0-1-1 0 0,-1 0 1 0 0,-3 5 0 0 0,-1 4-22 0 0,-48 119 3 0 0,16-31 0 0 0,6-14 0 0 0,26-68 0 0 0,-9 35 0 0 0,4-10 0 0 0,12-44 0 0 0,0-1 0 0 0,0 0 0 0 0,-1 0 0 0 0,1 0 0 0 0,0 1 0 0 0,0-1 0 0 0,0 0 0 0 0,0 0 0 0 0,0 1 0 0 0,0-1 0 0 0,0 0 0 0 0,0 0 0 0 0,0 1 0 0 0,0-1 0 0 0,0 0 0 0 0,0 0 0 0 0,0 1 0 0 0,0-1 0 0 0,0 0 0 0 0,0 0 0 0 0,0 1 0 0 0,0-1 0 0 0,0 0 0 0 0,0 0 0 0 0,0 1 0 0 0,0-1 0 0 0,0 0 0 0 0,0 0 0 0 0,0 0 0 0 0,1 1 0 0 0,-1-1 0 0 0,0 0 0 0 0,0 0 0 0 0,0 0 0 0 0,0 1 0 0 0,1-1 0 0 0,-1 0 0 0 0,0 0 0 0 0,0 0 0 0 0,0 0 0 0 0,1 0 0 0 0,-1 0 0 0 0,0 1 0 0 0,0-1 0 0 0,1 0 0 0 0,-1 0 0 0 0,0 0 0 0 0,0 0 0 0 0,0 0 0 0 0,1 0 0 0 0,-1 0 0 0 0,0 0 0 0 0,0 0 0 0 0,1 0 0 0 0,-1 0 0 0 0,0 0 0 0 0,1 0 0 0 0,11-5 0 0 0,-11 5 0 0 0,6-4 0 0 0,0 0 0 0 0,0 0 0 0 0,0-1 0 0 0,-1 0 0 0 0,0 0 0 0 0,0 0 0 0 0,0-1 0 0 0,-1 0 0 0 0,1 0 0 0 0,4-9 0 0 0,21-21 0 0 0,-8 13 0 0 0,0 2 0 0 0,1 0 0 0 0,2 2 0 0 0,37-22 0 0 0,-58 38 0 0 0,0 0 0 0 0,1 1 0 0 0,-1 0 0 0 0,1 0 0 0 0,0 0 0 0 0,-1 0 0 0 0,1 1 0 0 0,0 0 0 0 0,0 0 0 0 0,0 1 0 0 0,0 0 0 0 0,0 0 0 0 0,8 1 0 0 0,-3 3 0 0 0,-9-2 0 0 0,0 0 0 0 0,-1 0 0 0 0,1 0 0 0 0,-1 0 0 0 0,1 0 0 0 0,-1 1 0 0 0,0-1 0 0 0,0 0 0 0 0,0 1 0 0 0,0-1 0 0 0,0 1 0 0 0,-1-1 0 0 0,1 1 0 0 0,-1-1 0 0 0,0 1 0 0 0,0-1 0 0 0,0 1 0 0 0,0 0 0 0 0,0-1 0 0 0,0 1 0 0 0,-1 3 0 0 0,0 1 0 0 0,-1 1 0 0 0,0-1 0 0 0,0 1 0 0 0,0-1 0 0 0,-1 0 0 0 0,-4 8 0 0 0,2-6 0 0 0,-1 0 0 0 0,0-1 0 0 0,0 0 0 0 0,-1 0 0 0 0,0 0 0 0 0,-1-1 0 0 0,0 0 0 0 0,0 0 0 0 0,0-1 0 0 0,-1 0 0 0 0,0 0 0 0 0,0-1 0 0 0,-1-1 0 0 0,1 1 0 0 0,-14 3 0 0 0,20-7 0 0 0,-5 0 0 0 0,-9-8 0 0 0,15 6 0 0 0,0 0 0 0 0,0 0 0 0 0,0 0 0 0 0,1 0 0 0 0,-1 0 0 0 0,0-1 0 0 0,1 1 0 0 0,-2-3 0 0 0,-1-6 0 0 0,5 7 0 0 0,0 1 0 0 0,1-1 0 0 0,-1 0 0 0 0,0 1 0 0 0,1 0 0 0 0,0-1 0 0 0,-1 1 0 0 0,1 0 0 0 0,0 0 0 0 0,0 0 0 0 0,1 0 0 0 0,-1 0 0 0 0,5-3 0 0 0,1-2 0 0 0,8-3 0 0 0,12-3 0 0 0,-17 9 0 0 0,-10 4 0 0 0,1 0 0 0 0,-1 1 0 0 0,0-1 0 0 0,0 0 0 0 0,0 1 0 0 0,-1-1 0 0 0,1 1 0 0 0,0 0 0 0 0,0-1 0 0 0,0 1 0 0 0,0 0 0 0 0,0-1 0 0 0,-1 1 0 0 0,1 0 0 0 0,0 0 0 0 0,-1 0 0 0 0,1-1 0 0 0,0 1 0 0 0,-1 0 0 0 0,1 0 0 0 0,-1 0 0 0 0,0 0 0 0 0,1 0 0 0 0,-1 0 0 0 0,0 0 0 0 0,1 0 0 0 0,-1 2 0 0 0,1 5 0 0 0,0-1 0 0 0,0 1 0 0 0,-1 8 0 0 0,0 0 0 0 0,1-4 0 0 0,1 6 0 0 0,2-14 0 0 0,-2-2 0 0 0,8 9 0 0 0,0-6 0 0 0,-7-5-32 0 0,1 0 0 0 0,-1 0 0 0 0,1 0-1 0 0,-1 0 1 0 0,1-1 0 0 0,-1 0 0 0 0,1 0 0 0 0,-1 0 0 0 0,1 0-1 0 0,-1 0 1 0 0,0-1 0 0 0,6-3 0 0 0,4-3-342 0 0,20-17 1 0 0,-17 13 154 0 0,80-65 1587 0 0,46-39-1352 0 0,-111 90-16 0 0,-23 19 0 0 0,0 0 0 0 0,1 0 0 0 0,0 1 0 0 0,11-6 0 0 0,4 1 0 0 0,-15 9 0 0 0,-8 4 0 0 0,1-1 0 0 0,0 0 0 0 0,-1 1 0 0 0,1-1 0 0 0,-1 1 0 0 0,0 0 0 0 0,1-1 0 0 0,-1 1 0 0 0,0 0 0 0 0,0 0 0 0 0,0 0 0 0 0,0-1 0 0 0,0 1 0 0 0,0 0 0 0 0,-1 1 0 0 0,1 1 0 0 0,8 39 0 0 0,-9-38 0 0 0,18 125 0 0 0,-16-115 0 0 0,0-7 0 0 0,0 0 0 0 0,-1 1 0 0 0,0 0 0 0 0,0-1 0 0 0,-1 1 0 0 0,0-1 0 0 0,-3 15 0 0 0,0-15 0 0 0,3-7 0 0 0,0-1 0 0 0,0 1 0 0 0,-1-1 0 0 0,1 1 0 0 0,0-1 0 0 0,0 1 0 0 0,0-1 0 0 0,-1 1 0 0 0,1-1 0 0 0,0 1 0 0 0,-1-1 0 0 0,1 0 0 0 0,0 1 0 0 0,-1-1 0 0 0,1 1 0 0 0,0-1 0 0 0,-1 0 0 0 0,1 1 0 0 0,-1-1 0 0 0,1 0 0 0 0,-1 1 0 0 0,1-1 0 0 0,-1 0 0 0 0,1 0 0 0 0,-1 0 0 0 0,1 1 0 0 0,-1-1 0 0 0,1 0 0 0 0,-1 0 0 0 0,1 0 0 0 0,-1 0 0 0 0,0 0 0 0 0,0 0 0 0 0,0 0 0 0 0,-3 1 0 0 0,3 0 0 0 0,0-1 0 0 0,-1 0 0 0 0,1 0 0 0 0,0 0 0 0 0,0 1 0 0 0,0-1 0 0 0,0 0 0 0 0,0 0 0 0 0,0-1 0 0 0,-1 1 0 0 0,1 0 0 0 0,0 0 0 0 0,0 0 0 0 0,0-1 0 0 0,0 1 0 0 0,0 0 0 0 0,0-1 0 0 0,0 1 0 0 0,0-1 0 0 0,0 0 0 0 0,-1 0 0 0 0,1 1 0 0 0,0-1 0 0 0,1 1 0 0 0,-1 0 0 0 0,0 0 0 0 0,1-1 0 0 0,-1 1 0 0 0,1 0 0 0 0,-1-1 0 0 0,0 1 0 0 0,1 0 0 0 0,-1-1 0 0 0,1 1 0 0 0,-1-1 0 0 0,1 1 0 0 0,-1-1 0 0 0,1 1 0 0 0,0-1 0 0 0,-1 1 0 0 0,1-1 0 0 0,0 0 0 0 0,-1 1 0 0 0,1-1 0 0 0,0 1 0 0 0,0-1 0 0 0,-1 0 0 0 0,1 1 0 0 0,0-1 0 0 0,0 0 0 0 0,0 1 0 0 0,0-1 0 0 0,0-1 0 0 0,0 0 0 0 0,0 0 0 0 0,0-1 0 0 0,0 1 0 0 0,0 0 0 0 0,0-1 0 0 0,0 1 0 0 0,1 0 0 0 0,-1 0 0 0 0,1 0 0 0 0,0-1 0 0 0,0 1 0 0 0,-1 0 0 0 0,1 0 0 0 0,1 0 0 0 0,-1 0 0 0 0,0 0 0 0 0,0 1 0 0 0,1-1 0 0 0,-1 0 0 0 0,1 0 0 0 0,3-2 0 0 0,4-4 0 0 0,0 0 0 0 0,18-10 0 0 0,-22 15 0 0 0,7-5 0 0 0,0 1 0 0 0,0 1 0 0 0,0 0 0 0 0,1 1 0 0 0,0 0 0 0 0,0 1 0 0 0,0 0 0 0 0,1 1 0 0 0,-1 0 0 0 0,1 2 0 0 0,0-1 0 0 0,16 2 0 0 0,-6 0 0 0 0,-20-1 0 0 0,0 1 0 0 0,0 0 0 0 0,0 0 0 0 0,0 0 0 0 0,0 1 0 0 0,0-1 0 0 0,0 1 0 0 0,0 0 0 0 0,0 0 0 0 0,-1 0 0 0 0,1 1 0 0 0,0-1 0 0 0,5 4 0 0 0,3 3 0 0 0,-7-5 0 0 0,0 0 0 0 0,0 1 0 0 0,0 0 0 0 0,6 5 0 0 0,-10-7 0 0 0,1-1 0 0 0,-1 1 0 0 0,0 0 0 0 0,0-1 0 0 0,0 1 0 0 0,0 0 0 0 0,0 0 0 0 0,0 0 0 0 0,-1 0 0 0 0,1 0 0 0 0,-1 0 0 0 0,1 0 0 0 0,-1 0 0 0 0,0 0 0 0 0,1 0 0 0 0,-1 0 0 0 0,0 3 0 0 0,-3 7 0 0 0,1 0 0 0 0,-1-1 0 0 0,-1 1 0 0 0,0-1 0 0 0,-1 0 0 0 0,0 0 0 0 0,-11 17 0 0 0,-2 7 0 0 0,8-16-132 0 0,-1 0 1 0 0,-1-1-1 0 0,-15 19 1 0 0,-46 46-834 0 0,5-7 480 0 0,59-67 422 0 0,8-8-30 0 0,-1 0 0 0 0,1 1 0 0 0,0-1 0 0 0,-1 0 0 0 0,1 1 1 0 0,0-1-1 0 0,0 1 0 0 0,0 0 0 0 0,0-1 0 0 0,0 1 0 0 0,0 0 1 0 0,0-1-1 0 0,0 1 0 0 0,0 2 0 0 0,12-10-1775 0 0,-8 3 1121 0 0,0 1 1 0 0,0-1-1 0 0,-1 0 0 0 0,1 1 0 0 0,-1-1 1 0 0,0-1-1 0 0,1 1 0 0 0,2-6 1 0 0,-2 3-1580 0 0,8-12-4312 0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5:13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42 21191 0 0,'-11'-1'347'0'0,"1"0"-1"0"0,-1 2 0 0 0,1-1 0 0 0,-1 1 1 0 0,1 1-1 0 0,-1 0 0 0 0,-17 6 1 0 0,26-8 141 0 0,2 0 21 0 0,0 0-66 0 0,1-1-294 0 0,0-2-151 0 0,0 0-1 0 0,1 1 0 0 0,-1-1 1 0 0,1 1-1 0 0,0-1 1 0 0,-1 1-1 0 0,1 0 1 0 0,0 0-1 0 0,0 0 1 0 0,1 0-1 0 0,-1 0 1 0 0,3-2-1 0 0,22-11-2868 0 0,-14 9-5321 0 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5:14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176 134 17503 0 0,'0'0'399'0'0,"5"-7"1106"0"0,-4 4-1326 0 0,0 1 0 0 0,0-1 0 0 0,-1 0 1 0 0,1 1-1 0 0,-1-1 0 0 0,0 0 0 0 0,0 0 0 0 0,0 1 0 0 0,0-1 0 0 0,0 0 0 0 0,0 1 0 0 0,-1-1 0 0 0,1 0 0 0 0,-1 1 0 0 0,-1-4 0 0 0,2 5 775 0 0,0 1-289 0 0,0 0-642 0 0,0-1 0 0 0,-1 1 0 0 0,1 0-1 0 0,0-1 1 0 0,0 1 0 0 0,0 0 0 0 0,0-1 0 0 0,0 1-1 0 0,-1 0 1 0 0,1-1 0 0 0,0 1 0 0 0,0 0 0 0 0,-1-1 0 0 0,1 1-1 0 0,0 0 1 0 0,0-1 0 0 0,-1 1 0 0 0,1 0 0 0 0,0 0-1 0 0,-1-1 1 0 0,1 1 0 0 0,0 0 0 0 0,-1 0 0 0 0,1 0-1 0 0,-1 0 1 0 0,1 0 0 0 0,0-1 0 0 0,-1 1 0 0 0,1 0 0 0 0,0 0-1 0 0,-1 0 1 0 0,1 0 0 0 0,-1 0 0 0 0,1 0 0 0 0,0 0-1 0 0,-1 0 1 0 0,1 0 0 0 0,-1 0 0 0 0,1 1 0 0 0,0-1 0 0 0,-1 0-1 0 0,0 0 1 0 0,-16 6 672 0 0,8 0-695 0 0,-1 1 0 0 0,1 0 0 0 0,1 0 0 0 0,-1 1 0 0 0,1 0 0 0 0,-8 10 0 0 0,-20 21 0 0 0,33-37 0 0 0,0 1 0 0 0,0 0 0 0 0,0 0 0 0 0,0 0 0 0 0,0 0 0 0 0,1 1 0 0 0,-1-1 0 0 0,1 1 0 0 0,0-1 0 0 0,0 1 0 0 0,-2 7 0 0 0,-1 2 0 0 0,4-10 0 0 0,0-1 0 0 0,0 1 0 0 0,0 0 0 0 0,0 0 0 0 0,1 0 0 0 0,-1-1 0 0 0,1 1 0 0 0,0 0 0 0 0,-1 0 0 0 0,1 0 0 0 0,0 0 0 0 0,1 3 0 0 0,4 4 0 0 0,-3-8 0 0 0,0 0 0 0 0,1 0 0 0 0,-1 0 0 0 0,0-1 0 0 0,1 1 0 0 0,-1-1 0 0 0,1 0 0 0 0,-1 0 0 0 0,1 0 0 0 0,0 0 0 0 0,-1 0 0 0 0,1 0 0 0 0,0-1 0 0 0,0 1 0 0 0,-1-1 0 0 0,1 0 0 0 0,0 0 0 0 0,0 0 0 0 0,0 0 0 0 0,0 0 0 0 0,-1-1 0 0 0,5 0 0 0 0,3-2 0 0 0,0 0 0 0 0,0 0 0 0 0,-1-1 0 0 0,18-9 0 0 0,-19 7 0 0 0,1 0 0 0 0,-1-1 0 0 0,0 0 0 0 0,-1 0 0 0 0,8-9 0 0 0,-8 8 0 0 0,0 0 114 0 0,-1 0 0 0 0,-1 0-1 0 0,1 0 1 0 0,-1-1 0 0 0,-1 0 0 0 0,1 0 0 0 0,-2 0-1 0 0,4-11 1 0 0,-2 3 142 0 0,-1 0 0 0 0,-1 0 0 0 0,2-32 0 0 0,-5 32-256 0 0,-3 1 0 0 0,0 16 0 0 0,3 0 0 0 0,0 0 0 0 0,-1 0 0 0 0,1 0 0 0 0,-1 0 0 0 0,1 0 0 0 0,0 0 0 0 0,-1 0 0 0 0,1 0 0 0 0,-1 0 0 0 0,1 1 0 0 0,-1-1 0 0 0,1 0 0 0 0,0 0 0 0 0,-1 0 0 0 0,1 0 0 0 0,0 1 0 0 0,-1-1 0 0 0,1 0 0 0 0,0 0 0 0 0,-1 1 0 0 0,1-1 0 0 0,0 0 0 0 0,-1 1 0 0 0,1-1 0 0 0,0 0 0 0 0,0 1 0 0 0,-1-1 0 0 0,1 0 0 0 0,0 1 0 0 0,0-1 0 0 0,0 1 0 0 0,-1-1 0 0 0,1 1 0 0 0,-2 4 0 0 0,-1-1 0 0 0,1 1 0 0 0,0 0 0 0 0,0 0 0 0 0,1 0 0 0 0,0 0 0 0 0,-1 1 0 0 0,2-1 0 0 0,-1 0 0 0 0,1 0 0 0 0,-1 1 0 0 0,1-1 0 0 0,1 0 0 0 0,-1 0 0 0 0,3 11 0 0 0,-3-15 0 0 0,1 0 0 0 0,-1 0 0 0 0,0 1 0 0 0,1-1 0 0 0,-1 0 0 0 0,1 0 0 0 0,-1 1 0 0 0,1-1 0 0 0,-1 0 0 0 0,1 0 0 0 0,0 0 0 0 0,0 0 0 0 0,0 0 0 0 0,0 0 0 0 0,-1 0 0 0 0,1 0 0 0 0,0 0 0 0 0,0-1 0 0 0,1 1 0 0 0,0 0 0 0 0,3 3 0 0 0,-2-2 0 0 0,0 1 0 0 0,1-1 0 0 0,-1 0 0 0 0,1 0 0 0 0,-1 0 0 0 0,1 0 0 0 0,0-1 0 0 0,-1 0 0 0 0,7 2 0 0 0,39 4 0 0 0,-25-4 0 0 0,39 8 0 0 0,-49-8 0 0 0,-12 0 0 0 0,-1-1 0 0 0,3 6 0 0 0,-3 1 0 0 0,-2-1 0 0 0,-4-2 0 0 0,4-6 0 0 0,1 0 0 0 0,0 0 0 0 0,-1 0 0 0 0,1 1 0 0 0,0-1 0 0 0,0 0 0 0 0,-1 0 0 0 0,1 0 0 0 0,0 0 0 0 0,-1 0 0 0 0,1 0 0 0 0,0 0 0 0 0,0 0 0 0 0,-1 0 0 0 0,1 0 0 0 0,0 0 0 0 0,-1 0 0 0 0,1 0 0 0 0,0 0 0 0 0,-1 0 0 0 0,1 0 0 0 0,0-1 0 0 0,0 1 0 0 0,-1 0 0 0 0,1 0 0 0 0,0 0 0 0 0,0 0 0 0 0,-1-1 0 0 0,1 1 0 0 0,0 0 0 0 0,0 0 0 0 0,-1 0 0 0 0,1-1 0 0 0,0 1 0 0 0,0 0 0 0 0,0 0 0 0 0,0-1 0 0 0,-1 1 0 0 0,1 0 0 0 0,0-1 0 0 0,0 1 0 0 0,0 0 0 0 0,0 0 0 0 0,0-1 0 0 0,0 1 0 0 0,0-1 0 0 0,-1 0 0 0 0,1 0 0 0 0,-1-1 0 0 0,1 1 0 0 0,-1 0 0 0 0,1 0 0 0 0,0-1 0 0 0,-1 1 0 0 0,1 0 0 0 0,0-1 0 0 0,0 1 0 0 0,0-1 0 0 0,0 1 0 0 0,0 0 0 0 0,1-1 0 0 0,-1 1 0 0 0,0 0 0 0 0,1-1 0 0 0,-1 1 0 0 0,1 0 0 0 0,-1 0 0 0 0,1-1 0 0 0,-1 1 0 0 0,1 0 0 0 0,0 0 0 0 0,0 0 0 0 0,-1 0 0 0 0,1 0 0 0 0,0 0 0 0 0,0 0 0 0 0,0 0 0 0 0,2-1 0 0 0,-1-1 0 0 0,5-3 0 0 0,-1 0 0 0 0,1 1 0 0 0,0-1 0 0 0,0 1 0 0 0,1 1 0 0 0,-1-1 0 0 0,12-4 0 0 0,0 2 0 0 0,0 0 0 0 0,22-4 0 0 0,-16 5 0 0 0,39-5 0 0 0,-56 11 0 0 0,-1-1 0 0 0,0 1 0 0 0,0 0 0 0 0,1 1 0 0 0,-1 0 0 0 0,0 0 0 0 0,0 1 0 0 0,0-1 0 0 0,0 1 0 0 0,9 5 0 0 0,-13-6 0 0 0,-1 0 0 0 0,0 1 0 0 0,1-1 0 0 0,-1 1 0 0 0,0 0 0 0 0,0 0 0 0 0,0 0 0 0 0,0 0 0 0 0,-1 0 0 0 0,1 0 0 0 0,0 0 0 0 0,-1 0 0 0 0,0 1 0 0 0,1-1 0 0 0,-1 1 0 0 0,0-1 0 0 0,0 1 0 0 0,-1-1 0 0 0,1 1 0 0 0,0 0 0 0 0,-1-1 0 0 0,1 1 0 0 0,-1 0 0 0 0,0 0 0 0 0,0-1 0 0 0,0 1 0 0 0,-1 3 0 0 0,0 2 0 0 0,-1 0 0 0 0,0 0 0 0 0,0 0 0 0 0,0 0 0 0 0,-1 0 0 0 0,-1-1 0 0 0,-7 14 0 0 0,9-17-96 0 0,0-1-1 0 0,0 1 1 0 0,-1-1 0 0 0,1 0 0 0 0,-1 0-1 0 0,0 0 1 0 0,0-1 0 0 0,0 1-1 0 0,0 0 1 0 0,0-1 0 0 0,0 0-1 0 0,-8 4 1 0 0,5-8-4185 0 0,4 2-3906 0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5:15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347 243 13823 0 0,'0'0'630'0'0,"0"0"-13"0"0,0-14 571 0 0,1 2-208 0 0,-1 8 32 0 0,0 0-1 0 0,0-1 1 0 0,0 1-1 0 0,0-1 1 0 0,-1 1 0 0 0,-1-6-1 0 0,1 9-958 0 0,1 0-1 0 0,0 0 1 0 0,-1 0-1 0 0,0 0 1 0 0,1 0-1 0 0,-1 0 1 0 0,1 1-1 0 0,-1-1 1 0 0,0 0-1 0 0,0 0 1 0 0,1 1-1 0 0,-1-1 1 0 0,0 1-1 0 0,0-1 1 0 0,0 0-1 0 0,0 1 1 0 0,0 0-1 0 0,0-1 1 0 0,0 1-1 0 0,0 0 1 0 0,0-1-1 0 0,0 1 1 0 0,0 0-1 0 0,0 0 1 0 0,-2 0-1 0 0,-2 0 62 0 0,1 0-1 0 0,-1 0 1 0 0,0 1 0 0 0,-6 2-1 0 0,0-1 642 0 0,4-1-675 0 0,0 1 1 0 0,1 1-1 0 0,0-1 1 0 0,-1 1-1 0 0,1 0 0 0 0,-8 6 1 0 0,-2 0-36 0 0,-6 3-45 0 0,1 0 0 0 0,1 2 0 0 0,0 1 0 0 0,1 0 0 0 0,0 1 0 0 0,1 1 0 0 0,-29 37 0 0 0,43-49 0 0 0,1 1 0 0 0,0-1 0 0 0,0 1 0 0 0,0-1 0 0 0,-4 13 0 0 0,7-16 0 0 0,-1 0 0 0 0,0 1 0 0 0,1-1 0 0 0,0 1 0 0 0,0-1 0 0 0,-1 0 0 0 0,1 1 0 0 0,1-1 0 0 0,-1 1 0 0 0,0-1 0 0 0,1 1 0 0 0,-1-1 0 0 0,1 0 0 0 0,-1 1 0 0 0,1-1 0 0 0,0 0 0 0 0,0 0 0 0 0,2 3 0 0 0,5 3 0 0 0,-6-6 0 0 0,1-1 0 0 0,0 1 0 0 0,0-1 0 0 0,-1 0 0 0 0,1 0 0 0 0,0 0 0 0 0,0 0 0 0 0,0-1 0 0 0,0 1 0 0 0,0-1 0 0 0,0 0 0 0 0,4 1 0 0 0,2-2 0 0 0,0 0 0 0 0,16-4 0 0 0,-8 2 0 0 0,-9 1 0 0 0,0-1 0 0 0,-1 0 0 0 0,1 0 0 0 0,-1 0 0 0 0,0-1 0 0 0,13-8 0 0 0,38-33 0 0 0,-36 26 233 0 0,0-2-1 0 0,-2 0 1 0 0,22-30 0 0 0,10-12 638 0 0,-23 28-625 0 0,-37 43-246 0 0,-9 10 0 0 0,0 8 0 0 0,1 1 0 0 0,1 0 0 0 0,-14 39 0 0 0,28-64 0 0 0,0 0 0 0 0,1 1 0 0 0,-1-1 0 0 0,1 1 0 0 0,-1-1 0 0 0,1 1 0 0 0,0 2 0 0 0,0-4 0 0 0,0 0 0 0 0,0 0 0 0 0,0 0 0 0 0,0 0 0 0 0,0 0 0 0 0,0 0 0 0 0,0 0 0 0 0,1 0 0 0 0,-1 0 0 0 0,0 0 0 0 0,1 0 0 0 0,-1-1 0 0 0,0 1 0 0 0,1 0 0 0 0,-1 0 0 0 0,1 0 0 0 0,0 0 0 0 0,-1-1 0 0 0,1 1 0 0 0,0 0 0 0 0,-1-1 0 0 0,1 1 0 0 0,0 0 0 0 0,0-1 0 0 0,-1 1 0 0 0,1-1 0 0 0,0 1 0 0 0,0-1 0 0 0,0 1 0 0 0,0-1 0 0 0,0 0 0 0 0,0 0 0 0 0,0 1 0 0 0,0-1 0 0 0,0 0 0 0 0,1 0 0 0 0,2 1 0 0 0,2 0 0 0 0,0 0 0 0 0,0 0 0 0 0,0-1 0 0 0,0 0 0 0 0,0 0 0 0 0,0 0 0 0 0,0-1 0 0 0,0 0 0 0 0,10-2 0 0 0,5-4 0 0 0,28-12 0 0 0,-19 7 0 0 0,14-6 0 0 0,76-44 0 0 0,-105 51 0 0 0,0 0 0 0 0,-1-2 0 0 0,0 1 0 0 0,-1-2 0 0 0,0 0 0 0 0,12-18 0 0 0,1 0 0 0 0,-63 87 0 0 0,32-47 0 0 0,0-1 0 0 0,0 1 0 0 0,1 1 0 0 0,0-1 0 0 0,0 1 0 0 0,1-1 0 0 0,0 1 0 0 0,-3 14 0 0 0,6-19 0 0 0,-1 0 0 0 0,1-1 0 0 0,-1 1 0 0 0,1 0 0 0 0,1 0 0 0 0,-1 0 0 0 0,0 0 0 0 0,1 0 0 0 0,0 0 0 0 0,0 0 0 0 0,0-1 0 0 0,0 1 0 0 0,1 0 0 0 0,-1-1 0 0 0,1 1 0 0 0,0-1 0 0 0,0 1 0 0 0,0-1 0 0 0,1 0 0 0 0,-1 0 0 0 0,1 0 0 0 0,4 4 0 0 0,-2-4 0 0 0,-1 0 0 0 0,1-1 0 0 0,-1 1 0 0 0,1-1 0 0 0,0 0 0 0 0,0 0 0 0 0,0-1 0 0 0,0 1 0 0 0,1-1 0 0 0,-1 0 0 0 0,0 0 0 0 0,0-1 0 0 0,1 0 0 0 0,-1 0 0 0 0,9-1 0 0 0,9-3 0 0 0,-14 2 0 0 0,1 0 0 0 0,-1 0 0 0 0,1 0 0 0 0,-1-1 0 0 0,13-7 0 0 0,15-9 0 0 0,-20 12 0 0 0,-1-2 0 0 0,0 0 0 0 0,25-20 0 0 0,-27 16 0 0 0,0-1 0 0 0,0-1 0 0 0,-1 0 0 0 0,-1-1 0 0 0,12-20 0 0 0,-6 4 0 0 0,28-65 0 0 0,-45 94 0 0 0,1-1 0 0 0,-1 1 0 0 0,0-1 0 0 0,0 1 0 0 0,-1-1 0 0 0,1 1 0 0 0,0-7 0 0 0,-1 9 0 0 0,0 0 0 0 0,-1 0 0 0 0,1 0 0 0 0,0 0 0 0 0,0 0 0 0 0,-1 1 0 0 0,1-1 0 0 0,0 0 0 0 0,-1 0 0 0 0,1 0 0 0 0,-1 0 0 0 0,1 1 0 0 0,-1-1 0 0 0,0 0 0 0 0,1 1 0 0 0,-1-1 0 0 0,1 0 0 0 0,-1 1 0 0 0,0-1 0 0 0,0 1 0 0 0,1-1 0 0 0,-1 1 0 0 0,0-1 0 0 0,0 1 0 0 0,0-1 0 0 0,0 1 0 0 0,0 0 0 0 0,1 0 0 0 0,-1-1 0 0 0,0 1 0 0 0,0 0 0 0 0,0 0 0 0 0,0 0 0 0 0,-1 0 0 0 0,-5 1 0 0 0,2-1 0 0 0,-1 1 0 0 0,0 0 0 0 0,0 1 0 0 0,0 0 0 0 0,0 0 0 0 0,1 0 0 0 0,-1 0 0 0 0,-9 7 0 0 0,6-5 0 0 0,-14 7 0 0 0,-22 12 0 0 0,42-21 0 0 0,-1 0 0 0 0,1 1 0 0 0,-1 0 0 0 0,1 0 0 0 0,0 0 0 0 0,0 0 0 0 0,0 0 0 0 0,0 0 0 0 0,-2 5 0 0 0,5-8 0 0 0,0 0 0 0 0,-1 1 0 0 0,1-1 0 0 0,0 0 0 0 0,0 1 0 0 0,-1-1 0 0 0,1 0 0 0 0,0 1 0 0 0,0-1 0 0 0,0 1 0 0 0,-1-1 0 0 0,1 1 0 0 0,0-1 0 0 0,0 0 0 0 0,0 1 0 0 0,0-1 0 0 0,0 1 0 0 0,0-1 0 0 0,0 1 0 0 0,0-1 0 0 0,0 1 0 0 0,0-1 0 0 0,0 0 0 0 0,0 1 0 0 0,0-1 0 0 0,0 1 0 0 0,0-1 0 0 0,0 1 0 0 0,1-1 0 0 0,-1 0 0 0 0,0 1 0 0 0,0-1 0 0 0,1 1 0 0 0,-1-1 0 0 0,0 0 0 0 0,0 1 0 0 0,1-1 0 0 0,-1 0 0 0 0,0 1 0 0 0,1-1 0 0 0,-1 0 0 0 0,0 0 0 0 0,1 1 0 0 0,-1-1 0 0 0,1 0 0 0 0,0 1 0 0 0,5 3 0 0 0,0 1 0 0 0,0-1 0 0 0,0 0 0 0 0,1 0 0 0 0,-1-1 0 0 0,1 0 0 0 0,0 0 0 0 0,12 3 0 0 0,62 9 0 0 0,-46-9 0 0 0,24 4 0 0 0,0-3 0 0 0,110-2 0 0 0,-152-6 0 0 0,32-7 0 0 0,-49 8 39 0 0,1-1-1 0 0,0 1 1 0 0,-1 0 0 0 0,1 0-1 0 0,0 0 1 0 0,-1 0 0 0 0,1-1-1 0 0,0 1 1 0 0,-1 0-1 0 0,1 0 1 0 0,0-1 0 0 0,-1 1-1 0 0,1-1 1 0 0,-1 1 0 0 0,1-1-1 0 0,-1 1 1 0 0,1-1 0 0 0,-1 1-1 0 0,1-1 1 0 0,-1 1-1 0 0,1-1 1 0 0,-1 1 0 0 0,0-1-1 0 0,1 0 1 0 0,-1 1 0 0 0,0-1-1 0 0,0 0 1 0 0,1 1 0 0 0,-1-1-1 0 0,0 0 1 0 0,0 1 0 0 0,0-1-1 0 0,0 0 1 0 0,0 1-1 0 0,0-1 1 0 0,0 0 0 0 0,0 0-1 0 0,0 1 1 0 0,0-1 0 0 0,0 0-1 0 0,0 1 1 0 0,-1-1 0 0 0,1 0-1 0 0,0 1 1 0 0,-1-2-1 0 0,1 1 68 0 0,0-2 11 0 0,0 2-115 0 0,0 0 1 0 0,0 1-1 0 0,-1-1 1 0 0,1 0-1 0 0,0 0 0 0 0,0 0 1 0 0,0 1-1 0 0,-1-1 1 0 0,1 0-1 0 0,0 0 0 0 0,-1 1 1 0 0,1-1-1 0 0,-1 0 1 0 0,1 0-1 0 0,-1 1 0 0 0,1-1 1 0 0,-1 1-1 0 0,1-1 1 0 0,-2 0-1 0 0,-6-11-916 0 0,0 1 1 0 0,1-1-1 0 0,0-1 1 0 0,-6-18-1 0 0,7 15-8982 0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5:17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14 13823 0 0,'0'0'315'0'0,"0"-1"45"0"0,4-11 1378 0 0,-9 20 1875 0 0,-3 13-730 0 0,4-11-4072 0 0,1 0 1470 0 0,-63 191 1578 0 0,55-175-1886 0 0,-1 0-1 0 0,-1 0 1 0 0,-2-1 0 0 0,0-1-1 0 0,-25 30 1 0 0,-8-6 27 0 0,45-45 68 0 0,0 0 0 0 0,0-1-1 0 0,0 0 1 0 0,-1 1 0 0 0,1-1 0 0 0,0 0-1 0 0,-1-1 1 0 0,1 1 0 0 0,-1-1-1 0 0,0 0 1 0 0,1 1 0 0 0,-1-2 0 0 0,0 1-1 0 0,0 0 1 0 0,0-1 0 0 0,0 1 0 0 0,1-1-1 0 0,-1 0 1 0 0,0-1 0 0 0,0 1 0 0 0,0-1-1 0 0,0 0 1 0 0,0 1 0 0 0,1-2-1 0 0,-1 1 1 0 0,0 0 0 0 0,1-1 0 0 0,-1 1-1 0 0,-4-4 1 0 0,2 0-69 0 0,1 0-1 0 0,-1-1 1 0 0,1 1-1 0 0,0-1 0 0 0,0 0 1 0 0,1-1-1 0 0,0 1 1 0 0,0-1-1 0 0,1 1 1 0 0,-1-1-1 0 0,2 0 1 0 0,-1-1-1 0 0,-1-7 1 0 0,1 5 54 0 0,1-1 0 0 0,1 0 1 0 0,0 0-1 0 0,0 0 0 0 0,1 0 1 0 0,1 0-1 0 0,0 1 0 0 0,3-18 1 0 0,-3 26 22 0 0,-1 0 1 0 0,1-1-1 0 0,0 1 1 0 0,0 0 0 0 0,0 0-1 0 0,0-1 1 0 0,0 1-1 0 0,0 0 1 0 0,1 0-1 0 0,-1 0 1 0 0,4-3-1 0 0,-1 1 39 0 0,1 0-1 0 0,0 1 1 0 0,0-1-1 0 0,0 1 1 0 0,7-3-1 0 0,-7 4-114 0 0,-1 0 0 0 0,1 0 0 0 0,0 1 0 0 0,-1-1 0 0 0,1 1 0 0 0,0 0 0 0 0,0 0 0 0 0,0 1 0 0 0,0 0 0 0 0,5 0 0 0 0,6 3 0 0 0,-11 1 0 0 0,-2-2 0 0 0,2 2 0 0 0,1 0 0 0 0,-1 1 0 0 0,1 0 0 0 0,-1 0 0 0 0,-1 0 0 0 0,1 0 0 0 0,-1 1 0 0 0,0-1 0 0 0,0 1 0 0 0,-1 0 0 0 0,1 0 0 0 0,-1 1 0 0 0,-1-1 0 0 0,1 1 0 0 0,-1 0 0 0 0,0-1 0 0 0,-1 1 0 0 0,0 0 0 0 0,0 0 0 0 0,0 0 0 0 0,-1 0 0 0 0,0 8 0 0 0,-1 90-1252 0 0,12-106-3029 0 0,0-1-3906 0 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5:17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15663 0 0,'0'0'719'0'0,"0"0"-20"0"0,-1 2-449 0 0,-2 4 76 0 0,0 0 1 0 0,0 0-1 0 0,-7 11 0 0 0,-7 10 2285 0 0,8-10-1752 0 0,-1 0 1 0 0,-1-1-1 0 0,0-1 0 0 0,-25 27 0 0 0,3 0-859 0 0,24-30 0 0 0,-20 23 0 0 0,0-8-1759 0 0,28-26 749 0 0,1-1-13 0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5:18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203 468 11975 0 0,'0'0'267'0'0,"0"0"42"0"0,9-4 417 0 0,8-3-577 0 0,-13 6 651 0 0,0-1 0 0 0,0-1-1 0 0,0 1 1 0 0,0 0 0 0 0,5-5 0 0 0,-8 6-563 0 0,0 0 1 0 0,-1 1-1 0 0,1-1 1 0 0,0-1 0 0 0,0 1-1 0 0,-1 0 1 0 0,1 0-1 0 0,0 0 1 0 0,-1 0 0 0 0,1 0-1 0 0,-1-1 1 0 0,1 1-1 0 0,-1 0 1 0 0,0 0 0 0 0,0-1-1 0 0,1 1 1 0 0,-1 0-1 0 0,0-1 1 0 0,0 1 0 0 0,0 0-1 0 0,0 0 1 0 0,-1-1 0 0 0,1 0-1 0 0,0 0 275 0 0,-32-5 616 0 0,25 8-928 0 0,-1 0 0 0 0,1 0-1 0 0,0 1 1 0 0,0 0 0 0 0,0 0 0 0 0,1 1-1 0 0,-12 5 1 0 0,-8 3 234 0 0,16-6-432 0 0,-1 0 0 0 0,1 0 0 0 0,0 1-1 0 0,0 0 1 0 0,1 1 0 0 0,0 0 0 0 0,0 0 0 0 0,1 1-1 0 0,-1 0 1 0 0,-9 15 0 0 0,14-18-2 0 0,0 0 0 0 0,1 0-1 0 0,0 0 1 0 0,1 1 0 0 0,-1 0 0 0 0,1-1 0 0 0,0 1-1 0 0,0 0 1 0 0,-1 9 0 0 0,3-11 0 0 0,-1 0 0 0 0,1 1 0 0 0,0-1 0 0 0,1 1-1 0 0,-1-1 1 0 0,1 1 0 0 0,0-1 0 0 0,0 0 0 0 0,0 0 0 0 0,0 1 0 0 0,1-1-1 0 0,0 0 1 0 0,0 0 0 0 0,3 4 0 0 0,-3-4-52 0 0,1-1-1 0 0,0 1 1 0 0,1-1-1 0 0,-1 0 1 0 0,0 0 0 0 0,1 0-1 0 0,0-1 1 0 0,-1 1-1 0 0,1-1 1 0 0,0 0-1 0 0,1 0 1 0 0,-1 0 0 0 0,0-1-1 0 0,0 1 1 0 0,1-1-1 0 0,-1 0 1 0 0,1 0 0 0 0,6 0-1 0 0,4 0-146 0 0,0-1 0 0 0,0 0 0 0 0,-1-1-1 0 0,21-3 1 0 0,-16 0 277 0 0,1 0 1 0 0,0-1-1 0 0,22-10 0 0 0,-32 11-8 0 0,-1-1 1 0 0,1 0-1 0 0,-1 0 1 0 0,0-1-1 0 0,-1 0 0 0 0,1 0 1 0 0,14-15-1 0 0,-22 19-31 0 0,0 1 5 0 0,1-1 1 0 0,-1 1 0 0 0,1-1 0 0 0,-1 0 0 0 0,0 1 0 0 0,0-1 0 0 0,0 0 0 0 0,0 0 0 0 0,0 0 0 0 0,0 0-1 0 0,0 0 1 0 0,-1 0 0 0 0,1 0 0 0 0,-1 0 0 0 0,1 0 0 0 0,-1 0 0 0 0,0 0 0 0 0,0-1 0 0 0,0 1 0 0 0,0 0-1 0 0,0 0 1 0 0,0 0 0 0 0,-1-3 0 0 0,-1-4-45 0 0,0-1 0 0 0,-1 1 0 0 0,0 0 0 0 0,-7-16 0 0 0,-3-10 0 0 0,1 4 0 0 0,-17-34 0 0 0,-7-18 0 0 0,26 54 0 0 0,-2-1 0 0 0,-1 2 0 0 0,-28-45 0 0 0,37 67 0 0 0,2 3 0 0 0,0 0 0 0 0,0-1 0 0 0,0 1 0 0 0,0 0 0 0 0,1-1 0 0 0,0 1 0 0 0,-2-7 0 0 0,3 9 0 0 0,0 0 0 0 0,0 1 0 0 0,0-1 0 0 0,0 1 0 0 0,0-1 0 0 0,0 1 0 0 0,0-1 0 0 0,0 0 0 0 0,0 1 0 0 0,1-1 0 0 0,-1 1 0 0 0,0-1 0 0 0,0 1 0 0 0,1-1 0 0 0,-1 1 0 0 0,0-1 0 0 0,1 1 0 0 0,-1-1 0 0 0,1 1 0 0 0,-1 0 0 0 0,0-1 0 0 0,1 1 0 0 0,-1-1 0 0 0,1 1 0 0 0,-1 0 0 0 0,1-1 0 0 0,-1 1 0 0 0,1 0 0 0 0,-1 0 0 0 0,1 0 0 0 0,-1-1 0 0 0,1 1 0 0 0,0 0 0 0 0,-1 0 0 0 0,1 0 0 0 0,-1 0 0 0 0,1 0 0 0 0,1 0 0 0 0,-2 0 0 0 0,43-16 0 0 0,-22 8 0 0 0,-1 1 0 0 0,1 1 0 0 0,41-7 0 0 0,-27 7 0 0 0,-22 3 0 0 0,0 1 0 0 0,0 1 0 0 0,1-1 0 0 0,13 2 0 0 0,-19 1 0 0 0,-1 2-133 0 0,-6-2-563 0 0,-1-1-258 0 0,0 0-1011 0 0,2 0-4023 0 0,6 0-1724 0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5:19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13 15663 0 0,'0'0'719'0'0,"0"0"-20"0"0,6-6-278 0 0,-6 6-378 0 0,1-1 0 0 0,-1 1 0 0 0,0-1 0 0 0,1 1 0 0 0,-1-1 0 0 0,1 1 0 0 0,-1 0 0 0 0,1-1 0 0 0,-1 1 0 0 0,1 0 0 0 0,-1-1 0 0 0,1 1 0 0 0,-1 0 0 0 0,1 0 0 0 0,0-1 0 0 0,-1 1 0 0 0,1 0 0 0 0,-1 0 0 0 0,1 0 0 0 0,-1 0 0 0 0,1 0 0 0 0,0 0 0 0 0,-1 0 1 0 0,1 0-1 0 0,-1 0 0 0 0,1 0 0 0 0,0 0 0 0 0,-1 0 0 0 0,1 1 0 0 0,-1-1 0 0 0,2 1 0 0 0,-1 0 186 0 0,0 0 0 0 0,1 0 0 0 0,-1 0 1 0 0,0 0-1 0 0,0 1 0 0 0,0-1 0 0 0,0 1 1 0 0,-1-1-1 0 0,1 0 0 0 0,0 1 0 0 0,0 2 1 0 0,2 2 422 0 0,-2 0 0 0 0,1 0 0 0 0,-1 0 1 0 0,0 1-1 0 0,0 10 0 0 0,-2-3-520 0 0,-1 0 0 0 0,-1 0 0 0 0,0 0 0 0 0,-1 0-1 0 0,0-1 1 0 0,-1 1 0 0 0,-1-1 0 0 0,-13 23 0 0 0,8-21-1801 0 0,-2-3-4443 0 0,-1 0-2046 0 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5:21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225 150 13823 0 0,'0'0'630'0'0,"0"0"-13"0"0,1-1-393 0 0,1-2-113 0 0,0 0-1 0 0,0 0 1 0 0,0-1-1 0 0,0 1 1 0 0,1-4 0 0 0,6-31 5007 0 0,-7 30-3923 0 0,-1 6-308 0 0,2-3-509 0 0,-2 4 38 0 0,-1 1 80 0 0,0 0 15 0 0,0 0-68 0 0,0 3-419 0 0,0-1 0 0 0,0 0 0 0 0,-1 1 0 0 0,1-1 0 0 0,-1 1 0 0 0,-1 3 0 0 0,1 0-27 0 0,-8 20 3 0 0,7-22 0 0 0,0 1 0 0 0,1 0 0 0 0,-1 0 0 0 0,1 0 0 0 0,-1 9 0 0 0,1 11 0 0 0,-2 0 0 0 0,0-1 0 0 0,-13 43 0 0 0,12-55 0 0 0,-2 0 0 0 0,0-1 0 0 0,0 0 0 0 0,-1 0 0 0 0,0 0 0 0 0,-9 10 0 0 0,12-17 0 0 0,-8 9 0 0 0,10-11 32 0 0,0 0 0 0 0,-1 0 0 0 0,1 0 0 0 0,-1-1 0 0 0,1 1 0 0 0,-1-1 0 0 0,0 1 0 0 0,0-1 0 0 0,1 0 0 0 0,-1 0 0 0 0,0 0 0 0 0,0-1 0 0 0,0 1 0 0 0,0-1 0 0 0,0 1 0 0 0,0-1 0 0 0,0 0 0 0 0,0 0 0 0 0,0-1 0 0 0,0 1 0 0 0,0 0 0 0 0,0-1 0 0 0,0 0 0 0 0,0 0 0 0 0,0 0 0 0 0,0 0 0 0 0,0 0 0 0 0,1-1 0 0 0,-1 1 0 0 0,0-1 0 0 0,-2-2 0 0 0,1 0 32 0 0,-1 1 0 0 0,2-1 0 0 0,-1-1 0 0 0,0 1 0 0 0,1-1 0 0 0,0 1 0 0 0,0-1 0 0 0,0 0 0 0 0,0 0 0 0 0,1 0 0 0 0,0-1 0 0 0,0 1 0 0 0,1 0 0 0 0,-1-1 0 0 0,0-10 0 0 0,1 0-64 0 0,0-1 0 0 0,1 1 0 0 0,1 0 0 0 0,1 0 0 0 0,0 0 0 0 0,5-16 0 0 0,0 9 0 0 0,1 1 0 0 0,0-1 0 0 0,17-29 0 0 0,-18 39 0 0 0,3 4 0 0 0,-7 6 0 0 0,-1 3 0 0 0,-1-1 0 0 0,0 0 0 0 0,0 0 0 0 0,1 1 0 0 0,-1-1 0 0 0,1 1 0 0 0,-1-1 0 0 0,0 1 0 0 0,1-1 0 0 0,-1 1 0 0 0,1 0 0 0 0,2-1 0 0 0,54-10 0 0 0,107-7 0 0 0,-149 17 0 0 0,-3 1 0 0 0,-1-1 0 0 0,15-3 0 0 0,-25 3 6 0 0,0 1 1 0 0,0-1-1 0 0,1 1 0 0 0,-1 0 0 0 0,0 0 0 0 0,0 0 1 0 0,3 0-1 0 0,7 1-90 0 0,0-1 0 0 0,14-2 1 0 0,-22 2-356 0 0,-3 0 115 0 0,1 0 0 0 0,0 0 0 0 0,-1 0 0 0 0,1 0 0 0 0,-1 0 1 0 0,0-1-1 0 0,1 1 0 0 0,-1-1 0 0 0,1 1 0 0 0,1-1 0 0 0,4-3-1209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4:4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0,'0'0'399'0'0,"0"0"60"0"0,0 0 21 0 0,0 0-59 0 0,0 0-136 0 0,2 1 457 0 0,2 1-442 0 0,0 0 0 0 0,0 0 1 0 0,0-1-1 0 0,0 0 0 0 0,1 0 1 0 0,-1 0-1 0 0,0 0 1 0 0,1 0-1 0 0,-1-1 0 0 0,1 0 1 0 0,-1 0-1 0 0,0 0 1 0 0,1 0-1 0 0,-1-1 0 0 0,1 0 1 0 0,3-1-1 0 0,21-3-128 0 0,-24 4-913 0 0,17-1-5556 0 0,-22 2-1665 0 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5:22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202 126 17503 0 0,'0'0'399'0'0,"0"0"60"0"0,0 0 21 0 0,0 0-59 0 0,0 0-136 0 0,-2 0 457 0 0,-4 1-366 0 0,1 1 1 0 0,-1 0 0 0 0,0 1 0 0 0,1-1-1 0 0,-1 1 1 0 0,1 0 0 0 0,0 0 0 0 0,-7 6-1 0 0,-4 4 9 0 0,-17 17-1 0 0,22-17-259 0 0,0 0-1 0 0,0 0 0 0 0,2 1 1 0 0,-1 0-1 0 0,2 1 0 0 0,0 0 1 0 0,1 0-1 0 0,-8 24 0 0 0,14-35-124 0 0,0 1 0 0 0,0-1 0 0 0,0 0 0 0 0,1 1 0 0 0,-1-1 0 0 0,1 1 0 0 0,1 7 0 0 0,-1-11 0 0 0,0 0 0 0 0,0 0 0 0 0,1 0 0 0 0,-1 1 0 0 0,0-1 0 0 0,1 0 0 0 0,-1 0 0 0 0,0 0 0 0 0,1 0 0 0 0,-1 0 0 0 0,1 0 0 0 0,-1-1 0 0 0,1 1 0 0 0,0 0 0 0 0,0 0 0 0 0,-1 0 0 0 0,1 0 0 0 0,0-1 0 0 0,0 1 0 0 0,0 0 0 0 0,-1-1 0 0 0,1 1 0 0 0,0-1 0 0 0,0 1 0 0 0,0-1 0 0 0,0 1 0 0 0,0-1 0 0 0,0 0 0 0 0,0 1 0 0 0,0-1 0 0 0,1 0 0 0 0,-1 0 0 0 0,0 0 0 0 0,0 0 0 0 0,2 0 0 0 0,6-1 0 0 0,0-1 0 0 0,0 0 0 0 0,-1 0 0 0 0,1-1 0 0 0,-1 0 0 0 0,1 0 0 0 0,-1-1 0 0 0,0-1 0 0 0,0 1 0 0 0,11-10 0 0 0,-4 3 0 0 0,-2 0 0 0 0,0-1 0 0 0,0-1 0 0 0,16-21 0 0 0,-21 22 156 0 0,0-1 1 0 0,-1 0-1 0 0,-1 0 0 0 0,0-1 1 0 0,-1 0-1 0 0,0 0 0 0 0,-1 0 1 0 0,-1 0-1 0 0,0 0 0 0 0,-1-1 0 0 0,-1 0 1 0 0,0-28-1 0 0,-2 36-142 0 0,1-1-1 0 0,-2 1 0 0 0,1 0 1 0 0,-1 0-1 0 0,0 0 1 0 0,-3-6-1 0 0,4 10-25 0 0,0 1 0 0 0,0 0 0 0 0,0 0 1 0 0,0 0-1 0 0,-1 1 0 0 0,1-1 0 0 0,-1 0 0 0 0,1 0 0 0 0,-1 1 0 0 0,-1-2 0 0 0,2 2-25 0 0,0 0-1 0 0,0 1 1 0 0,0-1-1 0 0,0 1 1 0 0,0 0 0 0 0,0-1-1 0 0,0 1 1 0 0,0 0-1 0 0,0-1 1 0 0,-1 1 0 0 0,1 0-1 0 0,0 0 1 0 0,0 0-1 0 0,0 0 1 0 0,0 0 0 0 0,0 0-1 0 0,0 0 1 0 0,0 1-1 0 0,0-1 1 0 0,0 0 0 0 0,-2 1-1 0 0,1 0-114 0 0,1 0 0 0 0,0 0-1 0 0,0 0 1 0 0,0 1 0 0 0,0-1 0 0 0,0 0-1 0 0,0 0 1 0 0,0 1 0 0 0,0-1 0 0 0,-1 3-1 0 0,-1 0-548 0 0,-9 15-2296 0 0,8-9 1462 0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5:22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594 168 19351 0 0,'0'0'439'0'0,"0"0"62"0"0,-4-7 502 0 0,-4-5-340 0 0,-1 1 1 0 0,0 0-1 0 0,0 1 1 0 0,-1 0-1 0 0,-1 0 1 0 0,0 1-1 0 0,-14-10 1 0 0,8 6-267 0 0,7 6-188 0 0,1 0-1 0 0,-1 0 1 0 0,0 1-1 0 0,-1 0 1 0 0,0 1-1 0 0,-19-7 1 0 0,23 10-123 0 0,0 1 0 0 0,1 0 0 0 0,-1 0 0 0 0,0 0 0 0 0,1 1 0 0 0,-1 0 0 0 0,0 0 0 0 0,0 1 0 0 0,1 0 0 0 0,-1 0 0 0 0,0 1 0 0 0,1 0 0 0 0,-9 3 0 0 0,0 1-281 0 0,0 0 0 0 0,0 2-1 0 0,1-1 1 0 0,-19 15 0 0 0,27-17 118 0 0,1-1 0 0 0,-1 1 0 0 0,1 1 0 0 0,0-1 0 0 0,0 1 1 0 0,1 0-1 0 0,-1 0 0 0 0,1 0 0 0 0,1 0 0 0 0,-1 1 0 0 0,1 0 0 0 0,-3 7 0 0 0,5-10 76 0 0,0 0-1 0 0,0 1 0 0 0,0-1 1 0 0,0 1-1 0 0,1-1 1 0 0,0 0-1 0 0,0 1 1 0 0,0-1-1 0 0,0 1 1 0 0,1-1-1 0 0,0 1 1 0 0,1 3-1 0 0,-2-5 2 0 0,1-1 0 0 0,0 0 1 0 0,0-1-1 0 0,0 1 0 0 0,0 0 0 0 0,0 0 0 0 0,1 0 0 0 0,-1-1 0 0 0,1 1 0 0 0,-1 0 1 0 0,1-1-1 0 0,-1 1 0 0 0,1-1 0 0 0,0 0 0 0 0,-1 0 0 0 0,1 1 0 0 0,0-1 1 0 0,0-1-1 0 0,0 1 0 0 0,0 0 0 0 0,0 0 0 0 0,0-1 0 0 0,0 1 0 0 0,0-1 1 0 0,1 1-1 0 0,-1-1 0 0 0,2 0 0 0 0,8 0 0 0 0,-1-1 0 0 0,1 0 0 0 0,-1-1 0 0 0,22-5 0 0 0,6-2 0 0 0,-25 6 0 0 0,1-1 0 0 0,-1-1 0 0 0,0 0 0 0 0,-1-1 0 0 0,26-15 0 0 0,-38 21 0 0 0,-1-1 0 0 0,0 1 0 0 0,0 0 0 0 0,0 0 0 0 0,1 0 0 0 0,-1-1 0 0 0,0 1 0 0 0,0 0 0 0 0,1 0 0 0 0,-1 0 0 0 0,0 0 0 0 0,1 0 0 0 0,-1-1 0 0 0,0 1 0 0 0,0 0 0 0 0,1 0 0 0 0,-1 0 0 0 0,0 0 0 0 0,1 0 0 0 0,-1 0 0 0 0,0 0 0 0 0,1 0 0 0 0,-1 0 0 0 0,0 0 0 0 0,1 0 0 0 0,-1 0 0 0 0,0 1 0 0 0,0-1 0 0 0,1 0 0 0 0,-1 0 0 0 0,0 0 0 0 0,1 0 0 0 0,-1 0 0 0 0,0 1 0 0 0,0-1 0 0 0,1 0 0 0 0,0 6 0 0 0,-1-6 0 0 0,-1 8 172 0 0,1-1 1 0 0,-1 1-1 0 0,0 0 1 0 0,0-1-1 0 0,-1 1 0 0 0,0-1 1 0 0,0 0-1 0 0,-4 9 0 0 0,0 2 104 0 0,-55 189-111 0 0,30-107-165 0 0,-34 105 0 0 0,63-198 0 0 0,-10 27 0 0 0,-20 41 0 0 0,27-66 0 0 0,0 0 0 0 0,0 0 0 0 0,-1 0 0 0 0,0-1 0 0 0,-1 1 0 0 0,0-2 0 0 0,0 1 0 0 0,-1-1 0 0 0,-9 7 0 0 0,15-13 0 0 0,0 1 0 0 0,0-1 0 0 0,0 0 0 0 0,0 0 0 0 0,0 0 0 0 0,0 0 0 0 0,0 0 0 0 0,-1 0 0 0 0,1 0 0 0 0,0-1 0 0 0,0 0 0 0 0,-1 1 0 0 0,1-1 0 0 0,-1 0 0 0 0,1 0 0 0 0,0 0 0 0 0,-1 0 0 0 0,1 0 0 0 0,0-1 0 0 0,-1 1 0 0 0,1-1 0 0 0,-3-1 0 0 0,1 1 0 0 0,1-1 0 0 0,-1-1 0 0 0,1 1 0 0 0,0 0 0 0 0,0-1 0 0 0,0 0 0 0 0,0 1 0 0 0,0-1 0 0 0,1 0 0 0 0,-1-1 0 0 0,1 1 0 0 0,-3-6 0 0 0,1 1 0 0 0,0 0 0 0 0,0 0 0 0 0,1 0 0 0 0,0-1 0 0 0,1 1 0 0 0,0-1 0 0 0,0 0 0 0 0,1 0 0 0 0,0 0 0 0 0,1 0 0 0 0,0-12 0 0 0,2 2 0 0 0,1 0 0 0 0,0 0 0 0 0,1 1 0 0 0,8-24 0 0 0,-8 33-80 0 0,0 1-1 0 0,0-1 1 0 0,1 1 0 0 0,0-1-1 0 0,0 1 1 0 0,1 0 0 0 0,0 1-1 0 0,11-11 1 0 0,8-5-705 0 0,31-22 1 0 0,14-14-597 0 0,20-34-2603 0 0,-38 37 1937 0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5:23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44 320 17503 0 0,'0'0'803'0'0,"0"0"-18"0"0,-10-11 1383 0 0,7 7-1956 0 0,-1-1 0 0 0,0 0 0 0 0,1 0 0 0 0,0 0 0 0 0,1-1 0 0 0,-1 1 0 0 0,1-1 1 0 0,0 1-1 0 0,0-1 0 0 0,1 0 0 0 0,-1 0 0 0 0,1 0 0 0 0,1 0 0 0 0,-1 0 0 0 0,1 0 0 0 0,0 0 0 0 0,0 0 0 0 0,1 0 0 0 0,0 0 0 0 0,2-8 0 0 0,0 3 183 0 0,0 0 0 0 0,1 1 0 0 0,1-1 0 0 0,0 1 1 0 0,0 0-1 0 0,1 0 0 0 0,0 1 0 0 0,1-1 0 0 0,14-15 0 0 0,-10 14-395 0 0,-7 6 0 0 0,0 0 0 0 0,1 0 0 0 0,-1 1 0 0 0,1 0 0 0 0,0-1 0 0 0,1 2 0 0 0,-1-1 0 0 0,11-4 0 0 0,-11 5 0 0 0,0 1 0 0 0,0 1 0 0 0,1-1 0 0 0,-1 1 0 0 0,9-1 0 0 0,2 2 0 0 0,-12 2 0 0 0,-1 0 0 0 0,0-1 0 0 0,-1-1 0 0 0,-1 0 0 0 0,0 1 0 0 0,0-1 0 0 0,0 1 0 0 0,0-1 0 0 0,0 1 0 0 0,0-1 0 0 0,0 1 0 0 0,0 0 0 0 0,0-1 0 0 0,0 1 0 0 0,0 0 0 0 0,0 0 0 0 0,0 0 0 0 0,0 1 0 0 0,2 0 0 0 0,0 1 0 0 0,0 0 0 0 0,-1-1 0 0 0,1 1 0 0 0,-1 0 0 0 0,0 0 0 0 0,0 1 0 0 0,0-1 0 0 0,0 0 0 0 0,-1 1 0 0 0,1-1 0 0 0,-1 1 0 0 0,0-1 0 0 0,0 1 0 0 0,0 0 0 0 0,-1 0 0 0 0,1-1 0 0 0,-1 1 0 0 0,0 0 0 0 0,0 0 0 0 0,0 4 0 0 0,-1-2 0 0 0,0 0 0 0 0,-1 0 0 0 0,1 0 0 0 0,-1 0 0 0 0,-1 0 0 0 0,1 0 0 0 0,-1-1 0 0 0,0 1 0 0 0,0-1 0 0 0,0 0 0 0 0,-1 0 0 0 0,-4 6 0 0 0,1-5 0 0 0,7-6 0 0 0,0 1 0 0 0,0-1 0 0 0,-1 0 0 0 0,1 0 0 0 0,0 0 0 0 0,0 1 0 0 0,0-1 0 0 0,0 0 0 0 0,-1 0 0 0 0,1 0 0 0 0,0 1 0 0 0,0-1 0 0 0,0 0 0 0 0,-1 0 0 0 0,1 0 0 0 0,0 0 0 0 0,0 0 0 0 0,-1 1 0 0 0,1-1 0 0 0,0 0 0 0 0,0 0 0 0 0,-1 0 0 0 0,1 0 0 0 0,0 0 0 0 0,-1 0 0 0 0,1 0 0 0 0,0 0 0 0 0,0 0 0 0 0,-1 0 0 0 0,1 0 0 0 0,0 0 0 0 0,0 0 0 0 0,-1 0 0 0 0,1 0 0 0 0,0-1 0 0 0,0 1 0 0 0,-1 0 0 0 0,1 0 0 0 0,0 0 0 0 0,0 0 0 0 0,-1 0 0 0 0,1-1 0 0 0,0 1 0 0 0,0 0 0 0 0,0 0 0 0 0,-1 0 0 0 0,1-1 0 0 0,0 1 0 0 0,0 0 0 0 0,0 0 0 0 0,0 0 0 0 0,0-1 0 0 0,-1 1 0 0 0,1-1 0 0 0,0-8 0 0 0,0 7 0 0 0,0 0 0 0 0,1 0 0 0 0,0 0 0 0 0,-1 0 0 0 0,1 0 0 0 0,0 0 0 0 0,0 1 0 0 0,0-1 0 0 0,0 0 0 0 0,0 0 0 0 0,1 1 0 0 0,-1-1 0 0 0,0 0 0 0 0,4-2 0 0 0,26-19 0 0 0,-16 13 0 0 0,3-2 0 0 0,0 0 0 0 0,0 1 0 0 0,1 2 0 0 0,27-11 0 0 0,-37 17 0 0 0,1 1 0 0 0,-1 0 0 0 0,1 0 0 0 0,0 1 0 0 0,-1 1 0 0 0,1-1 0 0 0,0 2 0 0 0,0-1 0 0 0,0 1 0 0 0,15 4 0 0 0,-22-4 0 0 0,0-1 0 0 0,-1 1 0 0 0,1 0 0 0 0,-1 0 0 0 0,1 0 0 0 0,-1 0 0 0 0,0 1 0 0 0,1-1 0 0 0,-1 1 0 0 0,0-1 0 0 0,0 1 0 0 0,0 0 0 0 0,0-1 0 0 0,0 1 0 0 0,-1 0 0 0 0,1 1 0 0 0,0-1 0 0 0,-1 0 0 0 0,1 0 0 0 0,0 4 0 0 0,2 4 0 0 0,-1 0 0 0 0,0 1 0 0 0,-1-1 0 0 0,1 15 0 0 0,0-5 0 0 0,-1-12-64 0 0,-2-6-273 0 0,0-2-138 0 0,0 0-33 0 0,0 0-208 0 0,7-10-2809 0 0,1-3 1493 0 0,-1-1-15 0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5:25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23039 0 0,'3'-3'528'0'0,"1"1"-220"0"0,-2 1-187 0 0,0 0 0 0 0,1-1 0 0 0,-1 1 0 0 0,0-1-1 0 0,-1 0 1 0 0,1 0 0 0 0,0 1 0 0 0,0-1 0 0 0,-1 0 0 0 0,1-1 0 0 0,-1 1-1 0 0,0 0 1 0 0,2-4 0 0 0,-1 2 367 0 0,-1 0 0 0 0,0-1-1 0 0,0 1 1 0 0,0 0 0 0 0,0-1 0 0 0,-1 1-1 0 0,0-1 1 0 0,0-6 0 0 0,0 8-366 0 0,-1 2-30 0 0,0 0 0 0 0,1 1 0 0 0,-1-1 0 0 0,0 0 0 0 0,0 1 0 0 0,0-1 0 0 0,0 1 0 0 0,0-1 0 0 0,0 1 0 0 0,0-1 0 0 0,0 1 0 0 0,0 0 0 0 0,0-1 0 0 0,0 1 0 0 0,0 0 0 0 0,0 0 0 0 0,-2 0-1 0 0,2 0-247 0 0,-7 0-540 0 0,6 0-258 0 0,2 0-1194 0 0,0 0-4789 0 0,0 0-2051 0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5:27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1 438 11975 0 0,'0'0'267'0'0,"0"0"42"0"0,0 0 17 0 0,0 0-28 0 0,2-3-196 0 0,14-17-101 0 0,-16 15 444 0 0,28-58 3623 0 0,-14 34-3204 0 0,1-1 0 0 0,1 2 0 0 0,1 0 0 0 0,2 1 0 0 0,1 1 0 0 0,1 1 0 0 0,1 1 0 0 0,28-24 0 0 0,-29 31-792 0 0,-20 16 299 0 0,-8 10 1069 0 0,6-8-1430 0 0,1-1 1 0 0,-1 1 0 0 0,1 0-1 0 0,-1-1 1 0 0,0 1 0 0 0,1 0-1 0 0,-1-1 1 0 0,0 1 0 0 0,0-1-1 0 0,1 1 1 0 0,-1-1 0 0 0,0 0-1 0 0,0 1 1 0 0,-1-1 0 0 0,-12 9-6 0 0,-8 6-5 0 0,19-12 0 0 0,1-1 0 0 0,-1 0 0 0 0,1 0 0 0 0,0 1 0 0 0,0-1 0 0 0,0 1 0 0 0,1 0 0 0 0,-1 0 0 0 0,1 0 0 0 0,-1-1 0 0 0,0 6 0 0 0,-3 3 0 0 0,-6 11 0 0 0,-55 118 0 0 0,57-117 0 0 0,1 0 0 0 0,1 0 0 0 0,2 1 0 0 0,-5 30 0 0 0,9-45 0 0 0,1-1 0 0 0,0 0 0 0 0,0 1 0 0 0,1-1 0 0 0,0 0 0 0 0,0 0 0 0 0,1 1 0 0 0,0-1 0 0 0,0 0 0 0 0,1-1 0 0 0,6 13 0 0 0,-7-16 0 0 0,0 0 0 0 0,0-1 0 0 0,1 1 0 0 0,-1-1 0 0 0,1 0 0 0 0,0 0 0 0 0,0 1 0 0 0,0-2 0 0 0,1 1 0 0 0,-1 0 0 0 0,1-1 0 0 0,-1 0 0 0 0,1 1 0 0 0,0-1 0 0 0,0-1 0 0 0,0 1 0 0 0,0-1 0 0 0,0 1 0 0 0,0-1 0 0 0,0 0 0 0 0,1-1 0 0 0,-1 1 0 0 0,7-1 0 0 0,1 0 0 0 0,0-2 0 0 0,-1 1 0 0 0,0-2 0 0 0,1 1 0 0 0,-1-2 0 0 0,0 1 0 0 0,0-2 0 0 0,-1 1 0 0 0,19-11 0 0 0,6-8 0 0 0,43-34 0 0 0,-70 51 0 0 0,27-21 341 0 0,-1-1 1 0 0,48-52-1 0 0,-74 71-273 0 0,0 0 1 0 0,-1-1-1 0 0,0 0 0 0 0,-1-1 0 0 0,0 1 1 0 0,0-1-1 0 0,-1 0 0 0 0,0 0 0 0 0,-1-1 1 0 0,-1 0-1 0 0,0 1 0 0 0,0-1 1 0 0,-1 0-1 0 0,1-19 0 0 0,-4 21-68 0 0,0 1 0 0 0,0-1 0 0 0,0 0 0 0 0,-2 1 0 0 0,1-1 0 0 0,-7-15 0 0 0,6 19 0 0 0,1 0 0 0 0,-2-1 0 0 0,1 1 0 0 0,-1 0 0 0 0,0 1 0 0 0,0-1 0 0 0,0 1 0 0 0,-1 0 0 0 0,0 0 0 0 0,-6-5 0 0 0,4 5-148 0 0,-1 1 1 0 0,1 0-1 0 0,-1 0 1 0 0,0 1-1 0 0,0 0 1 0 0,0 1-1 0 0,0-1 1 0 0,-1 2-1 0 0,1-1 0 0 0,0 1 1 0 0,-1 0-1 0 0,1 1 1 0 0,-1 0-1 0 0,0 1 1 0 0,-11 1-1 0 0,5 1-267 0 0,0 0-1 0 0,0 0 1 0 0,1 2 0 0 0,-1 0-1 0 0,1 1 1 0 0,0 0 0 0 0,-23 14-1 0 0,-21 17-3605 0 0,31-18 1974 0 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5:28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61 257 15663 0 0,'0'0'356'0'0,"0"0"50"0"0,0 0 20 0 0,0 0-42 0 0,-1-1-250 0 0,-1-4 19 0 0,0 3 350 0 0,1-1 1 0 0,-1 0-1 0 0,0 1 1 0 0,0 0-1 0 0,-4-4 0 0 0,4 3 133 0 0,1 3 29 0 0,0-1-570 0 0,1 0-1 0 0,-1 0 1 0 0,0 0-1 0 0,1 1 1 0 0,-1-1-1 0 0,0 0 1 0 0,0 1-1 0 0,0-1 1 0 0,1 0-1 0 0,-1 1 1 0 0,0-1-1 0 0,0 1 1 0 0,-1-1-1 0 0,-7-4 1179 0 0,7 3-1175 0 0,0 0 0 0 0,1 0 0 0 0,-1 0 0 0 0,1 0-1 0 0,-1-1 1 0 0,1 1 0 0 0,0 0 0 0 0,-1-1 0 0 0,1 1 0 0 0,1-1 0 0 0,-1 1-1 0 0,0-1 1 0 0,1 1 0 0 0,-1-1 0 0 0,1 0 0 0 0,0 1 0 0 0,-1-1 0 0 0,1 1-1 0 0,1-1 1 0 0,-1 0 0 0 0,0 1 0 0 0,1-1 0 0 0,-1 0 0 0 0,1 1 0 0 0,0-1-1 0 0,0 1 1 0 0,2-5 0 0 0,0 1 150 0 0,0-1 1 0 0,0 1-1 0 0,1 0 1 0 0,0 0-1 0 0,0 0 0 0 0,1 0 1 0 0,-1 1-1 0 0,1-1 1 0 0,8-5-1 0 0,-3 4-248 0 0,0 0 0 0 0,1 1 0 0 0,-1 0 0 0 0,1 0 0 0 0,1 2 0 0 0,-1-1 0 0 0,0 1 0 0 0,16-3 0 0 0,-18 5 0 0 0,-7 1 0 0 0,1 0 0 0 0,-1 1 0 0 0,1-1 0 0 0,-1 1 0 0 0,1-1 0 0 0,-1 1 0 0 0,1 0 0 0 0,-1 0 0 0 0,1 0 0 0 0,4 1 0 0 0,2 4 0 0 0,-7-3 0 0 0,0 1 0 0 0,0-1 0 0 0,0 1 0 0 0,0-1 0 0 0,-1 1 0 0 0,1 0 0 0 0,-1 0 0 0 0,0 0 0 0 0,0 0 0 0 0,0 0 0 0 0,0 0 0 0 0,1 4 0 0 0,-1 3 0 0 0,0 0 0 0 0,-1 15 0 0 0,0-12 0 0 0,0-7 0 0 0,-1 1 0 0 0,1-1 0 0 0,-1 0 0 0 0,0 1 0 0 0,0-1 0 0 0,-1 0 0 0 0,1 0 0 0 0,-1 0 0 0 0,-1 0 0 0 0,1 0 0 0 0,-1-1 0 0 0,0 1 0 0 0,-1-1 0 0 0,1 0 0 0 0,-1 1 0 0 0,-5 4 0 0 0,7-6 0 0 0,1-3 0 0 0,1 0 0 0 0,0 0 0 0 0,-1-1 0 0 0,0 1 0 0 0,1 0 0 0 0,-1 0 0 0 0,0 0 0 0 0,1-1 0 0 0,-1 1 0 0 0,0 0 0 0 0,0 0 0 0 0,0-1 0 0 0,1 1 0 0 0,-1-1 0 0 0,-2 1 0 0 0,-2 1 0 0 0,4-2 0 0 0,1 0 0 0 0,0-1 0 0 0,0 1 0 0 0,0 0 0 0 0,0 0 0 0 0,0 0 0 0 0,-1 0 0 0 0,1 0 0 0 0,0-1 0 0 0,0 1 0 0 0,0 0 0 0 0,0 0 0 0 0,0 0 0 0 0,0 0 0 0 0,0-1 0 0 0,0 1 0 0 0,0 0 0 0 0,-1 0 0 0 0,1 0 0 0 0,0-1 0 0 0,0 1 0 0 0,0 0 0 0 0,0 0 0 0 0,0 0 0 0 0,0-1 0 0 0,0 1 0 0 0,0 0 0 0 0,1 0 0 0 0,-1 0 0 0 0,0-1 0 0 0,2-2 0 0 0,0-1 0 0 0,0 0 0 0 0,0 1 0 0 0,1 0 0 0 0,-1 0 0 0 0,1 0 0 0 0,5-5 0 0 0,9-10 0 0 0,1-4 0 0 0,0 1 0 0 0,2 1 0 0 0,0 0 0 0 0,1 2 0 0 0,2 0 0 0 0,40-24 0 0 0,-56 37 0 0 0,0 1 0 0 0,0 0 0 0 0,1 1 0 0 0,0 0 0 0 0,-1 0 0 0 0,1 1 0 0 0,13-3 0 0 0,-9 5 0 0 0,-10 1 0 0 0,0-1 0 0 0,0 1 0 0 0,0 0 0 0 0,0 0 0 0 0,0 0 0 0 0,-1 0 0 0 0,1 0 0 0 0,0 1 0 0 0,-1-1 0 0 0,1 0 0 0 0,-1 1 0 0 0,0-1 0 0 0,1 1 0 0 0,-1 0 0 0 0,0-1 0 0 0,0 1 0 0 0,0 0 0 0 0,0 0 0 0 0,0 0 0 0 0,0-1 0 0 0,-1 1 0 0 0,1 0 0 0 0,0 3 0 0 0,1 3 0 0 0,-1 0 0 0 0,1 0 0 0 0,-1 0 0 0 0,-1 11 0 0 0,1 12 0 0 0,-3 50 0 0 0,2-81 0 0 0,0 0 0 0 0,0 0 0 0 0,0 0 0 0 0,-1 1 0 0 0,1-1 0 0 0,0 0 0 0 0,0 0 0 0 0,0 0 0 0 0,0 0 0 0 0,0 1 0 0 0,0-1 0 0 0,0 0 0 0 0,0 0 0 0 0,0 0 0 0 0,0 1 0 0 0,0-1 0 0 0,0 0 0 0 0,0 0 0 0 0,0 0 0 0 0,0 1 0 0 0,1-1 0 0 0,-1 0 0 0 0,0 0 0 0 0,0 0 0 0 0,0 0 0 0 0,0 1 0 0 0,0-1 0 0 0,0 0 0 0 0,0 0 0 0 0,1 0 0 0 0,-1 0 0 0 0,0 0 0 0 0,0 1 0 0 0,0-1 0 0 0,0 0 0 0 0,1 0 0 0 0,-1 0 0 0 0,0 0 0 0 0,0 0 0 0 0,0 0 0 0 0,0 0 0 0 0,1 0 0 0 0,-1 0 0 0 0,0 0 0 0 0,0 0 0 0 0,0 0 0 0 0,1 0 0 0 0,-1 0 0 0 0,0 0 0 0 0,0 0 0 0 0,0 0 0 0 0,1 0 0 0 0,-1 0 0 0 0,0 0 0 0 0,0 0 0 0 0,0 0 0 0 0,0 0 0 0 0,1 0 0 0 0,-1 0 0 0 0,0 0 0 0 0,0 0 0 0 0,0 0 0 0 0,0-1 0 0 0,1 1 0 0 0,-1 0 0 0 0,9-7 0 0 0,-9 7 0 0 0,10-9 0 0 0,20-22 0 0 0,-15 14 0 0 0,10-12 0 0 0,-12 14 0 0 0,26-24 0 0 0,-32 33 0 0 0,0 1 0 0 0,1-1 0 0 0,0 1 0 0 0,13-6 0 0 0,-17 9 0 0 0,0 1 0 0 0,-1-1 0 0 0,1 1 0 0 0,0 0 0 0 0,0 1 0 0 0,0-1 0 0 0,0 1 0 0 0,0-1 0 0 0,0 1 0 0 0,0 0 0 0 0,0 1 0 0 0,0-1 0 0 0,5 2 0 0 0,-9-2 0 0 0,1 0 0 0 0,-1 0 0 0 0,1 0 0 0 0,0 0 0 0 0,-1 0 0 0 0,1 0 0 0 0,-1 0 0 0 0,1 0 0 0 0,0 0 0 0 0,-1 1 0 0 0,1-1 0 0 0,-1 0 0 0 0,1 0 0 0 0,-1 1 0 0 0,1-1 0 0 0,-1 0 0 0 0,1 1 0 0 0,-1-1 0 0 0,1 1 0 0 0,-1-1 0 0 0,0 0 0 0 0,1 1 0 0 0,-1-1 0 0 0,0 1 0 0 0,1-1 0 0 0,-1 1 0 0 0,0-1 0 0 0,1 2 0 0 0,-1 0 0 0 0,6 7 0 0 0,-1 0 0 0 0,0 1 0 0 0,-1-1 0 0 0,0 1 0 0 0,4 17 0 0 0,2 2 0 0 0,10 38 0 0 0,-16-54 0 0 0,-4-10 0 0 0,1 11 0 0 0,-1-6-133 0 0,4-26-10032 0 0,-3 3 1815 0 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5:37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59 10135 0 0,'0'0'231'0'0,"0"0"29"0"0,0 0 19 0 0,0-3-41 0 0,0 2-233 0 0,0 0-1 0 0,0 0 0 0 0,0 0 0 0 0,0 0 0 0 0,1 0 1 0 0,-1 0-1 0 0,0 0 0 0 0,0 0 0 0 0,0 0 1 0 0,1 0-1 0 0,-1 0 0 0 0,1 1 0 0 0,0-2 0 0 0,4 0-12 0 0,-4 1 5 0 0,6-3 1181 0 0,1-1 1 0 0,-1 0-1 0 0,0-1 0 0 0,6-6 0 0 0,-12 11-836 0 0,-1 1 0 0 0,1-1 0 0 0,0 0 0 0 0,-1 1 0 0 0,1-1 0 0 0,0 1 0 0 0,0-1 0 0 0,0 1 0 0 0,-1-1 0 0 0,1 1 0 0 0,0 0 0 0 0,2-1 1 0 0,-1 3 2446 0 0,-5 4-1540 0 0,-5 4-1249 0 0,2 0 0 0 0,-1 1 0 0 0,2 1 0 0 0,-9 19 0 0 0,8-15 0 0 0,-14 24 0 0 0,5-13 123 0 0,3-7 281 0 0,-18 25 0 0 0,27-40-311 0 0,-1-1 0 0 0,2 0 0 0 0,-1 1 0 0 0,0 0 0 0 0,1-1 0 0 0,0 1 1 0 0,0 0-1 0 0,0 0 0 0 0,1 0 0 0 0,-1 1 0 0 0,0 7 0 0 0,2-11-93 0 0,-1 0 0 0 0,0 1 0 0 0,0-1 0 0 0,0 0 0 0 0,0 1 0 0 0,-1-1 0 0 0,1 0 0 0 0,-1 0 0 0 0,1 0 0 0 0,-1 0 0 0 0,1 0 0 0 0,-1 0 0 0 0,-3 1 0 0 0,2 1 0 0 0,-2-1 0 0 0,1 0 0 0 0,0 0 0 0 0,-1 0 0 0 0,-6 2 0 0 0,-91 41 0 0 0,80-39 0 0 0,-1 1 0 0 0,9-5 0 0 0,-3-2 0 0 0,12-3 0 0 0,2 0 0 0 0,-13-6 0 0 0,14 4 0 0 0,1 1 0 0 0,-1 1 0 0 0,0 0 0 0 0,0-1 0 0 0,0 0 0 0 0,1 1 0 0 0,-1-1 0 0 0,1 0 0 0 0,0 0 0 0 0,0 0 0 0 0,0 0 0 0 0,0 0 0 0 0,0-4 0 0 0,1 2 0 0 0,0 0 0 0 0,1 1 0 0 0,-1-1 0 0 0,1 1 0 0 0,0-1 0 0 0,0 1 0 0 0,1 0 0 0 0,-1-1 0 0 0,5-7 0 0 0,-2 4 0 0 0,1 1 0 0 0,-1 0 0 0 0,1 0 0 0 0,1 0 0 0 0,0 0 0 0 0,-1 1 0 0 0,2 0 0 0 0,-1 0 0 0 0,1 1 0 0 0,0 0 0 0 0,0 0 0 0 0,0 1 0 0 0,1-1 0 0 0,0 1 0 0 0,14-5 0 0 0,-18 7 0 0 0,12-3 0 0 0,13 0 0 0 0,-20 6 0 0 0,-1 5 0 0 0,-5 0 200 0 0,0 1 0 0 0,0 0 0 0 0,-1-1 0 0 0,0 1 0 0 0,0 0 0 0 0,0 0-1 0 0,-1 0 1 0 0,1 13 0 0 0,1 1 49 0 0,7 65-249 0 0,-9-82-5 0 0,0 1 1 0 0,0 0-1 0 0,0-1 1 0 0,1 0-1 0 0,-1 1 1 0 0,1-1-1 0 0,0 0 0 0 0,0 1 1 0 0,0-1-1 0 0,1-1 1 0 0,0 1-1 0 0,-1 0 1 0 0,6 5-1 0 0,-7-8-332 0 0,-1-1-138 0 0,5 2-290 0 0,-5-2 753 0 0,0 1 1 0 0,0-1-1 0 0,0 0 1 0 0,0 0-1 0 0,1 0 0 0 0,-1 1 1 0 0,0-1-1 0 0,0 0 1 0 0,1 0-1 0 0,-1 0 1 0 0,0 0-1 0 0,0 0 1 0 0,1 1-1 0 0,-1-1 1 0 0,0 0-1 0 0,0 0 1 0 0,1 0-1 0 0,-1 0 0 0 0,0 0 1 0 0,1 0-1 0 0,-1 0 1 0 0,0 0-1 0 0,0 0 1 0 0,1 0-1 0 0,-1 0 1 0 0,0 0-1 0 0,1 0 1 0 0,-1 0-1 0 0,7-1-96 0 0,0-1 0 0 0,-1 1 0 0 0,1-1 0 0 0,0 0 0 0 0,-1-1 0 0 0,0 1 0 0 0,1-1 0 0 0,8-7-1 0 0,0 0-1204 0 0,0-1 0 0 0,14-15 0 0 0,-18 17 106 0 0,-8 7 554 0 0,0 0 0 0 0,-1 0 0 0 0,1-1 0 0 0,-1 1 1 0 0,1-1-1 0 0,2-4 0 0 0,8-12-1891 0 0,1 5-15 0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5:37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13823 0 0,'0'0'315'0'0,"0"0"45"0"0,0 0 21 0 0,0 0-49 0 0,2 1-220 0 0,33 9 1186 0 0,-33-10 146 0 0,14 8 2718 0 0,-14-6-4038 0 0,0-1-1 0 0,0 1 1 0 0,1 0-1 0 0,-2 0 1 0 0,1 0-1 0 0,0 0 1 0 0,0 0-1 0 0,0 0 1 0 0,-1 1 0 0 0,1-1-1 0 0,-1 0 1 0 0,0 1-1 0 0,0-1 1 0 0,0 1-1 0 0,0-1 1 0 0,0 1-1 0 0,0 0 1 0 0,-1 0-1 0 0,0-1 1 0 0,1 1-1 0 0,-1 0 1 0 0,0-1 0 0 0,0 6-1 0 0,-1 4 362 0 0,-1 0-1 0 0,0 0 1 0 0,0 0-1 0 0,-5 13 1 0 0,3-14-485 0 0,0 0 0 0 0,-1-1 0 0 0,-1 0 0 0 0,0 0 0 0 0,0 0 0 0 0,0-1 0 0 0,-1 1 0 0 0,-1-2 0 0 0,-14 14 0 0 0,19-20-186 0 0,0 0 0 0 0,0 0-1 0 0,0 0 1 0 0,0-1 0 0 0,0 1 0 0 0,-1-1 0 0 0,1 0-1 0 0,-1 0 1 0 0,1 0 0 0 0,-1-1 0 0 0,1 1-1 0 0,-1-1 1 0 0,0 0 0 0 0,-3 0 0 0 0,-5-1-837 0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5:40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193 224 10135 0 0,'0'0'231'0'0,"0"0"29"0"0,0 0 19 0 0,0-9 1877 0 0,4-2-1109 0 0,0 1-1 0 0,1 0 1 0 0,1 1 0 0 0,6-11 0 0 0,-10 17-628 0 0,0 0 0 0 0,1 0 0 0 0,0 0 0 0 0,-1 0 0 0 0,1 1 0 0 0,0-1 0 0 0,0 1-1 0 0,1-1 1 0 0,-1 1 0 0 0,5-2 0 0 0,-7 4 25 0 0,0 16-257 0 0,-1 9-202 0 0,-4-4 308 0 0,-1-1-1 0 0,-1 0 1 0 0,-1 0-1 0 0,0 0 1 0 0,-2-1 0 0 0,-21 36-1 0 0,23-45-292 0 0,0 0 0 0 0,0 0 0 0 0,-1 0 0 0 0,-1-1 0 0 0,0 0 0 0 0,0-1 0 0 0,0 0 0 0 0,-16 9 0 0 0,18-11 0 0 0,6-5 0 0 0,1-1 0 0 0,-1 1 0 0 0,1 0 0 0 0,-1-1 0 0 0,0 1 0 0 0,1-1 0 0 0,-1 1 0 0 0,0-1 0 0 0,1 1 0 0 0,-1-1 0 0 0,0 0 0 0 0,0 1 0 0 0,1-1 0 0 0,-1 0 0 0 0,0 0 0 0 0,0 1 0 0 0,0-1 0 0 0,1 0 0 0 0,-3 0 0 0 0,0 0 0 0 0,2 0 0 0 0,0 1 0 0 0,0-1 0 0 0,-1 1 0 0 0,1-1 0 0 0,0 0 0 0 0,-1 0 0 0 0,1 0 0 0 0,0 0 0 0 0,-1 0 0 0 0,1 0 0 0 0,-1 0 0 0 0,1 0 0 0 0,0 0 0 0 0,0-1 0 0 0,-1 1 0 0 0,1-1 0 0 0,-3 0 0 0 0,0-1 0 0 0,1 1 0 0 0,1 0 0 0 0,-1 0 0 0 0,1 0 0 0 0,0 0 0 0 0,-1-1 0 0 0,1 1 0 0 0,0-1 0 0 0,0 1 0 0 0,0-1 0 0 0,0 0 0 0 0,-2-2 0 0 0,1 0 8 0 0,1 0 0 0 0,0 0 0 0 0,0 0 0 0 0,0 0 0 0 0,0 0 0 0 0,1-1 0 0 0,0 1 0 0 0,0-1 0 0 0,0 1 0 0 0,0 0 0 0 0,0-10 0 0 0,2 2 69 0 0,0 0 0 0 0,1 0 0 0 0,4-14 0 0 0,-5 20-38 0 0,0 1-14 0 0,31-122 1099 0 0,-24 101-896 0 0,15-30 0 0 0,-19 50-228 0 0,0 0 0 0 0,0 1 0 0 0,0 0 0 0 0,0-1 0 0 0,1 1 0 0 0,0 1 0 0 0,0-1 0 0 0,0 1 0 0 0,1 0 0 0 0,8-5 0 0 0,-11 7 0 0 0,0 1 0 0 0,0 0 0 0 0,0-1 0 0 0,0 1 0 0 0,0 0 0 0 0,0 0 0 0 0,0 1 0 0 0,0-1 0 0 0,0 1 0 0 0,0-1 0 0 0,0 1 0 0 0,1 0 0 0 0,5 1 0 0 0,-7-1 0 0 0,16 3 0 0 0,1 0 0 0 0,23 8 0 0 0,-25-6 0 0 0,0 0 0 0 0,34 3 0 0 0,-32-7 0 0 0,0-1 0 0 0,0-1 0 0 0,0 0 0 0 0,0-2 0 0 0,31-7 0 0 0,-42 7 0 0 0,1-1 0 0 0,-1-1 0 0 0,-3-1 0 0 0,-2 0 0 0 0,-1-1-133 0 0,-2 6-563 0 0,0 1-258 0 0,0 0-1558 0 0,0 0-6017 0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5:41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78 119 10135 0 0,'0'0'464'0'0,"0"0"-9"0"0,0 0-155 0 0,0 0 443 0 0,0 0 227 0 0,2 0 44 0 0,38-31 5128 0 0,-39 31-5187 0 0,-1 0-290 0 0,0 0-121 0 0,6-21 1031 0 0,-6 19-1087 0 0,0 2 21 0 0,0 0-66 0 0,-2 1-432 0 0,0 0 0 0 0,0-1 0 0 0,0 1 1 0 0,0 0-1 0 0,1 0 0 0 0,-1 0 0 0 0,0 1 0 0 0,0-1 0 0 0,1 0 1 0 0,-1 1-1 0 0,1-1 0 0 0,-1 1 0 0 0,1-1 0 0 0,-3 4 1 0 0,-2 1-15 0 0,-1 1 3 0 0,-5 5 0 0 0,1 0 0 0 0,0 1 0 0 0,0 0 0 0 0,-11 18 0 0 0,19-26 0 0 0,1 1 0 0 0,-1-1 0 0 0,1 1 0 0 0,0 0 0 0 0,0 0 0 0 0,1 0 0 0 0,-1-1 0 0 0,2 1 0 0 0,-2 8 0 0 0,2-11 0 0 0,0 1 0 0 0,0 0 0 0 0,1-1 0 0 0,-1 1 0 0 0,1-1 0 0 0,-1 1 0 0 0,1-1 0 0 0,0 1 0 0 0,1-1 0 0 0,-1 0 0 0 0,1 1 0 0 0,-1-1 0 0 0,1 0 0 0 0,0 0 0 0 0,0 0 0 0 0,5 5 0 0 0,-6-7 0 0 0,1 0 0 0 0,0 0 0 0 0,0 0 0 0 0,0 0 0 0 0,0 0 0 0 0,0-1 0 0 0,0 1 0 0 0,0-1 0 0 0,0 1 0 0 0,0-1 0 0 0,0 0 0 0 0,0 0 0 0 0,0 0 0 0 0,0 0 0 0 0,0 0 0 0 0,5-1 0 0 0,-1 0 0 0 0,1-1 0 0 0,0 1 0 0 0,12-5 0 0 0,-15 3-1 0 0,0 0 0 0 0,0 0-1 0 0,0 0 1 0 0,0 0 0 0 0,0-1 0 0 0,-1 1-1 0 0,5-7 1 0 0,7-6 83 0 0,-1 1 423 0 0,0-2-1 0 0,-1 1 0 0 0,13-22 1 0 0,-1 2-475 0 0,-22 31 74 0 0,1 0 0 0 0,-1-1 0 0 0,0 1 0 0 0,-1 0 0 0 0,0-1 0 0 0,1 0 0 0 0,-2 1 0 0 0,1-1 0 0 0,-1 0 0 0 0,0 0 0 0 0,0 0 0 0 0,0 0 0 0 0,-1 0 0 0 0,0 0 0 0 0,0 0 0 0 0,0 0 0 0 0,-1 0 0 0 0,-3-12 0 0 0,4 17-103 0 0,-1 1-1 0 0,1-1 1 0 0,-1 0-1 0 0,1 0 1 0 0,-1 0-1 0 0,0 1 1 0 0,1-1-1 0 0,-1 0 1 0 0,0 1-1 0 0,0-1 1 0 0,1 1-1 0 0,-1-1 1 0 0,0 1-1 0 0,0-1 1 0 0,0 1-1 0 0,0-1 1 0 0,0 1-1 0 0,1 0 1 0 0,-1 0-1 0 0,0-1 1 0 0,0 1-1 0 0,0 0 1 0 0,0 0-1 0 0,0 0 1 0 0,0 0-1 0 0,0 0 1 0 0,0 0-1 0 0,0 0 1 0 0,0 0 0 0 0,-1 1-1 0 0,-2-1-16 0 0,-1 1 0 0 0,0 0 0 0 0,1 0 0 0 0,-9 4 0 0 0,7-3-401 0 0,1 1-1 0 0,-1 1 1 0 0,1-1 0 0 0,-1 1-1 0 0,1 0 1 0 0,0 0 0 0 0,0 0-1 0 0,-7 9 1 0 0,12-12 237 0 0,0-1-1 0 0,-1 0 1 0 0,1 1-1 0 0,0-1 1 0 0,0 0-1 0 0,-1 1 1 0 0,1-1-1 0 0,0 1 1 0 0,0-1-1 0 0,-1 0 1 0 0,1 1-1 0 0,0-1 1 0 0,0 1-1 0 0,0-1 1 0 0,0 1-1 0 0,0-1 1 0 0,0 1-1 0 0,0-1 0 0 0,0 1 1 0 0,0-1-1 0 0,0 1 1 0 0,0-1-1 0 0,0 1 1 0 0,0-1-1 0 0,0 0 1 0 0,0 1-1 0 0,1-1 1 0 0,-1 1-1 0 0,0-1 1 0 0,0 1-1 0 0,0-1 1 0 0,1 0-1 0 0,-1 1 1 0 0,0-1-1 0 0,1 1 1 0 0,-1-1-1 0 0,0 0 1 0 0,1 1-1 0 0,-1-1 1 0 0,0 0-1 0 0,1 1 1 0 0,11 6-6643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19:1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0 334 6447 0 0,'0'0'298'0'0,"0"0"-10"0"0,0 0-50 0 0,0 0 493 0 0,0 0 238 0 0,0 0 45 0 0,0 0-61 0 0,0 0-288 0 0,0 0-121 0 0,0 0-28 0 0,2-1-4 0 0,-2 1-445 0 0,1-1 80 0 0,0 0 0 0 0,0 1-1 0 0,0-1 1 0 0,-1 0 0 0 0,1 1-1 0 0,0-1 1 0 0,-1 0-1 0 0,1 0 1 0 0,0 0 0 0 0,-1 0-1 0 0,1 0 1 0 0,-1 0 0 0 0,1 0-1 0 0,-1 0 1 0 0,0 0 0 0 0,1-1-1 0 0,19-14 3438 0 0,-3-11-2048 0 0,-16 25-1092 0 0,1 1-289 0 0,6-8 33 0 0,0 0-1 0 0,-1-1 1 0 0,0 0 0 0 0,-1 0 0 0 0,0 0-1 0 0,0-1 1 0 0,-1 0 0 0 0,-1 0 0 0 0,0 0-1 0 0,5-21 1 0 0,-7 22-178 0 0,0 0 1 0 0,1 1-1 0 0,1-1 0 0 0,-1 1 1 0 0,1 0-1 0 0,6-10 0 0 0,-8 16 153 0 0,-1 0 1 0 0,1-1-1 0 0,-1 1 0 0 0,0 0 1 0 0,0-1-1 0 0,0 1 0 0 0,-1-1 1 0 0,1 1-1 0 0,-1-1 0 0 0,0 1 1 0 0,0-5-1 0 0,-2-1-147 0 0,-6 3-16 0 0,-2 5 0 0 0,0 3 0 0 0,4 6 0 0 0,5-6 0 0 0,0 0 0 0 0,0 0 0 0 0,0 0 0 0 0,0 0 0 0 0,0 1 0 0 0,0-1 0 0 0,1 0 0 0 0,-1 1 0 0 0,1-1 0 0 0,0 0 0 0 0,0 4 0 0 0,-1 2 0 0 0,0 10 0 0 0,4-12 0 0 0,-3-4 0 0 0,1-1 0 0 0,0 0 0 0 0,-1 1 0 0 0,1 0 0 0 0,-1-1 0 0 0,1 1 0 0 0,-1-1 0 0 0,0 1 0 0 0,1-1 0 0 0,-1 1 0 0 0,0 0 0 0 0,0-1 0 0 0,0 1 0 0 0,-1 2 0 0 0,-1 40 0 0 0,1-36 0 0 0,2 3 0 0 0,8 22 0 0 0,-4-18 0 0 0,4-2 0 0 0,3-3 0 0 0,1-2 0 0 0,1-5 0 0 0,0-3 0 0 0,-10-1 0 0 0,-1-1 0 0 0,1 1 0 0 0,-1-1 0 0 0,1 0 0 0 0,-1 0 0 0 0,0 0 0 0 0,1 0 0 0 0,-1 0 0 0 0,0-1 0 0 0,0 1 0 0 0,-1-1 0 0 0,4-4 0 0 0,4-5 0 0 0,13-22 0 0 0,-17 24 0 0 0,0 1 0 0 0,0-1 0 0 0,-1 0 0 0 0,0 0 0 0 0,-1 0 0 0 0,0 0 0 0 0,-1-1 0 0 0,0 0 0 0 0,3-20 0 0 0,-4 15 0 0 0,-3 12 0 0 0,0 1 0 0 0,-3-2 0 0 0,0 13 0 0 0,-2 15 0 0 0,2-10 0 0 0,3-6 0 0 0,4 12 0 0 0,-4 10 0 0 0,1-26 0 0 0,0 0 0 0 0,1 0 0 0 0,-1 0 0 0 0,0 0 0 0 0,1 0 0 0 0,0 0 0 0 0,0 0 0 0 0,0 0 0 0 0,2 4 0 0 0,-3-3 0 0 0,9 16 0 0 0,5-2-133 0 0,-12-16-563 0 0,-2-2-258 0 0,0 0-56 0 0,0 0-149 0 0,0 0-573 0 0,0 0-253 0 0,0 0-51 0 0,0 0-11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4:41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46 264 15663 0 0,'0'0'356'0'0,"0"0"50"0"0,2-2 20 0 0,-1 0-397 0 0,0 1-1 0 0,1 0 1 0 0,-1-1-1 0 0,0 1 1 0 0,0-1-1 0 0,0 1 1 0 0,0-1-1 0 0,0 1 1 0 0,0-1-1 0 0,-1 0 1 0 0,1 0-1 0 0,-1 1 1 0 0,1-1-1 0 0,-1 0 0 0 0,1 0 1 0 0,-1-2-1 0 0,0-3 109 0 0,0 0-1 0 0,0 0 1 0 0,-3-8 0 0 0,2 8 448 0 0,0 0 1 0 0,1 1 0 0 0,0-13 0 0 0,0 13-204 0 0,1 0 1 0 0,-1 0 0 0 0,0 0-1 0 0,0 0 1 0 0,-1 0-1 0 0,-2-11 1 0 0,3 15-268 0 0,-1 0 0 0 0,1-1-1 0 0,0 1 1 0 0,0-1 0 0 0,0 1-1 0 0,0-1 1 0 0,0 1 0 0 0,0 0 0 0 0,1-1-1 0 0,0-2 1 0 0,0 1 49 0 0,0 0 0 0 0,0 0-1 0 0,-1 0 1 0 0,0 0 0 0 0,1-1 0 0 0,-2 1 0 0 0,1 0-1 0 0,-1-5 1 0 0,1 7 207 0 0,-4-12 1069 0 0,1 6-1291 0 0,-1 1-61 0 0,4 6 283 0 0,0 1 117 0 0,0 0 21 0 0,0 0-66 0 0,0 1-429 0 0,0 1 0 0 0,0-1 0 0 0,-1 1 0 0 0,1-1 0 0 0,0 1 0 0 0,0-1 0 0 0,-1 0 0 0 0,1 1 0 0 0,-1-1 0 0 0,0 2 0 0 0,-1 2-12 0 0,0 0-1 0 0,0-1 1 0 0,1 1 0 0 0,0 0 0 0 0,-1 7 0 0 0,0 18-2 0 0,0 0 0 0 0,5 47 0 0 0,-1-39 0 0 0,0 14-340 0 0,6 77-1147 0 0,-8-131 1105 0 0,0-1 209 0 0,0 0 0 0 0,-1 0 1 0 0,1 0-1 0 0,0 0 0 0 0,-1 0 0 0 0,0 0 0 0 0,0 0 0 0 0,0 1 1 0 0,0-1-1 0 0,0 0 0 0 0,0 0 0 0 0,-3-3 0 0 0,1 3-309 0 0,0 0 0 0 0,1-1 0 0 0,-1 1 0 0 0,1-1 0 0 0,-4-7 0 0 0,-4-4-2515 0 0,9 14 1462 0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5:41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505 132 15663 0 0,'0'0'356'0'0,"3"0"50"0"0,10 0 20 0 0,-10 0-42 0 0,-1-1-250 0 0,3 0 204 0 0,0 0 1 0 0,-1-1-1 0 0,1 0 1 0 0,-1 0 0 0 0,1 0-1 0 0,-1 0 1 0 0,0-1-1 0 0,1 1 1 0 0,-2-1 0 0 0,1 0-1 0 0,7-8 1 0 0,-5 5 237 0 0,0 0 0 0 0,-1-1 0 0 0,1 0-1 0 0,-1 0 1 0 0,-1 0 0 0 0,5-10 0 0 0,-8 15-414 0 0,0 0-1 0 0,-1 0 1 0 0,1 0 0 0 0,-1 0 0 0 0,0 0-1 0 0,1 0 1 0 0,-1 1 0 0 0,0-1-1 0 0,0 0 1 0 0,0 0 0 0 0,0 0-1 0 0,-1 0 1 0 0,1 0 0 0 0,-1 0-1 0 0,1 0 1 0 0,-1 0 0 0 0,1 1-1 0 0,-2-3 1 0 0,2 3 350 0 0,-4 1-476 0 0,0 0 1 0 0,0 0-1 0 0,0 0 0 0 0,0 0 0 0 0,1 1 0 0 0,-1 0 1 0 0,0 0-1 0 0,1 0 0 0 0,-1 0 0 0 0,0 0 1 0 0,1 1-1 0 0,-1 0 0 0 0,1-1 0 0 0,0 1 1 0 0,0 1-1 0 0,-4 2 0 0 0,-17 15-36 0 0,1 2 0 0 0,2 0 0 0 0,0 1 0 0 0,1 1 0 0 0,-29 49 0 0 0,40-60 0 0 0,6-10 0 0 0,1 0 0 0 0,1 0 0 0 0,-1 0 0 0 0,0 0 0 0 0,1 0 0 0 0,-1 0 0 0 0,1 1 0 0 0,0-1 0 0 0,0 0 0 0 0,0 1 0 0 0,1-1 0 0 0,-1 1 0 0 0,1 4 0 0 0,0-8-1 0 0,-1 1 1 0 0,1 0-1 0 0,0 0 1 0 0,0 0-1 0 0,0 0 1 0 0,0 0-1 0 0,0 0 0 0 0,0-1 1 0 0,0 1-1 0 0,0 0 1 0 0,0 0-1 0 0,0 0 1 0 0,1 0-1 0 0,-1 0 0 0 0,0 0 1 0 0,1-1-1 0 0,-1 1 1 0 0,1 0-1 0 0,-1 0 1 0 0,0-1-1 0 0,1 1 0 0 0,0 0 1 0 0,-1 0-1 0 0,1-1 1 0 0,-1 1-1 0 0,1-1 0 0 0,1 2 1 0 0,0-1-48 0 0,-2 0-21 0 0,1-1 0 0 0,0 1-1 0 0,0-1 1 0 0,0 0 0 0 0,0 1 0 0 0,0-1 0 0 0,0 0-1 0 0,0 1 1 0 0,0-1 0 0 0,0 0 0 0 0,0 0 0 0 0,0 0-1 0 0,0 0 1 0 0,0 0 0 0 0,0 0 0 0 0,0 0 0 0 0,0 0-1 0 0,0 0 1 0 0,1-1 0 0 0,19-5-448 0 0,-19 5 506 0 0,27-11 2 0 0,47-29 1 0 0,-48 26 9 0 0,-20 10 104 0 0,-5 3 23 0 0,0 0 0 0 0,1 0 0 0 0,-1 0 0 0 0,1 1 0 0 0,-1-1 0 0 0,1 1-1 0 0,-1 0 1 0 0,1 0 0 0 0,5-1 0 0 0,-8 3 315 0 0,0-1-438 0 0,-1 1 1 0 0,1-1-1 0 0,-1 0 0 0 0,1 1 1 0 0,-1-1-1 0 0,1 1 1 0 0,-1-1-1 0 0,1 1 0 0 0,-1-1 1 0 0,1 1-1 0 0,-1-1 1 0 0,0 1-1 0 0,1-1 0 0 0,-1 1 1 0 0,0 0-1 0 0,0-1 1 0 0,1 1-1 0 0,-1-1 0 0 0,0 1 1 0 0,0 0-1 0 0,0-1 1 0 0,0 1-1 0 0,1 0 0 0 0,-1-1 1 0 0,0 1-1 0 0,0 0 1 0 0,0-1-1 0 0,-1 1 0 0 0,1 0 1 0 0,0 0-1 0 0,0 1-7 0 0,-1 12 2 0 0,0 0 0 0 0,-1-1 0 0 0,0 1 0 0 0,-7 19 0 0 0,-21 52 0 0 0,27-78 0 0 0,-81 171 0 0 0,51-113 0 0 0,22-46 0 0 0,0 0 0 0 0,-1-1 0 0 0,-1 0 0 0 0,0-1 0 0 0,-1 0 0 0 0,-1-1 0 0 0,-1-1 0 0 0,-22 18 0 0 0,31-29-51 0 0,-1 1 0 0 0,1-1-1 0 0,0-1 1 0 0,-1 1 0 0 0,0-1-1 0 0,0-1 1 0 0,0 1 0 0 0,0-2 0 0 0,0 1-1 0 0,0-1 1 0 0,-1 0 0 0 0,1 0 0 0 0,0-1-1 0 0,-10-1 1 0 0,4-1-115 0 0,-1 0-1 0 0,1 0 1 0 0,0-2 0 0 0,0 1-1 0 0,1-2 1 0 0,-1 0-1 0 0,-17-9 1 0 0,27 11-297 0 0,0 1 0 0 0,0-1 0 0 0,0 0 0 0 0,1 0 0 0 0,-1-1-1 0 0,1 1 1 0 0,0 0 0 0 0,0-1 0 0 0,0 0 0 0 0,0 0 0 0 0,-3-7 0 0 0,-3-16-1584 0 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5:42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40 310 11975 0 0,'0'0'267'0'0,"0"0"42"0"0,-5-1 315 0 0,-1 0-522 0 0,4 1 100 0 0,1 0-1 0 0,-1 0 1 0 0,0 0 0 0 0,0 0 0 0 0,0 0 0 0 0,0-1 0 0 0,1 1 0 0 0,-4-2 0 0 0,-2-6 2819 0 0,5 6-2845 0 0,2 1 340 0 0,4-20 1020 0 0,-3 16-1291 0 0,1-1 0 0 0,0 1 0 0 0,0-1-1 0 0,0 1 1 0 0,0 0 0 0 0,1 0 0 0 0,0 0-1 0 0,0 0 1 0 0,1 0 0 0 0,-1 1 0 0 0,6-6 0 0 0,4-3-18 0 0,1 0 0 0 0,17-12 0 0 0,-10 8 112 0 0,-3 3 294 0 0,37-23 0 0 0,-44 33-633 0 0,7 4 0 0 0,-10-1 0 0 0,-1 4 0 0 0,-5-1 0 0 0,2 4 0 0 0,2 3 0 0 0,-4-3 0 0 0,0-1 0 0 0,-1 0 0 0 0,1 1 0 0 0,-1-1 0 0 0,0 1 0 0 0,-1-1 0 0 0,1 1 0 0 0,-1-1 0 0 0,0 1 0 0 0,0 0 0 0 0,-2 7 0 0 0,2-12 0 0 0,-2 8 0 0 0,0 1 0 0 0,0-1 0 0 0,-2 0 0 0 0,-2-3 72 0 0,4-5 299 0 0,2-1 117 0 0,0 0 21 0 0,0 0-134 0 0,0 0-577 0 0,0 0-248 0 0,0 0-50 0 0,0 0 126 0 0,1-20 1526 0 0,1 13-1266 0 0,0 1 0 0 0,0 0 0 0 0,1 0 0 0 0,0 0 0 0 0,0 0 0 0 0,1 0 0 0 0,-1 0 0 0 0,1 1-1 0 0,0 0 1 0 0,1 0 0 0 0,6-6 0 0 0,4-3 294 0 0,1 0-1 0 0,0 1 1 0 0,1 1 0 0 0,1 1-1 0 0,0 0 1 0 0,0 1 0 0 0,1 1-1 0 0,0 1 1 0 0,1 1-1 0 0,33-8 1 0 0,-50 14-180 0 0,-1 1 0 0 0,1-1 0 0 0,-1 1 0 0 0,1-1 0 0 0,0 1 0 0 0,-1 0 0 0 0,1 0 0 0 0,0 0 0 0 0,0 1 0 0 0,2 0 0 0 0,-3 0 0 0 0,0 0 0 0 0,1 0 0 0 0,-1 0 0 0 0,0 0 0 0 0,0 0 0 0 0,0 1 0 0 0,0-1 0 0 0,0 1 0 0 0,-1 0 0 0 0,1-1 0 0 0,0 1 0 0 0,-1 0 0 0 0,1 0 0 0 0,-1 0 0 0 0,2 4 0 0 0,0-1 0 0 0,0 1 0 0 0,-1 0 0 0 0,1-1 0 0 0,-2 1 0 0 0,1 0 0 0 0,0 0 0 0 0,-1 0 0 0 0,0 0 0 0 0,-1 0 0 0 0,1 1 0 0 0,-1-1 0 0 0,-1 0 0 0 0,1 0 0 0 0,-1 0 0 0 0,0 0 0 0 0,0 0 0 0 0,-1 0 0 0 0,1 0 0 0 0,-1 0 0 0 0,-1 0 0 0 0,1-1 0 0 0,-1 1 0 0 0,-6 9 0 0 0,7-12 23 0 0,-9 7-179 0 0,9-9-540 0 0,2-1-258 0 0,0 0-1558 0 0,0 0-6017 0 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5:43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1 322 15663 0 0,'2'-2'356'0'0,"11"-14"862"0"0,0-1-1 0 0,-2-1 0 0 0,20-36 0 0 0,20-64 3290 0 0,-48 110-4269 0 0,-1 3 22 0 0,0-1-1 0 0,0 0 1 0 0,0 0-1 0 0,0 0 1 0 0,-1 0-1 0 0,1-8 1 0 0,-17 26-95 0 0,9-7-165 0 0,0 1 0 0 0,0 1 0 0 0,1-1 0 0 0,-1 1 0 0 0,1 0 0 0 0,1 0 0 0 0,-8 14 0 0 0,-19 57 0 0 0,29-72 0 0 0,-3 6 0 0 0,1 0 0 0 0,1 0 0 0 0,-1 0 0 0 0,2 0 0 0 0,0 1 0 0 0,-1 24 0 0 0,5-21 0 0 0,1-12 0 0 0,0-3 0 0 0,-2 1 0 0 0,0-1 0 0 0,0 1 0 0 0,0-1 0 0 0,0 1 0 0 0,0-1 0 0 0,1 0 0 0 0,-1 0 0 0 0,1 0 0 0 0,-1 0 0 0 0,1 0 0 0 0,-1 0 0 0 0,1 0 0 0 0,-1 0 0 0 0,1 0 0 0 0,0-1 0 0 0,0 1 0 0 0,-1-1 0 0 0,1 1 0 0 0,0-1 0 0 0,0 0 0 0 0,-1 0 0 0 0,1 0 0 0 0,0 0 0 0 0,0 0 0 0 0,0 0 0 0 0,-1 0 0 0 0,1-1 0 0 0,0 1 0 0 0,0 0 0 0 0,2-2 0 0 0,4-1 0 0 0,0-1 0 0 0,0 0 0 0 0,0 0 0 0 0,13-10 0 0 0,-11 7 0 0 0,18-11 0 0 0,-1-1 0 0 0,0-2 0 0 0,-2-1 0 0 0,0-1 0 0 0,-2-1 0 0 0,0-1 0 0 0,-2 0 0 0 0,20-33 0 0 0,-34 48 70 0 0,-1 1 293 0 0,0-1-1 0 0,0 0 1 0 0,-1-1-1 0 0,7-17 1 0 0,-32 44-198 0 0,18-14-275 0 0,0 0 0 0 0,0 1 1 0 0,1-1-1 0 0,-1 0 0 0 0,1 1 0 0 0,0-1 1 0 0,-1 1-1 0 0,1-1 0 0 0,0 1 0 0 0,1 0 1 0 0,-1-1-1 0 0,0 1 0 0 0,1 0 0 0 0,-1 0 0 0 0,1 0 1 0 0,0-1-1 0 0,0 6 0 0 0,1-6 109 0 0,0 0 0 0 0,-1 0 1 0 0,1 0-1 0 0,0 0 0 0 0,0 0 0 0 0,0 0 0 0 0,1 0 0 0 0,-1-1 1 0 0,0 1-1 0 0,1 0 0 0 0,-1-1 0 0 0,1 1 0 0 0,-1-1 0 0 0,1 1 1 0 0,0-1-1 0 0,-1 0 0 0 0,1 0 0 0 0,0 0 0 0 0,0 0 0 0 0,4 2 1 0 0,3 1 1 0 0,-1 0-1 0 0,0 0 0 0 0,13 4 0 0 0,13 6 0 0 0,-21-6 0 0 0,-11-4 0 0 0,-1-1 0 0 0,5 11 0 0 0,-7-8 0 0 0,0-3 0 0 0,0 4 7 0 0,0 0-1 0 0,-1 0 0 0 0,0 1 1 0 0,-1-1-1 0 0,1 0 1 0 0,-1-1-1 0 0,-8 14 1 0 0,-4 3-106 0 0,-19 21 0 0 0,27-36 37 0 0,6-6-1017 0 0,1-2-370 0 0,0 0-72 0 0,0 0-14 0 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5:45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306 142 11975 0 0,'2'0'267'0'0,"3"0"-75"0"0,1 0-1 0 0,-1 0 1 0 0,1 0-1 0 0,0-1 1 0 0,-1 0-1 0 0,1 0 1 0 0,-1-1-1 0 0,0 1 1 0 0,1-1 0 0 0,-1 0-1 0 0,0-1 1 0 0,0 1-1 0 0,0-1 1 0 0,5-4-1 0 0,-9 6 1 0 0,0 0-1 0 0,1 0 0 0 0,-1 0 0 0 0,0 0 1 0 0,0 0-1 0 0,-1-1 0 0 0,1 1 0 0 0,0 0 0 0 0,0 0 1 0 0,-1-1-1 0 0,1 1 0 0 0,0-1 0 0 0,-1 1 1 0 0,0 0-1 0 0,1-3 0 0 0,7-2 1578 0 0,-7 5-1490 0 0,0 0-165 0 0,-1 0-1 0 0,1 0 0 0 0,0-1 1 0 0,-1 1-1 0 0,1 0 0 0 0,-1-1 1 0 0,0 1-1 0 0,1 0 1 0 0,-1-1-1 0 0,0 1 0 0 0,0-1 1 0 0,0 1-1 0 0,0-1 0 0 0,0 1 1 0 0,0 0-1 0 0,0-1 0 0 0,-1 1 1 0 0,1-1-1 0 0,0 1 1 0 0,-1-2-1 0 0,-11-28 1722 0 0,10 29-1800 0 0,0 0-1 0 0,1 0 1 0 0,-1 0 0 0 0,-1 0-1 0 0,1 0 1 0 0,0 0-1 0 0,0 1 1 0 0,-1-1 0 0 0,1 1-1 0 0,0 0 1 0 0,-1-1-1 0 0,0 1 1 0 0,1 0 0 0 0,-1 1-1 0 0,1-1 1 0 0,-1 0-1 0 0,0 1 1 0 0,0-1 0 0 0,-3 1-1 0 0,-1-1 21 0 0,0 1-1 0 0,1 0 1 0 0,-1 0-1 0 0,0 1 1 0 0,1 0-1 0 0,-1 0 1 0 0,-6 2-1 0 0,4 1-54 0 0,1 0 0 0 0,0 0 0 0 0,0 1 0 0 0,0 0 0 0 0,0 0 0 0 0,1 0 0 0 0,0 1 0 0 0,0 0 0 0 0,1 1 0 0 0,-1 0 0 0 0,1 0 0 0 0,-7 11 0 0 0,6-5 0 0 0,1-1 0 0 0,1 1 0 0 0,0 0 0 0 0,0 1 0 0 0,2-1 0 0 0,-1 1 0 0 0,2 0 0 0 0,-2 23 0 0 0,3-33 0 0 0,1-1 0 0 0,0 0 0 0 0,1 0 0 0 0,-1 1 0 0 0,1-1 0 0 0,-1 0 0 0 0,1 0 0 0 0,0 1 0 0 0,0-1 0 0 0,0 0 0 0 0,0 0 0 0 0,1 0 0 0 0,0 0 0 0 0,-1-1 0 0 0,1 1 0 0 0,0 0 0 0 0,0-1 0 0 0,3 4 0 0 0,-3-4 0 0 0,1-1 0 0 0,-1 1 0 0 0,0 0 0 0 0,1-1 0 0 0,-1 0 0 0 0,1 1 0 0 0,-1-1 0 0 0,1 0 0 0 0,0 0 0 0 0,0-1 0 0 0,-1 1 0 0 0,1 0 0 0 0,0-1 0 0 0,0 0 0 0 0,0 0 0 0 0,0 0 0 0 0,-1 0 0 0 0,1 0 0 0 0,0 0 0 0 0,0-1 0 0 0,3 0 0 0 0,13-5 55 0 0,0 0 1 0 0,-1-2-1 0 0,0 0 0 0 0,0-1 1 0 0,-1 0-1 0 0,0-2 0 0 0,25-20 1 0 0,1-13 1533 0 0,-35 37-1573 0 0,-10 11-16 0 0,-1-1 0 0 0,1 1 0 0 0,1-1 0 0 0,-1 1 0 0 0,0-1 0 0 0,1 1 0 0 0,-1 5 0 0 0,-10 38 0 0 0,-1 3 0 0 0,-18 59 0 0 0,17-58 0 0 0,-1 0 0 0 0,-28 60 0 0 0,31-89 0 0 0,-30 40 0 0 0,24-36 0 0 0,8-12 0 0 0,0-1 0 0 0,-1 1 0 0 0,0-2 0 0 0,-19 17 0 0 0,26-26 0 0 0,0 0 0 0 0,1 0 0 0 0,-1 0 0 0 0,0-1 0 0 0,-1 1 0 0 0,1-1 0 0 0,0 0 0 0 0,0 0 0 0 0,-1-1 0 0 0,1 1 0 0 0,-1-1 0 0 0,0 0 0 0 0,1 0 0 0 0,-1 0 0 0 0,0-1 0 0 0,0 0 0 0 0,1 0 0 0 0,-1 0 0 0 0,0 0 0 0 0,-8-3 0 0 0,10 2 0 0 0,0-1 0 0 0,0 0 0 0 0,0 0 0 0 0,1 0 0 0 0,-1-1 0 0 0,0 1 0 0 0,1-1 0 0 0,0 1 0 0 0,0-1 0 0 0,0 0 0 0 0,-3-3 0 0 0,-3-5 0 0 0,4 4 0 0 0,1 1 0 0 0,0 0 0 0 0,0-1 0 0 0,0 1 0 0 0,1-1 0 0 0,0 0 0 0 0,0 0 0 0 0,1 0 0 0 0,0 0 0 0 0,0-8 0 0 0,1 11 0 0 0,1 0 0 0 0,-1 0 0 0 0,1 0 0 0 0,0 0 0 0 0,0 0 0 0 0,1 1 0 0 0,-1-1 0 0 0,1 0 0 0 0,0 1 0 0 0,0-1 0 0 0,0 1 0 0 0,1-1 0 0 0,4-4 0 0 0,5-5 0 0 0,24-21 0 0 0,-25 25 0 0 0,16-12 0 0 0,1 1 0 0 0,1 2 0 0 0,55-26 0 0 0,15-10 0 0 0,2 4 84 0 0,-72 37 36 0 0,-1-1-1 0 0,37-24 1 0 0,-9-11 1485 0 0,-50 44-1605 0 0,2 1 0 0 0,2 1 0 0 0,-1 4 0 0 0,-8 0 0 0 0,0 0 0 0 0,0-1 0 0 0,0 1 0 0 0,0 0 0 0 0,0 0 0 0 0,0 0 0 0 0,0 0 0 0 0,0 0 0 0 0,0 0 0 0 0,0 0 0 0 0,1 3 0 0 0,-1-3 0 0 0,-1 0 0 0 0,1 0 0 0 0,0 0 0 0 0,-1 0 0 0 0,1 0 0 0 0,-1 0 0 0 0,1 1 0 0 0,-1-1 0 0 0,0 0 0 0 0,0 0 0 0 0,1 1 0 0 0,-1-1 0 0 0,0 0 0 0 0,0 0 0 0 0,0 1 0 0 0,0-1 0 0 0,0 0 0 0 0,0 0 0 0 0,-1 1 0 0 0,1-1 0 0 0,0 0 0 0 0,-1 0 0 0 0,0 2 0 0 0,-1 2 0 0 0,0 3-55 0 0,-1 0 1 0 0,0 0-1 0 0,0 0 0 0 0,-1 0 0 0 0,-1-1 1 0 0,1 1-1 0 0,-1-1 0 0 0,0 0 0 0 0,-1 0 1 0 0,1-1-1 0 0,-1 0 0 0 0,-1 0 0 0 0,1 0 1 0 0,-1 0-1 0 0,-9 5 0 0 0,6-7-896 0 0,10-4 901 0 0,-1 0 0 0 0,1 0 0 0 0,-1 0 0 0 0,0 0 0 0 0,1 0 0 0 0,-1 0 0 0 0,1 0 0 0 0,-1 0 0 0 0,0 0 0 0 0,1 0 0 0 0,-1 0 0 0 0,1 0 0 0 0,-1-1 0 0 0,1 1 0 0 0,-1 0 0 0 0,1 0 0 0 0,-1-1 0 0 0,1 1 0 0 0,-1 0 0 0 0,1-1 0 0 0,-1 1 0 0 0,1 0 0 0 0,-1-1 0 0 0,1 1 0 0 0,-1-1 0 0 0,1 1 0 0 0,0 0 0 0 0,-1-1-1 0 0,1 1 1 0 0,0-1 0 0 0,-1 1 0 0 0,1-1 0 0 0,0 0 0 0 0,0 1 0 0 0,0-1 0 0 0,-1 1 0 0 0,1-1 0 0 0,0 1 0 0 0,0-2 0 0 0,1-3-624 0 0,1 0-1 0 0,0-1 0 0 0,0 1 1 0 0,0 0-1 0 0,1 0 1 0 0,0 0-1 0 0,3-5 1 0 0,8-8-4856 0 0,-1-1-908 0 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5:45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20 13823 0 0,'1'-8'1247'0'0,"-2"-3"-559"0"0,-5 11 551 0 0,-3 8 67 0 0,6-5-960 0 0,2-3-309 0 0,0 1 1 0 0,-1 1-1 0 0,1-1 1 0 0,0 0-1 0 0,1 0 0 0 0,-1 0 1 0 0,0 0-1 0 0,0 1 0 0 0,0-1 1 0 0,1 0-1 0 0,-1 1 1 0 0,0-1-1 0 0,1 1 0 0 0,0-1 1 0 0,-1 1-1 0 0,1-1 0 0 0,0 1 1 0 0,-1 2-1 0 0,1-3-190 0 0,0 0 1 0 0,0 0-1 0 0,0 0 0 0 0,0 1 0 0 0,0-1 0 0 0,0 0 0 0 0,1 0 1 0 0,-1 0-1 0 0,0 0 0 0 0,1 0 0 0 0,-1 0 0 0 0,0 0 0 0 0,1 0 1 0 0,-1 0-1 0 0,2 2 0 0 0,6 8-5986 0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5:46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11 17503 0 0,'0'0'399'0'0,"0"0"60"0"0,0 0 21 0 0,0 0-59 0 0,-7-2-120 0 0,5 0 92 0 0,-1 1 0 0 0,0 0 0 0 0,0 0 0 0 0,0 0 0 0 0,0 0 0 0 0,-1 1 0 0 0,1-1-1 0 0,0 1 1 0 0,0 0 0 0 0,-5 0 0 0 0,6 0-240 0 0,0 1 0 0 0,0-1 0 0 0,0 1 0 0 0,0 0 0 0 0,0 0 0 0 0,0 0 1 0 0,0 0-1 0 0,0 0 0 0 0,0 0 0 0 0,0 0 0 0 0,1 0 0 0 0,-1 1 0 0 0,1-1 0 0 0,-1 1 0 0 0,1-1 0 0 0,-3 4 0 0 0,-13 22 89 0 0,1 0 1 0 0,1 0-1 0 0,-12 31 0 0 0,2-3-83 0 0,24-53-159 0 0,-97 179 0 0 0,23-57 0 0 0,63-109 0 0 0,0 0 0 0 0,-1-1 0 0 0,-27 25 0 0 0,6-7 0 0 0,34-32 0 0 0,0 0 0 0 0,0 0 0 0 0,0 0 0 0 0,0 1 0 0 0,0-1 0 0 0,-1 0 0 0 0,1 0 0 0 0,0 0 0 0 0,0 0 0 0 0,0 1 0 0 0,0-1 0 0 0,0 0 0 0 0,0 0 0 0 0,0 0 0 0 0,-1 0 0 0 0,1 0 0 0 0,0 0 0 0 0,0 0 0 0 0,0 0 0 0 0,0 1 0 0 0,0-1 0 0 0,-1 0 0 0 0,1 0 0 0 0,0 0 0 0 0,0 0 0 0 0,0 0 0 0 0,-1 0 0 0 0,1 0 0 0 0,0 0 0 0 0,0 0 0 0 0,0 0 0 0 0,0 0 0 0 0,-1 0 0 0 0,1 0 0 0 0,0 0 0 0 0,0 0 0 0 0,0 0 0 0 0,0 0 0 0 0,-1 0 0 0 0,1-1 0 0 0,0 1 0 0 0,0 0 0 0 0,0 0 0 0 0,0 0 0 0 0,0 0 0 0 0,-1 0 0 0 0,1 0 0 0 0,0 0 0 0 0,0 0 0 0 0,0-1 0 0 0,0 1 0 0 0,0 0 0 0 0,0 0 0 0 0,0 0 0 0 0,-1 0 0 0 0,1-1 0 0 0,0 1 0 0 0,0 0 0 0 0,0 0 0 0 0,0 0 0 0 0,0 0 0 0 0,0-1 0 0 0,0 1 0 0 0,0 0 0 0 0,0 0 0 0 0,0 0 0 0 0,0-1 0 0 0,0-10 0 0 0,0 11 0 0 0,2-11 0 0 0,1 0 0 0 0,0 0 0 0 0,0 0 0 0 0,1 1 0 0 0,1 0 0 0 0,8-16 0 0 0,0 0 0 0 0,-4 8 0 0 0,-6 12 0 0 0,1 0 0 0 0,-2 0 0 0 0,1 0 0 0 0,-1 0 0 0 0,0-1 0 0 0,0 1 0 0 0,1-14 0 0 0,-3 18 0 0 0,1-1 0 0 0,-1 1 0 0 0,0 0 0 0 0,1-1 0 0 0,-1 1 0 0 0,1-1 0 0 0,0 1 0 0 0,2-4 0 0 0,2 0 0 0 0,-1 11 0 0 0,-3-2 0 0 0,-1 0 0 0 0,0 0 0 0 0,0-1 0 0 0,0 1 0 0 0,0 0 0 0 0,0 0 0 0 0,-1-1 0 0 0,0 4 0 0 0,-1 14 0 0 0,2-4 0 0 0,0-13 0 0 0,-1 0 0 0 0,1 0 0 0 0,0 0 0 0 0,1 0 0 0 0,-1 0 0 0 0,0 0 0 0 0,3 6 0 0 0,4 1 0 0 0,-5-9 0 0 0,-1 0 0 0 0,1 0 0 0 0,0-1 0 0 0,0 1 0 0 0,0 0 0 0 0,-1-1 0 0 0,1 1 0 0 0,0-1 0 0 0,0 0 0 0 0,0 0 0 0 0,0 0 0 0 0,0 0 0 0 0,0 0 0 0 0,0 0 0 0 0,0 0 0 0 0,2-1 0 0 0,33-10 0 0 0,-27 7 0 0 0,154-59 0 0 0,-135 49 0 0 0,-2-1 0 0 0,0-1 0 0 0,38-31 0 0 0,-36 23 197 0 0,-1-2 1 0 0,42-49-1 0 0,-54 55-27 0 0,-1-1-1 0 0,-1-1 1 0 0,-1 0-1 0 0,19-44 1 0 0,-23 42 422 0 0,-9 24-592 0 0,0 0 1 0 0,0 1-1 0 0,-1-1 0 0 0,1 0 1 0 0,0 0-1 0 0,0 0 0 0 0,0 0 1 0 0,0 0-1 0 0,0 0 0 0 0,-1 0 0 0 0,1 0 1 0 0,0 0-1 0 0,0 0 0 0 0,0 0 1 0 0,0 0-1 0 0,0 0 0 0 0,-1 0 1 0 0,1 0-1 0 0,0 0 0 0 0,0 0 1 0 0,0 0-1 0 0,0 0 0 0 0,-1 0 0 0 0,1 0 1 0 0,0 0-1 0 0,0 0 0 0 0,0 0 1 0 0,0 0-1 0 0,0 0 0 0 0,-1 0 1 0 0,1 0-1 0 0,0 0 0 0 0,0 0 1 0 0,0 0-1 0 0,0 0 0 0 0,0-1 0 0 0,0 1 1 0 0,0 0-1 0 0,-1 0 0 0 0,1 0 1 0 0,0 0-1 0 0,0 0 0 0 0,0 0 1 0 0,0-1-1 0 0,0 1 0 0 0,0 0 1 0 0,0 0-1 0 0,0 0 0 0 0,0 0 0 0 0,0 0 1 0 0,0-1-1 0 0,0 1 0 0 0,0 0 1 0 0,0 0-1 0 0,0 0 0 0 0,0 0 1 0 0,0-1-1 0 0,0 1 0 0 0,0 0 1 0 0,0 0-1 0 0,0 0 0 0 0,0 0 0 0 0,0 0 1 0 0,0-1-1 0 0,-10 7-4 0 0,2 2 4 0 0,0-1 0 0 0,0 1 0 0 0,1 0 0 0 0,-12 18 0 0 0,-21 40 0 0 0,28-45 0 0 0,-17 35 0 0 0,-35 96 0 0 0,-14 30 0 0 0,72-169 0 0 0,21-47 0 0 0,-2 0 0 0 0,-1-1 0 0 0,12-55 0 0 0,-23 77 0 0 0,-1 13 0 0 0,0-1 0 0 0,0 1 0 0 0,0 0 0 0 0,1-1 0 0 0,-1 1 0 0 0,0 0 0 0 0,0-1 0 0 0,0 1 0 0 0,0 0 0 0 0,0 0 0 0 0,0-1 0 0 0,0 1 0 0 0,0 0 0 0 0,0-1 0 0 0,0 1 0 0 0,-1 0 0 0 0,1-1 0 0 0,0 1 0 0 0,0 0 0 0 0,0 0 0 0 0,0-1 0 0 0,0 1 0 0 0,0 0 0 0 0,-1 0 0 0 0,1-1 0 0 0,0 1 0 0 0,0 0 0 0 0,0 0 0 0 0,-1-1 0 0 0,1 1 0 0 0,0 0 0 0 0,0 0 0 0 0,-1 0 0 0 0,1 0 0 0 0,0-1 0 0 0,0 1 0 0 0,-1 0 0 0 0,-3 2 0 0 0,1 1 0 0 0,-1 0 0 0 0,0 1 0 0 0,1-1 0 0 0,0 1 0 0 0,0 0 0 0 0,0 0 0 0 0,0 0 0 0 0,1 0 0 0 0,-1 1 0 0 0,1-1 0 0 0,0 0 0 0 0,0 1 0 0 0,-2 8 0 0 0,4-1 0 0 0,1-10 0 0 0,0 0 0 0 0,0 0 0 0 0,0 0 0 0 0,0 0 0 0 0,0-1 0 0 0,1 1 0 0 0,-1 0 0 0 0,1-1 0 0 0,-1 1 0 0 0,1-1 0 0 0,-1 1 0 0 0,1-1 0 0 0,0 0 0 0 0,0 1 0 0 0,0-1 0 0 0,0 0 0 0 0,0 0 0 0 0,0 0 0 0 0,0-1 0 0 0,3 2 0 0 0,2 0 0 0 0,0 0 0 0 0,1-1 0 0 0,-1 0 0 0 0,14 0 0 0 0,-15-1-11 0 0,0-1-1 0 0,0 0 1 0 0,0 0-1 0 0,0 0 1 0 0,0-1-1 0 0,0 0 1 0 0,6-3-1 0 0,37-20-297 0 0,-48 24 112 0 0,1 0 0 0 0,-1 0 0 0 0,1 0 0 0 0,-1 0 1 0 0,0 0-1 0 0,1-1 0 0 0,-1 1 0 0 0,0 0 0 0 0,0-1 0 0 0,2-2 0 0 0,-2 2-6464 0 0,-1 2-2127 0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5:48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1 325 13823 0 0,'0'0'630'0'0,"0"0"-13"0"0,0 0-320 0 0,0 0 105 0 0,0 0 87 0 0,0 0 20 0 0,0 0 71 0 0,11-5 3251 0 0,-2-3-3310 0 0,1-1 0 0 0,-1 0 1 0 0,-1-1-1 0 0,13-18 0 0 0,25-48 2819 0 0,-28 44-2849 0 0,32-69 186 0 0,-37 72-423 0 0,-13 28-180 0 0,1 0 11 0 0,0 0 1 0 0,-1 0 0 0 0,1 0-1 0 0,-1-1 1 0 0,1 1-1 0 0,-1 0 1 0 0,0 0 0 0 0,1 0-1 0 0,-1-1 1 0 0,0 1-1 0 0,0-2 1 0 0,-1 3-85 0 0,1 0-1 0 0,-1 0 1 0 0,1 0 0 0 0,-1 0-1 0 0,1 0 1 0 0,-1 0-1 0 0,1 0 1 0 0,-1 0 0 0 0,0 0-1 0 0,1 0 1 0 0,-1 0 0 0 0,1 0-1 0 0,-1 0 1 0 0,1 0 0 0 0,-1 1-1 0 0,1-1 1 0 0,-1 0-1 0 0,1 1 1 0 0,-1-1 0 0 0,1 0-1 0 0,0 1 1 0 0,-1-1 0 0 0,1 0-1 0 0,-1 1 1 0 0,0 0 0 0 0,1-1-2 0 0,-9 7 1 0 0,1 1 0 0 0,0 0 0 0 0,0 0 0 0 0,0 0 0 0 0,1 1 0 0 0,1 0 0 0 0,0 1 0 0 0,-7 11 0 0 0,-4 8 0 0 0,7-14 0 0 0,1 0 0 0 0,1 1 0 0 0,1 0 0 0 0,0 0 0 0 0,1 1 0 0 0,1 0 0 0 0,-5 26 0 0 0,9-40 0 0 0,1 1 0 0 0,-1-1 0 0 0,1 0 0 0 0,0 0 0 0 0,1 1 0 0 0,-1-1 0 0 0,1 0 0 0 0,-1 0 0 0 0,1 0 0 0 0,0 0 0 0 0,0 0 0 0 0,0 1 0 0 0,0-2 0 0 0,1 1 0 0 0,-1 0 0 0 0,4 4 0 0 0,-3-5 0 0 0,-1 0 0 0 0,1 0 0 0 0,0 0 0 0 0,1-1 0 0 0,-1 1 0 0 0,0-1 0 0 0,0 1 0 0 0,1-1 0 0 0,-1 0 0 0 0,1 0 0 0 0,-1 0 0 0 0,1 0 0 0 0,-1 0 0 0 0,1-1 0 0 0,0 1 0 0 0,-1-1 0 0 0,1 0 0 0 0,0 1 0 0 0,-1-1 0 0 0,4-1 0 0 0,5 0 0 0 0,-1-1 0 0 0,0 0 0 0 0,1 0 0 0 0,-1-1 0 0 0,0-1 0 0 0,-1 0 0 0 0,12-6 0 0 0,3-3 0 0 0,36-26 0 0 0,-34 20 0 0 0,0-2 0 0 0,36-37 0 0 0,-33 29 0 0 0,-3 1 0 0 0,30-40 0 0 0,-23 25 0 0 0,-39 52 0 0 0,0 0 0 0 0,1 0 0 0 0,0 1 0 0 0,-5 16 0 0 0,8-10 0 0 0,4-12 0 0 0,-1-1 0 0 0,0 1 0 0 0,0 0 0 0 0,9 11 0 0 0,-4-6 0 0 0,1-1 0 0 0,1 0 0 0 0,0-1 0 0 0,0 0 0 0 0,0 0 0 0 0,1-1 0 0 0,14 9 0 0 0,-14-10 0 0 0,-3 3 0 0 0,-5-5 0 0 0,0-1 0 0 0,-1 1 0 0 0,0-1 0 0 0,1 1 0 0 0,-1 0 0 0 0,0-1 0 0 0,0 1 0 0 0,0-1 0 0 0,-1 1 0 0 0,1-1 0 0 0,0 1 0 0 0,-1-1 0 0 0,-1 5 0 0 0,-16 32 0 0 0,16-34 0 0 0,-4 7 0 0 0,-1-2 0 0 0,-9 13 0 0 0,11-18-64 0 0,4-4-273 0 0,1-1-138 0 0,0 0-33 0 0,0 0-208 0 0,0 0-857 0 0,4-2-379 0 0,17-7-80 0 0,3-5-15 0 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5:50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266 480 11975 0 0,'0'0'547'0'0,"1"-1"-11"0"0,20-26-108 0 0,-17 22 353 0 0,1 0 1 0 0,-1 0 0 0 0,0-1-1 0 0,-1 1 1 0 0,4-8-1 0 0,-7 12 243 0 0,0 1 0 0 0,-7-17 1656 0 0,6 14-2452 0 0,-1 1-1 0 0,0-1 1 0 0,0 1-1 0 0,0 0 1 0 0,0-1-1 0 0,0 1 1 0 0,-1 0 0 0 0,-4-3-1 0 0,6 5 217 0 0,-12 4-272 0 0,-3 0-172 0 0,0 1 0 0 0,0 1 0 0 0,1 0 0 0 0,-1 1 0 0 0,1 1 0 0 0,1 0 0 0 0,0 1 0 0 0,0 1 0 0 0,-15 13 0 0 0,19-14 0 0 0,-1 1 0 0 0,2 0 0 0 0,-1 1 0 0 0,2 0 0 0 0,-1 0 0 0 0,1 1 0 0 0,1 0 0 0 0,0 0 0 0 0,1 0 0 0 0,0 1 0 0 0,-5 20 0 0 0,10-30 0 0 0,0 0 0 0 0,0 0 0 0 0,1 0 0 0 0,-1 0 0 0 0,1 0 0 0 0,0 0 0 0 0,0 0 0 0 0,0 0 0 0 0,0 0 0 0 0,1 0 0 0 0,-1 0 0 0 0,1 0 0 0 0,0 0 0 0 0,1 4 0 0 0,-1-6 0 0 0,0 1 0 0 0,0 0 0 0 0,0-1 0 0 0,1 0 0 0 0,-1 1 0 0 0,0-1 0 0 0,1 0 0 0 0,-1 0 0 0 0,1 0 0 0 0,-1 1 0 0 0,1-2 0 0 0,-1 1 0 0 0,1 0 0 0 0,0 0 0 0 0,-1 0 0 0 0,1-1 0 0 0,0 1 0 0 0,0-1 0 0 0,-1 1 0 0 0,1-1 0 0 0,0 0 0 0 0,0 0 0 0 0,0 0 0 0 0,3 0 0 0 0,8-1 0 0 0,1-1 0 0 0,-1-1 0 0 0,1 0 0 0 0,-1-1 0 0 0,0 0 0 0 0,0-1 0 0 0,-1-1 0 0 0,14-7 0 0 0,-10 3 0 0 0,0-1 0 0 0,0-1 0 0 0,25-25 0 0 0,-13 11 0 0 0,38-33 683 0 0,-4-2-1 0 0,58-73 1 0 0,-76 79-203 0 0,-3-2 0 0 0,62-113 0 0 0,-95 157-37 0 0,-52 68-287 0 0,-12 16-147 0 0,29-33-9 0 0,-20 32 0 0 0,10-6 0 0 0,-26 50 0 0 0,49-84 0 0 0,8-20 0 0 0,1-1 0 0 0,0 2 0 0 0,1-1 0 0 0,0 0 0 0 0,1 1 0 0 0,0 0 0 0 0,1-1 0 0 0,-2 20 0 0 0,4-28 0 0 0,0-1 0 0 0,0 1 0 0 0,0-1 0 0 0,0 1 0 0 0,1-1 0 0 0,-1 1 0 0 0,0-1 0 0 0,1 0 0 0 0,-1 1 0 0 0,1-1 0 0 0,0 0 0 0 0,0 1 0 0 0,-1-1 0 0 0,1 0 0 0 0,0 1 0 0 0,0-1 0 0 0,0 0 0 0 0,2 2 0 0 0,0-2 0 0 0,-1 1 0 0 0,0 0 0 0 0,1-1 0 0 0,0 0 0 0 0,-1 0 0 0 0,1 1 0 0 0,0-2 0 0 0,0 1 0 0 0,3 1 0 0 0,4-1 0 0 0,-1 0 0 0 0,1 0 0 0 0,0-1 0 0 0,18-3 0 0 0,-14 1 0 0 0,-1-1 0 0 0,0-1 0 0 0,1 0 0 0 0,-2-1 0 0 0,1 0 0 0 0,0-1 0 0 0,-1 0 0 0 0,0-1 0 0 0,-1 0 0 0 0,1-1 0 0 0,10-10 0 0 0,-17 13 0 0 0,70-63 0 0 0,-61 54 0 0 0,-1 0 0 0 0,-1-1 0 0 0,13-21 0 0 0,-24 36 0 0 0,-1 0 0 0 0,0 0 0 0 0,0-1 0 0 0,0 1 0 0 0,1 0 0 0 0,-1-1 0 0 0,0 1 0 0 0,0 0 0 0 0,0-1 0 0 0,0 1 0 0 0,0 0 0 0 0,1-1 0 0 0,-1 1 0 0 0,0 0 0 0 0,0-1 0 0 0,0 1 0 0 0,0 0 0 0 0,0-1 0 0 0,0 1 0 0 0,0 0 0 0 0,0-1 0 0 0,0 1 0 0 0,0 0 0 0 0,-1-1 0 0 0,1 1 0 0 0,0 0 0 0 0,0-1 0 0 0,0 1 0 0 0,0 0 0 0 0,0 0 0 0 0,-1-1 0 0 0,1 1 0 0 0,0 0 0 0 0,0-1 0 0 0,0 1 0 0 0,-1 0 0 0 0,1 0 0 0 0,0-1 0 0 0,0 1 0 0 0,-1 0 0 0 0,1 0 0 0 0,0 0 0 0 0,-1 0 0 0 0,1-1 0 0 0,0 1 0 0 0,-1 0 0 0 0,1 0 0 0 0,0 0 0 0 0,-1 0 0 0 0,1 0 0 0 0,0 0 0 0 0,-1 0 0 0 0,1 0 0 0 0,0 0 0 0 0,-1 0 0 0 0,1 0 0 0 0,0 0 0 0 0,-1 0 0 0 0,1 0 0 0 0,0 0 0 0 0,-1 0 0 0 0,1 0 0 0 0,-1 1 0 0 0,-1-1 0 0 0,0 0 0 0 0,0 0 0 0 0,1 1 0 0 0,-1-1 0 0 0,0 1 0 0 0,0-1 0 0 0,0 1 0 0 0,0 0 0 0 0,1-1 0 0 0,-1 1 0 0 0,0 0 0 0 0,1 0 0 0 0,-1 1 0 0 0,0-1 0 0 0,1 0 0 0 0,0 0 0 0 0,-1 1 0 0 0,1-1 0 0 0,-2 2 0 0 0,-3 5 0 0 0,0 1 0 0 0,-6 9 0 0 0,11-16 0 0 0,-11 17 0 0 0,-27 49 0 0 0,35-60 0 0 0,0 1 0 0 0,1-1 0 0 0,0 1 0 0 0,1 0 0 0 0,-1 0 0 0 0,0 13 0 0 0,2-19 0 0 0,0 1 0 0 0,5 11 0 0 0,-4-14 0 0 0,0 0 0 0 0,1 0 0 0 0,-1 0 0 0 0,1 0 0 0 0,-1 0 0 0 0,1 0 0 0 0,0 0 0 0 0,-1 0 0 0 0,1 0 0 0 0,0 0 0 0 0,0-1 0 0 0,0 1 0 0 0,-1 0 0 0 0,1 0 0 0 0,0-1 0 0 0,0 1 0 0 0,0-1 0 0 0,0 1 0 0 0,0-1 0 0 0,0 1 0 0 0,1-1 0 0 0,-1 1 0 0 0,0-1 0 0 0,0 0 0 0 0,0 0 0 0 0,0 1 0 0 0,0-1 0 0 0,0 0 0 0 0,1 0 0 0 0,0 0 0 0 0,4-1 0 0 0,0 0 0 0 0,0 0 0 0 0,0 0 0 0 0,9-4 0 0 0,-5 1 0 0 0,2 0-49 0 0,0 0-1 0 0,-1-1 1 0 0,0-1-1 0 0,21-12 1 0 0,38-35-487 0 0,-47 33 236 0 0,40-23-1 0 0,-4 5 1520 0 0,-58 38-1210 0 0,-1 0 1 0 0,1 1 0 0 0,-1-1 0 0 0,1 1-1 0 0,-1-1 1 0 0,0 0 0 0 0,1 1 0 0 0,-1-1-1 0 0,0 1 1 0 0,1-1 0 0 0,-1 1-1 0 0,0-1 1 0 0,0 1 0 0 0,0-1 0 0 0,1 1-1 0 0,-1 1 1 0 0,0-2-10 0 0,1 5 0 0 0,-1 1 0 0 0,0-1 0 0 0,0 1 0 0 0,0-1 0 0 0,-1 1 0 0 0,0-1 0 0 0,0 1 0 0 0,0-1 0 0 0,-4 10 0 0 0,1 1 0 0 0,-1 7 0 0 0,5-23 0 0 0,0 1 0 0 0,0-1 0 0 0,-1 0 0 0 0,1 1 0 0 0,0-1 0 0 0,0 1 0 0 0,0-1 0 0 0,0 0 0 0 0,0 1 0 0 0,0-1 0 0 0,0 1 0 0 0,0-1 0 0 0,0 0 0 0 0,0 1 0 0 0,1-1 0 0 0,-1 1 0 0 0,0-1 0 0 0,0 0 0 0 0,0 1 0 0 0,0-1 0 0 0,0 0 0 0 0,1 1 0 0 0,-1-1 0 0 0,0 0 0 0 0,0 1 0 0 0,1-1 0 0 0,-1 0 0 0 0,0 0 0 0 0,1 1 0 0 0,-1-1 0 0 0,0 0 0 0 0,1 0 0 0 0,-1 1 0 0 0,0-1 0 0 0,1 0 0 0 0,-1 0 0 0 0,0 0 0 0 0,1 0 0 0 0,-1 0 0 0 0,1 1 0 0 0,-1-1 0 0 0,0 0 0 0 0,1 0 0 0 0,-1 0 0 0 0,1 0 0 0 0,-1 0 0 0 0,0 0 0 0 0,1 0 0 0 0,0-1 0 0 0,-1 1 0 0 0,5 1 0 0 0,0-1 0 0 0,-1 0 0 0 0,1 0 0 0 0,0 0 0 0 0,-1 0 0 0 0,1-1 0 0 0,0 0 0 0 0,-1 0 0 0 0,1 0 0 0 0,0-1 0 0 0,-1 0 0 0 0,6-2 0 0 0,6-5 0 0 0,29-19 0 0 0,-16 9 0 0 0,-17 12 0 0 0,-5 2 0 0 0,0 0 0 0 0,1 1 0 0 0,0 0 0 0 0,0 1 0 0 0,0-1 0 0 0,12-2 0 0 0,-9 3 0 0 0,-11 3 0 0 0,0 0 0 0 0,1 0 0 0 0,-1 0 0 0 0,0-1 0 0 0,1 1 0 0 0,-1 0 0 0 0,0 0 0 0 0,1 0 0 0 0,-1 0 0 0 0,0 0 0 0 0,1 0 0 0 0,-1 0 0 0 0,0 0 0 0 0,1 0 0 0 0,-1 0 0 0 0,0 0 0 0 0,1 0 0 0 0,-1 0 0 0 0,0 0 0 0 0,1 0 0 0 0,-1 0 0 0 0,0 0 0 0 0,1 0 0 0 0,-1 0 0 0 0,0 1 0 0 0,0-1 0 0 0,1 0 0 0 0,-1 0 0 0 0,0 0 0 0 0,1 1 0 0 0,-1-1 0 0 0,0 0 0 0 0,0 0 0 0 0,1 0 0 0 0,-1 1 0 0 0,0-1 0 0 0,0 0 0 0 0,0 1 0 0 0,1-1 0 0 0,-1 0 0 0 0,0 1 0 0 0,0-1 0 0 0,0 0 0 0 0,0 0 0 0 0,0 1 0 0 0,0-1 0 0 0,0 0 0 0 0,0 1 0 0 0,0-1 0 0 0,0 1 0 0 0,0-1 0 0 0,0 0 0 0 0,0 1 0 0 0,0-1 0 0 0,0 1 0 0 0,1 8 2 0 0,-1-1-1 0 0,0 1 1 0 0,0 0-1 0 0,-1-1 1 0 0,0 1-1 0 0,-1 0 1 0 0,0-1-1 0 0,0 0 1 0 0,-6 14-1 0 0,5-12-14 0 0,0 0 0 0 0,0 0 0 0 0,0 1-1 0 0,2-1 1 0 0,-2 13 0 0 0,3-22-324 0 0,-1 4 118 0 0,1-3-763 0 0,0-3-5073 0 0,4-17 4008 0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5:51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1 384 15663 0 0,'0'0'356'0'0,"1"-1"50"0"0,4-3-170 0 0,0 0 1 0 0,0 0-1 0 0,10-4 1 0 0,10-8-86 0 0,11-11 1437 0 0,-1-1 0 0 0,-1-1 1 0 0,-2-2-1 0 0,42-52 0 0 0,-54 58-1172 0 0,-10 12-69 0 0,1-1 0 0 0,-2 1 0 0 0,0-1 1 0 0,12-25-1 0 0,-20 36-233 0 0,-1 0 0 0 0,1 1 0 0 0,0-1 0 0 0,-1 1 0 0 0,0-1 0 0 0,0 0 0 0 0,0-3 0 0 0,0 6-95 0 0,0-1 490 0 0,-1 0-486 0 0,0 1 0 0 0,1-1-1 0 0,-1 1 1 0 0,0-1 0 0 0,0 1-1 0 0,0 0 1 0 0,0-1 0 0 0,0 1 0 0 0,-1 0-1 0 0,1 0 1 0 0,0 0 0 0 0,0 0 0 0 0,0 0-1 0 0,0 0 1 0 0,0 0 0 0 0,0 0 0 0 0,0 0-1 0 0,-2 1 1 0 0,-19 6 153 0 0,5 0-176 0 0,0 2 0 0 0,1 0 0 0 0,0 0 0 0 0,0 2 0 0 0,1 0 0 0 0,1 1 0 0 0,0 0 0 0 0,0 1 0 0 0,1 1 0 0 0,1 0 0 0 0,0 0 0 0 0,1 1 0 0 0,1 1 0 0 0,0 0 0 0 0,2 0 0 0 0,-9 20 0 0 0,15-32 0 0 0,1 0 0 0 0,0 0 0 0 0,-1 1 0 0 0,2-1 0 0 0,-1 0 0 0 0,0 0 0 0 0,1 1 0 0 0,0-1 0 0 0,0 0 0 0 0,0 0 0 0 0,0 1 0 0 0,1-1 0 0 0,-1 0 0 0 0,1 0 0 0 0,0 0 0 0 0,2 5 0 0 0,-1-6 0 0 0,0 0 0 0 0,0 1 0 0 0,0-1 0 0 0,0 0 0 0 0,0 0 0 0 0,1 0 0 0 0,-1-1 0 0 0,1 1 0 0 0,0-1 0 0 0,0 1 0 0 0,0-1 0 0 0,0 0 0 0 0,0 0 0 0 0,1 0 0 0 0,-1-1 0 0 0,0 1 0 0 0,1-1 0 0 0,5 2 0 0 0,0-1-100 0 0,0 0 1 0 0,0-1-1 0 0,0 0 1 0 0,0 0-1 0 0,1-1 0 0 0,-1 0 1 0 0,0-1-1 0 0,0 0 1 0 0,11-2-1 0 0,1-2-232 0 0,1-2 0 0 0,33-13 0 0 0,-35 10 531 0 0,0-1 0 0 0,0-1 1 0 0,-1-1-1 0 0,-1 0 0 0 0,-1-2 0 0 0,0 0 0 0 0,0 0 1 0 0,-2-2-1 0 0,25-33 0 0 0,-24 27-199 0 0,-27 36 0 0 0,1 1 0 0 0,1 0 0 0 0,-9 16 0 0 0,12-19 0 0 0,1-1 0 0 0,0 1 0 0 0,1 0 0 0 0,0 0 0 0 0,1 0 0 0 0,-2 15 0 0 0,0 9 0 0 0,5-35 0 0 0,0 1 0 0 0,0-1 0 0 0,0 0 0 0 0,0 1 0 0 0,0-1 0 0 0,0 0 0 0 0,0 1 0 0 0,0-1 0 0 0,0 0 0 0 0,0 0 0 0 0,0 1 0 0 0,0-1 0 0 0,0 0 0 0 0,1 1 0 0 0,-1-1 0 0 0,0 0 0 0 0,0 1 0 0 0,0-1 0 0 0,0 0 0 0 0,1 0 0 0 0,-1 1 0 0 0,0-1 0 0 0,0 0 0 0 0,0 0 0 0 0,1 0 0 0 0,-1 1 0 0 0,0-1 0 0 0,0 0 0 0 0,1 0 0 0 0,-1 0 0 0 0,0 0 0 0 0,1 1 0 0 0,-1-1 0 0 0,0 0 0 0 0,0 0 0 0 0,1 0 0 0 0,-1 0 0 0 0,0 0 0 0 0,1 0 0 0 0,-1 0 0 0 0,0 0 0 0 0,1 0 0 0 0,-1 0 0 0 0,0 0 0 0 0,1 0 0 0 0,-1 0 0 0 0,0 0 0 0 0,1 0 0 0 0,-1 0 0 0 0,0-1 0 0 0,0 1 0 0 0,1 0 0 0 0,8-2 0 0 0,-1 0 0 0 0,0 0 0 0 0,1-1 0 0 0,-1 0 0 0 0,0-1 0 0 0,8-4 0 0 0,3-1 0 0 0,5-2 0 0 0,-6 4 0 0 0,-1-1 0 0 0,0-1 0 0 0,25-17 0 0 0,-30 16 0 0 0,26-19 0 0 0,65-38 0 0 0,-103 67 0 0 0,1 0 0 0 0,-1-1 0 0 0,0 1 0 0 0,1 0 0 0 0,-1-1 0 0 0,0 1 0 0 0,1 0 0 0 0,-1 0 0 0 0,0 0 0 0 0,1 0 0 0 0,-1-1 0 0 0,1 1 0 0 0,-1 0 0 0 0,0 0 0 0 0,1 0 0 0 0,-1 0 0 0 0,1 0 0 0 0,-1 0 0 0 0,0 0 0 0 0,1 0 0 0 0,-1 0 0 0 0,1 0 0 0 0,-1 0 0 0 0,1 0 0 0 0,-1 0 0 0 0,0 0 0 0 0,1 1 0 0 0,-1-1 0 0 0,1 0 0 0 0,-1 0 0 0 0,0 0 0 0 0,1 1 0 0 0,-1-1 0 0 0,1 6 0 0 0,0-1 0 0 0,0 0 0 0 0,-1 1 0 0 0,0-1 0 0 0,0 0 0 0 0,0 1 0 0 0,-1-1 0 0 0,1 0 0 0 0,-1 1 0 0 0,-2 5 0 0 0,-4 9 0 0 0,-8 19 0 0 0,5-15 0 0 0,8-14 0 0 0,6-2 0 0 0,-2-7 0 0 0,-1 0 0 0 0,1 0 0 0 0,0-1 0 0 0,0 1 0 0 0,0 0 0 0 0,0-1 0 0 0,0 1 0 0 0,0-1 0 0 0,0 1 0 0 0,0-1 0 0 0,0 0 0 0 0,0 0 0 0 0,0 0 0 0 0,0 0 0 0 0,0 0 0 0 0,0-1 0 0 0,0 1 0 0 0,0 0 0 0 0,0-1 0 0 0,3-1 0 0 0,3 0 0 0 0,-1-1 0 0 0,1 0 0 0 0,12-8 0 0 0,7-7 0 0 0,46-41 0 0 0,11-7 0 0 0,-76 61 0 0 0,-2 0 0 0 0,1 1 0 0 0,0 0 0 0 0,8-4 0 0 0,-15 8 0 0 0,1 0 0 0 0,-1 0 0 0 0,1-1 0 0 0,-1 1 0 0 0,1 0 0 0 0,-1 0 0 0 0,0 0 0 0 0,1 0 0 0 0,-1-1 0 0 0,1 1 0 0 0,-1 0 0 0 0,1 0 0 0 0,-1 0 0 0 0,1 0 0 0 0,-1 0 0 0 0,1 0 0 0 0,-1 0 0 0 0,1 0 0 0 0,-1 0 0 0 0,1 1 0 0 0,-1-1 0 0 0,1 0 0 0 0,-1 0 0 0 0,0 0 0 0 0,1 0 0 0 0,-1 1 0 0 0,1-1 0 0 0,0 7 0 0 0,-1-7 0 0 0,1 10 0 0 0,0-1 0 0 0,-1 1 0 0 0,-1-1 0 0 0,1 1 0 0 0,-2-1 0 0 0,-2 13 0 0 0,-3 25 0 0 0,8-11-876 0 0,1-34 549 0 0,-1-1 0 0 0,1 1 0 0 0,0-1 0 0 0,-1 1 0 0 0,1-1-1 0 0,0 0 1 0 0,0 0 0 0 0,4 2 0 0 0,2-5-1880 0 0,1-3-3550 0 0,1-3-1955 0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5:51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27 24879 0 0,'-13'-17'1141'0'0,"11"13"-27"0"0,2 6-717 0 0,1-2-413 0 0,-1 1 0 0 0,1-1 0 0 0,-1 1 0 0 0,1-1 0 0 0,0 0 0 0 0,-1 1 0 0 0,1-1 0 0 0,-1 1 0 0 0,1-1-1 0 0,0 0 1 0 0,-1 1 0 0 0,1-1 0 0 0,0 0 0 0 0,-1 0 0 0 0,1 0 0 0 0,0 0 0 0 0,0 1 0 0 0,-1-1 0 0 0,1 0 0 0 0,0 0 0 0 0,0 0 0 0 0,-1-1 0 0 0,1 1 0 0 0,0 0-1 0 0,-1 0 1 0 0,1 0 0 0 0,0 0 0 0 0,0-1 0 0 0,-1 1 0 0 0,1 0 0 0 0,-1-1 0 0 0,1 1 0 0 0,1-1 0 0 0,-1 0-614 0 0,9-3-5722 0 0,1-1-2228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4:41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17503 0 0,'0'0'399'0'0,"0"0"60"0"0,0 0 21 0 0,0 0-59 0 0,0 0-136 0 0,0 0 457 0 0,0 0 228 0 0,0 0 43 0 0,2 1-59 0 0,2 2-835 0 0,1-1 181 0 0,-1 1 0 0 0,1-1 0 0 0,0 0 0 0 0,-1 0 0 0 0,1 0 0 0 0,0 0 0 0 0,9 1 1 0 0,-5-3-84 0 0,0 0 0 0 0,0-1 0 0 0,1 1 0 0 0,-1-2 0 0 0,0 1 0 0 0,0-1 0 0 0,9-4 0 0 0,-16 6-913 0 0,-2 0-258 0 0,0 0-56 0 0,0 0-149 0 0,0 0-573 0 0,0 0-253 0 0,0 0-51 0 0,0 0-11 0 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5:52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157 451 17503 0 0,'0'0'803'0'0,"0"0"-18"0"0,0 0-358 0 0,0 0 341 0 0,0 0 205 0 0,1-1 40 0 0,6-2-544 0 0,0-1-1 0 0,0-1 0 0 0,-1 1 0 0 0,0-1 0 0 0,0 0 1 0 0,7-8-1 0 0,40-32-95 0 0,-34 30 425 0 0,20-20 0 0 0,82-112 1346 0 0,-106 127-2144 0 0,-1-1 0 0 0,-1-1 0 0 0,-1 0 0 0 0,10-26 0 0 0,-21 47 0 0 0,-1 0 0 0 0,1-1 0 0 0,-1 1 0 0 0,1 0 0 0 0,-1 0 0 0 0,1 0 0 0 0,-1-1 0 0 0,0 1 0 0 0,1 0 0 0 0,-1-1 0 0 0,0 1 0 0 0,0 0 0 0 0,0 0 0 0 0,0-1 0 0 0,0 1 0 0 0,-1-2 0 0 0,0-1 0 0 0,1 4 12 0 0,1-1 0 0 0,-1 1 0 0 0,0 0 0 0 0,0-1 0 0 0,-1 1 1 0 0,1 0-1 0 0,0-1 0 0 0,0 1 0 0 0,0 0 0 0 0,0-1 0 0 0,0 1 0 0 0,0 0 0 0 0,0-1 0 0 0,0 1 0 0 0,-1 0 0 0 0,1 0 0 0 0,0-1 1 0 0,0 1-1 0 0,0 0 0 0 0,-1 0 0 0 0,1-1 0 0 0,0 1 0 0 0,0 0 0 0 0,-1 0 0 0 0,1-1 0 0 0,0 1 0 0 0,-1 0 0 0 0,1 0 0 0 0,0 0 0 0 0,0 0 1 0 0,-1 0-1 0 0,1-1 0 0 0,0 1 0 0 0,-1 0 0 0 0,1 0 0 0 0,0 0 0 0 0,-1 0 0 0 0,1 0 0 0 0,0 0 0 0 0,-1 0 0 0 0,1 0 0 0 0,0 0 1 0 0,-1 0-1 0 0,1 0 0 0 0,0 1 0 0 0,-1-1 0 0 0,1 0 0 0 0,-1 0 0 0 0,-10 5 836 0 0,7-2-794 0 0,0 0 1 0 0,0 0-1 0 0,1 0 0 0 0,-1 1 1 0 0,1 0-1 0 0,0-1 1 0 0,0 1-1 0 0,0 0 0 0 0,0 1 1 0 0,1-1-1 0 0,-3 6 0 0 0,-4 10-384 0 0,-8 25-1 0 0,12-29 72 0 0,-165 427-857 0 0,55-214 1116 0 0,31-68 0 0 0,72-136 0 0 0,9-18-5 0 0,-5 11-17 0 0,-2 0-1 0 0,-13 19 1 0 0,22-35-349 0 0,1-2-117 0 0,0 0-21 0 0,0 0 66 0 0,11-7 278 0 0,-6 3 165 0 0,-1 0 0 0 0,1 0 0 0 0,-1 0 0 0 0,-1 0 0 0 0,1-1 0 0 0,0 1 0 0 0,-1-1 0 0 0,0 0 0 0 0,2-6 0 0 0,21-52 0 0 0,-19 46 0 0 0,22-57 0 0 0,11-28 0 0 0,-34 83 0 0 0,0-1 0 0 0,-2 0 0 0 0,3-29 0 0 0,-6 38 0 0 0,0 0 0 0 0,-1 0 0 0 0,-2-16 0 0 0,1 24 0 0 0,1 0 0 0 0,-1 1 0 0 0,1-1 0 0 0,-1 1 0 0 0,0-1 0 0 0,0 0 0 0 0,0 1 0 0 0,0 0 0 0 0,0-1 0 0 0,0 1 0 0 0,-1 0 0 0 0,1-1 0 0 0,-1 1 0 0 0,0 0 0 0 0,0 0 0 0 0,0 0 0 0 0,0 1 0 0 0,0-1 0 0 0,0 0 0 0 0,-2-1 0 0 0,2 2 0 0 0,0 1 0 0 0,1-1 0 0 0,-1 0 0 0 0,0 1 0 0 0,0-1 0 0 0,0 1 0 0 0,1 0 0 0 0,-1 0 0 0 0,0-1 0 0 0,0 1 0 0 0,0 0 0 0 0,0 1 0 0 0,0-1 0 0 0,0 0 0 0 0,1 0 0 0 0,-1 1 0 0 0,0-1 0 0 0,0 1 0 0 0,1 0 0 0 0,-1-1 0 0 0,0 1 0 0 0,0 0 0 0 0,-2 2 0 0 0,-2 2 0 0 0,0 0 0 0 0,0 1 0 0 0,0-1 0 0 0,-6 10 0 0 0,-1 0 0 0 0,9-10 0 0 0,-1 0 0 0 0,2-1 0 0 0,-1 1 0 0 0,0 0 0 0 0,1 1 0 0 0,0-1 0 0 0,0 1 0 0 0,1-1 0 0 0,-1 1 0 0 0,1 0 0 0 0,-2 8 0 0 0,5-2 0 0 0,1-9 0 0 0,-1-1 0 0 0,1 1 0 0 0,-1-1 0 0 0,1 1 0 0 0,0-1 0 0 0,0 0 0 0 0,0 0 0 0 0,0 0 0 0 0,1 0 0 0 0,-1 0 0 0 0,0 0 0 0 0,1-1 0 0 0,-1 1 0 0 0,1-1 0 0 0,0 1 0 0 0,-1-1 0 0 0,1 0 0 0 0,0 0 0 0 0,0-1 0 0 0,0 1 0 0 0,4 0 0 0 0,1-1-535 0 0,-1 0 0 0 0,1-1 0 0 0,0 0 0 0 0,8-2 0 0 0,4-2-3563 0 0,28-13-1 0 0,-12 4-1965 0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5:54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22 411 17503 0 0,'0'0'399'0'0,"0"0"60"0"0,0 0 21 0 0,0 0-59 0 0,0 0-136 0 0,-2-8 1427 0 0,2 4-1435 0 0,0 1 1 0 0,0-1-1 0 0,0 1 0 0 0,0-1 0 0 0,0 1 0 0 0,1-1 0 0 0,0 1 0 0 0,0-1 1 0 0,0 1-1 0 0,0-1 0 0 0,2-2 0 0 0,21-39 1215 0 0,-11 22-570 0 0,50-100 1577 0 0,-88 155-2334 0 0,7-8-165 0 0,2 0 0 0 0,-15 29 0 0 0,24-40 0 0 0,1 0 0 0 0,1 0 0 0 0,0 0 0 0 0,1 1 0 0 0,0 0 0 0 0,-2 20 0 0 0,6-30 0 0 0,-1 0 0 0 0,1 0 0 0 0,0 1 0 0 0,1-1 0 0 0,-1 0 0 0 0,1 0 0 0 0,0 1 0 0 0,0-1 0 0 0,0 0 0 0 0,0 0 0 0 0,1 0 0 0 0,-1 0 0 0 0,1 0 0 0 0,3 3 0 0 0,4 4 0 0 0,-4-9 0 0 0,-2-2 0 0 0,2 2 0 0 0,-1 0 0 0 0,1 0 0 0 0,0-1 0 0 0,0 0 0 0 0,0 0 0 0 0,0 0 0 0 0,0 0 0 0 0,0-1 0 0 0,0 0 0 0 0,0 0 0 0 0,0 0 0 0 0,0-1 0 0 0,0 1 0 0 0,0-1 0 0 0,0 0 0 0 0,0-1 0 0 0,-1 1 0 0 0,1-1 0 0 0,7-4 0 0 0,0-1 0 0 0,0-1 0 0 0,0 0 0 0 0,15-15 0 0 0,5-3 0 0 0,-17 15 0 0 0,-2 0 0 0 0,0-2 0 0 0,0 1 0 0 0,-1-2 0 0 0,-1 1 0 0 0,16-25 0 0 0,-30 49 0 0 0,1 0 0 0 0,0 1 0 0 0,1-1 0 0 0,0 23 0 0 0,1-33 0 0 0,0 0 0 0 0,0 1 0 0 0,0-1 0 0 0,0 0 0 0 0,0 1 0 0 0,0-1 0 0 0,1 0 0 0 0,-1 1 0 0 0,0-1 0 0 0,1 0 0 0 0,-1 0 0 0 0,1 1 0 0 0,0-1 0 0 0,-1 0 0 0 0,1 0 0 0 0,0 0 0 0 0,0 0 0 0 0,1 2 0 0 0,1 0 0 0 0,-2-1 0 0 0,0-1 0 0 0,0 0 0 0 0,0 1 0 0 0,0-1 0 0 0,1 0 0 0 0,-1 0 0 0 0,0 0 0 0 0,0 0 0 0 0,1 0 0 0 0,-1 0 0 0 0,1 0 0 0 0,-1 0 0 0 0,1-1 0 0 0,-1 1 0 0 0,1-1 0 0 0,-1 1 0 0 0,1-1 0 0 0,0 1 0 0 0,-1-1 0 0 0,3 0 0 0 0,-1 0 0 0 0,0 0 0 0 0,0-1 0 0 0,0 1 0 0 0,0-1 0 0 0,0 0 0 0 0,0 0 0 0 0,4-1 0 0 0,1-1 0 0 0,2-1 0 0 0,-1 0 0 0 0,1 0 0 0 0,-1-1 0 0 0,0 0 0 0 0,0 0 0 0 0,-1-1 0 0 0,0 0 0 0 0,0-1 0 0 0,0 1 0 0 0,0-2 0 0 0,-1 1 0 0 0,8-12 0 0 0,12-8 0 0 0,-20 23 0 0 0,1 4 0 0 0,-7 1 0 0 0,0 0 0 0 0,0 0 0 0 0,0 0 0 0 0,0 0 0 0 0,-1 1 0 0 0,1-1 0 0 0,0 0 0 0 0,-1 0 0 0 0,1 0 0 0 0,-1 1 0 0 0,1-1 0 0 0,-1 0 0 0 0,0 1 0 0 0,1-1 0 0 0,-1 0 0 0 0,0 1 0 0 0,0-1 0 0 0,0 3 0 0 0,-2 27 0 0 0,1-28 0 0 0,-2 17 0 0 0,2-12 0 0 0,-1 1 0 0 0,1 0 0 0 0,1 14 0 0 0,0-23 0 0 0,0 1 0 0 0,0-1 0 0 0,0 0 0 0 0,0 1 0 0 0,0-1 0 0 0,0 0 0 0 0,0 0 0 0 0,0 1 0 0 0,0-1 0 0 0,0 0 0 0 0,0 1 0 0 0,0-1 0 0 0,0 0 0 0 0,0 0 0 0 0,0 1 0 0 0,0-1 0 0 0,0 0 0 0 0,1 1 0 0 0,-1-1 0 0 0,0 0 0 0 0,0 0 0 0 0,0 1 0 0 0,0-1 0 0 0,1 0 0 0 0,-1 0 0 0 0,0 0 0 0 0,0 1 0 0 0,1-1 0 0 0,-1 0 0 0 0,0 0 0 0 0,0 0 0 0 0,1 0 0 0 0,-1 0 0 0 0,0 0 0 0 0,1 1 0 0 0,-1-1 0 0 0,0 0 0 0 0,0 0 0 0 0,1 0 0 0 0,-1 0 0 0 0,0 0 0 0 0,1 0 0 0 0,-1 0 0 0 0,0 0 0 0 0,1 0 0 0 0,-1 0 0 0 0,0 0 0 0 0,0 0 0 0 0,1-1 0 0 0,-1 1 0 0 0,0 0 0 0 0,1 0 0 0 0,-1 0 0 0 0,0 0 0 0 0,0 0 0 0 0,1-1 0 0 0,6-1 0 0 0,0-1 0 0 0,1-1 0 0 0,-1 1 0 0 0,-1-1 0 0 0,1-1 0 0 0,11-8 0 0 0,35-38 0 0 0,-7 7 0 0 0,-10 11 0 0 0,-36 32 0 0 0,1 1 0 0 0,-1 0 0 0 0,0 0 0 0 0,0-1 0 0 0,1 1 0 0 0,-1 0 0 0 0,0 0 0 0 0,0-1 0 0 0,1 1 0 0 0,-1 0 0 0 0,0 0 0 0 0,0 0 0 0 0,1-1 0 0 0,-1 1 0 0 0,0 0 0 0 0,1 0 0 0 0,-1 0 0 0 0,0 0 0 0 0,1 0 0 0 0,-1 0 0 0 0,1 0 0 0 0,-1 0 0 0 0,0 0 0 0 0,1 0 0 0 0,-1 0 0 0 0,0 0 0 0 0,1 0 0 0 0,-1 0 0 0 0,0 0 0 0 0,1 0 0 0 0,-1 0 0 0 0,0 0 0 0 0,1 0 0 0 0,-1 1 0 0 0,0-1 0 0 0,1 0 0 0 0,-1 0 0 0 0,0 0 0 0 0,0 0 0 0 0,1 1 0 0 0,1 5 0 0 0,-2-2 0 0 0,1 0 0 0 0,0 0 0 0 0,-1 0 0 0 0,0 0 0 0 0,0 0 0 0 0,0 0 0 0 0,0 0 0 0 0,0 0 0 0 0,-2 4 0 0 0,1-3 0 0 0,0 0 0 0 0,1-1 0 0 0,0 1 0 0 0,0 0 0 0 0,0 7 0 0 0,2 8 0 0 0,1-11 0 0 0,-1-8 0 0 0,-1 0 0 0 0,1 0 0 0 0,-1 0 0 0 0,1 0 0 0 0,0-1 0 0 0,0 1 0 0 0,-1 0 0 0 0,1-1 0 0 0,0 0 0 0 0,0 1 0 0 0,0-1 0 0 0,-1 0 0 0 0,1 0 0 0 0,0 0 0 0 0,0 0 0 0 0,0 0 0 0 0,0 0 0 0 0,0 0 0 0 0,-1-1 0 0 0,5 0 0 0 0,3-2 0 0 0,0 0 0 0 0,15-8 0 0 0,-2 0 0 0 0,0-1 0 0 0,0 0 0 0 0,-2-2 0 0 0,0-1 0 0 0,31-29 0 0 0,-37 30 0 0 0,-1-1 0 0 0,0 0 0 0 0,-2 0 0 0 0,1-2 0 0 0,-2 1 0 0 0,0-1 0 0 0,13-33 0 0 0,19-61 0 0 0,-42 111 0 0 0,0 0 0 0 0,0 0 0 0 0,0 0 0 0 0,0 0 0 0 0,1 0 0 0 0,-1 0 0 0 0,0 0 0 0 0,0 0 0 0 0,0 0 0 0 0,0 0 0 0 0,0 0 0 0 0,0 0 0 0 0,0 0 0 0 0,0 0 0 0 0,0 0 0 0 0,0 0 0 0 0,0 0 0 0 0,0 0 0 0 0,0 0 0 0 0,0 1 0 0 0,0-1 0 0 0,0 0 0 0 0,1 0 0 0 0,-1 0 0 0 0,0 0 0 0 0,0 0 0 0 0,0-1 0 0 0,0 1 0 0 0,0 0 0 0 0,0 0 0 0 0,0 0 0 0 0,0 0 0 0 0,0 0 0 0 0,0 0 0 0 0,0 0 0 0 0,0 0 0 0 0,0 0 0 0 0,0 0 0 0 0,0 0 0 0 0,1 0 0 0 0,-1 0 0 0 0,0 0 0 0 0,0 0 0 0 0,0 0 0 0 0,0 0 0 0 0,0 0 0 0 0,0 0 0 0 0,0 0 0 0 0,0 0 0 0 0,0 0 0 0 0,0 0 0 0 0,0-1 0 0 0,0 1 0 0 0,0 0 0 0 0,0 0 0 0 0,0 0 0 0 0,0 0 0 0 0,0 0 0 0 0,0 0 0 0 0,0 0 0 0 0,0 0 0 0 0,0 0 0 0 0,2 9 0 0 0,0 14 0 0 0,-5 11 0 0 0,-1 1 0 0 0,-2 0 0 0 0,-1-1 0 0 0,-2 0 0 0 0,-19 49 0 0 0,19-62 0 0 0,4-6 0 0 0,-1 0 0 0 0,-14 23 0 0 0,16-32 0 0 0,5-12 0 0 0,5-9 0 0 0,1 1 0 0 0,1-1 0 0 0,0 1 0 0 0,17-21 0 0 0,45-48 0 0 0,-66 77 0 0 0,1 1 0 0 0,0 0 0 0 0,0 1 0 0 0,0-1 0 0 0,1 1 0 0 0,-1 0 0 0 0,1 0 0 0 0,0 0 0 0 0,0 1 0 0 0,0 0 0 0 0,1 0 0 0 0,11-3 0 0 0,-3 4 0 0 0,-11 4 0 0 0,-2 0 0 0 0,0-2 0 0 0,-1 1 0 0 0,0-1 0 0 0,1 0 0 0 0,-1 1 0 0 0,1 0 0 0 0,-1-1 0 0 0,0 1 0 0 0,1 0 0 0 0,-1-1 0 0 0,0 1 0 0 0,0 0 0 0 0,0 0 0 0 0,0 0 0 0 0,0 0 0 0 0,0 0 0 0 0,0 0 0 0 0,0 1 0 0 0,1 1 0 0 0,0 1 0 0 0,1-1 0 0 0,-2-2 0 0 0,-1 0 0 0 0,1 0 0 0 0,0 0 0 0 0,-1 0 0 0 0,1 0 0 0 0,0 1 0 0 0,-1-1 0 0 0,0 0 0 0 0,1 0 0 0 0,-1 1 0 0 0,0-1 0 0 0,0 0 0 0 0,1 1 0 0 0,-1-1 0 0 0,0 0 0 0 0,0 1 0 0 0,-1-1 0 0 0,1 2 0 0 0,1 5 0 0 0,-1 16 0 0 0,1-22 0 0 0,-1-1 0 0 0,0-1 0 0 0,0 1 0 0 0,0 0 0 0 0,0-1 0 0 0,0 1 0 0 0,0 0 0 0 0,0-1 0 0 0,0 1 0 0 0,0-1 0 0 0,0 1 0 0 0,-1 0 0 0 0,1-1 0 0 0,0 1 0 0 0,0 0 0 0 0,-1-1 0 0 0,1 1 0 0 0,0-1 0 0 0,-1 1 0 0 0,1-1 0 0 0,0 1 0 0 0,-1-1 0 0 0,1 1 0 0 0,-1-1 0 0 0,0 1 0 0 0,-1 2 0 0 0,0-1 0 0 0,1 1 0 0 0,-2-1 0 0 0,1 0 0 0 0,0 0 0 0 0,0 0 0 0 0,-1 0 0 0 0,1 0 0 0 0,-1 0 0 0 0,1 0 0 0 0,-1-1 0 0 0,0 0 0 0 0,1 1 0 0 0,-7 0 0 0 0,-43 14 0 0 0,44-14 0 0 0,0-2 0 0 0,5-1 0 0 0,7 7 0 0 0,-1 3 0 0 0,-3-8 0 0 0,0-1 0 0 0,0 0 0 0 0,0 1 0 0 0,0-1 0 0 0,0 0 0 0 0,0 1 0 0 0,0-1 0 0 0,0 0 0 0 0,0 1 0 0 0,0-1 0 0 0,0 0 0 0 0,1 0 0 0 0,-1 1 0 0 0,0-1 0 0 0,0 0 0 0 0,0 1 0 0 0,0-1 0 0 0,0 0 0 0 0,1 0 0 0 0,-1 1 0 0 0,0-1 0 0 0,0 0 0 0 0,1 0 0 0 0,-1 0 0 0 0,0 1 0 0 0,0-1 0 0 0,1 0 0 0 0,-1 0 0 0 0,4-2 0 0 0,-4 1 0 0 0,0 1 0 0 0,1 0 0 0 0,-1 0 0 0 0,0 0 0 0 0,0-1 0 0 0,0 1 0 0 0,0 0 0 0 0,1 0 0 0 0,-1 0 0 0 0,0 0 0 0 0,0 0 0 0 0,0-1 0 0 0,1 1 0 0 0,-1 0 0 0 0,0 0 0 0 0,0 0 0 0 0,1 0 0 0 0,-1 0 0 0 0,0 0 0 0 0,0 0 0 0 0,1 0 0 0 0,-1 0 0 0 0,0 0 0 0 0,0 0 0 0 0,1 0 0 0 0,-1 0 0 0 0,0 0 0 0 0,0 0 0 0 0,0 0 0 0 0,1 0 0 0 0,-1 0 0 0 0,0 0 0 0 0,0 0 0 0 0,1 1 0 0 0,2 11 0 0 0,-2-7 0 0 0,1 5 0 0 0,-1-9 0 0 0,-1 1 0 0 0,1-1 0 0 0,-1 1 0 0 0,1 0 0 0 0,0-1 0 0 0,-1 0 0 0 0,1 1 0 0 0,0-1 0 0 0,0 1 0 0 0,0-1 0 0 0,0 0 0 0 0,0 0 0 0 0,1 0 0 0 0,0 2 0 0 0,2 0 0 0 0,3 4 0 0 0,9 7 0 0 0,-1-1 0 0 0,-12-12 0 0 0,12 17 0 0 0,-10-12-64 0 0,-4-5-11 0 0,-1-1-1 0 0,1 0 1 0 0,0 1-1 0 0,-1-1 1 0 0,1 0-1 0 0,-1 1 1 0 0,1-1-1 0 0,-1 0 1 0 0,1 0 0 0 0,0 0-1 0 0,-1 0 1 0 0,1 0-1 0 0,-1 0 1 0 0,1 1-1 0 0,0-1 1 0 0,-1-1-1 0 0,1 1 1 0 0,0 0-1 0 0,-1 0 1 0 0,1 0 0 0 0,-1 0-1 0 0,1 0 1 0 0,0 0-1 0 0,-1-1 1 0 0,1 1-1 0 0,-1 0 1 0 0,1-1-1 0 0,-1 1 1 0 0,1 0-1 0 0,0-1 1 0 0,15-12-3317 0 0,-10 5-2597 0 0,1-3-1723 0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5:55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86 13823 0 0,'0'0'315'0'0,"6"-7"426"0"0,14-15-285 0 0,-17 18 394 0 0,1-1 0 0 0,-1 0 0 0 0,1 0 0 0 0,2-6 0 0 0,-6 9 615 0 0,1 1-1168 0 0,-1 0 1 0 0,0 0 0 0 0,0 1-1 0 0,0-1 1 0 0,1 0 0 0 0,-1 0-1 0 0,0 0 1 0 0,0 0 0 0 0,0 0-1 0 0,0 0 1 0 0,0 0-1 0 0,-1 0 1 0 0,1 0 0 0 0,0 0-1 0 0,0 0 1 0 0,-1 0 0 0 0,1 0-1 0 0,-1 0 1 0 0,1 0-1 0 0,0 1 1 0 0,-2-2 0 0 0,0 1-298 0 0,0 0 1 0 0,0 1 0 0 0,0 0-1 0 0,0-1 1 0 0,0 1 0 0 0,0 0-1 0 0,0 0 1 0 0,0 0-1 0 0,-1 0 1 0 0,1 0 0 0 0,0 1-1 0 0,0-1 1 0 0,0 1 0 0 0,0-1-1 0 0,0 1 1 0 0,0 0 0 0 0,-3 1-1 0 0,-3 2 312 0 0,-1 0 1 0 0,-14 10-1 0 0,-13 8 157 0 0,25-16-307 0 0,0 1 0 0 0,0 0 0 0 0,-19 17 0 0 0,23-16-162 0 0,7-7 0 0 0,-1-1-1 0 0,1 0 1 0 0,0 1-1 0 0,-1-1 1 0 0,1 1 0 0 0,0-1-1 0 0,-1 0 1 0 0,1 1 0 0 0,0-1-1 0 0,0 1 1 0 0,0-1-1 0 0,-1 1 1 0 0,1-1 0 0 0,0 1-1 0 0,0-1 1 0 0,0 1-1 0 0,0-1 1 0 0,0 1 0 0 0,0-1-1 0 0,0 1 1 0 0,0 0-1 0 0,0-1 1 0 0,0 1 0 0 0,0-1-1 0 0,0 1 1 0 0,0-1 0 0 0,0 1-1 0 0,1-1 1 0 0,-1 1-1 0 0,0-1 1 0 0,0 1 0 0 0,1 0-1 0 0,0 0-50 0 0,0 1 4 0 0,0 0 1 0 0,0 0-1 0 0,0 0 1 0 0,0 0-1 0 0,1 0 1 0 0,-1 0-1 0 0,1 0 1 0 0,0-1-1 0 0,-1 1 0 0 0,1 0 1 0 0,0-1-1 0 0,0 1 1 0 0,0-1-1 0 0,0 0 1 0 0,4 2-1 0 0,5 2-289 0 0,0-1 0 0 0,12 3-1 0 0,-4-1 163 0 0,2 1 174 0 0,-14-6 0 0 0,-1 1 0 0 0,1 0 0 0 0,-1 0 0 0 0,0 1 0 0 0,0 0 0 0 0,0 0 0 0 0,0 1 0 0 0,10 7 0 0 0,-6 0 0 0 0,-10-6 0 0 0,0-2 0 0 0,1 0 35 0 0,0-1-1 0 0,-1 1 1 0 0,1-1-1 0 0,-1 1 1 0 0,0 0 0 0 0,0-1-1 0 0,0 1 1 0 0,0 0-1 0 0,0-1 1 0 0,0 1 0 0 0,-1-1-1 0 0,1 1 1 0 0,-1 0-1 0 0,0-1 1 0 0,0 1 0 0 0,0-1-1 0 0,0 0 1 0 0,0 1-1 0 0,0-1 1 0 0,-1 0 0 0 0,1 1-1 0 0,-1-1 1 0 0,1 0-1 0 0,-1 0 1 0 0,0-1 0 0 0,-4 5-1 0 0,-3 0 141 0 0,-1 0-1 0 0,1-1 1 0 0,-1 0 0 0 0,0 0-1 0 0,-12 3 1 0 0,16-6-165 0 0,1 0-353 0 0,0 0 1 0 0,0-1-1 0 0,-1 0 1 0 0,1 0-1 0 0,0 0 0 0 0,0-1 1 0 0,-10 0-1 0 0,9 0-410 0 0,1-1-1 0 0,-1 0 0 0 0,1 0 1 0 0,0 0-1 0 0,0 0 1 0 0,0-1-1 0 0,0 0 1 0 0,0 0-1 0 0,0-1 0 0 0,0 1 1 0 0,-8-7-1 0 0,11 8-6958 0 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5:55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335 228 21191 0 0,'0'0'480'0'0,"0"0"67"0"0,0 0 31 0 0,0 2-56 0 0,-26 68 270 0 0,5-12 569 0 0,9-27-652 0 0,-1 0 1 0 0,-29 48-1 0 0,-19 50-690 0 0,38-77-22 0 0,-22 59 3 0 0,-17 36 0 0 0,59-141 19 0 0,1-4-43 0 0,1 1-1 0 0,-1 0 1 0 0,1-1-1 0 0,-1 1 1 0 0,0-1-1 0 0,0 0 1 0 0,0 0-1 0 0,-3 3 1 0 0,4-4-1027 0 0,-3-14-3230 0 0,2-3-3906 0 0</inkml:trace>
  <inkml:trace contextRef="#ctx0" brushRef="#br0" timeOffset="1">300 26 23039 0 0,'-8'0'512'0'0,"0"0"96"0"0,2-2 32 0 0,6 2 0 0 0,0 0-512 0 0,0 0-128 0 0,0 0 0 0 0,0 0 0 0 0,0 0 432 0 0,0 0 64 0 0,0 0 16 0 0,0 0 0 0 0,0 0-1232 0 0,0 0-240 0 0,6-9-56 0 0,-1-6-9016 0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5:5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75 145 15663 0 0,'2'-1'719'0'0,"8"-6"-182"0"0,-1-1 1 0 0,1 0-1 0 0,9-11 1 0 0,-1-2 4782 0 0,-18 21-5303 0 0,0 0 0 0 0,0 0-1 0 0,0 0 1 0 0,0 0 0 0 0,0 0-1 0 0,1 0 1 0 0,-1 0 0 0 0,0 0-1 0 0,0-1 1 0 0,0 1 0 0 0,0 0-1 0 0,0 0 1 0 0,0 0-1 0 0,1 0 1 0 0,-1 0 0 0 0,0 0-1 0 0,0 0 1 0 0,0-1 0 0 0,0 1-1 0 0,0 0 1 0 0,0 0 0 0 0,0 0-1 0 0,0 0 1 0 0,0 0 0 0 0,0-1-1 0 0,0 1 1 0 0,0 0 0 0 0,0 0-1 0 0,0 0 1 0 0,0 0-1 0 0,0-1 1 0 0,0 1 0 0 0,0 0-1 0 0,0 0 1 0 0,0 0 0 0 0,0 0-1 0 0,0 0 1 0 0,0-1 0 0 0,0 1-1 0 0,0 0 1 0 0,0 0 0 0 0,0 0-1 0 0,0 0 1 0 0,0 0-1 0 0,-1-1 1 0 0,-7 5 1257 0 0,-11 11 449 0 0,-66 90-1723 0 0,80-96 0 0 0,0 0 0 0 0,1 0 0 0 0,0 1 0 0 0,0-1 0 0 0,0 1 0 0 0,-1 10 0 0 0,4 1 0 0 0,1-20 0 0 0,0-1 0 0 0,0 1 0 0 0,0-1 0 0 0,0 0 0 0 0,0 1 0 0 0,0-1 0 0 0,0 1 0 0 0,0-1 0 0 0,0 0 0 0 0,1 1 0 0 0,-1-1 0 0 0,0 1 0 0 0,0-1 0 0 0,0 0 0 0 0,0 1 0 0 0,1-1 0 0 0,-1 1 0 0 0,0-1 0 0 0,0 0 0 0 0,1 1 0 0 0,-1-1 0 0 0,0 0 0 0 0,0 0 0 0 0,1 1 0 0 0,-1-1 0 0 0,0 0 0 0 0,1 0 0 0 0,0 1 0 0 0,3-2 0 0 0,1 0 0 0 0,1 0 0 0 0,0-1 0 0 0,-1 0 0 0 0,1 0 0 0 0,-1 0 0 0 0,1 0 0 0 0,-1-1 0 0 0,8-5 0 0 0,-1-1 0 0 0,1 0 0 0 0,11-12 0 0 0,-15 12 127 0 0,-1 0 0 0 0,0 0 0 0 0,0 0 0 0 0,-1-1 0 0 0,0-1 0 0 0,-1 1 0 0 0,0-1 0 0 0,-1 0 0 0 0,0 0 0 0 0,-1 0 0 0 0,0-1 0 0 0,0 0 0 0 0,-1 0 0 0 0,-1 0 0 0 0,2-18 0 0 0,-2 12-108 0 0,0-12-22 0 0,-2 24 3 0 0,2 13 0 0 0,0-4 0 0 0,-1 0 0 0 0,1 0 0 0 0,0 0 0 0 0,0-1 0 0 0,0 1 0 0 0,0-1 0 0 0,0 0 0 0 0,0 1 0 0 0,1-1 0 0 0,-1 0 0 0 0,1 0 0 0 0,0-1 0 0 0,-1 1 0 0 0,1 0 0 0 0,0-1 0 0 0,0 0 0 0 0,0 1 0 0 0,0-1 0 0 0,0 0 0 0 0,5 0 0 0 0,6 2 0 0 0,1-2 0 0 0,-1 0 0 0 0,20 0 0 0 0,3-1 0 0 0,-6 1 0 0 0,-22-1 0 0 0,0 0 0 0 0,0 1 0 0 0,0 0 0 0 0,0 0 0 0 0,0 1 0 0 0,11 3 0 0 0,-18-4 0 0 0,0 0 0 0 0,0 0 0 0 0,0 0 0 0 0,0 0 0 0 0,-1 0 0 0 0,1 0 0 0 0,3 3 0 0 0,-1 4 0 0 0,-4-4 0 0 0,1-2 0 0 0,0 0 0 0 0,-1 0 0 0 0,0 1 0 0 0,1-1 0 0 0,-1 0 0 0 0,0 1 0 0 0,0-1 0 0 0,-1 0 0 0 0,1 1 0 0 0,0-1 0 0 0,-1 0 0 0 0,1 1 0 0 0,-1-1 0 0 0,0 0 0 0 0,0 0 0 0 0,-1 4 0 0 0,-4 4 0 0 0,0 0 0 0 0,-6 9 0 0 0,9-14 0 0 0,-7 7 0 0 0,0-1 0 0 0,-1 0 0 0 0,0 0 0 0 0,0-1 0 0 0,-25 17 0 0 0,35-27 0 0 0,6-4 0 0 0,8-7 0 0 0,15-8 0 0 0,36-33 0 0 0,-43 34 0 0 0,1 0 0 0 0,46-28 0 0 0,-66 45 0 0 0,19-11 0 0 0,35-13 0 0 0,-50 23 0 0 0,-1 0 0 0 0,1 1 0 0 0,0-1 0 0 0,0 1 0 0 0,-1 0 0 0 0,1 0 0 0 0,0 1 0 0 0,0 0 0 0 0,0 0 0 0 0,0 0 0 0 0,0 1 0 0 0,6 1 0 0 0,-10-1-5 0 0,0 0-1 0 0,0-1 1 0 0,0 1 0 0 0,0 0 0 0 0,0 0-1 0 0,0 0 1 0 0,-1 1 0 0 0,1-1-1 0 0,0 0 1 0 0,-1 1 0 0 0,1-1 0 0 0,-1 1-1 0 0,1-1 1 0 0,-1 1 0 0 0,0 0-1 0 0,2 2 1 0 0,-2-1-20 0 0,1 1 0 0 0,-1-1 1 0 0,0 0-1 0 0,0 1 0 0 0,0 0 0 0 0,0-1 1 0 0,-1 1-1 0 0,1 6 0 0 0,-1-2-31 0 0,0-1-1 0 0,-1 0 1 0 0,0 0 0 0 0,0 0 0 0 0,-1 0-1 0 0,0 0 1 0 0,0 0 0 0 0,0 0-1 0 0,-4 7 1 0 0,4-13-186 0 0,1 1 0 0 0,0-1-1 0 0,0 1 1 0 0,-1-1 0 0 0,1 0 0 0 0,-1 1 0 0 0,1-1 0 0 0,-1 0-1 0 0,0 0 1 0 0,1 0 0 0 0,-1 0 0 0 0,0-1 0 0 0,0 1-1 0 0,0 0 1 0 0,1-1 0 0 0,-1 1 0 0 0,0-1 0 0 0,0 0 0 0 0,0 0-1 0 0,0 1 1 0 0,0-1 0 0 0,0 0 0 0 0,0-1 0 0 0,0 1-1 0 0,0 0 1 0 0,1 0 0 0 0,-5-2 0 0 0,-11-6-1805 0 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5:57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242 181 13823 0 0,'1'-1'630'0'0,"7"-7"-172"0"0,-1 0 0 0 0,-1 0 0 0 0,0-1 0 0 0,0 1 1 0 0,8-16-1 0 0,-12 20-63 0 0,-1 0 1 0 0,1 0-1 0 0,-1 1 0 0 0,1-1 1 0 0,-1 0-1 0 0,0 0 1 0 0,0 0-1 0 0,-1 0 1 0 0,1 0-1 0 0,-1-1 0 0 0,0 1 1 0 0,0 0-1 0 0,-1 0 1 0 0,1 0-1 0 0,-1 0 0 0 0,0 0 1 0 0,-2-7-1 0 0,2 9-210 0 0,0 0 0 0 0,-1-1 0 0 0,1 1 0 0 0,-1 0 0 0 0,0 0-1 0 0,1 0 1 0 0,-1 0 0 0 0,0 0 0 0 0,0 1 0 0 0,0-1 0 0 0,0 0 0 0 0,-1 1 0 0 0,1 0 0 0 0,0-1-1 0 0,-1 1 1 0 0,1 0 0 0 0,-1 0 0 0 0,1 0 0 0 0,-4 0 0 0 0,2 0-76 0 0,1 1-1 0 0,0-1 1 0 0,-1 1 0 0 0,1 0-1 0 0,0 0 1 0 0,-1 0 0 0 0,1 0-1 0 0,-1 1 1 0 0,1 0 0 0 0,0-1-1 0 0,0 1 1 0 0,-1 0 0 0 0,1 1-1 0 0,-6 2 1 0 0,-12 7-90 0 0,14-8-20 0 0,-1 1 0 0 0,1 1 1 0 0,-8 5-1 0 0,-1 3-139 0 0,1 1 1 0 0,0 0-1 0 0,2 0 1 0 0,-1 2-1 0 0,-21 33 1 0 0,31-42 87 0 0,0-1 0 0 0,0 1 0 0 0,1 1-1 0 0,0-1 1 0 0,0 0 0 0 0,1 1 0 0 0,0-1 0 0 0,0 1 0 0 0,1 0 0 0 0,0 0 0 0 0,0 0 0 0 0,1 0 0 0 0,0-1 0 0 0,0 1 0 0 0,1 0 0 0 0,0 0 0 0 0,0 0-1 0 0,4 10 1 0 0,-4-15 46 0 0,0 0 0 0 0,0 0 0 0 0,1 0 0 0 0,-1 0 0 0 0,1 0 0 0 0,0 0 0 0 0,0-1 0 0 0,0 1-1 0 0,0 0 1 0 0,0-1 0 0 0,1 0 0 0 0,-1 1 0 0 0,1-1 0 0 0,-1 0 0 0 0,1-1 0 0 0,0 1 0 0 0,0 0 0 0 0,0-1-1 0 0,0 1 1 0 0,0-1 0 0 0,0 0 0 0 0,0 0 0 0 0,1 0 0 0 0,-1-1 0 0 0,4 1 0 0 0,-1 0 5 0 0,0-1 1 0 0,0 0-1 0 0,-1-1 1 0 0,1 0 0 0 0,0 0-1 0 0,-1 0 1 0 0,1 0-1 0 0,0-1 1 0 0,-1 0-1 0 0,0 0 1 0 0,0 0-1 0 0,1-1 1 0 0,-1 0 0 0 0,5-4-1 0 0,27-19 610 0 0,-1-2 0 0 0,56-58 0 0 0,-78 68-568 0 0,0 0 1 0 0,-2-1-1 0 0,18-34 1 0 0,-24 41-43 0 0,-1 2 1 0 0,-27 33 72 0 0,9-1 232 0 0,0 0 0 0 0,1 2-1 0 0,-8 25 1 0 0,12-30-928 0 0,6-13 569 0 0,0-1 1 0 0,0 1-1 0 0,1 0 1 0 0,0 0 0 0 0,0 0-1 0 0,1 0 1 0 0,-1 0-1 0 0,1 0 1 0 0,1 0 0 0 0,-1 0-1 0 0,2 7 1 0 0,-1-10 55 0 0,-1-1 1 0 0,1 1-1 0 0,-1-1 1 0 0,1 0 0 0 0,0 1-1 0 0,0-1 1 0 0,0 0-1 0 0,0 0 1 0 0,1 0-1 0 0,-1 0 1 0 0,0 0-1 0 0,1 0 1 0 0,0 0-1 0 0,-1 0 1 0 0,1-1-1 0 0,0 1 1 0 0,0 0 0 0 0,0-1-1 0 0,0 0 1 0 0,0 1-1 0 0,0-1 1 0 0,0 0-1 0 0,1 0 1 0 0,-1 0-1 0 0,0 0 1 0 0,0-1-1 0 0,1 1 1 0 0,-1-1 0 0 0,5 1-1 0 0,2-1-1 0 0,-1 0 0 0 0,1-1 0 0 0,-1 0 0 0 0,1-1 0 0 0,-1 0 0 0 0,1 0 0 0 0,-1-1 0 0 0,0 1 0 0 0,0-2 0 0 0,0 1 0 0 0,-1-1 0 0 0,13-9 0 0 0,5-6 0 0 0,0 0 0 0 0,24-27 0 0 0,-38 36 0 0 0,23-25 201 0 0,40-54-1 0 0,-63 73 238 0 0,-3 6 321 0 0,-14 26-365 0 0,-3 7-394 0 0,0 1 0 0 0,-6 35 0 0 0,13-51-11 0 0,0 0-1 0 0,1 1 1 0 0,0-1-1 0 0,1 1 1 0 0,0-1-1 0 0,0 0 1 0 0,3 14-1 0 0,-3-19 0 0 0,1 0 1 0 0,0 0-1 0 0,0-1 0 0 0,0 1 0 0 0,0 0 0 0 0,0-1 0 0 0,0 1 0 0 0,1-1 0 0 0,-1 0 0 0 0,1 1 0 0 0,0-1 0 0 0,0 0 1 0 0,0 0-1 0 0,0 0 0 0 0,0 0 0 0 0,0 0 0 0 0,0 0 0 0 0,1-1 0 0 0,-1 1 0 0 0,0-1 0 0 0,1 0 0 0 0,0 0 0 0 0,-1 0 1 0 0,1 0-1 0 0,5 1 0 0 0,-1-1-24 0 0,0 0 1 0 0,0-1 0 0 0,0 0 0 0 0,0 0 0 0 0,0-1-1 0 0,0 1 1 0 0,0-2 0 0 0,0 1 0 0 0,-1-1 0 0 0,1 0-1 0 0,0 0 1 0 0,-1-1 0 0 0,10-5 0 0 0,5-4-253 0 0,-1 0-1 0 0,31-26 1 0 0,-38 28 410 0 0,0-2 0 0 0,-1 0 1 0 0,-1 0-1 0 0,0-1 0 0 0,-1-1 0 0 0,10-15 0 0 0,-5 2 179 0 0,-1 0 1 0 0,15-42-1 0 0,-26 58-301 0 0,-2 2 0 0 0,-5 6 0 0 0,3 3 0 0 0,0 1 0 0 0,-1-1 0 0 0,1 0 0 0 0,0 1 0 0 0,0 0 0 0 0,0-1 0 0 0,-1 1 0 0 0,1 0 0 0 0,0-1 0 0 0,0 1 0 0 0,0 0 0 0 0,0 0 0 0 0,0 0 0 0 0,1 0 0 0 0,-1 0 0 0 0,0 0 0 0 0,0 0 0 0 0,1 0 0 0 0,-2 2 0 0 0,-10 23 0 0 0,10-20 0 0 0,1-1 0 0 0,0 1 0 0 0,-1 9 0 0 0,2-4 0 0 0,0-10-13 0 0,0 1 0 0 0,0-1 1 0 0,0 1-1 0 0,1-1 0 0 0,-1 0 0 0 0,0 1 0 0 0,1-1 1 0 0,-1 0-1 0 0,1 1 0 0 0,-1-1 0 0 0,1 0 0 0 0,0 1 1 0 0,-1-1-1 0 0,1 0 0 0 0,0 0 0 0 0,1 1 0 0 0,0 1-170 0 0,-1-2-292 0 0,-1-1-33 0 0,2 0 253 0 0,-1 0 1 0 0,1 0-1 0 0,-1 0 0 0 0,1 0 1 0 0,-1 0-1 0 0,1 0 0 0 0,-1-1 1 0 0,1 1-1 0 0,-1-1 0 0 0,1 1 1 0 0,-1-1-1 0 0,0 0 0 0 0,1 0 1 0 0,-1 1-1 0 0,0-1 0 0 0,0 0 1 0 0,1 0-1 0 0,-1 0 0 0 0,1-2 1 0 0,11-12-8957 0 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5:58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340 438 13823 0 0,'0'0'315'0'0,"0"0"45"0"0,1 0 21 0 0,2-2-242 0 0,11-12 268 0 0,-11 11-358 0 0,7-10 2654 0 0,-9 12-1681 0 0,-2-7 3005 0 0,1 6-3899 0 0,0 1 1 0 0,-1-1 0 0 0,0 0-1 0 0,1 0 1 0 0,-1 0-1 0 0,0 1 1 0 0,0-1 0 0 0,0 0-1 0 0,0 1 1 0 0,0-1-1 0 0,0 1 1 0 0,0 0-1 0 0,-1-1 1 0 0,1 1 0 0 0,-1 0-1 0 0,1-1 1 0 0,-1 1-1 0 0,1 0 1 0 0,-1 0 0 0 0,1 0-1 0 0,-1 1 1 0 0,0-1-1 0 0,0 0 1 0 0,1 1-1 0 0,-1-1 1 0 0,0 1 0 0 0,0-1-1 0 0,0 1 1 0 0,0 0-1 0 0,0 0 1 0 0,0 0 0 0 0,1 0-1 0 0,-4 0 1 0 0,-10 2 20 0 0,0 0 1 0 0,1 1-1 0 0,-1 1 0 0 0,0 0 1 0 0,1 1-1 0 0,-14 7 0 0 0,-2 3 361 0 0,-46 31 0 0 0,64-39-510 0 0,2 1 0 0 0,-1 1 0 0 0,-17 17 0 0 0,25-22 0 0 0,-1 0 0 0 0,1 1 0 0 0,-1 0 0 0 0,1-1 0 0 0,1 1 0 0 0,-1 0 0 0 0,1 0 0 0 0,0 1 0 0 0,0-1 0 0 0,0 0 0 0 0,-1 11 0 0 0,1-5-8 0 0,-2 26-107 0 0,4-34 93 0 0,0-1 1 0 0,0 0 0 0 0,1 1-1 0 0,-1-1 1 0 0,0 0-1 0 0,1 1 1 0 0,-1-1 0 0 0,1 0-1 0 0,0 0 1 0 0,0 0 0 0 0,0 1-1 0 0,2 2 1 0 0,0-1-68 0 0,-1 0 1 0 0,1-1 0 0 0,0 1-1 0 0,0-1 1 0 0,0 0 0 0 0,0 0-1 0 0,1 0 1 0 0,-1 0-1 0 0,1-1 1 0 0,0 1 0 0 0,0-1-1 0 0,0 0 1 0 0,0 0 0 0 0,0-1-1 0 0,0 1 1 0 0,0-1-1 0 0,5 1 1 0 0,2 1 88 0 0,0-1 0 0 0,0 0 0 0 0,0-1 0 0 0,0 0 0 0 0,0 0 0 0 0,1-2 0 0 0,-1 1 0 0 0,0-1 0 0 0,0-1 0 0 0,0 0 0 0 0,0-1 0 0 0,0 0 0 0 0,18-8 0 0 0,-16 5 62 0 0,-7 4 58 0 0,0 0 0 0 0,-1-1 0 0 0,0 0 0 0 0,0 0 1 0 0,0 0-1 0 0,0-1 0 0 0,0 1 0 0 0,0-1 1 0 0,-1 0-1 0 0,8-9 0 0 0,7-11 169 0 0,-13 17-236 0 0,0 0 1 0 0,-1 0-1 0 0,0 0 0 0 0,-1-1 0 0 0,8-14 0 0 0,-6 2-53 0 0,0-1 0 0 0,0 0 0 0 0,-2-1 0 0 0,-1 1 0 0 0,-1-1 0 0 0,0 1 0 0 0,-2-1 0 0 0,-1 0 0 0 0,0 1 0 0 0,-1-1 0 0 0,-2 1 0 0 0,0-1 0 0 0,-1 1 0 0 0,-1 0 0 0 0,-2 1 0 0 0,1 0 0 0 0,-2 0 0 0 0,-15-24 0 0 0,20 38 0 0 0,-1 0 0 0 0,0 0 0 0 0,0 1 0 0 0,0 0 0 0 0,-1 0 0 0 0,0 1 0 0 0,0-1 0 0 0,0 1 0 0 0,0 1 0 0 0,-14-7 0 0 0,12 7 0 0 0,7 1 0 0 0,6 0 0 0 0,8 0 0 0 0,9 0 0 0 0,37-10 0 0 0,-6 2 0 0 0,19 1 0 0 0,17-2 0 0 0,-59 6 24 0 0,0 1 0 0 0,61 0 0 0 0,-89 4 347 0 0,-2 0 117 0 0,0 0 21 0 0,0 0-66 0 0,-12 0-1530 0 0,-10-2-3468 0 0,3-4-4998 0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6:07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1 344 11975 0 0,'4'-10'746'0'0,"1"0"-1"0"0,1 0 1 0 0,0 0-1 0 0,0 1 1 0 0,1-1-1 0 0,13-12 1 0 0,8-12 1379 0 0,20-43 1788 0 0,-41 64-3218 0 0,-6 11-183 0 0,1-1 251 0 0,11-8-326 0 0,-12 9-66 0 0,-1 2 117 0 0,0 0 21 0 0,0 0-66 0 0,-1 2-294 0 0,-33 54-130 0 0,25-43-20 0 0,0 1 1 0 0,1 0-1 0 0,1 0 1 0 0,-7 22-1 0 0,12-31 1 0 0,-10 38 0 0 0,11-39 0 0 0,0 0 0 0 0,1-1 0 0 0,0 1 0 0 0,-1 0 0 0 0,2 0 0 0 0,-1 0 0 0 0,0 0 0 0 0,1 0 0 0 0,1 4 0 0 0,4 3 0 0 0,-4-9 0 0 0,0-1 0 0 0,0 0 0 0 0,0 1 0 0 0,1-1 0 0 0,-1 0 0 0 0,1 0 0 0 0,-1 0 0 0 0,1-1 0 0 0,-1 1 0 0 0,1 0 0 0 0,-1-1 0 0 0,1 0 0 0 0,-1 0 0 0 0,1 1 0 0 0,5-2 0 0 0,-4 1 0 0 0,1-1 0 0 0,-1 1 0 0 0,1-1 0 0 0,-1 0 0 0 0,1 0 0 0 0,-1 0 0 0 0,0-1 0 0 0,6-2 0 0 0,8-7 0 0 0,-1 0 0 0 0,0 0 0 0 0,-1-2 0 0 0,29-27 0 0 0,-43 37 0 0 0,48-55 0 0 0,-44 50 0 0 0,-1 0 0 0 0,-1 0 0 0 0,1 0 0 0 0,-1-1 0 0 0,0 0 0 0 0,2-9 0 0 0,-5 15 0 0 0,3-10 0 0 0,0 0 0 0 0,-1-1 0 0 0,0 1 0 0 0,-1-1 0 0 0,-1 0 0 0 0,0-27 0 0 0,-4 21 0 0 0,1 16 0 0 0,-1 2 0 0 0,-6-5 0 0 0,8 7 0 0 0,-1 0 0 0 0,0 0 0 0 0,0 0 0 0 0,0 0 0 0 0,0 1 0 0 0,0-1 0 0 0,0 1 0 0 0,0-1 0 0 0,0 1 0 0 0,0-1 0 0 0,1 1 0 0 0,-1 0 0 0 0,0 0 0 0 0,1 0 0 0 0,-3 1 0 0 0,-24 20 0 0 0,26-19-103 0 0,-1 1 1 0 0,1-1-1 0 0,0 0 0 0 0,0 1 1 0 0,0 0-1 0 0,-2 5 0 0 0,2-5-54 0 0,2-2-351 0 0,0 10-937 0 0,0-11 1341 0 0,0 0-1 0 0,0 0 1 0 0,0-1 0 0 0,0 1 0 0 0,1 0 0 0 0,-1 0-1 0 0,0 0 1 0 0,1-1 0 0 0,-1 1 0 0 0,1 0 0 0 0,-1 0-1 0 0,1-1 1 0 0,-1 1 0 0 0,1-1 0 0 0,-1 1 0 0 0,1 0 0 0 0,0-1-1 0 0,-1 1 1 0 0,1-1 0 0 0,0 1 0 0 0,-1-1 0 0 0,1 1-1 0 0,0-1 1 0 0,0 0 0 0 0,1 1 0 0 0,21 5-1745 0 0,-22-6 1504 0 0,43 6-4427 0 0,-20-6-1028 0 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6:08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337 131 8287 0 0,'0'0'191'0'0,"0"0"26"0"0,0 0 9 0 0,0 0 179 0 0,0 0 734 0 0,0 0 315 0 0,0 0 68 0 0,0 0-57 0 0,0 0-288 0 0,0 0-121 0 0,0 0-28 0 0,0-2-72 0 0,2-7-324 0 0,0-1 0 0 0,0 1 0 0 0,7-15 0 0 0,-5 15 193 0 0,0-1 0 0 0,-1 1 0 0 0,2-15 0 0 0,-5 22-313 0 0,0 2 0 0 0,0-1-437 0 0,0 0-1 0 0,0 0 1 0 0,0 0-1 0 0,-1 0 1 0 0,1 0-1 0 0,-1 0 1 0 0,1 0-1 0 0,-1 0 1 0 0,1 0 0 0 0,-1 0-1 0 0,1 0 1 0 0,-1 0-1 0 0,0 0 1 0 0,1 1-1 0 0,-1-1 1 0 0,0 0-1 0 0,0 0 1 0 0,0 1-1 0 0,0-1 1 0 0,0 1 0 0 0,-1-2-1 0 0,-10 0-74 0 0,6 3 0 0 0,1 0 0 0 0,-1 1 0 0 0,1 0 0 0 0,0 0 0 0 0,-1 0 0 0 0,1 0 0 0 0,0 1 0 0 0,-7 4 0 0 0,-38 33 0 0 0,22-18 0 0 0,12-10 0 0 0,1 0 0 0 0,1 1 0 0 0,0 1 0 0 0,1 0 0 0 0,0 1 0 0 0,1 0 0 0 0,1 1 0 0 0,-11 21 0 0 0,12-22 0 0 0,9-13 0 0 0,-1 0 0 0 0,1 1 0 0 0,-1-1 0 0 0,1 0 0 0 0,0 0 0 0 0,0 1 0 0 0,0-1 0 0 0,0 0 0 0 0,0 1 0 0 0,1-1 0 0 0,-1 1 0 0 0,1-1 0 0 0,0 1 0 0 0,-1-1 0 0 0,1 1 0 0 0,0 0 0 0 0,1-1 0 0 0,0 5 0 0 0,4 7 0 0 0,-3-11 0 0 0,1-1 0 0 0,-1 0 0 0 0,0 0 0 0 0,1 0 0 0 0,-1 0 0 0 0,1 0 0 0 0,-1-1 0 0 0,1 1 0 0 0,0-1 0 0 0,0 1 0 0 0,0-1 0 0 0,0 0 0 0 0,0 0 0 0 0,0-1 0 0 0,0 1 0 0 0,0 0 0 0 0,0-1 0 0 0,0 0 0 0 0,0 0 0 0 0,6 0 0 0 0,0-1 0 0 0,-1 0 0 0 0,1 0 0 0 0,0-1 0 0 0,-1 0 0 0 0,1 0 0 0 0,9-5 0 0 0,60-30 0 0 0,-63 29 0 0 0,-1-1 0 0 0,21-19 0 0 0,-19 16 0 0 0,2-2 72 0 0,-17 13 299 0 0,-1 1 117 0 0,-5 12 337 0 0,2-6-698 0 0,-57 180 26 0 0,45-130-149 0 0,-3-1 0 0 0,-26 58 0 0 0,40-105-55 0 0,-1 0-1 0 0,0-1 0 0 0,0 1 1 0 0,-1-1-1 0 0,0 0 1 0 0,0 0-1 0 0,-1-1 1 0 0,0 0-1 0 0,0 0 1 0 0,0 0-1 0 0,-1-1 1 0 0,0 0-1 0 0,0-1 1 0 0,0 0-1 0 0,0 0 1 0 0,-14 4-1 0 0,19-7-48 0 0,-1-1 0 0 0,1 0 0 0 0,-1 0 0 0 0,1 0 0 0 0,-1 0 0 0 0,1 0 0 0 0,-1-1 0 0 0,1 0 0 0 0,-1 0 0 0 0,-3-1 0 0 0,-13-5 76 0 0,16 3-21 0 0,1 0-42 0 0,0 1-296 0 0,1-1 1 0 0,-1 1-1 0 0,0-1 0 0 0,1 1 0 0 0,-1-1 0 0 0,1 0 1 0 0,0 0-1 0 0,1 0 0 0 0,-1 0 0 0 0,-1-7 0 0 0,-2-12-8146 0 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6:09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145 339 15663 0 0,'1'-2'356'0'0,"7"-13"-135"0"0,-2 0-1 0 0,0-1 1 0 0,0 1 0 0 0,-2-1-1 0 0,5-27 1 0 0,7-23 1647 0 0,-14 57-1701 0 0,24-65 3358 0 0,-22 66-3145 0 0,0 0 1 0 0,0 0 0 0 0,1 0-1 0 0,0 0 1 0 0,0 1-1 0 0,10-11 1 0 0,-15 18-381 0 0,0 0-1 0 0,0-1 1 0 0,0 1 0 0 0,0 0 0 0 0,0 0-1 0 0,0 0 1 0 0,1 0 0 0 0,-1 0-1 0 0,0 0 1 0 0,0-1 0 0 0,0 1-1 0 0,0 0 1 0 0,0 0 0 0 0,1 0 0 0 0,-1 0-1 0 0,0 0 1 0 0,0 0 0 0 0,0 0-1 0 0,0 0 1 0 0,0 0 0 0 0,1 0-1 0 0,-1-1 1 0 0,0 1 0 0 0,0 0-1 0 0,0 0 1 0 0,1 0 0 0 0,-1 0 0 0 0,0 0-1 0 0,0 0 1 0 0,0 0 0 0 0,0 0-1 0 0,1 1 1 0 0,-1-1 0 0 0,0 0-1 0 0,0 0 1 0 0,0 0 0 0 0,0 0 0 0 0,1 0-1 0 0,-1 0 1 0 0,0 0 0 0 0,0 0-1 0 0,0 0 1 0 0,0 0 0 0 0,0 1-1 0 0,0-1 1 0 0,1 0 0 0 0,-1 0-1 0 0,0 0 1 0 0,0 0 0 0 0,0 0 0 0 0,0 1-1 0 0,0-1 1 0 0,0 0 0 0 0,0 0-1 0 0,0 0 1 0 0,0 0 0 0 0,0 0-1 0 0,1 1 1 0 0,0 7 75 0 0,-1-8-60 0 0,0 8 105 0 0,0 0 0 0 0,0 0-1 0 0,-1-1 1 0 0,0 1 0 0 0,0-1 0 0 0,-3 9 0 0 0,-17 46 915 0 0,14-43-933 0 0,-47 103-102 0 0,29-67 0 0 0,-9 12 0 0 0,-49 72 0 0 0,68-114 0 0 0,11-18 0 0 0,0-2 0 0 0,1 0 0 0 0,-1-1 0 0 0,0 1 0 0 0,0-1 0 0 0,-7 6 0 0 0,132-112 0 0 0,-96 82 0 0 0,27-28 0 0 0,-29 25 0 0 0,29-21 0 0 0,-35 32 0 0 0,0 0 0 0 0,2 1 0 0 0,-1 0 0 0 0,1 2 0 0 0,38-14 0 0 0,-48 22 0 0 0,-6 4 0 0 0,-5 3 0 0 0,1-2 0 0 0,0 0 0 0 0,0 0 0 0 0,-1-1 0 0 0,1 1 0 0 0,-1-1 0 0 0,0 0 0 0 0,0 1 0 0 0,0-1 0 0 0,0 0 0 0 0,-1 0 0 0 0,1 0 0 0 0,-4 2 0 0 0,-4 5 0 0 0,-24 15 0 0 0,18-13 0 0 0,1-2 0 0 0,0-1 0 0 0,-1 0 0 0 0,0-1 0 0 0,-1-1 0 0 0,0 0 0 0 0,0-1 0 0 0,0-1 0 0 0,-30 5 0 0 0,38-10 0 0 0,9-1 0 0 0,0 1 0 0 0,0 0 0 0 0,0 0 0 0 0,0-1 0 0 0,0 1 0 0 0,0 0 0 0 0,0 0 0 0 0,0-1 0 0 0,0 1 0 0 0,0 0 0 0 0,0 0 0 0 0,0-1 0 0 0,0 1 0 0 0,0 0 0 0 0,0 0 0 0 0,0-1 0 0 0,0 1 0 0 0,0 0 0 0 0,0 0 0 0 0,1-1 0 0 0,-1 1 0 0 0,0 0 0 0 0,0 0 0 0 0,0 0 0 0 0,0-1 0 0 0,1 1 0 0 0,-1 0 0 0 0,0 0 0 0 0,0-1 0 0 0,2-1 0 0 0,2-1 0 0 0,13-3 0 0 0,-3 4 0 0 0,-1 3 0 0 0,-9 0 0 0 0,-1 0 0 0 0,1 1 0 0 0,-1 0 0 0 0,0 0 0 0 0,0 0 0 0 0,0 0 0 0 0,0 0 0 0 0,0 1 0 0 0,0-1 0 0 0,-1 1 0 0 0,1-1 0 0 0,-1 1 0 0 0,0 0 0 0 0,2 4 0 0 0,4 6 0 0 0,-1 2 0 0 0,8 19 0 0 0,-6-11 0 0 0,1 6-64 0 0,-8-19-273 0 0,-1-8-138 0 0,-1-2-33 0 0,0 0-72 0 0,0 0-285 0 0,2 1-126 0 0,0 0 473 0 0,2 0-29 0 0,2-1-5790 0 0,2 0-745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4:42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0 17503 0 0,'0'0'399'0'0,"0"0"60"0"0,0 0 21 0 0,0 0-59 0 0,3 2-136 0 0,10 5 457 0 0,-10-5 228 0 0,-3-2 43 0 0,0 0-59 0 0,0 0-289 0 0,0 0-121 0 0,0 0-28 0 0,0 0-4 0 0,2 2 0 0 0,0 0-328 0 0,-2-2-98 0 0,1 0 0 0 0,0 1-1 0 0,-1-1 1 0 0,1 1-1 0 0,-1-1 1 0 0,1 1-1 0 0,-1 0 1 0 0,0-1 0 0 0,1 1-1 0 0,-1 0 1 0 0,1-1-1 0 0,-1 1 1 0 0,0 0 0 0 0,1 0-1 0 0,2 8-31 0 0,-2-7-45 0 0,0 0 0 0 0,0-1 0 0 0,-1 1 1 0 0,1 0-1 0 0,-1 0 0 0 0,1 0 0 0 0,-1 0 1 0 0,0 0-1 0 0,1 0 0 0 0,-1 0 0 0 0,0 0 1 0 0,0 2-1 0 0,-1 18-11 0 0,0-13 2 0 0,0 0 0 0 0,0 1 0 0 0,-1-1 0 0 0,0 0 0 0 0,-6 16 0 0 0,0-7 0 0 0,-16 31 0 0 0,-26 35 0 0 0,44-75 0 0 0,0-1 0 0 0,0 0 0 0 0,-1 0 0 0 0,0-1 0 0 0,-1 0 0 0 0,0 0 0 0 0,0 0 0 0 0,0-1 0 0 0,-1-1 0 0 0,-16 9 0 0 0,6-6 0 0 0,16-8 0 0 0,-9-1 0 0 0,6 1 0 0 0,4-1 0 0 0,0 1 0 0 0,0-1 0 0 0,-1 1 0 0 0,1-1 0 0 0,0 0 0 0 0,0 0 0 0 0,0 1 0 0 0,0-2 0 0 0,0 1 0 0 0,0 0 0 0 0,-2-2 0 0 0,0 1 0 0 0,1-1 0 0 0,0 1 0 0 0,0-1 0 0 0,0 0 0 0 0,0 0 0 0 0,1 0 0 0 0,-1 0 0 0 0,1-1 0 0 0,0 1 0 0 0,0 0 0 0 0,0-1 0 0 0,0 0 0 0 0,0 1 0 0 0,1-1 0 0 0,0 0 0 0 0,0 0 0 0 0,0 0 0 0 0,0 0 0 0 0,0 0 0 0 0,1 0 0 0 0,0 0 0 0 0,0 0 0 0 0,0 0 0 0 0,0 0 0 0 0,1 0 0 0 0,-1 0 0 0 0,1 0 0 0 0,0 0 0 0 0,1 0 0 0 0,-1 1 0 0 0,0-1 0 0 0,4-6 0 0 0,2 3 0 0 0,7-2 48 0 0,-11 9 104 0 0,0-1 91 0 0,1 1-109 0 0,0-1-1 0 0,0 0 1 0 0,0 1 0 0 0,0 0 0 0 0,1 0-1 0 0,-1 0 1 0 0,0 0 0 0 0,0 1 0 0 0,0-1 0 0 0,0 1-1 0 0,6 2 1 0 0,12 5-134 0 0,-18-5 0 0 0,-2-2 0 0 0,1 1 0 0 0,0-1 0 0 0,0 1 0 0 0,0 0 0 0 0,-1 0 0 0 0,1 0 0 0 0,-1 0 0 0 0,4 4 0 0 0,2 1 0 0 0,-4-4 0 0 0,0 1 0 0 0,0-1 0 0 0,-1 1 0 0 0,1 0 0 0 0,-1 0 0 0 0,0 0 0 0 0,0 0 0 0 0,4 9 0 0 0,-1-1 0 0 0,-1 1 0 0 0,3 13 0 0 0,4 10 0 0 0,8 6 0 0 0,-7-18 0 0 0,-9-17 0 0 0,1-1 0 0 0,-1 0 0 0 0,1 0 0 0 0,0 0 0 0 0,1-1 0 0 0,-1 1 0 0 0,1-1 0 0 0,10 6 0 0 0,10 11 0 0 0,-17-16 0 0 0,1-4 0 0 0,1-5 0 0 0,-3-6 0 0 0,-2-2 0 0 0,-6 9-211 0 0,0 0 0 0 0,0 0-1 0 0,1 0 1 0 0,-2 1 0 0 0,1-1 0 0 0,0 0-1 0 0,0 0 1 0 0,0 0 0 0 0,-1 0 0 0 0,1 1-1 0 0,-2-4 1 0 0,-11-18-6482 0 0,3 12-2095 0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6:10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248 160 17503 0 0,'0'0'399'0'0,"0"0"60"0"0,3-8 442 0 0,-1 0-450 0 0,-1 1 1 0 0,1-1 0 0 0,-1 1-1 0 0,-1-1 1 0 0,0 0-1 0 0,0 0 1 0 0,0 1-1 0 0,-1-1 1 0 0,0 0 0 0 0,0 1-1 0 0,-1-1 1 0 0,0 1-1 0 0,-1-1 1 0 0,1 1 0 0 0,-7-11-1 0 0,8 16-431 0 0,0 1 0 0 0,0-1-1 0 0,0 1 1 0 0,0 0 0 0 0,0 0 0 0 0,0 0-1 0 0,-1-1 1 0 0,1 1 0 0 0,0 0 0 0 0,-1 0 0 0 0,1 1-1 0 0,-1-1 1 0 0,1 0 0 0 0,-1 0 0 0 0,1 1-1 0 0,-1-1 1 0 0,1 1 0 0 0,-1-1 0 0 0,0 1 0 0 0,1 0-1 0 0,-1 0 1 0 0,0 0 0 0 0,1 0 0 0 0,-1 0-1 0 0,0 0 1 0 0,1 0 0 0 0,-1 0 0 0 0,0 1-1 0 0,1-1 1 0 0,-1 0 0 0 0,1 1 0 0 0,-1 0 0 0 0,1-1-1 0 0,-4 3 1 0 0,-2 0 53 0 0,0 1-1 0 0,0 1 1 0 0,0 0 0 0 0,0 0-1 0 0,-9 9 1 0 0,0 1-73 0 0,0 1 0 0 0,1 1 0 0 0,1 1 0 0 0,1 0 0 0 0,0 1 0 0 0,1 0 0 0 0,-11 25 0 0 0,22-40 0 0 0,-1 0 0 0 0,1 0 0 0 0,0 0 0 0 0,0 1 0 0 0,0-1 0 0 0,0 0 0 0 0,1 1 0 0 0,-1-1 0 0 0,1 0 0 0 0,1 1 0 0 0,-1-1 0 0 0,0 1 0 0 0,1-1 0 0 0,1 5 0 0 0,-1-6 0 0 0,0-1 0 0 0,0 0 0 0 0,0 0 0 0 0,1 0 0 0 0,-1 0 0 0 0,1 0 0 0 0,-1 0 0 0 0,1 0 0 0 0,-1 0 0 0 0,1-1 0 0 0,0 1 0 0 0,0 0 0 0 0,0-1 0 0 0,0 0 0 0 0,0 1 0 0 0,0-1 0 0 0,0 0 0 0 0,0 0 0 0 0,1 0 0 0 0,-1 0 0 0 0,0-1 0 0 0,1 1 0 0 0,-1-1 0 0 0,0 1 0 0 0,1-1 0 0 0,4 0 0 0 0,0 0 0 0 0,0 0 0 0 0,0-1 0 0 0,0 0 0 0 0,0-1 0 0 0,0 1 0 0 0,0-1 0 0 0,12-5 0 0 0,-3-1 0 0 0,30-17 0 0 0,-25 10 0 0 0,-1-1 0 0 0,0 0 0 0 0,17-21 0 0 0,-5 6 0 0 0,4-12 72 0 0,-35 42 299 0 0,-1 1 117 0 0,0 0 21 0 0,0 0-66 0 0,0 2-294 0 0,-3 8-146 0 0,1 1 1 0 0,-2-1-1 0 0,1 0 0 0 0,-2 0 1 0 0,-5 11-1 0 0,4-9-4 0 0,0 1-1 0 0,-7 23 1 0 0,12-27 1 0 0,7-4 0 0 0,-3-4-41 0 0,0-1 1 0 0,0 1-1 0 0,0-1 1 0 0,0 0-1 0 0,0 0 1 0 0,0 0-1 0 0,0 0 0 0 0,0 0 1 0 0,0-1-1 0 0,0 1 1 0 0,0-1-1 0 0,0 0 0 0 0,3-1 1 0 0,40-20-546 0 0,-37 17 633 0 0,112-68-647 0 0,-73 42 1700 0 0,-44 29-1032 0 0,0 0-1 0 0,0 0 1 0 0,0 0-1 0 0,1 1 0 0 0,-1 0 1 0 0,1 0-1 0 0,-1 0 1 0 0,6 0-1 0 0,-10 0-67 0 0,1 1 0 0 0,-1 0 0 0 0,1 0 0 0 0,-1 0 0 0 0,1 0 0 0 0,-1 0 0 0 0,1 0 0 0 0,-1 0 0 0 0,1 0 0 0 0,0 0 0 0 0,-1 0 0 0 0,1 0 0 0 0,-1 1 0 0 0,1-1 0 0 0,-1 0 0 0 0,1 0 0 0 0,-1 0 0 0 0,1 1 0 0 0,-1-1 0 0 0,1 0 0 0 0,-1 1 0 0 0,0-1 0 0 0,1 0 0 0 0,-1 1 0 0 0,1-1 0 0 0,-1 1 0 0 0,0-1 0 0 0,1 0 0 0 0,-1 1 0 0 0,0-1 0 0 0,0 1 0 0 0,1-1 0 0 0,-1 1 0 0 0,0-1 0 0 0,0 1 0 0 0,0-1 0 0 0,1 1 0 0 0,-1-1 0 0 0,0 1 0 0 0,0 0 0 0 0,0-1 0 0 0,0 1 0 0 0,0-1 0 0 0,0 1 0 0 0,0-1 0 0 0,0 1 0 0 0,-1-1 0 0 0,1 1 0 0 0,0-1 0 0 0,0 1 0 0 0,0-1 0 0 0,0 1 0 0 0,-1 0 0 0 0,1 0 0 0 0,-2 7 0 0 0,-1 0 0 0 0,0 0 0 0 0,0-1 0 0 0,-1 1 0 0 0,0-1 0 0 0,0 0 0 0 0,-6 8 0 0 0,8-12 0 0 0,-45 69 0 0 0,44-64 0 0 0,5-5 0 0 0,5-5 0 0 0,5-2 0 0 0,0-1 0 0 0,-1 0 0 0 0,1 0 0 0 0,-1-1 0 0 0,15-11 0 0 0,5-3 0 0 0,136-85 0 0 0,-134 84 0 0 0,-25 16 0 0 0,0 0 0 0 0,1 0 0 0 0,9-3 0 0 0,-18 8 0 0 0,1 0 0 0 0,-1-1 0 0 0,1 1 0 0 0,-1 0 0 0 0,0 0 0 0 0,1 0 0 0 0,-1-1 0 0 0,1 1 0 0 0,-1 0 0 0 0,0 0 0 0 0,1 0 0 0 0,-1 0 0 0 0,1 0 0 0 0,-1 0 0 0 0,1 0 0 0 0,-1 0 0 0 0,1 0 0 0 0,-1 0 0 0 0,0 0 0 0 0,1 1 0 0 0,-1-1 0 0 0,1 0 0 0 0,-1 0 0 0 0,0 0 0 0 0,1 0 0 0 0,-1 1 0 0 0,1-1 0 0 0,-1 0 0 0 0,1 1 0 0 0,0 5 0 0 0,-1-6 0 0 0,1 4 0 0 0,0 1 0 0 0,0 0 0 0 0,-1 0 0 0 0,0 0 0 0 0,0 0 0 0 0,0 0 0 0 0,0 0 0 0 0,-2 6 0 0 0,-12 40 0 0 0,7-26 0 0 0,1-4 0 0 0,3-8-350 0 0,4-13 322 0 0,-1 1 0 0 0,0-1 0 0 0,0 0 0 0 0,0 0 0 0 0,0 0 0 0 0,0 1 0 0 0,0-1 0 0 0,0 0 0 0 0,0 0 0 0 0,1 0 0 0 0,-1 0 0 0 0,0 0 0 0 0,0 1 0 0 0,0-1 0 0 0,0 0 0 0 0,1 0 0 0 0,-1 0 0 0 0,0 0 0 0 0,0 0 0 0 0,0 0 0 0 0,1 0 0 0 0,-1 0 1 0 0,0 1-1 0 0,0-1 0 0 0,0 0 0 0 0,1 0 0 0 0,-1 0 0 0 0,0 0 0 0 0,0 0 0 0 0,1 0 0 0 0,14-6-2158 0 0,-14 6 1916 0 0,1-1 10 0 0,0-1 1 0 0,0 1-1 0 0,0 0 1 0 0,-1-1 0 0 0,1 1-1 0 0,0-1 1 0 0,0 0-1 0 0,-1 1 1 0 0,1-1-1 0 0,-1 0 1 0 0,0 0-1 0 0,2-4 1 0 0,1 0-352 0 0,10-18-1436 0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6:11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250 338 11975 0 0,'23'-30'1488'0'0,"-1"-1"0"0"0,-1-1 1 0 0,22-47-1 0 0,-22 38 807 0 0,-12 24-1148 0 0,8-26 0 0 0,-4 9 263 0 0,-13 32-1321 0 0,1 0-1 0 0,-1 1 1 0 0,1-1-1 0 0,-1 0 1 0 0,0 1-1 0 0,0-1 1 0 0,0 0-1 0 0,0 1 1 0 0,0-1-1 0 0,0-2 1 0 0,0-6 2453 0 0,-1 12-2523 0 0,0 0 1 0 0,1 0-1 0 0,-1-1 0 0 0,0 1 0 0 0,0-1 1 0 0,0 1-1 0 0,0-1 0 0 0,-2 3 1 0 0,-2 2-22 0 0,-7 17 2 0 0,2 0 0 0 0,0 1 0 0 0,1 0 0 0 0,-5 26 0 0 0,5-19 0 0 0,-38 136-411 0 0,-13 46-728 0 0,-17-6 281 0 0,48-149-2 0 0,-41 59 1 0 0,52-86 946 0 0,18-42-87 0 0,1 0 0 0 0,5-18 0 0 0,33-88 905 0 0,5-14 182 0 0,-43 125-1082 0 0,9-28 401 0 0,-1 1-1 0 0,-2-1 0 0 0,-2-1 1 0 0,2-38-1 0 0,-7 69-402 0 0,0 0-1 0 0,0 0 1 0 0,-1 0-1 0 0,1 0 1 0 0,-1-1-1 0 0,0 1 1 0 0,-3-7-1 0 0,4 10-2 0 0,-1 0 0 0 0,1 1 0 0 0,-1-1 0 0 0,1 0 0 0 0,-1 0-1 0 0,1 1 1 0 0,-1-1 0 0 0,0 0 0 0 0,1 1 0 0 0,-1-1 0 0 0,0 1 0 0 0,0-1 0 0 0,1 1 0 0 0,-1-1 0 0 0,0 1-1 0 0,0-1 1 0 0,0 1 0 0 0,1 0 0 0 0,-1-1 0 0 0,0 1 0 0 0,0 0 0 0 0,0 0 0 0 0,0 0 0 0 0,0 0 0 0 0,0 0-1 0 0,0 0 1 0 0,0 0 0 0 0,0 0 0 0 0,1 0 0 0 0,-1 0 0 0 0,0 0 0 0 0,0 1 0 0 0,0-1 0 0 0,0 0 0 0 0,0 1-1 0 0,1-1 1 0 0,-1 0 0 0 0,0 1 0 0 0,-1 0 0 0 0,-17 10 0 0 0,0 1 0 0 0,1 0 0 0 0,0 1 0 0 0,-30 30 0 0 0,41-34 0 0 0,7-9 0 0 0,0 0 0 0 0,0 1 0 0 0,0-1 0 0 0,-1 0 0 0 0,1 1 0 0 0,0-1 0 0 0,0 0 0 0 0,0 1 0 0 0,0-1 0 0 0,0 0 0 0 0,0 1 0 0 0,0-1 0 0 0,0 0 0 0 0,0 1 0 0 0,0-1 0 0 0,0 0 0 0 0,0 1 0 0 0,0-1 0 0 0,0 0 0 0 0,0 1 0 0 0,0 0 0 0 0,1-1 0 0 0,0 1 0 0 0,0 0 0 0 0,0-1 0 0 0,0 1 0 0 0,0-1 0 0 0,0 1 0 0 0,0-1 0 0 0,1 1 0 0 0,-1-1 0 0 0,0 0 0 0 0,0 1 0 0 0,0-1 0 0 0,1 0 0 0 0,-1 0 0 0 0,0 0 0 0 0,0 0 0 0 0,0 0 0 0 0,1 0 0 0 0,-1 0 0 0 0,1-1 0 0 0,28-4 0 0 0,4-5 0 0 0,63-27 0 0 0,28-25 0 0 0,-98 48 0 0 0,169-76 0 0 0,-182 86 0 0 0,-14 4 0 0 0,1-1 0 0 0,-1 1 0 0 0,0 0 0 0 0,1 0 0 0 0,-1 0 0 0 0,0 0 0 0 0,1 0 0 0 0,-1 0 0 0 0,1 0 0 0 0,-1 0 0 0 0,0 0 0 0 0,1 0 0 0 0,-1 0 0 0 0,1 0 0 0 0,-1 1 0 0 0,0-1 0 0 0,1 0 0 0 0,-1 0 0 0 0,0 0 0 0 0,2 1 0 0 0,-2-1 0 0 0,0 1 0 0 0,0 0 0 0 0,1-1 0 0 0,-1 1 0 0 0,0 0 0 0 0,0-1 0 0 0,0 1 0 0 0,0 0 0 0 0,0 0 0 0 0,0-1 0 0 0,0 1 0 0 0,0 0 0 0 0,0-1 0 0 0,0 1 0 0 0,0 0 0 0 0,0-1 0 0 0,-1 1 0 0 0,1 0 0 0 0,0-1 0 0 0,0 1 0 0 0,-1 1 0 0 0,-10 16 0 0 0,8-12 0 0 0,-54 87 1024 0 0,45-76-768 0 0,0 0 0 0 0,-2-1 0 0 0,-18 18 0 0 0,27-31-256 0 0,6-7 0 0 0,4-8 0 0 0,-4 11 0 0 0,12-21 0 0 0,1 1 0 0 0,0 0 0 0 0,27-26 0 0 0,-39 44 0 0 0,196-202 0 0 0,-186 196 0 0 0,23-16 0 0 0,-32 24 0 0 0,-3 0 0 0 0,1 0 0 0 0,0 1 0 0 0,-1 0 0 0 0,1-1 0 0 0,0 1 0 0 0,-1-1 0 0 0,1 1 0 0 0,0 0 0 0 0,0 0 0 0 0,-1-1 0 0 0,1 1 0 0 0,0 0 0 0 0,0 0 0 0 0,0 0 0 0 0,-1 0 0 0 0,3 0 0 0 0,0 4 0 0 0,-3-3 0 0 0,2 1 0 0 0,0 1 0 0 0,-1-1 0 0 0,1 1 0 0 0,-1 0 0 0 0,0-1 0 0 0,0 1 0 0 0,0 0 0 0 0,0 0 0 0 0,0 0 0 0 0,-1 0 0 0 0,1 5 0 0 0,0 36 0 0 0,-1-30 0 0 0,0-10-2 0 0,0 11-108 0 0,0 0-1 0 0,4 18 1 0 0,-4-30 80 0 0,1 0 0 0 0,-1 0-1 0 0,1 0 1 0 0,0-1 0 0 0,0 1 0 0 0,0 0 0 0 0,1 0 0 0 0,-1 0 0 0 0,0-1-1 0 0,1 1 1 0 0,0-1 0 0 0,0 1 0 0 0,-1-1 0 0 0,1 0 0 0 0,1 0-1 0 0,-1 1 1 0 0,3 1 0 0 0,-3-4-154 0 0,1 1 0 0 0,-1-1 0 0 0,1 0 0 0 0,-1 0 0 0 0,0 0 0 0 0,1 0 0 0 0,-1 0 0 0 0,1-1 0 0 0,-1 1 0 0 0,0-1 0 0 0,1 1 0 0 0,-1-1 0 0 0,0 0 0 0 0,0 0 0 0 0,3-1 0 0 0,9-6-1802 0 0,-1-1-3429 0 0,-12 9 4852 0 0,14-10-7149 0 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6:1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274 201 15663 0 0,'2'-10'1188'0'0,"5"-4"-724"0"0,-1-1-1 0 0,5-21 1 0 0,-3 16 1369 0 0,-6 16-1467 0 0,-1 1 0 0 0,1-1 0 0 0,-1 0 0 0 0,0 1 0 0 0,1-6 0 0 0,-1-1 324 0 0,0 5-242 0 0,0 1 1 0 0,-1 0-1 0 0,0-1 0 0 0,0 1 0 0 0,0 0 0 0 0,0-1 1 0 0,0 1-1 0 0,-1 0 0 0 0,-2-9 0 0 0,1 12-432 0 0,1-1 1 0 0,-1 0-1 0 0,0 1 0 0 0,1 0 1 0 0,-1-1-1 0 0,0 1 0 0 0,0 0 1 0 0,0 0-1 0 0,0 0 0 0 0,-4-1 1 0 0,4 1 47 0 0,1 1-30 0 0,1 0 0 0 0,0 0 0 0 0,-1 0 1 0 0,1 0-1 0 0,-1 0 0 0 0,1 0 0 0 0,0 0 0 0 0,-1 0 0 0 0,1 0 0 0 0,-1 0 1 0 0,1 0-1 0 0,0 0 0 0 0,-1 1 0 0 0,1-1 0 0 0,-1 0 0 0 0,1 0 0 0 0,0 0 0 0 0,-1 1 1 0 0,1-1-1 0 0,-1 1 0 0 0,0 0 108 0 0,-35 12 451 0 0,24-9-331 0 0,-23 11 0 0 0,18-6-262 0 0,0 1 0 0 0,1 0 0 0 0,0 2 0 0 0,1 0 0 0 0,0 0 0 0 0,0 2 0 0 0,2-1 0 0 0,-1 2 0 0 0,2 0 0 0 0,-20 31 0 0 0,30-42-64 0 0,0 0-1 0 0,0 0 1 0 0,0 0-1 0 0,1 0 1 0 0,-1 0 0 0 0,1 0-1 0 0,0 0 1 0 0,1 0-1 0 0,-1 1 1 0 0,1-1 0 0 0,0 0-1 0 0,0 9 1 0 0,1-11 27 0 0,-1 0 0 0 0,1 0 1 0 0,-1 0-1 0 0,1 1 1 0 0,0-1-1 0 0,0 0 0 0 0,0 0 1 0 0,0 0-1 0 0,1-1 0 0 0,-1 1 1 0 0,0 0-1 0 0,1 0 0 0 0,0-1 1 0 0,-1 1-1 0 0,1-1 0 0 0,0 1 1 0 0,-1-1-1 0 0,1 1 1 0 0,0-1-1 0 0,0 0 0 0 0,0 0 1 0 0,0 0-1 0 0,1 0 0 0 0,-1-1 1 0 0,0 1-1 0 0,2 0 0 0 0,3 0 22 0 0,0 0-1 0 0,0 0 0 0 0,1-1 0 0 0,-1 0 0 0 0,0 0 0 0 0,0 0 0 0 0,0-1 0 0 0,0 0 1 0 0,12-4-1 0 0,1-1 12 0 0,38-18 1 0 0,-39 14 3 0 0,0 0 0 0 0,0-2 0 0 0,-1-1 0 0 0,21-18 0 0 0,-36 29-9 0 0,8-12 82 0 0,-10 13 264 0 0,-1 1 138 0 0,-17 13 625 0 0,13-10-1141 0 0,0 2 1 0 0,0-1-1 0 0,0 0 1 0 0,-5 10-1 0 0,-8 9-1523 0 0,12-17 1016 0 0,-11 11-7419 0 0,8-6-383 0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6:13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19 358 10135 0 0,'0'0'464'0'0,"0"0"-9"0"0,-1-1-295 0 0,-1 0 167 0 0,0-1-1 0 0,1 0 1 0 0,-1 0-1 0 0,1 0 1 0 0,0 0-1 0 0,0 0 1 0 0,-1 0-1 0 0,1 0 1 0 0,1-1-1 0 0,-1 1 1 0 0,0 0-1 0 0,0-1 1 0 0,1 1 0 0 0,0 0-1 0 0,-1-1 1 0 0,1 1-1 0 0,0-1 1 0 0,0 1-1 0 0,0 0 1 0 0,0-1-1 0 0,1 1 1 0 0,0-3-1 0 0,-1 1 80 0 0,1 0-150 0 0,-1 0 0 0 0,1 0 1 0 0,1 0-1 0 0,-1 0 0 0 0,0 0 0 0 0,1 0 0 0 0,0 0 1 0 0,3-5-1 0 0,22-29 1433 0 0,-13 21-887 0 0,-8 9-595 0 0,0 1-1 0 0,0 0 0 0 0,1 1 1 0 0,0 0-1 0 0,1 0 1 0 0,-1 0-1 0 0,10-5 1 0 0,59-26 933 0 0,-70 34-852 0 0,0 1-188 0 0,1 0 0 0 0,-1 0 0 0 0,1 1 0 0 0,-1 0 1 0 0,13 0-1 0 0,-13 0-93 0 0,4 2-7 0 0,-1 6 0 0 0,0 4 0 0 0,-9-5 0 0 0,-1-4 0 0 0,2 5 0 0 0,-1 0 0 0 0,0-1 0 0 0,-1 1 0 0 0,0 0 0 0 0,0-1 0 0 0,0 1 0 0 0,-1-1 0 0 0,0 1 0 0 0,0-1 0 0 0,0 0 0 0 0,-1 0 0 0 0,-3 6 0 0 0,-3 3 0 0 0,1-2 0 0 0,-2 1 0 0 0,-19 21 0 0 0,4-8 0 0 0,25-29 0 0 0,6-7 0 0 0,1 0 0 0 0,12-14 0 0 0,121-92 0 0 0,-124 103 0 0 0,21-12 0 0 0,-30 20 0 0 0,-1 1 0 0 0,1 0 0 0 0,0 0 0 0 0,1 0 0 0 0,-1 1 0 0 0,10-2 0 0 0,-6 6 0 0 0,-11-2 0 0 0,1 1 0 0 0,0 0 0 0 0,0 0 0 0 0,-1 0 0 0 0,1 0 0 0 0,0 0 0 0 0,-1 1 0 0 0,1-1 0 0 0,-1 0 0 0 0,0 0 0 0 0,1 0 0 0 0,-1 0 0 0 0,0 1 0 0 0,0-1 0 0 0,0 0 0 0 0,0 0 0 0 0,0 0 0 0 0,0 1 0 0 0,0-1 0 0 0,0 0 0 0 0,-1 3 0 0 0,-6 26 0 0 0,0-16 0 0 0,1 0 0 0 0,-2-1 0 0 0,-11 18 0 0 0,-11 19 0 0 0,25-41 0 0 0,-1 0 0 0 0,0-1 0 0 0,-9 11 0 0 0,64-60 0 0 0,87-70 0 0 0,-93 76 0 0 0,-25 19 0 0 0,33-21 0 0 0,-27 20 0 0 0,-24 16 0 0 0,1 1 0 0 0,-1 0 0 0 0,0 0 0 0 0,0-1 0 0 0,0 1 0 0 0,0 0 0 0 0,1 0 0 0 0,-1 0 0 0 0,0-1 0 0 0,0 1 0 0 0,0 0 0 0 0,1 0 0 0 0,-1 0 0 0 0,0 0 0 0 0,0 0 0 0 0,1 0 0 0 0,-1-1 0 0 0,0 1 0 0 0,0 0 0 0 0,1 0 0 0 0,-1 0 0 0 0,0 0 0 0 0,0 0 0 0 0,1 0 0 0 0,-1 0 0 0 0,0 0 0 0 0,1 0 0 0 0,-1 0 0 0 0,0 0 0 0 0,0 0 0 0 0,1 0 0 0 0,-1 0 0 0 0,0 1 0 0 0,0-1 0 0 0,1 0 0 0 0,-1 0 0 0 0,0 0 0 0 0,0 0 0 0 0,1 0 0 0 0,-1 0 0 0 0,0 1 0 0 0,0-1 0 0 0,0 0 0 0 0,1 0 0 0 0,-1 6 0 0 0,1-2 0 0 0,-1 0 0 0 0,0 1 0 0 0,-1-1 0 0 0,1 0 0 0 0,-1 0 0 0 0,0 0 0 0 0,0 1 0 0 0,0-1 0 0 0,-2 5 0 0 0,-19 38 0 0 0,15-35 0 0 0,1 1 0 0 0,0-2 0 0 0,0 0 0 0 0,1 1 0 0 0,0-1 0 0 0,1 1 0 0 0,0 0 0 0 0,-2 17 0 0 0,7-20 0 0 0,0-8 0 0 0,1 0 0 0 0,-1 0 0 0 0,0 0 0 0 0,1-1 0 0 0,-1 1 0 0 0,1-1 0 0 0,-1 1 0 0 0,1-1 0 0 0,-1 1 0 0 0,1-1 0 0 0,-1 0 0 0 0,1 0 0 0 0,-1 0 0 0 0,1 0 0 0 0,-1 0 0 0 0,1 0 0 0 0,-1 0 0 0 0,1 0 0 0 0,-1 0 0 0 0,1-1 0 0 0,1 0 0 0 0,33-11 0 0 0,-28 8 0 0 0,-1 0 0 0 0,0-1 0 0 0,9-7 0 0 0,7-4 0 0 0,61-50 0 0 0,-63 49 0 0 0,0-3 14 0 0,-1-1 1 0 0,-1-1-1 0 0,-1 0 1 0 0,30-49-1 0 0,-38 58 1028 0 0,-7 13-396 0 0,-4 9-358 0 0,-2 0-288 0 0,-1 1 0 0 0,0 0 0 0 0,-5 10 0 0 0,4-11 0 0 0,0 1 0 0 0,1-1 0 0 0,-3 14 0 0 0,6-21 0 0 0,-1 2 0 0 0,5 12 0 0 0,-3-15 0 0 0,1 1 0 0 0,-1 0 0 0 0,1 0 0 0 0,-1 0 0 0 0,1-1 0 0 0,0 1 0 0 0,0 0 0 0 0,0-1 0 0 0,0 1 0 0 0,0-1 0 0 0,0 1 0 0 0,1 1 0 0 0,4 1 0 0 0,0 1 0 0 0,0-1 0 0 0,9 4 0 0 0,22 8 0 0 0,-32-15 0 0 0,1 1 0 0 0,0 0 0 0 0,-1 1 0 0 0,1-1 0 0 0,-1 1 0 0 0,0 0 0 0 0,0 1 0 0 0,6 4 0 0 0,-5-1 0 0 0,0 1 0 0 0,-6 1 0 0 0,-1-6-26 0 0,0 0 1 0 0,-1 0-1 0 0,1-1 1 0 0,-1 1-1 0 0,0 0 0 0 0,0-1 1 0 0,0 1-1 0 0,0-1 0 0 0,0 0 1 0 0,-1 0-1 0 0,1 0 0 0 0,-1 0 1 0 0,1 0-1 0 0,-1 0 1 0 0,0 0-1 0 0,1-1 0 0 0,-1 0 1 0 0,0 1-1 0 0,0-1 0 0 0,0 0 1 0 0,-5 1-1 0 0,-2 0-111 0 0,-1 1 1 0 0,1-2-1 0 0,-1 1 0 0 0,1-1 1 0 0,-14-1-1 0 0,19 0-15 0 0,-4 0-733 0 0,-1-1 0 0 0,1 0 0 0 0,-1 0-1 0 0,1-1 1 0 0,-1 0 0 0 0,-11-4 0 0 0,20 5 608 0 0,0 1 0 0 0,-1-1 0 0 0,1 0 0 0 0,0 0 0 0 0,0 0 0 0 0,0 0 0 0 0,0 0 0 0 0,0 0 0 0 0,0-1 0 0 0,0 1 0 0 0,0 0-1 0 0,-1-3 1 0 0,1 2-142 0 0,-1 0-1628 0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6:13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15663 0 0,'0'0'356'0'0,"0"0"50"0"0,0 0 20 0 0,0 0-42 0 0,1 2-250 0 0,-1-1-120 0 0,1 0 0 0 0,0 0 1 0 0,-1 1-1 0 0,0-1 0 0 0,1 0 1 0 0,-1 1-1 0 0,0-1 0 0 0,0 0 1 0 0,0 1-1 0 0,0-1 1 0 0,0 1-1 0 0,0-1 0 0 0,0 0 1 0 0,0 1-1 0 0,0-1 0 0 0,-1 0 1 0 0,1 1-1 0 0,0-1 0 0 0,-1 0 1 0 0,-1 3-1 0 0,-16 31 1040 0 0,7-16-451 0 0,-63 155 3060 0 0,16-32-3134 0 0,53-130-529 0 0,-1-1 0 0 0,0 0 0 0 0,-1 0 0 0 0,0 0 0 0 0,-16 18 0 0 0,26-36 889 0 0,9-17 105 0 0,-3 12-955 0 0,0 0 1 0 0,1 0 0 0 0,21-19-1 0 0,-24 25-38 0 0,-1 0 0 0 0,2 1 0 0 0,-1 0-1 0 0,0 0 1 0 0,1 1 0 0 0,0 0 0 0 0,0 1-1 0 0,10-4 1 0 0,-13 6-1 0 0,1 0 0 0 0,0 0 0 0 0,10-1 0 0 0,-15 2 0 0 0,-1 0 0 0 0,1 0 0 0 0,0 0 0 0 0,0 0 0 0 0,0 0 0 0 0,-1 0 0 0 0,1 0 0 0 0,0 0 0 0 0,0 0 0 0 0,0 0 0 0 0,0 0 0 0 0,-1 1 0 0 0,1-1 0 0 0,0 0 0 0 0,0 1 0 0 0,-1-1 0 0 0,1 0 0 0 0,0 1 0 0 0,1 0 0 0 0,0 1 0 0 0,5 0 0 0 0,-2 0 0 0 0,1 0 0 0 0,-1 0 0 0 0,0 1 0 0 0,0 0 0 0 0,0 0 0 0 0,-1 0 0 0 0,1 0 0 0 0,5 6 0 0 0,-2-2 0 0 0,1 3 61 0 0,-9-5 132 0 0,0-3-4 0 0,0 3-97 0 0,1-2 16 0 0,0 0 0 0 0,-1 0 0 0 0,1 0 0 0 0,-1 0 0 0 0,0 0 0 0 0,0 0 0 0 0,0 0 1 0 0,-1 0-1 0 0,1 0 0 0 0,-1 0 0 0 0,1 0 0 0 0,-1 0 0 0 0,-3 6 0 0 0,1-1-108 0 0,-1 0 0 0 0,-1-1 0 0 0,1 1 0 0 0,-1-1 0 0 0,-1 0 0 0 0,1 0 0 0 0,-1-1 0 0 0,0 0 0 0 0,-1 0 0 0 0,0 0 0 0 0,-8 5 0 0 0,15-10-9 0 0,0-1-1 0 0,-1 0 1 0 0,1 1-1 0 0,-1-1 1 0 0,1 1-1 0 0,0-1 1 0 0,-1 1-1 0 0,1-1 1 0 0,-1 0-1 0 0,1 1 1 0 0,-1-1-1 0 0,1 0 1 0 0,-1 0-1 0 0,0 1 1 0 0,1-1 0 0 0,-1 0-1 0 0,1 0 1 0 0,-1 0-1 0 0,1 0 1 0 0,-1 0-1 0 0,0 0 1 0 0,-1 0-184 0 0,1 0-282 0 0,-4-6-681 0 0,5 5 892 0 0,-1-1 0 0 0,1 1 0 0 0,-1 0 0 0 0,1 0 1 0 0,-1-1-1 0 0,1 1 0 0 0,0 0 0 0 0,0 0 0 0 0,-1-1 0 0 0,1 1 0 0 0,0 0 0 0 0,0-1 0 0 0,1-1 0 0 0,2-11-6307 0 0,2 2-67 0 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6:14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52 13823 0 0,'0'0'304'0'0,"0"0"64"0"0,0 0 16 0 0,0 0 0 0 0,4 11-312 0 0,-4-11-72 0 0,0 0 0 0 0,0 0 0 0 0,0 0-392 0 0,0 0-96 0 0,0 0-24 0 0,0 0 0 0 0</inkml:trace>
  <inkml:trace contextRef="#ctx0" brushRef="#br0" timeOffset="1">267 1 17503 0 0,'0'0'399'0'0,"0"0"60"0"0,1 0 21 0 0,3 1-265 0 0,-3 0-178 0 0,1-1-1 0 0,-1 1 0 0 0,1-1 0 0 0,-1 1 0 0 0,0 0 1 0 0,1 0-1 0 0,-1 0 0 0 0,0 0 0 0 0,1 0 0 0 0,-1 0 1 0 0,0 0-1 0 0,0 0 0 0 0,1 2 0 0 0,-1-2 98 0 0,0-1 0 0 0,-1 1 0 0 0,1 0 0 0 0,-1 0 0 0 0,1 0 0 0 0,-1 0 0 0 0,0 0 0 0 0,1 0-1 0 0,-1 0 1 0 0,0 0 0 0 0,0 0 0 0 0,0 0 0 0 0,1 0 0 0 0,-1 0 0 0 0,0 0 0 0 0,0 0 0 0 0,0 0 0 0 0,-1 0 0 0 0,1 0-1 0 0,0 1 1 0 0,-8 20 1210 0 0,7-19-1172 0 0,-86 193 2379 0 0,36-84-1394 0 0,22-47-1149 0 0,-53 85 0 0 0,69-135 8 0 0,8-10-36 0 0,1 0 0 0 0,-1 0 0 0 0,-4 8 0 0 0,8-11-317 0 0,1-2-138 0 0,8-11-681 0 0,19-24-2009 0 0,2-1-3936 0 0,-12 11 463 0 0</inkml:trace>
  <inkml:trace contextRef="#ctx0" brushRef="#br0" timeOffset="2">571 52 23551 0 0,'-17'24'920'0'0,"0"1"0"0"0,-22 50 1 0 0,-7 11 382 0 0,-32 35-1303 0 0,-70 125 0 0 0,150-245-347 0 0,4-6-693 0 0,10-9-3106 0 0,1-2-4041 0 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6:1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194 136 19351 0 0,'0'0'439'0'0,"0"0"62"0"0,0 0 33 0 0,1-1-65 0 0,0-1-360 0 0,0 1 1 0 0,1-1-1 0 0,-1 0 0 0 0,0 0 1 0 0,0 0-1 0 0,0 0 0 0 0,0 0 1 0 0,0-3-1 0 0,2-1 920 0 0,-3 5-16 0 0,5-7 606 0 0,-5 7-1588 0 0,1 0 0 0 0,-1 1 0 0 0,1-1 0 0 0,-1 0 0 0 0,0 1 0 0 0,1-1 0 0 0,-1 0 0 0 0,0 0 0 0 0,0 1 0 0 0,1-1 0 0 0,-1 0-1 0 0,0 0 1 0 0,0 0 0 0 0,0 1 0 0 0,0-1 0 0 0,0 0 0 0 0,0 0 0 0 0,0 0 0 0 0,0 1 0 0 0,0-1 0 0 0,-1 0 0 0 0,1 0 0 0 0,-1-1 0 0 0,1 2 29 0 0,-1 0 0 0 0,1-1 0 0 0,-1 1 0 0 0,0 0 0 0 0,1-1 0 0 0,-1 1 1 0 0,0 0-1 0 0,1 0 0 0 0,-1 0 0 0 0,0-1 0 0 0,1 1 0 0 0,-1 0 0 0 0,0 0 0 0 0,0 0 0 0 0,1 0 1 0 0,-1 0-1 0 0,0 1 0 0 0,1-1 0 0 0,-1 0 0 0 0,-1 0 0 0 0,-4 2 284 0 0,-1 0 0 0 0,1 0-1 0 0,0 1 1 0 0,-7 4 0 0 0,-7 5-344 0 0,0 1 0 0 0,1 1 0 0 0,1 1 0 0 0,0 1 0 0 0,-25 28 0 0 0,40-40 0 0 0,0 0 0 0 0,0 0 0 0 0,0 1 0 0 0,1-1 0 0 0,-1 1 0 0 0,-1 5 0 0 0,1 0 0 0 0,4-2 0 0 0,0-6 0 0 0,0 0 0 0 0,1-1 0 0 0,-1 1 0 0 0,1-1 0 0 0,-1 1 0 0 0,1-1 0 0 0,-1 1 0 0 0,1-1 0 0 0,0 0 0 0 0,0 0 0 0 0,0 0 0 0 0,0 0 0 0 0,0 0 0 0 0,0 0 0 0 0,0 0 0 0 0,0-1 0 0 0,0 1 0 0 0,0-1 0 0 0,0 1 0 0 0,0-1 0 0 0,0 0 0 0 0,1 0 0 0 0,-1 0 0 0 0,0 0 0 0 0,2-1 0 0 0,8 0 0 0 0,-1 0 0 0 0,1-1 0 0 0,13-5 0 0 0,-25 7 0 0 0,26-6 0 0 0,-18 4 0 0 0,1 0 0 0 0,0 0 0 0 0,-1-1 0 0 0,1 0 0 0 0,-1 0 0 0 0,0-1 0 0 0,10-6 0 0 0,-11 4 0 0 0,-1-1 0 0 0,0 1 0 0 0,2-2 0 0 0,1-1 0 0 0,2 2 0 0 0,27-21 0 0 0,-23 18 0 0 0,0-3 0 0 0,15-20 0 0 0,2 2 0 0 0,-26 25 72 0 0,-5 5 299 0 0,-1 1 117 0 0,0 0 21 0 0,0 0-66 0 0,-3 11-278 0 0,-2 3-165 0 0,-1 0 0 0 0,-10 20 0 0 0,9-19 0 0 0,0 0 0 0 0,0 0 0 0 0,2 1 0 0 0,-4 15 0 0 0,8-1-401 0 0,1-28-74 0 0,8 18 744 0 0,-8-18-131 0 0,2 1 16 0 0,9 3 145 0 0,-8-5-298 0 0,0 0 1 0 0,0-1-1 0 0,0 1 1 0 0,0-1-1 0 0,0 1 1 0 0,0-1-1 0 0,0 0 0 0 0,0 0 1 0 0,0-1-1 0 0,0 1 1 0 0,0-1-1 0 0,0 1 1 0 0,4-2-1 0 0,2-1-2 0 0,-1 0 0 0 0,0 0 0 0 0,10-6 0 0 0,6-5 1 0 0,-1 0 0 0 0,0-2 0 0 0,-1 0 0 0 0,-1-2 0 0 0,-1 0 0 0 0,-1-1 0 0 0,28-35 0 0 0,28-34 0 0 0,-48 63 0 0 0,-54 45 0 0 0,17-11 0 0 0,-26 24 0 0 0,29-23 0 0 0,7-6 0 0 0,1-2 0 0 0,-2-2 0 0 0,1 1 0 0 0,0-1 0 0 0,0 1 0 0 0,0-1 0 0 0,0 1 0 0 0,0-1 0 0 0,0 1 0 0 0,0 0 0 0 0,0-1 0 0 0,0 1 0 0 0,0-1 0 0 0,0 1 0 0 0,1-1 0 0 0,-1 1 0 0 0,0-1 0 0 0,0 1 0 0 0,0-1 0 0 0,1 1 0 0 0,-1-1 0 0 0,0 1 0 0 0,1-1 0 0 0,-1 1 0 0 0,0-1 0 0 0,1 0 0 0 0,-1 1 0 0 0,0-1 0 0 0,1 1 0 0 0,-1-1 0 0 0,1 0 0 0 0,0 1 0 0 0,1 0 0 0 0,2 3 0 0 0,1-1 0 0 0,0 0 0 0 0,0 1 0 0 0,0-2 0 0 0,0 1 0 0 0,0 0 0 0 0,10 2 0 0 0,43 8 0 0 0,-43-10 0 0 0,0 1 0 0 0,21 6 0 0 0,-6 5 0 0 0,-24-8 0 0 0,-5-5 0 0 0,0 0 0 0 0,-1 1 0 0 0,1-1 0 0 0,-1 1 0 0 0,0-1 0 0 0,0 0 0 0 0,0 1 0 0 0,0-1 0 0 0,0 1 0 0 0,0-1 0 0 0,0 1 0 0 0,-1-1 0 0 0,0 0 0 0 0,1 1 0 0 0,-1-1 0 0 0,0 0 0 0 0,0 0 0 0 0,0 1 0 0 0,0-1 0 0 0,0 0 0 0 0,-3 3 0 0 0,1 0 0 0 0,-1-1 0 0 0,1 0 0 0 0,-1 1 0 0 0,1-1 0 0 0,-1-1 0 0 0,0 1 0 0 0,0-1 0 0 0,-1 1 0 0 0,-4 2 0 0 0,-4 0 8 0 0,0 0 1 0 0,0 0-1 0 0,-24 5 0 0 0,31-9-22 0 0,0-1 1 0 0,0-1-1 0 0,0 1 0 0 0,0-1 0 0 0,0 0 0 0 0,0-1 0 0 0,0 1 0 0 0,0-1 0 0 0,0 0 0 0 0,0-1 1 0 0,-8-2-1 0 0,14 4-163 0 0,-1-1 0 0 0,0 1 0 0 0,0-1 1 0 0,1 1-1 0 0,-1-1 0 0 0,0 1 0 0 0,0-1 0 0 0,1 1 1 0 0,-1-1-1 0 0,0 0 0 0 0,1 1 0 0 0,-1-1 1 0 0,1 0-1 0 0,-1 1 0 0 0,1-1 0 0 0,0 0 1 0 0,-1 0-1 0 0,1 0 0 0 0,-1 1 0 0 0,1-1 0 0 0,0 0 1 0 0,0 0-1 0 0,0 0 0 0 0,-1 0 0 0 0,1 0 1 0 0,0 1-1 0 0,0-1 0 0 0,0 0 0 0 0,0 0 0 0 0,1 0 1 0 0,-1 0-1 0 0,0 0 0 0 0,0 0 0 0 0,0 1 1 0 0,1-1-1 0 0,-1 0 0 0 0,1-1 0 0 0,0-2-768 0 0,1 0 0 0 0,0 0-1 0 0,0 0 1 0 0,1 0 0 0 0,4-7 0 0 0,12-9-2125 0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6:15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99 15663 0 0,'0'0'356'0'0,"0"0"50"0"0,-1-14 538 0 0,3 10-738 0 0,0 0 1 0 0,0 0-1 0 0,0 0 1 0 0,0 1-1 0 0,1-1 1 0 0,-1 1-1 0 0,1-1 1 0 0,0 1-1 0 0,7-6 1 0 0,-2 0 620 0 0,26-23 3347 0 0,-33 31-3658 0 0,-1 1-4 0 0,0 0 0 0 0,0 0 0 0 0,0 0 0 0 0,0 0-68 0 0,3 11-272 0 0,-3-7-104 0 0,0 0 0 0 0,0 0 0 0 0,0 0 0 0 0,-1 0-1 0 0,1 0 1 0 0,-1 0 0 0 0,0 0 0 0 0,0-1 0 0 0,0 1 0 0 0,-1 0 0 0 0,-2 5-1 0 0,-4 5 493 0 0,-15 20 0 0 0,14-22-462 0 0,-78 123-82 0 0,-27 41-16 0 0,-44 39 0 0 0,153-209 0 0 0,7-12 0 0 0,5-12 0 0 0,4-8 0 0 0,12-41 0 0 0,-21 59 0 0 0,0 0 0 0 0,0 0 0 0 0,-1 0 0 0 0,0 0 0 0 0,-1 0 0 0 0,0-1 0 0 0,0 1 0 0 0,-1 0 0 0 0,-3-16 0 0 0,4 23 0 0 0,-1 0 0 0 0,1-1 0 0 0,0 1 0 0 0,-1 0 0 0 0,1-1 0 0 0,-1 1 0 0 0,1 0 0 0 0,-1 0 0 0 0,0-1 0 0 0,1 1 0 0 0,-1 0 0 0 0,0 0 0 0 0,0 0 0 0 0,0 0 0 0 0,0 0 0 0 0,0 0 0 0 0,0 0 0 0 0,0 0 0 0 0,0 1 0 0 0,0-1 0 0 0,-1 0 0 0 0,1 1 0 0 0,0-1 0 0 0,0 0 0 0 0,-1 1 0 0 0,1 0 0 0 0,-2-1 0 0 0,0 1 0 0 0,0 0 0 0 0,0 0 0 0 0,1 1 0 0 0,-1-1 0 0 0,0 1 0 0 0,1 0 0 0 0,-1 0 0 0 0,1 0 0 0 0,-1 0 0 0 0,1 0 0 0 0,-1 0 0 0 0,-3 3 0 0 0,3-2 0 0 0,1 0 0 0 0,-1-1 0 0 0,1 0 0 0 0,0 1 0 0 0,0 0 0 0 0,0 0 0 0 0,0 0 0 0 0,0-1 0 0 0,-3 5 0 0 0,5-5 0 0 0,-1-1 0 0 0,1 1 0 0 0,0-1 0 0 0,-1 1 0 0 0,1-1 0 0 0,-1 1 0 0 0,1-1 0 0 0,0 1 0 0 0,0-1 0 0 0,-1 1 0 0 0,1 0 0 0 0,0-1 0 0 0,0 1 0 0 0,0 0 0 0 0,-1-1 0 0 0,1 1 0 0 0,0 0 0 0 0,0-1 0 0 0,0 1 0 0 0,0 0 0 0 0,0-1 0 0 0,0 1 0 0 0,1 0 0 0 0,-1-1 0 0 0,0 2 0 0 0,1 0 0 0 0,-1 0 0 0 0,1 0 0 0 0,-1 0 0 0 0,1 0 0 0 0,0 0 0 0 0,0 0 0 0 0,0 0 0 0 0,0 0 0 0 0,0 0 0 0 0,0 0 0 0 0,0 0 0 0 0,0-1 0 0 0,1 1 0 0 0,-1 0 0 0 0,1-1 0 0 0,-1 1 0 0 0,1-1 0 0 0,0 0 0 0 0,-1 0 0 0 0,1 1 0 0 0,0-1 0 0 0,0 0 0 0 0,0 0 0 0 0,0-1 0 0 0,0 1 0 0 0,3 1 0 0 0,4 0 0 0 0,0 0 0 0 0,0 0 0 0 0,0 0 0 0 0,16-1 0 0 0,-10 0-422 0 0,0-2-1 0 0,1 0 1 0 0,-1-1-1 0 0,0 0 1 0 0,23-8-1 0 0,-26 7-414 0 0,-1-1 1 0 0,0-1-1 0 0,-1 0 1 0 0,1-1-1 0 0,-1 0 0 0 0,0 0 1 0 0,17-15-1 0 0,-11 4-7951 0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6:17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353 200 13823 0 0,'0'0'315'0'0,"1"-9"426"0"0,0 5-638 0 0,0 0 0 0 0,1 0 0 0 0,-1 0 0 0 0,1 0-1 0 0,0 1 1 0 0,1-1 0 0 0,-1 1 0 0 0,4-5 0 0 0,-3 4 371 0 0,0 0 0 0 0,0-1 1 0 0,0 1-1 0 0,2-7 1 0 0,-3 4 253 0 0,1-1 1 0 0,-1 0 0 0 0,-1 1-1 0 0,0-1 1 0 0,0 0-1 0 0,0 0 1 0 0,-1 0 0 0 0,0 0-1 0 0,-2-14 1 0 0,2 20-615 0 0,0 1 6 0 0,-1-1 0 0 0,1 0 0 0 0,0 1 0 0 0,0-1 0 0 0,-1 0-1 0 0,1 1 1 0 0,-1-1 0 0 0,0 1 0 0 0,1-1 0 0 0,-1 1 0 0 0,0-1 0 0 0,0 1 0 0 0,0 0-1 0 0,0-1 1 0 0,0 1 0 0 0,-1-1 0 0 0,0 1-120 0 0,0 0 0 0 0,0 1 0 0 0,0-1 0 0 0,0 1 0 0 0,0-1 0 0 0,0 1 0 0 0,0 0 0 0 0,0 0 0 0 0,0 0 0 0 0,0 0 0 0 0,0 0 0 0 0,0 0 0 0 0,0 0 0 0 0,1 1 0 0 0,-1-1 0 0 0,0 1 0 0 0,0 0 0 0 0,0-1 0 0 0,-3 3 0 0 0,-5 2 0 0 0,0 1 0 0 0,-12 10 0 0 0,4-4 0 0 0,7-5 0 0 0,1 1 0 0 0,0 0 0 0 0,0 1 0 0 0,-13 15 0 0 0,-30 43 0 0 0,14-17 0 0 0,36-46 0 0 0,0 1 0 0 0,1-1 0 0 0,-1 0 0 0 0,1 1 0 0 0,-1 0 0 0 0,1 0 0 0 0,1 0 0 0 0,-1 0 0 0 0,1 0 0 0 0,0 0 0 0 0,-1 7 0 0 0,1-10 0 0 0,0 9 0 0 0,6-3 0 0 0,-3-6 0 0 0,0-1 0 0 0,-1 0 0 0 0,1 0 0 0 0,0 0 0 0 0,0-1 0 0 0,0 1 0 0 0,-1 0 0 0 0,1-1 0 0 0,0 1 0 0 0,0-1 0 0 0,0 1 0 0 0,0-1 0 0 0,0 0 0 0 0,0 0 0 0 0,0 0 0 0 0,0 0 0 0 0,3-1 0 0 0,4 0 0 0 0,0-1 0 0 0,13-4 0 0 0,-10 2 0 0 0,8-2 0 0 0,0-1 0 0 0,0-1 0 0 0,-1-1 0 0 0,0-1 0 0 0,0-1 0 0 0,-1 0 0 0 0,17-15 0 0 0,26-17 1440 0 0,-51 38-997 0 0,-2 6-294 0 0,-7 0-148 0 0,0 0 0 0 0,0 0 0 0 0,-1 0 0 0 0,1 0 0 0 0,-1 0 0 0 0,1 0 0 0 0,0 0 0 0 0,-1 0 0 0 0,0 0 0 0 0,1 0 0 0 0,-1 0-1 0 0,0 0 1 0 0,1 1 0 0 0,-1-1 0 0 0,0 0 0 0 0,0 0 0 0 0,0 0 0 0 0,0 0 0 0 0,0 1 0 0 0,-1 1 0 0 0,-4 25-5 0 0,-12 25 4 0 0,-2-1 0 0 0,-44 81 0 0 0,17-37 0 0 0,-65 125 0 0 0,101-200 0 0 0,-1 0 0 0 0,-2-1 0 0 0,-15 20 0 0 0,19-27 0 0 0,-1-2 0 0 0,-1 1 0 0 0,0-1 0 0 0,0-1 0 0 0,-22 15 0 0 0,31-24 0 0 0,0 0 0 0 0,1 0 0 0 0,-1 0 0 0 0,0 0 0 0 0,0 0 0 0 0,0 0 0 0 0,1-1 0 0 0,-5 1 0 0 0,-2-3 0 0 0,7 1 0 0 0,-1 0 0 0 0,1-1 0 0 0,0 1 0 0 0,-1-1 0 0 0,1 1 0 0 0,0-1 0 0 0,0 0 0 0 0,0 1 0 0 0,0-1 0 0 0,0 0 0 0 0,1 0 0 0 0,-1 0 0 0 0,0 0 0 0 0,1 0 0 0 0,-1 0 0 0 0,1 0 0 0 0,0 0 0 0 0,0 0 0 0 0,0 0 0 0 0,0 0 0 0 0,0-3 0 0 0,1-1 0 0 0,0 0 0 0 0,0 0 0 0 0,0 0 0 0 0,1 0 0 0 0,4-11 0 0 0,3-3 0 0 0,2 0 0 0 0,0 1 0 0 0,1 1 0 0 0,17-19 0 0 0,63-63 0 0 0,64-59 0 0 0,59-58 0 0 0,-177 180 18 0 0,0 2 0 0 0,2 2 0 0 0,83-52 0 0 0,-114 77 1024 0 0,-9 7-396 0 0,-5 4-358 0 0,-14 11-288 0 0,13-8 0 0 0,4 3 0 0 0,1-8 0 0 0,2 3 0 0 0,9 6 0 0 0,-1-6 0 0 0,-1 0 0 0 0,1 0 0 0 0,-1-1 0 0 0,1 0 0 0 0,0 0 0 0 0,0-1 0 0 0,11 2 0 0 0,11 2 0 0 0,-22-3 0 0 0,0-1 0 0 0,-1 1 0 0 0,1 1 0 0 0,14 8 0 0 0,-22-11 0 0 0,1 0 0 0 0,-1 0 0 0 0,1 0 0 0 0,-1 0 0 0 0,0 0 0 0 0,1 0 0 0 0,-1 1 0 0 0,0-1 0 0 0,2 3 0 0 0,-1 6 0 0 0,-2-7 0 0 0,0 0 0 0 0,0-1 0 0 0,0 1 0 0 0,0 0 0 0 0,-1 0 0 0 0,1-1 0 0 0,-1 1 0 0 0,0-1 0 0 0,1 1 0 0 0,-1-1 0 0 0,0 1 0 0 0,-1-1 0 0 0,1 1 0 0 0,0-1 0 0 0,-1 0 0 0 0,1 1 0 0 0,-1-1 0 0 0,0 0 0 0 0,-2 2 0 0 0,-5 5 0 0 0,-1 1 0 0 0,-16 10 0 0 0,12-9 0 0 0,-9 8 0 0 0,-25 28 0 0 0,44-40 8 0 0,8-5 0 0 0,3-2-88 0 0,4-1-147 0 0,1 0 1 0 0,-1-1-1 0 0,-1-1 1 0 0,1 0-1 0 0,0 0 0 0 0,-1-1 1 0 0,19-10-1 0 0,2-4-913 0 0,31-23 0 0 0,-42 27-590 0 0,2-2-4729 0 0,-1-3-1891 0 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6:17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268 253 13823 0 0,'1'-1'630'0'0,"12"-8"141"0"0,14-14-676 0 0,-6 2 626 0 0,-13 14 115 0 0,-1-1 1 0 0,0 0 0 0 0,0 0-1 0 0,7-12 1 0 0,-10 13-347 0 0,-2 4-176 0 0,0 1 0 0 0,0-1 0 0 0,0 0 0 0 0,0 0 0 0 0,-1 0 1 0 0,0-1-1 0 0,1 1 0 0 0,-1 0 0 0 0,0 0 0 0 0,-1-1 0 0 0,1 1 0 0 0,0-1 0 0 0,-1 1 1 0 0,0-1-1 0 0,0 1 0 0 0,0 0 0 0 0,-1-7 0 0 0,0 5-167 0 0,0 0-1 0 0,-1 1 0 0 0,1-1 1 0 0,-1 1-1 0 0,0 0 1 0 0,0-1-1 0 0,0 1 1 0 0,-1 0-1 0 0,1 0 1 0 0,-1 1-1 0 0,0-1 1 0 0,-5-4-1 0 0,5 6-76 0 0,1 0-1 0 0,-1 0 1 0 0,0 0-1 0 0,1 1 1 0 0,-1-1 0 0 0,0 1-1 0 0,0 0 1 0 0,0 0-1 0 0,0 0 1 0 0,0 0 0 0 0,-1 1-1 0 0,1-1 1 0 0,0 1-1 0 0,0 0 1 0 0,0 0 0 0 0,0 0-1 0 0,-1 0 1 0 0,1 0-1 0 0,-4 2 1 0 0,-3 0-70 0 0,3-1 0 0 0,1 0 0 0 0,-1 1 0 0 0,0 0 0 0 0,-10 4 0 0 0,-3 3 0 0 0,1 1 0 0 0,1 0 0 0 0,-1 2 0 0 0,-23 19 0 0 0,24-15 0 0 0,0 0 0 0 0,-21 28 0 0 0,32-35 0 0 0,0 1 0 0 0,1-1 0 0 0,0 1 0 0 0,0 0 0 0 0,1 1 0 0 0,1-1 0 0 0,-5 15 0 0 0,9-23 0 0 0,0-1 0 0 0,0 1 0 0 0,0-1 0 0 0,-1 1 0 0 0,1-1 0 0 0,1 1 0 0 0,-1-1 0 0 0,0 1 0 0 0,0-1 0 0 0,1 1 0 0 0,-1-1 0 0 0,0 1 0 0 0,1-1 0 0 0,0 1 0 0 0,-1-1 0 0 0,1 0 0 0 0,0 1 0 0 0,0-1 0 0 0,-1 0 0 0 0,1 0 0 0 0,0 1 0 0 0,0-1 0 0 0,1 0 0 0 0,-1 0 0 0 0,0 0 0 0 0,0 0 0 0 0,0 0 0 0 0,3 0 0 0 0,-1 1 0 0 0,0 0 0 0 0,1 0 0 0 0,-1-1 0 0 0,1 1 0 0 0,0-1 0 0 0,-1 0 0 0 0,1 0 0 0 0,0 0 0 0 0,0-1 0 0 0,4 1 0 0 0,4-1 0 0 0,-1-1 0 0 0,0-1 0 0 0,0 0 0 0 0,0 0 0 0 0,0-1 0 0 0,0-1 0 0 0,0 1 0 0 0,-1-2 0 0 0,1 0 0 0 0,9-6 0 0 0,-7 3 0 0 0,0-1 0 0 0,0 0 0 0 0,-1-1 0 0 0,0-1 0 0 0,-1 0 0 0 0,17-20 0 0 0,-23 23 0 0 0,0 0 0 0 0,-1 0 0 0 0,0 0 0 0 0,6-15 0 0 0,-4 8 0 0 0,-6 15 0 0 0,-1 0 0 0 0,1 0 0 0 0,0 0 0 0 0,0 0 0 0 0,0 0 0 0 0,0 1 0 0 0,0-1 0 0 0,-1 0 0 0 0,1 0 0 0 0,0 0 0 0 0,0 0 0 0 0,0 0 0 0 0,0 0 0 0 0,0 0 0 0 0,-1 0 0 0 0,1 0 0 0 0,0 0 0 0 0,0 0 0 0 0,0-1 0 0 0,0 1 0 0 0,0 0 0 0 0,-1 0 0 0 0,1 0 0 0 0,0 0 0 0 0,0 0 0 0 0,0 0 0 0 0,0 0 0 0 0,0 0 0 0 0,0 0 0 0 0,-1 0 0 0 0,1 0 0 0 0,0-1 0 0 0,0 1 0 0 0,0 0 0 0 0,0 0 0 0 0,0 0 0 0 0,0 0 0 0 0,0 0 0 0 0,0 0 0 0 0,0-1 0 0 0,0 1 0 0 0,0 0 0 0 0,-1 0 0 0 0,1 0 0 0 0,0 0 0 0 0,0 0 0 0 0,0-1 0 0 0,0 1 0 0 0,0 0 0 0 0,0 0 0 0 0,0 0 0 0 0,0 0 0 0 0,0 0 0 0 0,0-1 0 0 0,1 1 0 0 0,-1 0 0 0 0,0 0 0 0 0,0 0 0 0 0,0 0 0 0 0,0 0 0 0 0,0-1 0 0 0,0 1 0 0 0,0 0 0 0 0,0 0 0 0 0,0 0 0 0 0,-9 5 0 0 0,8-5 0 0 0,-5 6 0 0 0,-1-1 0 0 0,1 2 0 0 0,0-1 0 0 0,0 1 0 0 0,0-1 0 0 0,1 1 0 0 0,0 1 0 0 0,1-1 0 0 0,0 1 0 0 0,0 0 0 0 0,0 0 0 0 0,1 0 0 0 0,-3 15 0 0 0,2-4 0 0 0,6-9 0 0 0,-1-9-98 0 0,0 1 1 0 0,1-1-1 0 0,-1 1 0 0 0,0-1 1 0 0,1 0-1 0 0,0 0 0 0 0,-1 0 1 0 0,1 1-1 0 0,0-2 0 0 0,-1 1 1 0 0,1 0-1 0 0,0 0 0 0 0,0 0 1 0 0,0-1-1 0 0,0 1 0 0 0,0-1 1 0 0,0 0-1 0 0,0 1 0 0 0,0-1 1 0 0,0 0-1 0 0,0 0 0 0 0,0 0 1 0 0,0 0-1 0 0,-1-1 0 0 0,4 0 1 0 0,8-1-984 0 0,-1 0 0 0 0,21-8 0 0 0,-30 9 999 0 0,50-20-7324 0 0,-24 9 324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4:5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58 260 6447 0 0,'0'0'298'0'0,"0"0"-10"0"0,-2 1-188 0 0,-4 4 49 0 0,4-3 571 0 0,-3 3 870 0 0,4-4 2152 0 0,6-9-2937 0 0,-1 0 0 0 0,0 0 0 0 0,0-1 0 0 0,4-15 0 0 0,-3 8-610 0 0,-5 12-65 0 0,-1 2 4 0 0,1 0 354 0 0,-1 0 21 0 0,-16-52 1539 0 0,17 52-1605 0 0,-8-17-206 0 0,8 17-84 0 0,0-2-223 0 0,-11-7 1947 0 0,-15-5-1861 0 0,19 9-16 0 0,6-2 0 0 0,6 0 0 0 0,0 3 2 0 0,14-27 68 0 0,-17 30 24 0 0,3-7 1623 0 0,-1 4-1568 0 0,-3 7-148 0 0,-1-1 0 0 0,1 0 0 0 0,-1 0 0 0 0,1 1 0 0 0,-1-1 0 0 0,1 0 0 0 0,-1 1 0 0 0,1-1 0 0 0,-1 0 0 0 0,1 1-1 0 0,-1-1 1 0 0,0 1 0 0 0,1-1 0 0 0,-1 1 0 0 0,1-1 0 0 0,-1 1 0 0 0,4 5-1 0 0,-1 0 0 0 0,0 0 0 0 0,0 0 0 0 0,0 0 0 0 0,-1 0 0 0 0,1 0 0 0 0,-2 1 0 0 0,1-1 0 0 0,0 10 0 0 0,1 8 0 0 0,-2 32 0 0 0,0 1 0 0 0,1-26 0 0 0,8 156 0 0 0,-8-153-621 0 0,-1-12-64 0 0,-2 29-1 0 0,2-46 657 0 0,3-12-164 0 0,2-12-516 0 0,0-12-809 0 0,-5 6-2338 0 0,-1 5 2321 0 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6:18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663 57 21191 0 0,'39'-40'1582'0'0,"-23"23"-404"0"0,-45 52 571 0 0,-43 66 1 0 0,-48 108-1605 0 0,32-49-122 0 0,62-118-25 0 0,-53 65 1 0 0,54-77 1 0 0,4-4 0 0 0,-44 42 0 0 0,31-32 0 0 0,19-18 0 0 0,6-13 0 0 0,7-4 0 0 0,1-1 0 0 0,-1 0 0 0 0,1-1 0 0 0,-1 1 0 0 0,1 0 0 0 0,0 0 0 0 0,-1-1 0 0 0,1 1 0 0 0,-1-1 0 0 0,1 1 0 0 0,0-1 0 0 0,-1 1 0 0 0,1-1 0 0 0,0 0 0 0 0,-2-1 0 0 0,-19-17 0 0 0,8 7 0 0 0,-8-1 260 0 0,16 10-76 0 0,0-1-1 0 0,0 1 0 0 0,1-1 1 0 0,-1 0-1 0 0,-6-7 1 0 0,11 10-159 0 0,0-1 1 0 0,0 1-1 0 0,0-1 1 0 0,0 1-1 0 0,0 0 1 0 0,0-1-1 0 0,0 0 0 0 0,1 1 1 0 0,-1-1-1 0 0,1 1 1 0 0,-1-1-1 0 0,1 0 1 0 0,-1 0-1 0 0,1 1 1 0 0,0-1-1 0 0,0 0 1 0 0,0 1-1 0 0,0-1 0 0 0,0 0 1 0 0,0 0-1 0 0,1 1 1 0 0,-1-1-1 0 0,0 0 1 0 0,1 1-1 0 0,0-1 1 0 0,0-2-1 0 0,2-1-25 0 0,-1 1 0 0 0,1-1 0 0 0,0 1 0 0 0,0-1 0 0 0,1 1 0 0 0,-1 0 0 0 0,9-6 0 0 0,33-25 0 0 0,-32 27 0 0 0,24-17 0 0 0,2 1 0 0 0,0 2 0 0 0,68-26 0 0 0,73-20 0 0 0,-115 50 0 0 0,-37 11 0 0 0,-17 5 0 0 0,-10 2 0 0 0,-1 0 0 0 0,1 0 0 0 0,-1 0 0 0 0,0 0 0 0 0,1 1 0 0 0,-1-1 0 0 0,1 0 0 0 0,-1 0 0 0 0,0 0 0 0 0,1 0 0 0 0,-1 0 0 0 0,0 1 0 0 0,1-1 0 0 0,-1 0 0 0 0,0 0 0 0 0,1 0 0 0 0,-1 1 0 0 0,0-1 0 0 0,1 1 0 0 0,0 0 0 0 0,0 1 0 0 0,-1-1 0 0 0,1 1 0 0 0,0 0 0 0 0,-1-1 0 0 0,1 1 0 0 0,-1 0 0 0 0,0-1 0 0 0,1 1 0 0 0,-1 0 0 0 0,0 0 0 0 0,0-1 0 0 0,0 1 0 0 0,0 0 0 0 0,-1 0 0 0 0,1-1 0 0 0,0 1 0 0 0,-1 0 0 0 0,0 1 0 0 0,-14 34 0 0 0,12-31 0 0 0,-34 60-1 0 0,21-39-199 0 0,15-26-851 0 0,0-2 748 0 0,0 0-1 0 0,1 0 1 0 0,-1 0-1 0 0,1 0 1 0 0,-1 0-1 0 0,1 0 1 0 0,-1-1-1 0 0,1 1 1 0 0,0 0-1 0 0,-1 0 1 0 0,1 0 0 0 0,0 0-1 0 0,0-1 1 0 0,0 0-1 0 0,0-4-835 0 0,1 0 0 0 0,0 0 0 0 0,0 0 0 0 0,1 1 0 0 0,3-10 0 0 0,2-6-5343 0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6:18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0 214 11975 0 0,'13'-13'92'0'0,"-4"6"29"0"0,-2 0 0 0 0,1-1 0 0 0,9-14 0 0 0,6-10 211 0 0,46-51 0 0 0,-55 70 1829 0 0,19-15 0 0 0,-31 27-696 0 0,-2 1-288 0 0,0 0-121 0 0,0 0-28 0 0,-1 2-276 0 0,-17 33-4270 0 0,11-21-3644 0 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6:19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64 21191 0 0,'0'0'969'0'0,"0"0"-18"0"0,2-9-362 0 0,-3 5-1 0 0,1 0-1 0 0,-2 0 1 0 0,1 0-1 0 0,0 0 1 0 0,-1 0-1 0 0,0 0 1 0 0,0 0-1 0 0,0 0 1 0 0,-4-5-1 0 0,5 9-584 0 0,1-1-1 0 0,0 1 1 0 0,0-1 0 0 0,0 1-1 0 0,0 0 1 0 0,-1-1 0 0 0,1 1-1 0 0,0-1 1 0 0,0 1 0 0 0,-1 0-1 0 0,1-1 1 0 0,0 1 0 0 0,-1 0-1 0 0,1 0 1 0 0,0-1 0 0 0,-1 1-1 0 0,1 0 1 0 0,0 0 0 0 0,-1-1-1 0 0,1 1 1 0 0,-1 0 0 0 0,1 0-1 0 0,-1 0 1 0 0,1 0 0 0 0,0 0-1 0 0,-1-1 1 0 0,1 1 0 0 0,-1 0-1 0 0,1 0 1 0 0,-1 0 0 0 0,1 0-1 0 0,-1 0 1 0 0,1 0 0 0 0,0 1-1 0 0,-2-1 1 0 0,1 0 5 0 0,-9-1-8 0 0,8 1 0 0 0,1-1 0 0 0,-1 1 0 0 0,0 0 0 0 0,1 0 0 0 0,-1 0 0 0 0,0 0 0 0 0,1 0 0 0 0,-1 0 0 0 0,0 0 0 0 0,1 0 0 0 0,-1 1 0 0 0,1-1 0 0 0,-1 1 0 0 0,0-1 0 0 0,1 1 0 0 0,-1 0 0 0 0,-1 1 0 0 0,1-1 0 0 0,-13 9 0 0 0,-26 20 0 0 0,37-26 0 0 0,0 0 0 0 0,0 0 0 0 0,1 0 0 0 0,-1 1 0 0 0,1-1 0 0 0,0 1 0 0 0,0 0 0 0 0,1 0 0 0 0,-1 0 0 0 0,-1 6 0 0 0,1-2 0 0 0,1 0 0 0 0,0 0 0 0 0,1 0 0 0 0,0 0 0 0 0,0 1 0 0 0,1-1 0 0 0,0 0 0 0 0,0 0 0 0 0,1 1 0 0 0,1-1 0 0 0,2 10 0 0 0,-2-12 0 0 0,0 0 0 0 0,0 0 0 0 0,1 0 0 0 0,0-1 0 0 0,1 0 0 0 0,-1 1 0 0 0,1-1 0 0 0,0-1 0 0 0,1 1 0 0 0,-1 0 0 0 0,1-1 0 0 0,0 0 0 0 0,1 0 0 0 0,11 8 0 0 0,-10-9 0 0 0,-4-2 0 0 0,-1-1 0 0 0,1 1 0 0 0,0 0 0 0 0,-1 0 0 0 0,1 0 0 0 0,-1 0 0 0 0,0 0 0 0 0,0 0 0 0 0,3 4 0 0 0,-2 2 0 0 0,-5-1 0 0 0,1-6 0 0 0,-1 0 0 0 0,1 0 0 0 0,-1 0 0 0 0,1-1 0 0 0,-1 1 0 0 0,0 0 0 0 0,1-1 0 0 0,-1 1 0 0 0,0-1 0 0 0,0 0 0 0 0,1 1 0 0 0,-1-1 0 0 0,-3 0 0 0 0,-26-2 0 0 0,27 2 0 0 0,-47-3-90 0 0,38 3-307 0 0,0 0-1 0 0,0-1 1 0 0,0-1 0 0 0,0 0 0 0 0,0 0 0 0 0,0-1-1 0 0,-15-7 1 0 0,-11-6-3931 0 0,19 8-3860 0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6:19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4 21191 0 0,'0'0'969'0'0,"0"0"-18"0"0,-2 0-612 0 0,-2-1 39 0 0,3 0-214 0 0,-1 1-1 0 0,1-1 1 0 0,-1 1 0 0 0,1 0-1 0 0,0 0 1 0 0,-1-1-1 0 0,1 1 1 0 0,-1 0 0 0 0,1 0-1 0 0,-1 0 1 0 0,1 1-1 0 0,-1-1 1 0 0,1 0 0 0 0,-1 1-1 0 0,1-1 1 0 0,-1 0-1 0 0,1 1 1 0 0,0 0 0 0 0,-1-1-1 0 0,1 1 1 0 0,0 0-1 0 0,-2 1 1 0 0,-5 5-63 0 0,1-1-1 0 0,0 2 0 0 0,0-1 1 0 0,1 1-1 0 0,-8 12 1 0 0,-4 4 249 0 0,-38 54 446 0 0,16-22-473 0 0,-23 38-323 0 0,37-53 0 0 0,-53 63 0 0 0,58-82 0 0 0,-29 35 0 0 0,35-41 0 0 0,12-11 0 0 0,7-4 0 0 0,6-3 0 0 0,39-19 0 0 0,-2-1 0 0 0,54-34 0 0 0,29-15 0 0 0,-96 57 72 0 0,-32 13 299 0 0,-2 1 117 0 0,-2 1-372 0 0,1 1 0 0 0,-1-1 0 0 0,1 1 0 0 0,0-1 0 0 0,0 1 0 0 0,0 0 0 0 0,0-1 0 0 0,-1 3 0 0 0,-1 1-59 0 0,-7 5-55 0 0,-1-1 1 0 0,0 0-1 0 0,0 0 0 0 0,-1-1 0 0 0,0 0 1 0 0,-16 6-1 0 0,-12 6-2 0 0,18-9 0 0 0,-39 24 0 0 0,59-34 0 0 0,1 0 0 0 0,0 0 0 0 0,0 0 0 0 0,0 0 0 0 0,0 0 0 0 0,0 0 0 0 0,0 0 0 0 0,0 0 0 0 0,0 0 0 0 0,0 1 0 0 0,0-1 0 0 0,1 0 0 0 0,-1 1 0 0 0,0-1 0 0 0,1 1 0 0 0,-1-1 0 0 0,0 3 0 0 0,1-3 0 0 0,0 0 0 0 0,1 0 0 0 0,-1 0 0 0 0,0 0 0 0 0,0 0 0 0 0,1 0 0 0 0,-1 0 0 0 0,0 0 0 0 0,1-1 0 0 0,-1 1 0 0 0,1 0 0 0 0,-1 0 0 0 0,1 0 0 0 0,-1 0 0 0 0,1-1 0 0 0,0 1 0 0 0,0 0 0 0 0,-1 0 0 0 0,1-1 0 0 0,0 1 0 0 0,0-1 0 0 0,0 1 0 0 0,-1-1 0 0 0,1 1 0 0 0,0-1 0 0 0,1 1 0 0 0,19 8 0 0 0,39 12 0 0 0,-1-2 0 0 0,-40-8 0 0 0,-14-2 0 0 0,-2-5 0 0 0,0 3 0 0 0,0-2-64 0 0,-3-4-273 0 0,0-1-138 0 0,0 0-33 0 0,4-43-7175 0 0,-1 19 5126 0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6:22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24 465 11975 0 0,'0'0'547'0'0,"0"0"-11"0"0,0 0-203 0 0,0 0 419 0 0,0 0 220 0 0,0 0 42 0 0,-12-11 4104 0 0,11 9-4900 0 0,-1 1 0 0 0,1-1 0 0 0,0 0 0 0 0,0 1 0 0 0,0-1 0 0 0,0 0 0 0 0,1 0 0 0 0,-1 0-1 0 0,0 0 1 0 0,1 0 0 0 0,0 0 0 0 0,-1 0 0 0 0,1 0 0 0 0,0 0 0 0 0,0 0 0 0 0,0 0 0 0 0,0-4 0 0 0,1 3-90 0 0,0-1 0 0 0,0 0 1 0 0,1 1-1 0 0,-1-1 1 0 0,1 1-1 0 0,0 0 0 0 0,-1-1 1 0 0,1 1-1 0 0,3-3 0 0 0,4-5 102 0 0,1 1-1 0 0,0 1 0 0 0,0 0 0 0 0,17-12 0 0 0,3-2 26 0 0,41-42 1 0 0,19-16 1132 0 0,-40 42-1266 0 0,75-55-79 0 0,-103 77-43 0 0,-32 25 0 0 0,-52 38 0 0 0,57-42 0 0 0,1 0 0 0 0,0-1 0 0 0,0 0 0 0 0,0 1 0 0 0,0 0 0 0 0,1 0 0 0 0,-1 0 0 0 0,1 0 0 0 0,0 1 0 0 0,1-1 0 0 0,-3 6 0 0 0,4-10 0 0 0,1 1 0 0 0,0 0 0 0 0,-1-1 0 0 0,1 1 0 0 0,0 0 0 0 0,-1-1 0 0 0,1 1 0 0 0,0 0 0 0 0,0 0 0 0 0,0-1 0 0 0,0 1 0 0 0,-1 0 0 0 0,1 0 0 0 0,0-1 0 0 0,0 1 0 0 0,1 0 0 0 0,-1 0 0 0 0,0-1 0 0 0,0 1 0 0 0,0 0 0 0 0,0 0 0 0 0,1-1 0 0 0,-1 2 0 0 0,2 0 0 0 0,-2 1 0 0 0,1-1 0 0 0,0 0 0 0 0,0 1 0 0 0,0-1 0 0 0,1 0 0 0 0,-1 0 0 0 0,0 0 0 0 0,1 0 0 0 0,0 0 0 0 0,-1 0 0 0 0,1 0 0 0 0,0-1 0 0 0,0 1 0 0 0,0-1 0 0 0,0 1 0 0 0,0-1 0 0 0,0 0 0 0 0,0 1 0 0 0,1-1 0 0 0,3 1 0 0 0,6 2 0 0 0,1 0 0 0 0,23 4 0 0 0,-14-4 0 0 0,-9-1 0 0 0,-1 0 0 0 0,-1-1 0 0 0,0 2 0 0 0,0-1 0 0 0,0 1 0 0 0,13 8 0 0 0,-21-10 0 0 0,-1-1 0 0 0,1 1 0 0 0,-1 0 0 0 0,0 0 0 0 0,1 0 0 0 0,-1 0 0 0 0,0 0 0 0 0,0 0 0 0 0,-1 1 0 0 0,1-1 0 0 0,0 1 0 0 0,-1-1 0 0 0,0 1 0 0 0,1 0 0 0 0,-1 0 0 0 0,0-1 0 0 0,-1 1 0 0 0,1 0 0 0 0,0 0 0 0 0,-1 0 0 0 0,1 0 0 0 0,-1 0 0 0 0,0 0 0 0 0,0 0 0 0 0,0 0 0 0 0,-1 3 0 0 0,-1 4 0 0 0,0-1 0 0 0,-1 0 0 0 0,0 0 0 0 0,0 0 0 0 0,-1-1 0 0 0,0 1 0 0 0,-1-1 0 0 0,0 0 0 0 0,0 0 0 0 0,0 0 0 0 0,-1-1 0 0 0,-10 10 0 0 0,12-13 0 0 0,-1 0 0 0 0,0 0 0 0 0,0 0 0 0 0,0-1 0 0 0,-1 0 0 0 0,1 0 0 0 0,-1 0 0 0 0,0-1 0 0 0,1 1 0 0 0,-1-1 0 0 0,0-1 0 0 0,-9 2 0 0 0,6-1 0 0 0,-1-1 0 0 0,1-1 0 0 0,-1 1 0 0 0,1-1 0 0 0,-1-1 0 0 0,1 0 0 0 0,-14-3 0 0 0,0-7 0 0 0,20 9 0 0 0,-3-1 0 0 0,5 3 0 0 0,1-1 0 0 0,0 1 0 0 0,-1 0 0 0 0,1 0 0 0 0,0 0 0 0 0,-1 0 0 0 0,1-1 0 0 0,0 1 0 0 0,-1 0 0 0 0,1 0 0 0 0,0-1 0 0 0,-1 1 0 0 0,1 0 0 0 0,0 0 0 0 0,0-1 0 0 0,-1 1 0 0 0,1 0 0 0 0,0-1 0 0 0,0 1 0 0 0,0 0 0 0 0,0-1 0 0 0,-1 1 0 0 0,1 0 0 0 0,0-1 0 0 0,0 1 0 0 0,0-1 0 0 0,0 0 0 0 0,-2-7 0 0 0,1 6-106 0 0,1 1-1 0 0,0-1 1 0 0,0 0 0 0 0,0 1-1 0 0,0-1 1 0 0,1 1 0 0 0,-1-1-1 0 0,0 1 1 0 0,1-1-1 0 0,-1 0 1 0 0,1 1 0 0 0,-1 0-1 0 0,1-1 1 0 0,-1 1 0 0 0,1-1-1 0 0,0 1 1 0 0,0 0 0 0 0,0-1-1 0 0,0 1 1 0 0,0 0 0 0 0,0 0-1 0 0,0 0 1 0 0,0 0-1 0 0,3-2 1 0 0,-1 0-303 0 0,1 1 0 0 0,0-1 0 0 0,0 1 0 0 0,0-1-1 0 0,0 1 1 0 0,0 0 0 0 0,7-2 0 0 0,33-2-5060 0 0,-23 3-1354 0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6:2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81 223 15663 0 0,'0'0'356'0'0,"9"-15"994"0"0,7 1-257 0 0,17-21 1 0 0,-19 19 528 0 0,0 2-714 0 0,-8 8-430 0 0,0 0-1 0 0,-1-1 1 0 0,1 0-1 0 0,-1 0 1 0 0,5-8-1 0 0,-10 14 35 0 0,0 1 0 0 0,0-2 228 0 0,0 1-715 0 0,0 1-1 0 0,0 0 1 0 0,0 0-1 0 0,0 0 1 0 0,0 0-1 0 0,0 0 1 0 0,0-1-1 0 0,0 1 1 0 0,0 0-1 0 0,0 0 1 0 0,0 0-1 0 0,0 0 1 0 0,0 0-1 0 0,0-1 1 0 0,0 1-1 0 0,0 0 1 0 0,0 0-1 0 0,-1 0 1 0 0,1 0-1 0 0,0 0 1 0 0,0 0 0 0 0,0-1-1 0 0,0 1 1 0 0,0 0-1 0 0,0 0 1 0 0,0 0-1 0 0,0 0 1 0 0,0 0-1 0 0,-1 0 1 0 0,1 0-1 0 0,0 0 1 0 0,0 0-1 0 0,0 0 1 0 0,0-1-1 0 0,-1 1 1 0 0,-2 1-23 0 0,-1 0 0 0 0,1 0 0 0 0,-1 0 0 0 0,1 0 0 0 0,-1 0 0 0 0,1 1 0 0 0,0-1-1 0 0,0 1 1 0 0,-1 0 0 0 0,-2 2 0 0 0,-3 3-3 0 0,0 0 0 0 0,-9 9-1 0 0,-6 7 2 0 0,2 1 0 0 0,0 1 0 0 0,-26 39 0 0 0,46-62 0 0 0,1 1 0 0 0,0-1 0 0 0,0 0 0 0 0,0 1 0 0 0,0-1 0 0 0,0 5 0 0 0,0-6 0 0 0,1 0 0 0 0,0-1 0 0 0,0 1 0 0 0,0 0 0 0 0,0 0 0 0 0,0 0 0 0 0,0-1 0 0 0,0 1 0 0 0,0 0 0 0 0,0 0 0 0 0,0 0 0 0 0,1-1 0 0 0,-1 1 0 0 0,0 0 0 0 0,0 0 0 0 0,1 0 0 0 0,-1-1 0 0 0,1 1 0 0 0,-1 0 0 0 0,1-1 0 0 0,-1 1 0 0 0,1 0 0 0 0,-1-1 0 0 0,1 1 0 0 0,-1-1 0 0 0,1 1 0 0 0,0-1 0 0 0,-1 1 0 0 0,1-1 0 0 0,0 1 0 0 0,-1-1 0 0 0,1 0 0 0 0,0 1 0 0 0,0-1 0 0 0,0 0 0 0 0,-1 0 0 0 0,1 1 0 0 0,0-1 0 0 0,0 0 0 0 0,0 0 0 0 0,-1 0 0 0 0,1 0 0 0 0,1 0 0 0 0,-2 0 0 0 0,8 0 46 0 0,-1 0-1 0 0,1-1 1 0 0,-1 0-1 0 0,0 0 1 0 0,1-1-1 0 0,-1 0 1 0 0,0 0-1 0 0,0-1 1 0 0,0 0-1 0 0,0 0 1 0 0,-1 0 0 0 0,9-6-1 0 0,5-4 238 0 0,-2-1-1 0 0,28-26 1 0 0,-33 27-222 0 0,-1-1 0 0 0,-1 0-1 0 0,0-1 1 0 0,-1 0 0 0 0,0-1 0 0 0,-2 0 0 0 0,1 0-1 0 0,-2-1 1 0 0,7-22 0 0 0,-13 37-61 0 0,-1 1 0 0 0,0 0 0 0 0,1 0 0 0 0,-1 0 0 0 0,0 0 0 0 0,1 0 0 0 0,-1 0 0 0 0,0 0 0 0 0,0 0 0 0 0,0 0 0 0 0,0 0 0 0 0,0 0 0 0 0,0-1 0 0 0,0 1 0 0 0,-1 1 0 0 0,1 0 0 0 0,0-1 0 0 0,0 1 0 0 0,-1 0 0 0 0,1-1 0 0 0,0 1 0 0 0,0 0 0 0 0,-1-1 0 0 0,1 1 0 0 0,0 0 0 0 0,-1-1 0 0 0,1 1 0 0 0,0 0 0 0 0,-1 0 0 0 0,1-1 0 0 0,-1 1 0 0 0,1 0 0 0 0,0 0 0 0 0,-1 0 0 0 0,1 0 0 0 0,-1 0 0 0 0,1 0 0 0 0,-1 0 0 0 0,1-1 0 0 0,0 1 0 0 0,-1 0 0 0 0,1 0 0 0 0,-1 0 0 0 0,1 1 0 0 0,-1-1 0 0 0,1 0 0 0 0,0 0 0 0 0,-1 0 0 0 0,1 0 0 0 0,-1 0 0 0 0,1 0 0 0 0,0 1 0 0 0,-1-1 0 0 0,1 0 0 0 0,-1 0 0 0 0,1 1 0 0 0,0-1 0 0 0,-1 0 0 0 0,1 1 0 0 0,-3 0 0 0 0,0 1 0 0 0,1 0 0 0 0,-1-1 0 0 0,1 1 0 0 0,-1 0 0 0 0,1 0 0 0 0,0 0 0 0 0,0 1 0 0 0,0-1 0 0 0,0 0 0 0 0,0 1 0 0 0,0 0 0 0 0,1-1 0 0 0,-1 1 0 0 0,1 0 0 0 0,0 0 0 0 0,0-1 0 0 0,0 1 0 0 0,0 0 0 0 0,0 0 0 0 0,1 0 0 0 0,-1 0 0 0 0,1 1 0 0 0,0 2 0 0 0,0-5 0 0 0,0 0 0 0 0,0 0 0 0 0,0-1 0 0 0,0 1 0 0 0,0 0 0 0 0,0 0 0 0 0,0 0 0 0 0,1 0 0 0 0,-1 0 0 0 0,0 0 0 0 0,1 0 0 0 0,-1 0 0 0 0,0-1 0 0 0,1 1 0 0 0,-1 0 0 0 0,1 0 0 0 0,0 0 0 0 0,-1-1 0 0 0,1 1 0 0 0,0 0 0 0 0,-1-1 0 0 0,1 1 0 0 0,0 0 0 0 0,-1-1 0 0 0,1 1 0 0 0,0-1 0 0 0,2 1 0 0 0,-1 1 0 0 0,2 0 0 0 0,-1 0 0 0 0,1 0 0 0 0,-1-1 0 0 0,1 1 0 0 0,0-1 0 0 0,0 1 0 0 0,0-1 0 0 0,0-1 0 0 0,4 2 0 0 0,39-1 0 0 0,-31-1 0 0 0,-5-1 0 0 0,-1 0 0 0 0,13-3 0 0 0,11-1 0 0 0,-5 0 0 0 0,-23 3 0 0 0,-1 1 0 0 0,0 0 0 0 0,0 1 0 0 0,1-1 0 0 0,-1 1 0 0 0,0 0 0 0 0,1 0 0 0 0,-1 0 0 0 0,1 1 0 0 0,6 2 0 0 0,-2 1 0 0 0,1 5 0 0 0,-10-4 0 0 0,-1-3 0 0 0,3 12 0 0 0,-5-9 0 0 0,1-3 0 0 0,-1 3 0 0 0,-1 1 0 0 0,0 0 0 0 0,0-1 0 0 0,0 0 0 0 0,-1 0 0 0 0,1 0 0 0 0,-10 8 0 0 0,-1 5 0 0 0,14-18 0 0 0,0 0 0 0 0,0 0 0 0 0,-1 0 0 0 0,1 0 0 0 0,0 0 0 0 0,0 0 0 0 0,0 0 0 0 0,0 0 0 0 0,0 0 0 0 0,0 0 0 0 0,0 0 0 0 0,0 0 0 0 0,0 1 0 0 0,0-1 0 0 0,0 0 0 0 0,0 0 0 0 0,0 0 0 0 0,0 0 0 0 0,0 0 0 0 0,0 0 0 0 0,0 0 0 0 0,0 0 0 0 0,0 0 0 0 0,0 0 0 0 0,0 0 0 0 0,0 0 0 0 0,0 0 0 0 0,0 0 0 0 0,0 1 0 0 0,0-1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0,1 0 0 0 0,-1 0 0 0 0,0 0 0 0 0,0 0 0 0 0,0 0 0 0 0,0 0 0 0 0,0 0 0 0 0,0 0 0 0 0,8-1 0 0 0,10-4 0 0 0,75-36 0 0 0,34-17 0 0 0,-101 46 0 0 0,-18 8 0 0 0,0 1 0 0 0,-1-1 0 0 0,1 1 0 0 0,1 1 0 0 0,-1-1 0 0 0,0 1 0 0 0,1 1 0 0 0,15-2 0 0 0,-23 3 0 0 0,-1 0 0 0 0,1 0 0 0 0,-1 0 0 0 0,1 0 0 0 0,0 0 0 0 0,-1 1 0 0 0,1-1 0 0 0,-1 0 0 0 0,1 0 0 0 0,0 0 0 0 0,-1 1 0 0 0,1-1 0 0 0,-1 0 0 0 0,1 0 0 0 0,-1 1 0 0 0,1-1 0 0 0,-1 1 0 0 0,1-1 0 0 0,-1 0 0 0 0,1 1 0 0 0,0 5 0 0 0,-1-5 0 0 0,0 2 0 0 0,0 0 0 0 0,0 0 0 0 0,0 0 0 0 0,-1 0 0 0 0,1 0 0 0 0,-1 1 0 0 0,1-1 0 0 0,-1 0 0 0 0,0 0 0 0 0,0 0 0 0 0,0-1 0 0 0,-1 1 0 0 0,1 0 0 0 0,-1 0 0 0 0,0-1 0 0 0,-1 3 0 0 0,-6 6 0 0 0,1-2 0 0 0,-17 15 0 0 0,7-8 0 0 0,18-16 0 0 0,0 0 0 0 0,0 0 0 0 0,0 0 0 0 0,0 0 0 0 0,1 0 0 0 0,-1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1 0 0 0,0-1 0 0 0,0 0 0 0 0,0 0 0 0 0,0 0 0 0 0,6-2 0 0 0,10-5 0 0 0,-15 6 0 0 0,217-108 0 0 0,-185 89 0 0 0,-11 7 0 0 0,22-11 0 0 0,-38 21 0 0 0,1 0 0 0 0,-1 1 0 0 0,0 0 0 0 0,1 0 0 0 0,-1 1 0 0 0,1 0 0 0 0,-1 0 0 0 0,13 0 0 0 0,-17 1 0 0 0,0 0 0 0 0,0 0 0 0 0,-1 0 0 0 0,1 1 0 0 0,0-1 0 0 0,-1 0 0 0 0,1 1 0 0 0,0-1 0 0 0,-1 1 0 0 0,1 0 0 0 0,-1 0 0 0 0,1-1 0 0 0,-1 1 0 0 0,1 0 0 0 0,-1 0 0 0 0,0 0 0 0 0,1 1 0 0 0,-1-1 0 0 0,0 0 0 0 0,2 2 0 0 0,-2 0 0 0 0,0-1 0 0 0,0 1 0 0 0,0-1 0 0 0,0 0 0 0 0,-1 1 0 0 0,1-1 0 0 0,0 1 0 0 0,-1 0 0 0 0,0-1 0 0 0,0 1 0 0 0,0-1 0 0 0,0 4 0 0 0,-2 6 0 0 0,0-1 0 0 0,0 0 0 0 0,-1 0 0 0 0,-9 22 0 0 0,-17 39 0 0 0,26-63-201 0 0,2-7-850 0 0,1-2-385 0 0,0-2-79 0 0,1-6-18 0 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6:24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198 376 15663 0 0,'0'0'356'0'0,"0"0"50"0"0,0 0 20 0 0,0 0-42 0 0,-2-3-250 0 0,-7-7-49 0 0,9 9-31 0 0,0 0 1 0 0,0 0-1 0 0,1 0 0 0 0,-1 0 1 0 0,0 0-1 0 0,1 1 1 0 0,-1-1-1 0 0,0 0 0 0 0,1 0 1 0 0,0 1-1 0 0,-1-1 1 0 0,1 0-1 0 0,-1 0 0 0 0,1 1 1 0 0,0-1-1 0 0,0 0 0 0 0,17-13 1407 0 0,-10 7-985 0 0,0 1-1 0 0,-1-1 1 0 0,0 0 0 0 0,0-1-1 0 0,7-10 1 0 0,26-45 1765 0 0,-10 16-680 0 0,82-103-135 0 0,-107 144-1289 0 0,-4 5-26 0 0,-1 1-45 0 0,1-1 1 0 0,-1 1-1 0 0,1-1 1 0 0,-1 1-1 0 0,1-1 1 0 0,-1 0-1 0 0,1 1 0 0 0,-1-1 1 0 0,0 0-1 0 0,1 1 1 0 0,-1-1-1 0 0,0 0 1 0 0,0 0-1 0 0,0 1 1 0 0,0-1-1 0 0,1 0 0 0 0,-1 0 1 0 0,0 1-1 0 0,0-2 1 0 0,-2 2 44 0 0,-2 6-64 0 0,-1 7-40 0 0,-59 198-7 0 0,-3 12 0 0 0,-65 137-32 0 0,118-323 0 0 0,-32 78-1880 0 0,46-114 1902 0 0,1-4 4 0 0,6-9 2 0 0,3-9 7 0 0,-5 10-2 0 0,33-94-1 0 0,-35 93 0 0 0,0 0 0 0 0,-1 0 0 0 0,0-1 0 0 0,-1 1 0 0 0,0 0 0 0 0,-1-1 0 0 0,-1 1 0 0 0,0-1 0 0 0,0 1 0 0 0,-1 0 0 0 0,-1-1 0 0 0,-7-19 0 0 0,8 28 51 0 0,1 0-1 0 0,-1 0 1 0 0,0 1 0 0 0,-1-1-1 0 0,1 1 1 0 0,-1-1 0 0 0,1 1 0 0 0,-1 0-1 0 0,0 0 1 0 0,0 0 0 0 0,-1 0-1 0 0,1 1 1 0 0,0-1 0 0 0,-1 1-1 0 0,-7-4 1 0 0,-2 1 223 0 0,0 0 0 0 0,-1 1 0 0 0,-18-4 0 0 0,12 3-189 0 0,15 4-85 0 0,-3 0 0 0 0,-10 8 0 0 0,18-7 0 0 0,0 0 0 0 0,0 0 0 0 0,0 0 0 0 0,-1 0 0 0 0,1 0 0 0 0,0 0 0 0 0,0 0 0 0 0,0 0 0 0 0,-1 0 0 0 0,1 0 0 0 0,0 0 0 0 0,0 0 0 0 0,0 0 0 0 0,0 0 0 0 0,-1 1 0 0 0,1-1 0 0 0,0 0 0 0 0,0 0 0 0 0,0 0 0 0 0,0 0 0 0 0,-1 0 0 0 0,1 1 0 0 0,0-1 0 0 0,0 0 0 0 0,0 0 0 0 0,0 0 0 0 0,0 0 0 0 0,0 1 0 0 0,0-1 0 0 0,0 0 0 0 0,0 0 0 0 0,0 0 0 0 0,0 1 0 0 0,0-1 0 0 0,0 0 0 0 0,-1 0 0 0 0,2 0 0 0 0,-1 1 0 0 0,0-1 0 0 0,0 0 0 0 0,0 0 0 0 0,0 0 0 0 0,0 1 0 0 0,0-1 0 0 0,0 0 0 0 0,0 0 0 0 0,0 0 0 0 0,0 1 0 0 0,0-1 0 0 0,0 0 0 0 0,0 0 0 0 0,1 0 0 0 0,-1 1 0 0 0,7 3 0 0 0,-7-4 0 0 0,6 3 0 0 0,0 0 0 0 0,1-1 0 0 0,-1 0 0 0 0,1 0 0 0 0,0 0 0 0 0,0-1 0 0 0,0 0 0 0 0,-1 0 0 0 0,11 0 0 0 0,0-2 0 0 0,0 0 0 0 0,27-6 0 0 0,-34 5-197 0 0,-1-1 1 0 0,1 0-1 0 0,15-9 0 0 0,8-2-400 0 0,-19 8-419 0 0,0-1 1 0 0,-1-1-1 0 0,0 0 1 0 0,22-17-1 0 0,-26 18-102 0 0,16-8-7070 0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6:26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0 455 19351 0 0,'0'0'439'0'0,"0"0"62"0"0,0 0 33 0 0,0 0-65 0 0,16-11 151 0 0,-3-2 92 0 0,0 0 1 0 0,-2-1 0 0 0,1 0-1 0 0,-2 0 1 0 0,0-1 0 0 0,0-1-1 0 0,10-25 1 0 0,-13 27 64 0 0,15-24 0 0 0,-14 24-448 0 0,-13 37-164 0 0,-3-5-165 0 0,-1 0 0 0 0,-1-1 0 0 0,0 0 0 0 0,-16 19 0 0 0,21-29 0 0 0,0-1 0 0 0,1 1 0 0 0,0 1 0 0 0,1-1 0 0 0,-1 1 0 0 0,1-1 0 0 0,1 1 0 0 0,-1 0 0 0 0,1 0 0 0 0,1 0 0 0 0,0 0 0 0 0,0 0 0 0 0,0 0 0 0 0,2 13 0 0 0,-1-19 0 0 0,0-1 0 0 0,1 0 0 0 0,-1 1 0 0 0,1-1 0 0 0,-1 1 0 0 0,1-1 0 0 0,0 0 0 0 0,-1 0 0 0 0,1 1 0 0 0,0-1 0 0 0,2 2 0 0 0,-3-2 0 0 0,1-1 0 0 0,-1 1 0 0 0,1 0 0 0 0,0 0 0 0 0,-1-1 0 0 0,1 1 0 0 0,0 0 0 0 0,0-1 0 0 0,0 1 0 0 0,-1-1 0 0 0,1 1 0 0 0,0-1 0 0 0,0 1 0 0 0,0-1 0 0 0,0 0 0 0 0,0 1 0 0 0,0-1 0 0 0,0 0 0 0 0,0 0 0 0 0,0 0 0 0 0,0 0 0 0 0,0 1 0 0 0,0-1 0 0 0,0-1 0 0 0,0 1 0 0 0,0 0 0 0 0,1 0 0 0 0,1-1 0 0 0,7 0 0 0 0,-1 0 0 0 0,1-1 0 0 0,-1-1 0 0 0,0 1 0 0 0,0-2 0 0 0,0 1 0 0 0,0-1 0 0 0,10-7 0 0 0,2-2 0 0 0,-1 0 0 0 0,20-19 0 0 0,-31 23 7 0 0,0-1-1 0 0,0-1 1 0 0,-1 0-1 0 0,0 0 1 0 0,-1 0-1 0 0,0-1 1 0 0,-1 0-1 0 0,0 0 1 0 0,-1-1-1 0 0,5-15 1 0 0,-10 27 364 0 0,0 1 117 0 0,0 0 21 0 0,0 0-66 0 0,-6 17-276 0 0,3-9-169 0 0,-9 23 2 0 0,-7 25 0 0 0,18-51 0 0 0,0 1 0 0 0,0-1 0 0 0,0 1 0 0 0,1-1 0 0 0,-1 1 0 0 0,1-1 0 0 0,1 1 0 0 0,0 6 0 0 0,3-1 0 0 0,3 1 0 0 0,-2-10 0 0 0,-3-1 0 0 0,-2-1-10 0 0,1 1-1 0 0,0 0 1 0 0,0-1-1 0 0,0 1 1 0 0,0-1-1 0 0,0 1 1 0 0,0-1 0 0 0,0 1-1 0 0,0-1 1 0 0,0 1-1 0 0,0-1 1 0 0,0 0-1 0 0,0 0 1 0 0,0 0 0 0 0,0 0-1 0 0,0 0 1 0 0,0 0-1 0 0,1 0 1 0 0,-1 0-1 0 0,0 0 1 0 0,0 0-1 0 0,2-1 1 0 0,0 0-151 0 0,4 0-16 0 0,0 0 0 0 0,0-1 0 0 0,0 0 1 0 0,0-1-1 0 0,0 0 0 0 0,-1 0 1 0 0,1 0-1 0 0,8-7 0 0 0,-1-1 177 0 0,-7 6 0 0 0,0-1 0 0 0,-1 0 0 0 0,12-13 0 0 0,12-12 1384 0 0,-22 22-1484 0 0,0 1 1 0 0,1 1-1 0 0,0-1 0 0 0,17-10 0 0 0,-25 18 133 0 0,-1 0 0 0 0,1-1 0 0 0,0 1 0 0 0,-1 0-1 0 0,1 0 1 0 0,0 0 0 0 0,-1 0 0 0 0,1 0-1 0 0,0 0 1 0 0,-1 0 0 0 0,1 0 0 0 0,0 0 0 0 0,-1 0-1 0 0,1 0 1 0 0,0 1 0 0 0,-1-1 0 0 0,1 0 0 0 0,-1 0-1 0 0,1 1 1 0 0,0-1 0 0 0,-1 0 0 0 0,1 1-1 0 0,-1-1 1 0 0,1 1 0 0 0,-1-1 0 0 0,1 0 0 0 0,-1 1-1 0 0,1-1 1 0 0,-1 1 0 0 0,0 0 0 0 0,1-1 0 0 0,0 1-1 0 0,0 1-7 0 0,0-1-25 0 0,0 0 0 0 0,1 0 0 0 0,-1 1 0 0 0,0-1 0 0 0,0 1 0 0 0,1-1 0 0 0,-1 1 0 0 0,0-1 0 0 0,0 1 0 0 0,-1 0 0 0 0,1-1 0 0 0,0 1 0 0 0,-1 0 0 0 0,1 0 0 0 0,-1-1 0 0 0,1 1 0 0 0,-1 3 0 0 0,1 3 0 0 0,1-4 0 0 0,1 13 0 0 0,-1 20 0 0 0,-2-17-1827 0 0,1-23 1807 0 0,0 0-1 0 0,1 0 0 0 0,-1 0 1 0 0,1 0-1 0 0,0 0 0 0 0,0 0 1 0 0,3-2-1 0 0,44-53 21 0 0,-42 51 0 0 0,0 0 0 0 0,1 1 0 0 0,-1-1 0 0 0,2 2 0 0 0,12-9 0 0 0,-15 12 0 0 0,0-1 0 0 0,0 1 0 0 0,10-1 0 0 0,6-3 0 0 0,-8 3 0 0 0,-10 5 0 0 0,-2-1 0 0 0,2 0 112 0 0,-1 0 0 0 0,1 0 0 0 0,-1 1 0 0 0,0-1-1 0 0,1 1 1 0 0,-1 0 0 0 0,0 0 0 0 0,0 0 0 0 0,0 1 0 0 0,0-1 0 0 0,-1 1 0 0 0,1-1-1 0 0,0 1 1 0 0,-1 0 0 0 0,3 4 0 0 0,1 1-795 0 0,-5-7 183 0 0,10 17-107 0 0,-9-16 607 0 0,3 23 0 0 0,-4-16 0 0 0,-1 1 0 0 0,0-1 0 0 0,0-9 0 0 0,0 1 0 0 0,0-1 0 0 0,0 0 0 0 0,0 1 0 0 0,0-1 0 0 0,0 0 0 0 0,0 1 0 0 0,0-1 0 0 0,0 1 0 0 0,0-1 0 0 0,0 0 0 0 0,1 0 0 0 0,-1 1 0 0 0,0-1 0 0 0,0 0 0 0 0,0 1 0 0 0,0-1 0 0 0,1 0 0 0 0,-1 1 0 0 0,0-1 0 0 0,0 0 0 0 0,1 0 0 0 0,-1 1 0 0 0,0-1 0 0 0,0 0 0 0 0,1 0 0 0 0,-1 0 0 0 0,0 1 0 0 0,1-1 0 0 0,-1 0 0 0 0,4-1 0 0 0,-2 1 0 0 0,0 0 0 0 0,0-1 0 0 0,-1 1 0 0 0,1 0 0 0 0,0-1 0 0 0,-1 1 0 0 0,1-1 0 0 0,0 0 0 0 0,-1 1 0 0 0,1-1 0 0 0,-1 0 0 0 0,1 0 0 0 0,-1 0 0 0 0,1 0 0 0 0,-1-1 0 0 0,0 1 0 0 0,3-3 0 0 0,2-2 0 0 0,1 1 0 0 0,-1-1 0 0 0,0 0 0 0 0,9-12 0 0 0,2-2 0 0 0,0 0 0 0 0,26-42 0 0 0,-20 28 0 0 0,129-164 0 0 0,-118 153 0 0 0,-29 42 0 0 0,-3 5 0 0 0,-2 4 0 0 0,-1 2 0 0 0,-1 0 0 0 0,0 0 0 0 0,0 0 0 0 0,-1 0 0 0 0,0 0 0 0 0,-1 0 0 0 0,-5 8 0 0 0,8-15 0 0 0,-15 31 0 0 0,-64 135 0 0 0,80-167 0 0 0,-16 39 0 0 0,3 1 0 0 0,-11 45 0 0 0,24-85 0 0 0,0 0 0 0 0,0 1 0 0 0,0-1 0 0 0,0 0 0 0 0,-1 1 0 0 0,1-1 0 0 0,0 1 0 0 0,0-1 0 0 0,0 1 0 0 0,0-1 0 0 0,0 0 0 0 0,0 1 0 0 0,0-1 0 0 0,0 1 0 0 0,0-1 0 0 0,0 1 0 0 0,0-1 0 0 0,0 1 0 0 0,0-1 0 0 0,0 0 0 0 0,1 1 0 0 0,-1-1 0 0 0,0 1 0 0 0,0-1 0 0 0,0 0 0 0 0,1 1 0 0 0,-1-1 0 0 0,0 0 0 0 0,0 1 0 0 0,1-1 0 0 0,-1 0 0 0 0,0 1 0 0 0,1-1 0 0 0,-1 0 0 0 0,0 0 0 0 0,1 1 0 0 0,-1-1 0 0 0,1 0 0 0 0,0 1 0 0 0,8-3 0 0 0,-9 2 0 0 0,3-1 0 0 0,1 0 0 0 0,-1-1 0 0 0,1 1 0 0 0,-1-1 0 0 0,0 1 0 0 0,1-1 0 0 0,-1 0 0 0 0,0 0 0 0 0,0 0 0 0 0,0-1 0 0 0,-1 1 0 0 0,1-1 0 0 0,0 0 0 0 0,2-3 0 0 0,1-1 0 0 0,0 1 0 0 0,0-1 0 0 0,12-8 0 0 0,8-8 0 0 0,52-54 0 0 0,-63 65 0 0 0,1 0 0 0 0,-1 1 0 0 0,30-15 0 0 0,-45 26 0 0 0,1 0 0 0 0,-1-1 0 0 0,0 1 0 0 0,1 0 0 0 0,-1 0 0 0 0,1 0 0 0 0,-1 0 0 0 0,0-1 0 0 0,1 1 0 0 0,-1 0 0 0 0,1 0 0 0 0,-1 0 0 0 0,0 0 0 0 0,1 0 0 0 0,-1 0 0 0 0,1 0 0 0 0,-1 0 0 0 0,1 1 0 0 0,-1-1 0 0 0,1 0 0 0 0,7 10 0 0 0,-4 1 0 0 0,-4-7 0 0 0,0 0 0 0 0,0 0 0 0 0,0 0 0 0 0,-1 0 0 0 0,0 0 0 0 0,0 0 0 0 0,0 0 0 0 0,0-1 0 0 0,0 1 0 0 0,-1 0 0 0 0,0-1 0 0 0,1 1 0 0 0,-1-1 0 0 0,-1 0 0 0 0,1 0 0 0 0,0 1 0 0 0,-1-1 0 0 0,-5 4 0 0 0,-3 2 0 0 0,8-7 0 0 0,1 0 0 0 0,-1 0 0 0 0,1-1 0 0 0,-1 1 0 0 0,0 0 0 0 0,0-1 0 0 0,1 0 0 0 0,-1 0 0 0 0,0 0 0 0 0,0 0 0 0 0,0 0 0 0 0,-5 0 0 0 0,4-1 0 0 0,2 0 0 0 0,1-1 0 0 0,0 1 0 0 0,0 0 0 0 0,-1 0 0 0 0,1 0 0 0 0,0 0 0 0 0,0 1 0 0 0,0-1 0 0 0,-1 0 0 0 0,1 1 0 0 0,0-1 0 0 0,-2 1 0 0 0,-14 3 0 0 0,10-3 0 0 0,2-6 0 0 0,4 2 0 0 0,0 0 0 0 0,0 1 0 0 0,0-1 0 0 0,0 0 0 0 0,1 0 0 0 0,-1-4 0 0 0,3 0 0 0 0,5 2 0 0 0,3 5 0 0 0,-9 0 0 0 0,3 2 0 0 0,2 13 0 0 0,-5-13 0 0 0,-1 1 0 0 0,1-1 0 0 0,-1 0 0 0 0,0 0 0 0 0,0 1 0 0 0,0-1 0 0 0,0 0 0 0 0,-1 4 0 0 0,1-3 0 0 0,-1 1 0 0 0,1-1 0 0 0,0 0 0 0 0,0 0 0 0 0,1 0 0 0 0,-1 1 0 0 0,0-1 0 0 0,1 0 0 0 0,0 0 0 0 0,0 0 0 0 0,0 0 0 0 0,2 3 0 0 0,0 5 0 0 0,-2-9 0 0 0,-1 1 0 0 0,1 0 0 0 0,0-1 0 0 0,1 1 0 0 0,-1-1 0 0 0,0 1 0 0 0,1-1 0 0 0,0 1 0 0 0,-1-1 0 0 0,5 4 0 0 0,-5-4 0 0 0,1 0 0 0 0,0-1 0 0 0,0 1 0 0 0,0 0 0 0 0,1-1 0 0 0,-1 1 0 0 0,0-1 0 0 0,0 0 0 0 0,1 1 0 0 0,-1-1 0 0 0,1 0 0 0 0,-1 0 0 0 0,1-1 0 0 0,0 1 0 0 0,-1-1 0 0 0,1 1 0 0 0,0-1 0 0 0,-1 0 0 0 0,1 0 0 0 0,3 0 0 0 0,-1-1 0 0 0,0 1 0 0 0,0-1 0 0 0,0-1 0 0 0,0 1 0 0 0,0 0 0 0 0,0-1 0 0 0,0 0 0 0 0,-1-1 0 0 0,8-4 0 0 0,5-3-54 0 0,-12 7-45 0 0,0 0 0 0 0,0 0 0 0 0,0-1 0 0 0,0 1 0 0 0,-1-1 0 0 0,1 0 0 0 0,-1-1 0 0 0,0 1 0 0 0,0-1 0 0 0,0 1 0 0 0,-1-1 0 0 0,0 0 0 0 0,4-8 0 0 0,-4 4-796 0 0,0 0 0 0 0,0 0 0 0 0,1-14 0 0 0,-1 6-390 0 0,1-3-250 0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6:26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33 17503 0 0,'0'0'399'0'0,"1"-1"60"0"0,14-8 442 0 0,-7 5-756 0 0,-4-2 11 0 0,-3 5 570 0 0,-1 1 244 0 0,0 0 43 0 0,0 0 10 0 0,0 0 1 0 0,5-2 996 0 0,-8-1-741 0 0,-12-3-353 0 0,11 6-880 0 0,0-1 0 0 0,0 1 0 0 0,0 0-1 0 0,1 0 1 0 0,-1 1 0 0 0,0-1 0 0 0,0 1-1 0 0,1 0 1 0 0,-1 0 0 0 0,0 0 0 0 0,1 0-1 0 0,-1 1 1 0 0,1-1 0 0 0,-7 5 0 0 0,0 1 62 0 0,-1 0 0 0 0,1 1 0 0 0,-10 9 0 0 0,-4 2-108 0 0,19-16 0 0 0,0 0 0 0 0,1 1 0 0 0,-1 0 0 0 0,-6 7 0 0 0,-3 5 0 0 0,13-14 0 0 0,0 1 0 0 0,0-1 0 0 0,0 0 0 0 0,0 0 0 0 0,1 1 0 0 0,-1-1 0 0 0,1 1 0 0 0,-1 3 0 0 0,2-4 0 0 0,0 1 0 0 0,-1-1 0 0 0,1 0 0 0 0,0 0 0 0 0,0 0 0 0 0,0 0 0 0 0,0 0 0 0 0,1 0 0 0 0,-1 0 0 0 0,0-1 0 0 0,1 1 0 0 0,-1 0 0 0 0,1-1 0 0 0,0 1 0 0 0,-1-1 0 0 0,1 1 0 0 0,0-1 0 0 0,3 2 0 0 0,1 0 0 0 0,-1-1 0 0 0,1 1 0 0 0,0-1 0 0 0,0 0 0 0 0,9 1 0 0 0,62 9 0 0 0,-73-11 0 0 0,0 1 0 0 0,-1-1 0 0 0,0 1 0 0 0,1 0 0 0 0,-1 0 0 0 0,0 0 0 0 0,0 0 0 0 0,6 5 0 0 0,0 0 0 0 0,-2 2 0 0 0,-2 3 0 0 0,-1 7 0 0 0,-4-17 0 0 0,1 0 0 0 0,-1 1 0 0 0,0-1 0 0 0,0 0 0 0 0,0 0 0 0 0,0 0 0 0 0,0 0 0 0 0,0 0 0 0 0,0 1 0 0 0,-1-1 0 0 0,1 0 0 0 0,-1 0 0 0 0,0 0 0 0 0,0 0 0 0 0,1 0 0 0 0,-3 3 0 0 0,1-2 0 0 0,-1 0 0 0 0,1 0 0 0 0,-1 0 0 0 0,0 0 0 0 0,0-1 0 0 0,0 1 0 0 0,0-1 0 0 0,-5 4 0 0 0,-6 0 0 0 0,1 1 0 0 0,-1-2 0 0 0,-25 7 0 0 0,34-10 0 0 0,-2 0-11 0 0,0 0 0 0 0,-1 0 0 0 0,0 0 0 0 0,1-1-1 0 0,-1 0 1 0 0,0-1 0 0 0,1 0 0 0 0,-1 0 0 0 0,0 0 0 0 0,0-1 0 0 0,-10-3 0 0 0,17 4-147 0 0,0 0 0 0 0,-1-1 0 0 0,1 1 0 0 0,0-1 0 0 0,0 1 0 0 0,-1-1 0 0 0,1 0 1 0 0,0 0-1 0 0,0 1 0 0 0,0-1 0 0 0,0 0 0 0 0,0 0 0 0 0,0 0 0 0 0,0 0 0 0 0,0 0 0 0 0,0 0 0 0 0,1-1 0 0 0,-1 1 1 0 0,0 0-1 0 0,0-2 0 0 0,0 1-48 0 0,1 0 1 0 0,0 0-1 0 0,0 0 1 0 0,0 0-1 0 0,0 1 0 0 0,0-1 1 0 0,0 0-1 0 0,0 0 1 0 0,1 0-1 0 0,-1 0 1 0 0,1 0-1 0 0,-1 1 0 0 0,2-3 1 0 0,1-4-572 0 0,1 1 0 0 0,0 1 0 0 0,0-1 0 0 0,1 1 1 0 0,0-1-1 0 0,6-5 0 0 0,6-5-1259 0 0,5-4-11 0 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6:27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0 21191 0 0,'0'0'480'0'0,"0"0"67"0"0,0 0 31 0 0,1 1-56 0 0,1 1-432 0 0,-1 0 0 0 0,1 0-1 0 0,-1 0 1 0 0,1 0 0 0 0,-1 0 0 0 0,1 0 0 0 0,-1 0 0 0 0,0 1 0 0 0,0-1 0 0 0,0 0-1 0 0,-1 1 1 0 0,1-1 0 0 0,0 0 0 0 0,-1 1 0 0 0,0-1 0 0 0,1 1 0 0 0,-1-1-1 0 0,0 1 1 0 0,0-1 0 0 0,-1 6 0 0 0,-1-1 285 0 0,0 0 1 0 0,0 0-1 0 0,-1-1 0 0 0,0 1 0 0 0,-4 7 1 0 0,3-5-242 0 0,-42 72 1330 0 0,25-40-1246 0 0,-1 1-23 0 0,-20 56 0 0 0,-45 139-195 0 0,78-209 0 0 0,7-21 0 0 0,0 0 0 0 0,0 0 0 0 0,0-1 0 0 0,-1 1 0 0 0,0-1 0 0 0,-1 0 0 0 0,1 0 0 0 0,-1 0 0 0 0,0 0 0 0 0,-9 8 0 0 0,13-13-9 0 0,-1 0 1 0 0,1-1-1 0 0,-1 1 1 0 0,0 0-1 0 0,1-1 1 0 0,-1 1-1 0 0,1-1 1 0 0,-1 1-1 0 0,0-1 1 0 0,1 1-1 0 0,-1-1 0 0 0,0 1 1 0 0,0-1-1 0 0,1 0 1 0 0,-1 1-1 0 0,0-1 1 0 0,0 0-1 0 0,1 0 1 0 0,-1 1-1 0 0,0-1 0 0 0,0 0 1 0 0,0 0-1 0 0,0 0 1 0 0,1 0-1 0 0,-1 0 1 0 0,0 0-1 0 0,-1-1 1 0 0,-1 1-154 0 0,-5 0-366 0 0,7 0 355 0 0,-1 1 0 0 0,1-1 0 0 0,-1 0 0 0 0,1 0 0 0 0,-1 0 0 0 0,1 0 0 0 0,-1 0 0 0 0,1-1 0 0 0,-1 1 0 0 0,0 0 0 0 0,1-1 0 0 0,-1 1 0 0 0,1-1 0 0 0,0 0 0 0 0,-1 1 0 0 0,1-1 0 0 0,-1 0 0 0 0,-1-2 0 0 0,-10-12-9379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4:50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6447 0 0,'0'0'142'0'0,"0"0"22"0"0,1-3 13 0 0,8-10-20 0 0,2 5-50 0 0,-2-1-789 0 0,-1-5 8198 0 0,-6 11-2852 0 0,-4 11-3861 0 0,2-6-432 0 0,0-2 117 0 0,0 0 21 0 0,-1 6 71 0 0,-6 15-552 0 0,4-7-28 0 0,2 15 0 0 0,0-15 0 0 0,5 1 0 0 0,-2-6 0 0 0,0 0 0 0 0,-1 0 0 0 0,0 1 0 0 0,0 11 0 0 0,-1-11 0 0 0,0-1 0 0 0,1 0 0 0 0,0 1 0 0 0,4 11 0 0 0,-2-7 0 0 0,-1 0 0 0 0,0-1 0 0 0,-1 1 0 0 0,-1 0 0 0 0,-1 25 0 0 0,0 17 0 0 0,-1-9 0 0 0,2 8 0 0 0,1-54 1 0 0,-1 1-1 0 0,0-1 0 0 0,0 0 1 0 0,0 0-1 0 0,0 1 1 0 0,0-1-1 0 0,0 0 1 0 0,0 1-1 0 0,0-1 1 0 0,0 0-1 0 0,-1 0 0 0 0,1 0 1 0 0,-1 3-1 0 0,-4 11-70 0 0,5-13-267 0 0,0-2-138 0 0,0 0-555 0 0,0 0-2200 0 0,0 0-959 0 0,0 0-190 0 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6:27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24879 0 0,'0'0'564'0'0,"0"0"83"0"0,0 0 34 0 0,0 0-76 0 0,2-1-397 0 0,3-7-112 0 0,1 2 601 0 0,-5 6-629 0 0,0-1 0 0 0,0 0-1 0 0,0 1 1 0 0,-1-1 0 0 0,1 0-1 0 0,0 0 1 0 0,-1 0 0 0 0,1 0-1 0 0,-1 0 1 0 0,1 0 0 0 0,-1 1-1 0 0,1-1 1 0 0,-1 0 0 0 0,1 0-1 0 0,-1 0 1 0 0,0-1 0 0 0,0 1-1 0 0,1-1 1 0 0,-1 1-65 0 0,1 0-1 0 0,-1 0 1 0 0,1 0 0 0 0,-1 0 0 0 0,1 0-1 0 0,-1 0 1 0 0,0 0 0 0 0,1 0-1 0 0,-1 0 1 0 0,0-1 0 0 0,0 1-1 0 0,0 0 1 0 0,0 0 0 0 0,0 0 0 0 0,0-2-1 0 0,-2-13-246 0 0,2 14-807 0 0,0 2-385 0 0,0 0-988 0 0,0 0-3838 0 0,0 0-1644 0 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6:28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84 205 13823 0 0,'4'-8'1247'0'0,"-3"4"-1316"0"0,11-29 1141 0 0,-3 0 3905 0 0,-9 32-3800 0 0,0 1-121 0 0,0 0-28 0 0,-5-5 1144 0 0,3 5-2096 0 0,-1 0-1 0 0,1 1 0 0 0,-1-1 1 0 0,1 1-1 0 0,-1 0 1 0 0,1-1-1 0 0,-1 1 0 0 0,1 0 1 0 0,0 1-1 0 0,-1-1 1 0 0,1 0-1 0 0,0 1 1 0 0,0-1-1 0 0,0 1 0 0 0,0-1 1 0 0,0 1-1 0 0,-2 3 1 0 0,-3 3 465 0 0,0 1 1 0 0,-10 18-1 0 0,7-10-343 0 0,6-11-198 0 0,2-3 0 0 0,0 0 0 0 0,0 1 0 0 0,0-1 0 0 0,1 1 0 0 0,-1-1 0 0 0,1 1 0 0 0,0 0 0 0 0,-1 5 0 0 0,1 0 0 0 0,4 1 0 0 0,-3-9 0 0 0,1 1 0 0 0,0-1 0 0 0,0 1 0 0 0,0-1 0 0 0,0 1 0 0 0,0-1 0 0 0,0 0 0 0 0,1 1 0 0 0,-1-1 0 0 0,0 0 0 0 0,1 0 0 0 0,-1 0 0 0 0,1 0 0 0 0,-1 0 0 0 0,1 0 0 0 0,-1 0 0 0 0,1-1 0 0 0,0 1 0 0 0,2 0 0 0 0,-1-1 0 0 0,-1 0 0 0 0,0 0 0 0 0,1 0 0 0 0,-1 0 0 0 0,0 0 0 0 0,1-1 0 0 0,-1 1 0 0 0,0-1 0 0 0,0 0 0 0 0,0 1 0 0 0,1-1 0 0 0,-1 0 0 0 0,2-2 0 0 0,5-3 0 0 0,1-1 0 0 0,-1 0 0 0 0,-1-1 0 0 0,14-14 0 0 0,-22 22 0 0 0,12-13 0 0 0,0-1 0 0 0,-1 0 0 0 0,-1 0 0 0 0,16-29 0 0 0,-23 37 0 0 0,-1 0 0 0 0,1-1 0 0 0,-1 1 0 0 0,0 0 0 0 0,-1-1 0 0 0,0 1 0 0 0,1-8 0 0 0,-2 10 0 0 0,0-1 0 0 0,0 1 0 0 0,-1 0 0 0 0,1 0 0 0 0,-1 0 0 0 0,0 0 0 0 0,0 0 0 0 0,-1 0 0 0 0,1 0 0 0 0,-1 0 0 0 0,0 0 0 0 0,-2-4 0 0 0,3 6 0 0 0,0 1 0 0 0,0 0 0 0 0,0 0 0 0 0,0 0 0 0 0,0-1 0 0 0,-1 1 0 0 0,1 0 0 0 0,0 0 0 0 0,0 0 0 0 0,-1 1 0 0 0,1-1 0 0 0,-1 0 0 0 0,1 0 0 0 0,0 1 0 0 0,-1-1 0 0 0,1 1 0 0 0,-1-1 0 0 0,0 1 0 0 0,1 0 0 0 0,-1 0 0 0 0,1 0 0 0 0,-1 0 0 0 0,1 0 0 0 0,-1 0 0 0 0,0 0 0 0 0,-2 1 0 0 0,0 0 0 0 0,0 0 0 0 0,0 0 0 0 0,0 1 0 0 0,0-1 0 0 0,0 1 0 0 0,0 0 0 0 0,1 0 0 0 0,-1 1 0 0 0,-4 3 0 0 0,7-5 0 0 0,-1 1 0 0 0,0 0 0 0 0,1-1 0 0 0,-1 1 0 0 0,1 0 0 0 0,0 0 0 0 0,-2 3 0 0 0,-1 6 0 0 0,6-6 0 0 0,-1-3 0 0 0,5 11 0 0 0,-1-11 0 0 0,-3-2 0 0 0,5 3 0 0 0,0-1 0 0 0,1 0 0 0 0,-1 0 0 0 0,1 0 0 0 0,-1-1 0 0 0,12 0 0 0 0,47-4 0 0 0,-25 1 0 0 0,19-2 39 0 0,-40 1 41 0 0,0 2 1 0 0,0 0 0 0 0,0 2 0 0 0,37 4 0 0 0,-56-4-53 0 0,0-1 1 0 0,0 0 0 0 0,0 1 0 0 0,0 0-1 0 0,0-1 1 0 0,0 1 0 0 0,0 0-1 0 0,0-1 1 0 0,0 1 0 0 0,0 0-1 0 0,0 0 1 0 0,0 0 0 0 0,0 0 0 0 0,-1-1-1 0 0,1 1 1 0 0,0 0 0 0 0,-1 1-1 0 0,1-1 1 0 0,-1 0 0 0 0,1 0 0 0 0,-1 0-1 0 0,0 0 1 0 0,1 0 0 0 0,-1 0-1 0 0,0 1 1 0 0,0-1 0 0 0,1 0 0 0 0,-1 0-1 0 0,0 0 1 0 0,0 1 0 0 0,-1 1-1 0 0,1 3 110 0 0,-1 1-1 0 0,0-1 0 0 0,0 1 1 0 0,-4 8-1 0 0,1-4-137 0 0,0 0 0 0 0,-1-1 0 0 0,-1 1 0 0 0,0-1 0 0 0,0-1 0 0 0,-15 18 0 0 0,13-17 0 0 0,-6 7 0 0 0,0-1 0 0 0,-20 17 0 0 0,27-27 0 0 0,7-6 0 0 0,0 0 0 0 0,0 0 0 0 0,-1 0 0 0 0,1 1 0 0 0,0-1 0 0 0,0 0 0 0 0,0 0 0 0 0,-1 0 0 0 0,1 1 0 0 0,0-1 0 0 0,0 0 0 0 0,0 0 0 0 0,-1 0 0 0 0,1 0 0 0 0,0 0 0 0 0,0 0 0 0 0,-1 0 0 0 0,1 0 0 0 0,0 0 0 0 0,-1 0 0 0 0,1 0 0 0 0,0 0 0 0 0,0 0 0 0 0,-1 0 0 0 0,1 0 0 0 0,0 0 0 0 0,0 0 0 0 0,-1 0 0 0 0,1 0 0 0 0,0 0 0 0 0,0 0 0 0 0,-1 0 0 0 0,1 0 0 0 0,0 0 0 0 0,0-1 0 0 0,-1 1 0 0 0,1 0 0 0 0,0 0 0 0 0,0 0 0 0 0,-1 0 0 0 0,1-1 0 0 0,0 1 0 0 0,0 0 0 0 0,0 0 0 0 0,0 0 0 0 0,0-1 0 0 0,-1 1 0 0 0,1 0 0 0 0,0-1 0 0 0,-1-7 0 0 0,1 7 0 0 0,1-1 0 0 0,-1 1 0 0 0,1-1 0 0 0,-1 1 0 0 0,1-1 0 0 0,-1 1 0 0 0,1-1 0 0 0,0 1 0 0 0,0 0 0 0 0,0-1 0 0 0,0 1 0 0 0,2-2 0 0 0,16-17 0 0 0,-9 11 0 0 0,27-22 0 0 0,-4 3 0 0 0,-13 10 0 0 0,0 1 0 0 0,2 1 0 0 0,25-15 0 0 0,-38 25 0 0 0,-1 2 0 0 0,1-1 0 0 0,18-6 0 0 0,-24 10 0 0 0,0 0 0 0 0,0 1 0 0 0,0-1 0 0 0,0 1 0 0 0,-1-1 0 0 0,1 1 0 0 0,0 0 0 0 0,0 0 0 0 0,0 0 0 0 0,0 1 0 0 0,0-1 0 0 0,0 1 0 0 0,0-1 0 0 0,-1 1 0 0 0,1 0 0 0 0,0 0 0 0 0,3 2 0 0 0,-3-1 0 0 0,0-1 0 0 0,-1 1 0 0 0,1 0 0 0 0,-1 0 0 0 0,1 0 0 0 0,-1 0 0 0 0,0 0 0 0 0,0 0 0 0 0,0 0 0 0 0,0 1 0 0 0,0-1 0 0 0,-1 1 0 0 0,1 0 0 0 0,-1-1 0 0 0,1 1 0 0 0,-1 0 0 0 0,0 0 0 0 0,0 0 0 0 0,0 0 0 0 0,0 3 0 0 0,0 0 0 0 0,1 4-5 0 0,0-1 1 0 0,-1 1-1 0 0,0 0 1 0 0,0-1-1 0 0,-1 1 1 0 0,-1 0-1 0 0,0 0 0 0 0,0-1 1 0 0,-1 1-1 0 0,0-1 1 0 0,0 1-1 0 0,-1-1 1 0 0,-8 18-1 0 0,10-26-332 0 0,1-1-138 0 0,-6 2-1839 0 0,6-2 2238 0 0,0 0-1 0 0,-1 0 1 0 0,1 0-1 0 0,0 0 1 0 0,0 0-1 0 0,0 1 1 0 0,-1-1-1 0 0,1 0 1 0 0,0 0-1 0 0,0 0 1 0 0,-1 0-1 0 0,1 0 1 0 0,0 0-1 0 0,0 0 1 0 0,-1 0-1 0 0,1 0 1 0 0,0 0 0 0 0,0 0-1 0 0,-1 0 1 0 0,1-1-1 0 0,0 1 1 0 0,0 0-1 0 0,0 0 1 0 0,-1 0-1 0 0,1 0 1 0 0,0 0-1 0 0,0 0 1 0 0,0 0-1 0 0,-1-1 1 0 0,1 1-1 0 0,0 0 1 0 0,0 0-1 0 0,0 0 1 0 0,0 0-1 0 0,0-1 1 0 0,-1 1-1 0 0,1 0 1 0 0,0 0-1 0 0,0-1 1 0 0,-7-8-1459 0 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6:29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381 181 13823 0 0,'0'0'315'0'0,"0"0"45"0"0,0 0 21 0 0,0 0-49 0 0,3-8-137 0 0,20-51 4622 0 0,-22 57-3862 0 0,-1 2-290 0 0,1-1-426 0 0,-1-1 0 0 0,1 1 0 0 0,-1-1 0 0 0,1 0 1 0 0,-1 1-1 0 0,0-1 0 0 0,0 0 0 0 0,1 0 0 0 0,-1 1 0 0 0,0-1 0 0 0,0 0 0 0 0,-1-2 0 0 0,0 1 10 0 0,0-1-1 0 0,0 0 0 0 0,0 0 1 0 0,0 1-1 0 0,-1-1 0 0 0,0 1 1 0 0,0-1-1 0 0,0 1 1 0 0,-4-6-1 0 0,5 8-171 0 0,0 0 0 0 0,0 0 0 0 0,0 0-1 0 0,-1 0 1 0 0,1 0 0 0 0,0 0 0 0 0,0 0 0 0 0,-1 1 0 0 0,1-1-1 0 0,0 0 1 0 0,-1 1 0 0 0,1-1 0 0 0,-1 1 0 0 0,1-1-1 0 0,0 1 1 0 0,-1 0 0 0 0,1 0 0 0 0,-1 0 0 0 0,1-1 0 0 0,-1 1-1 0 0,1 1 1 0 0,-1-1 0 0 0,1 0 0 0 0,-1 0 0 0 0,1 1 0 0 0,-1-1-1 0 0,1 0 1 0 0,-2 2 0 0 0,-19 6-77 0 0,0 2 0 0 0,2 0 0 0 0,-39 27 0 0 0,18-7 0 0 0,2 1 0 0 0,-68 73 0 0 0,103-99 0 0 0,1 0 0 0 0,0 0 0 0 0,-1 0 0 0 0,2 1 0 0 0,-1 0 0 0 0,1-1 0 0 0,0 1 0 0 0,-2 7 0 0 0,-8 50 0 0 0,11-50 0 0 0,1-3 0 0 0,1-9 0 0 0,-1 0 0 0 0,1 0 0 0 0,0 0 0 0 0,0 0 0 0 0,-1 0 0 0 0,1 0 0 0 0,0 0 0 0 0,0 0 0 0 0,0 0 0 0 0,0 0 0 0 0,0 0 0 0 0,0 0 0 0 0,0-1 0 0 0,1 1 0 0 0,-1-1 0 0 0,0 1 0 0 0,0-1 0 0 0,0 1 0 0 0,1-1 0 0 0,-1 1 0 0 0,0-1 0 0 0,1 0 0 0 0,-1 0 0 0 0,0 0 0 0 0,1 0 0 0 0,-1 0 0 0 0,0 0 0 0 0,0 0 0 0 0,2 0 0 0 0,5-1 0 0 0,0-1 0 0 0,0 0 0 0 0,11-3 0 0 0,-17 4 0 0 0,15-5 0 0 0,-1-1 0 0 0,0 0 0 0 0,0-1 0 0 0,21-16 0 0 0,-7 3 0 0 0,30-30 0 0 0,-49 41 150 0 0,-1 0 1 0 0,-1-1-1 0 0,0 0 0 0 0,11-19 1 0 0,23-50 897 0 0,-35 65-965 0 0,-11 36 82 0 0,-8 23-165 0 0,3-15 0 0 0,-5 31 0 0 0,12-52 0 0 0,0 1 0 0 0,1 0 0 0 0,0 0 0 0 0,0 0 0 0 0,1 0 0 0 0,0 0 0 0 0,0-1 0 0 0,3 10 0 0 0,-4-15 0 0 0,0-3 0 0 0,0 1 0 0 0,0 0 0 0 0,0 0 0 0 0,1-1 0 0 0,-1 1 0 0 0,0 0 0 0 0,0 0 0 0 0,1-1 0 0 0,-1 1 0 0 0,0 0 0 0 0,1-1 0 0 0,-1 1 0 0 0,0 0 0 0 0,1-1 0 0 0,-1 1 0 0 0,1-1 0 0 0,-1 1 0 0 0,1-1 0 0 0,0 1 0 0 0,-1-1 0 0 0,2 1 0 0 0,8 9 0 0 0,-5-10 0 0 0,-3 0 0 0 0,1 0 0 0 0,-1 0 0 0 0,1 0 0 0 0,0-1 0 0 0,-1 1 0 0 0,1-1 0 0 0,0 1 0 0 0,-1-1 0 0 0,1 0 0 0 0,0 0 0 0 0,2-1 0 0 0,26-15 0 0 0,-24 14 0 0 0,8-7 0 0 0,-1-1 0 0 0,0 0 0 0 0,-1-1 0 0 0,0-1 0 0 0,16-19 0 0 0,8-8 0 0 0,-27 29 0 0 0,1-1 0 0 0,-2-1 0 0 0,0 0 0 0 0,0 0 0 0 0,10-23 0 0 0,-3 12 0 0 0,-16 24 0 0 0,0 1 0 0 0,0-1 0 0 0,0 0 0 0 0,0 0 0 0 0,0 0 0 0 0,0 0 0 0 0,0 0 0 0 0,0 1 0 0 0,0-1 0 0 0,0 0 0 0 0,0 0 0 0 0,0 0 0 0 0,0 0 0 0 0,0 0 0 0 0,0 1 0 0 0,0-1 0 0 0,0 0 0 0 0,0 0 0 0 0,0 0 0 0 0,0 0 0 0 0,0 0 0 0 0,1 0 0 0 0,-1 0 0 0 0,0 1 0 0 0,0-1 0 0 0,0 0 0 0 0,0 0 0 0 0,0 0 0 0 0,0 0 0 0 0,1 0 0 0 0,-1 0 0 0 0,0 0 0 0 0,0 0 0 0 0,0 0 0 0 0,0 0 0 0 0,0 0 0 0 0,1 0 0 0 0,-1 0 0 0 0,0 0 0 0 0,0 0 0 0 0,0 0 0 0 0,0 0 0 0 0,0 0 0 0 0,1 0 0 0 0,-1 0 0 0 0,0 0 0 0 0,0 0 0 0 0,0 0 0 0 0,0 0 0 0 0,0 0 0 0 0,1 0 0 0 0,-1 0 0 0 0,0 0 0 0 0,0 0 0 0 0,0-1 0 0 0,0 1 0 0 0,0 0 0 0 0,1 0 0 0 0,-2 12 0 0 0,1-12 0 0 0,-2 9 0 0 0,-1 0 0 0 0,1 0 0 0 0,-1 0 0 0 0,-1 0 0 0 0,-5 8 0 0 0,5-7 0 0 0,-1 0 0 0 0,1 0 0 0 0,-3 13 0 0 0,5-14 0 0 0,0-1 0 0 0,1 1 0 0 0,0 0 0 0 0,0 0 0 0 0,2 13 0 0 0,-1-19 0 0 0,0-1 0 0 0,1 1 0 0 0,-1 0 0 0 0,1-1 0 0 0,0 1 0 0 0,-1 0 0 0 0,2-1 0 0 0,-1 1 0 0 0,0-1 0 0 0,0 1 0 0 0,1-1 0 0 0,-1 0 0 0 0,1 0 0 0 0,0 1 0 0 0,-1-1 0 0 0,1 0 0 0 0,0 0 0 0 0,1-1 0 0 0,-1 1 0 0 0,0 0 0 0 0,0-1 0 0 0,3 2 0 0 0,-2-2 0 0 0,1 0 0 0 0,-1 0 0 0 0,0 0 0 0 0,0 0 0 0 0,1-1 0 0 0,-1 1 0 0 0,0-1 0 0 0,1 0 0 0 0,-1 0 0 0 0,1 0 0 0 0,-1-1 0 0 0,6 0 0 0 0,3-3 0 0 0,23-7 0 0 0,-35 11 0 0 0,19-7 0 0 0,0-1 0 0 0,-1-1 0 0 0,0-1 0 0 0,0-1 0 0 0,-1 0 0 0 0,-1-1 0 0 0,20-18 0 0 0,-24 19 0 0 0,-1-1 0 0 0,0-1 0 0 0,-1 0 0 0 0,0 0 0 0 0,-1-1 0 0 0,0 0 0 0 0,-1-1 0 0 0,-1 0 0 0 0,8-21 0 0 0,-11 24 0 0 0,0 0 0 0 0,-1-1 0 0 0,0 1 0 0 0,-1-1 0 0 0,1-15 0 0 0,-3 27 0 0 0,0 1 0 0 0,0 0 0 0 0,0-1 0 0 0,0 1 0 0 0,0 0 0 0 0,0 0 0 0 0,0-1 0 0 0,0 1 0 0 0,0 0 0 0 0,0-1 0 0 0,0 1 0 0 0,0 0 0 0 0,0 0 0 0 0,0-1 0 0 0,0 1 0 0 0,0 0 0 0 0,0-1 0 0 0,0 1 0 0 0,-1 0 0 0 0,1 0 0 0 0,0-1 0 0 0,0 1 0 0 0,0 0 0 0 0,0 0 0 0 0,-1 0 0 0 0,1-1 0 0 0,0 1 0 0 0,0 0 0 0 0,0 0 0 0 0,-1 0 0 0 0,1-1 0 0 0,0 1 0 0 0,0 0 0 0 0,-1 0 0 0 0,1 0 0 0 0,0 0 0 0 0,-1 0 0 0 0,1 0 0 0 0,0-1 0 0 0,0 1 0 0 0,-1 0 0 0 0,1 0 0 0 0,0 0 0 0 0,-1 0 0 0 0,1 0 0 0 0,0 0 0 0 0,0 0 0 0 0,-1 1 0 0 0,-9 4 0 0 0,10-5 0 0 0,-7 3 0 0 0,0 1 0 0 0,0 0 0 0 0,1 1 0 0 0,0-1 0 0 0,-1 1 0 0 0,2 0 0 0 0,-1 1 0 0 0,1-1 0 0 0,-1 1 0 0 0,1 0 0 0 0,1 1 0 0 0,0-1 0 0 0,-5 9 0 0 0,7-4 0 0 0,3-9 0 0 0,0 0 0 0 0,0 1 0 0 0,0-1 0 0 0,0 0 0 0 0,0 0 0 0 0,0 0 0 0 0,0 0 0 0 0,1 0 0 0 0,-1-1 0 0 0,1 1 0 0 0,0 0 0 0 0,-1-1 0 0 0,1 1 0 0 0,0-1 0 0 0,0 1 0 0 0,0-1 0 0 0,0 0 0 0 0,0 0 0 0 0,0 0 0 0 0,0 0 0 0 0,1 0 0 0 0,2 0 0 0 0,3 2 0 0 0,1-1 0 0 0,-1 0 0 0 0,1 0 0 0 0,14 1 0 0 0,-15-4 0 0 0,0 0 0 0 0,-1 0 0 0 0,1-1 0 0 0,0 0 0 0 0,-1 0 0 0 0,8-3 0 0 0,2-1 0 0 0,-12 4 0 0 0,0 0 0 0 0,-1 0 0 0 0,1 0 0 0 0,6-5 0 0 0,-11 7 0 0 0,1-2-8 0 0,-4 2-16 0 0,-10 1-79 0 0,-4 0-163 0 0,15-2-2 0 0,-1 0-1 0 0,0 1 1 0 0,1-1 0 0 0,-1-1 0 0 0,1 1 0 0 0,-5-2-1 0 0,-7-5-7250 0 0,1 5-1915 0 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6:31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264 610 10135 0 0,'0'0'231'0'0,"0"0"29"0"0,1 0 19 0 0,4 0-161 0 0,-1-1 1 0 0,0 0 0 0 0,0 0 0 0 0,0 0-1 0 0,0 0 1 0 0,0-1 0 0 0,0 1 0 0 0,6-5-1 0 0,-5 3 762 0 0,-1 0 0 0 0,1 0-1 0 0,-1 0 1 0 0,0 0 0 0 0,0-1 0 0 0,6-6-1 0 0,-9 9 177 0 0,-1 1-28 0 0,1-2-72 0 0,10-22 776 0 0,-11 23-1554 0 0,0-1 0 0 0,1 1 0 0 0,-1 0 0 0 0,0 0 1 0 0,0-1-1 0 0,0 1 0 0 0,-1 0 0 0 0,1 0 0 0 0,0-1 0 0 0,0 1 0 0 0,-1 0 0 0 0,1 0 0 0 0,0 0 0 0 0,-1 0 0 0 0,0-1 1 0 0,1 1-1 0 0,-1 0 0 0 0,1 0 0 0 0,-1 0 0 0 0,0 0 0 0 0,0 0 0 0 0,-1-1 0 0 0,-1 1-133 0 0,0-1-1 0 0,1 1 1 0 0,-1 0-1 0 0,0 0 1 0 0,1 1-1 0 0,-1-1 1 0 0,0 1-1 0 0,0-1 1 0 0,0 1 0 0 0,0 0-1 0 0,0 0 1 0 0,1 0-1 0 0,-1 0 1 0 0,-5 2-1 0 0,-1 0-73 0 0,-1 1 0 0 0,-17 8-1 0 0,2-1 138 0 0,9-3 57 0 0,-1 0-1 0 0,1 1 1 0 0,1 1 0 0 0,-1 0-1 0 0,2 1 1 0 0,-1 0 0 0 0,1 2-1 0 0,1-1 1 0 0,0 2 0 0 0,1 0-1 0 0,-15 19 1 0 0,22-25-221 0 0,0 1-1 0 0,0-1 1 0 0,1 1-1 0 0,0 0 1 0 0,0 1 0 0 0,1-1-1 0 0,0 1 1 0 0,0-1-1 0 0,-1 10 1 0 0,3-14 28 0 0,1-1 0 0 0,0 0-1 0 0,0 0 1 0 0,0 0 0 0 0,0 0-1 0 0,0 1 1 0 0,1-1 0 0 0,-1 0 0 0 0,1 0-1 0 0,0 0 1 0 0,0 0 0 0 0,0 0-1 0 0,0 0 1 0 0,0 0 0 0 0,1 0 0 0 0,-1-1-1 0 0,1 1 1 0 0,0 0 0 0 0,0-1 0 0 0,0 1-1 0 0,0-1 1 0 0,0 0 0 0 0,1 0-1 0 0,-1 0 1 0 0,1 0 0 0 0,-1 0 0 0 0,1 0-1 0 0,5 2 1 0 0,0-1-6 0 0,-1 0 0 0 0,1-1 0 0 0,-1 0 0 0 0,1 0 0 0 0,0 0 0 0 0,0-1 0 0 0,0-1 0 0 0,0 1 0 0 0,0-1 0 0 0,0 0 0 0 0,10-3 0 0 0,12-2-64 0 0,47-14 0 0 0,-62 14 94 0 0,5 0 146 0 0,1-2 1 0 0,-1-1-1 0 0,0 0 0 0 0,-1-1 0 0 0,0-1 1 0 0,31-22-1 0 0,-43 27-95 0 0,-1-1 1 0 0,0 1-1 0 0,0-1 1 0 0,0 0-1 0 0,-1-1 1 0 0,0 1-1 0 0,0-1 0 0 0,0 0 1 0 0,-1 0-1 0 0,0-1 1 0 0,-1 1-1 0 0,1-1 1 0 0,-1 0-1 0 0,-1 1 0 0 0,0-2 1 0 0,0 1-1 0 0,0 0 1 0 0,-1 0-1 0 0,0 0 1 0 0,-1-13-1 0 0,-1 2 124 0 0,-1 1-1 0 0,-1-1 1 0 0,-1 0 0 0 0,0 0-1 0 0,-12-30 1 0 0,3 20 170 0 0,-1 0 1 0 0,-27-43-1 0 0,3 20-341 0 0,35 48 0 0 0,1 2 0 0 0,0 0 0 0 0,1 0 0 0 0,-1-1 0 0 0,0 1 0 0 0,1-1 0 0 0,0 1 0 0 0,0-1 0 0 0,-2-5 0 0 0,2 3 0 0 0,6 0 0 0 0,5-1 0 0 0,0 1 0 0 0,0 1 0 0 0,1 0 0 0 0,16-4 0 0 0,6-2 0 0 0,3-5 0 0 0,25-7 0 0 0,58-9 0 0 0,-107 28 0 0 0,15-3 0 0 0,37-16 0 0 0,-51 16 0 0 0,-11 3 0 0 0,-2 1 0 0 0,1 1 0 0 0,-1 1 0 0 0,0 0 0 0 0,1 0 0 0 0,-1-1 0 0 0,0 1 0 0 0,1 0 0 0 0,-1 0 0 0 0,0-1 0 0 0,0 1 0 0 0,0 0 0 0 0,1-1 0 0 0,-1 1 0 0 0,0 0 0 0 0,0-1 0 0 0,0 1 0 0 0,0-1 0 0 0,1 1 0 0 0,-1 0 0 0 0,0-1 0 0 0,0 1 0 0 0,0-1 0 0 0,0 1 0 0 0,0 0 0 0 0,0-1 0 0 0,0 1 0 0 0,0-1 0 0 0,0 1 0 0 0,0 0 0 0 0,-1-1 0 0 0,1 1 0 0 0,0-1 0 0 0,0 1 0 0 0,0 0 0 0 0,0-1 0 0 0,0 1 0 0 0,-1-1 0 0 0,0 0 0 0 0,-1-9-206 0 0,1 8 69 0 0,1 0-1 0 0,0 0 0 0 0,-1 1 0 0 0,1-1 0 0 0,-1 0 0 0 0,0 0 0 0 0,1 1 0 0 0,-1-1 0 0 0,0 1 0 0 0,0-1 0 0 0,0 0 1 0 0,0 1-1 0 0,0 0 0 0 0,-1-1 0 0 0,1 1 0 0 0,0 0 0 0 0,-2-2 0 0 0,-6-5-1377 0 0,0-3-18 0 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46:32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7 237 24879 0 0,'0'0'564'0'0,"0"0"83"0"0,0 0 34 0 0,0 0-76 0 0,0 0-323 0 0,0 0 116 0 0,-6-12 2137 0 0,6 9-2501 0 0,-1 1 0 0 0,1 0-1 0 0,0-1 1 0 0,1 1 0 0 0,-1 0 0 0 0,0-1-1 0 0,1 1 1 0 0,-1 0 0 0 0,1-1 0 0 0,0 1-1 0 0,0 0 1 0 0,0 0 0 0 0,2-4 0 0 0,22-30 444 0 0,-5 9-309 0 0,7-12-532 0 0,-3 9-526 0 0,-23 27 561 0 0,1 1 0 0 0,0-1 0 0 0,0 0 1 0 0,-1 0-1 0 0,0 0 0 0 0,0 0 0 0 0,0 0 0 0 0,2-7 0 0 0,-2-14-1205 0 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0:43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57 132 10135 0 0,'0'0'231'0'0,"0"0"29"0"0,0 0 19 0 0,0 0 37 0 0,0 0 125 0 0,0 0 58 0 0,0 0 11 0 0,0 0 2 0 0,0 0 0 0 0,0-1 0 0 0,-3-34 2491 0 0,9 25-2818 0 0,-3 7-133 0 0,0-1-177 0 0,-2 2 321 0 0,0 0 1 0 0,0-1-1 0 0,0 1 0 0 0,-1 0 0 0 0,1-1 0 0 0,0 1 0 0 0,-1-1 0 0 0,1 1 0 0 0,-1-1 0 0 0,0-3 0 0 0,0 3 191 0 0,0 3 101 0 0,0 0 21 0 0,0-1-66 0 0,2-9-294 0 0,-1 1-61 0 0,-1 7 283 0 0,1 0 117 0 0,6-19 629 0 0,-14 115-1117 0 0,-1 30 0 0 0,4-85 0 0 0,-14 56 0 0 0,13-78 0 0 0,-5 27 0 0 0,4-22 0 0 0,4-19 0 0 0,-2 8 0 0 0,-2-3-64 0 0,5-7-273 0 0,-6-11-2091 0 0,5 4 1676 0 0,1 1 1 0 0,0-1-1 0 0,0 1 1 0 0,1-1 0 0 0,-1 0-1 0 0,1 1 1 0 0,1-1-1 0 0,-1 0 1 0 0,2-8-1 0 0,3-2-784 0 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0:44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10135 0 0,'0'0'231'0'0,"0"0"29"0"0,0 0 19 0 0,0 0 37 0 0,0 0 125 0 0,0 0 58 0 0,0 0 11 0 0,0 0 70 0 0,0 0 286 0 0,0 0 124 0 0,0 0 30 0 0,1-2-133 0 0,3-4-508 0 0,-3 4 37 0 0,-1 2 80 0 0,0 0 14 0 0,0 0 2 0 0,0 0 0 0 0,0 0 0 0 0,0 0 0 0 0,0 0-69 0 0,1 3-294 0 0,2 10-128 0 0,10 22-1 0 0,-7-17 398 0 0,-5-15 70 0 0,0 0 21 0 0,16 47 99 0 0,-12-36-608 0 0,5-1 0 0 0,5-5 0 0 0,-10-6 0 0 0,12 0 0 0 0,-9-2 0 0 0,7 0 0 0 0,4-2 0 0 0,-14-1 0 0 0,-3 0 0 0 0,4-2 0 0 0,0-1 0 0 0,0 1 0 0 0,-1-1 0 0 0,1 0 0 0 0,-2 0 0 0 0,1-1 0 0 0,-1 0 0 0 0,0 1 0 0 0,0-1 0 0 0,4-11 0 0 0,-1 4 0 0 0,2-4 0 0 0,-5 16 0 0 0,0-1 0 0 0,-2-2 0 0 0,12-12 0 0 0,-14 17 0 0 0,0-1 0 0 0,1 1 0 0 0,-1 0 0 0 0,0-1 0 0 0,1 1 0 0 0,-1 0 0 0 0,0-1 0 0 0,1 1 0 0 0,-1 0 0 0 0,1-1 0 0 0,-1 1 0 0 0,1 0 0 0 0,-1 0 0 0 0,1-1 0 0 0,-1 1 0 0 0,1 0 0 0 0,0 0 0 0 0,8 7 0 0 0,-3 4 0 0 0,-3 1 0 0 0,0 0 0 0 0,0 0 0 0 0,-1 0 0 0 0,-1 0 0 0 0,0 21 0 0 0,0 6 0 0 0,0-6 0 0 0,-1 0 0 0 0,-6 41 0 0 0,2-41 0 0 0,-5 45 0 0 0,7-65 0 0 0,2-5 0 0 0,5-10 0 0 0,6-8 0 0 0,-11 10 0 0 0,6-7 149 0 0,1 0-772 0 0,0 0 0 0 0,-1-1 1 0 0,1-1-1 0 0,-2 1 0 0 0,9-15 0 0 0,1-11-1399 0 0,-1 3-24 0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0:46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137 124 10135 0 0,'0'0'231'0'0,"0"0"29"0"0,0 0 19 0 0,0-2-41 0 0,2-6-112 0 0,-1 6 267 0 0,1 0 106 0 0,0-1-220 0 0,0 1 0 0 0,0-1 0 0 0,-1 1 0 0 0,1-1 0 0 0,-1 0 1 0 0,1 0-1 0 0,-1 0 0 0 0,0 0 0 0 0,0 0 0 0 0,1-4 0 0 0,1-18 745 0 0,-3 23-512 0 0,1 1-438 0 0,-1 1-1 0 0,1-1 0 0 0,-1 1 1 0 0,1-1-1 0 0,-1 0 0 0 0,0 1 1 0 0,1-1-1 0 0,-1 0 0 0 0,0 1 1 0 0,1-1-1 0 0,-1 0 0 0 0,0 1 1 0 0,0-1-1 0 0,0 0 1 0 0,0 1-1 0 0,0-1 0 0 0,0 0 1 0 0,0 0-1 0 0,0 1 0 0 0,0-2 1 0 0,0 0 259 0 0,0 0 0 0 0,0 0 0 0 0,0 0 0 0 0,0 1 0 0 0,0-1 0 0 0,0 0 1 0 0,-1 0-1 0 0,-1-3 0 0 0,-7-5-157 0 0,4 9-199 0 0,3 1 35 0 0,1 0-12 0 0,0 0-1 0 0,-1 0 1 0 0,1 0-1 0 0,0 0 1 0 0,0-1 0 0 0,0 2-1 0 0,0-1 1 0 0,-1 0-1 0 0,1 0 1 0 0,0 0 0 0 0,0 0-1 0 0,0 1 1 0 0,-2 0-1 0 0,-12-4 79 0 0,14 3-56 0 0,1-1-1 0 0,0 1 1 0 0,0 0-1 0 0,-1 0 1 0 0,1 0-1 0 0,0 0 1 0 0,-1 0-1 0 0,1 0 1 0 0,0 0-1 0 0,-1 0 1 0 0,1 0-1 0 0,0 0 1 0 0,-1 0-1 0 0,1 0 1 0 0,0 1 0 0 0,-1-1-1 0 0,1 0 1 0 0,0 0-1 0 0,0 0 1 0 0,-1 0-1 0 0,1 0 1 0 0,0 1-1 0 0,-1-1 1 0 0,1 0-1 0 0,0 0 1 0 0,-1 1-1 0 0,-5 3 1209 0 0,-5 0-1081 0 0,-9 5-133 0 0,18-6-16 0 0,-1-1 0 0 0,0 0 0 0 0,0 0 0 0 0,0 1 0 0 0,0-1 0 0 0,1 1 0 0 0,-1 0 0 0 0,1 0 0 0 0,-1 0 0 0 0,1 0 0 0 0,0 0 0 0 0,1 0 0 0 0,-1 1 0 0 0,-2 6 0 0 0,0-1 0 0 0,-1 3 0 0 0,1 0 0 0 0,0 1 0 0 0,1-1 0 0 0,-2 18 0 0 0,3-21 0 0 0,1-5 0 0 0,-1 16 0 0 0,2-1 0 0 0,0-15 0 0 0,6 14 0 0 0,-2-7 0 0 0,4-3 0 0 0,4-4 0 0 0,0-2 0 0 0,-7-2 0 0 0,-3-1 0 0 0,0 1 0 0 0,0 0 0 0 0,0 0 0 0 0,0-1 0 0 0,0 1 0 0 0,0-1 0 0 0,0 0 0 0 0,0 1 0 0 0,0-1 0 0 0,-1 0 0 0 0,1 0 0 0 0,0 0 0 0 0,0-1 0 0 0,-1 1 0 0 0,3-2 0 0 0,0 1 0 0 0,-3 2 0 0 0,1-1 0 0 0,-1 0 0 0 0,0 0 0 0 0,1 1 0 0 0,-1-1 0 0 0,0 0 0 0 0,1 0 0 0 0,-1-1 0 0 0,0 1 0 0 0,0 0 0 0 0,0 0 0 0 0,1-2 0 0 0,14-14 0 0 0,-1-1 0 0 0,16-25 0 0 0,-18 25 0 0 0,-6 9 0 0 0,-1 0 0 0 0,6-11 0 0 0,-4 8 0 0 0,-2 5 0 0 0,12-12 0 0 0,-18 19 0 0 0,0 0 0 0 0,1-1 0 0 0,-1 1 0 0 0,0 0 0 0 0,1-1 0 0 0,-1 1 0 0 0,0 0 0 0 0,1-1 0 0 0,-1 1 0 0 0,0 0 0 0 0,1 0 0 0 0,-1 0 0 0 0,1-1 0 0 0,-1 1 0 0 0,1 0 0 0 0,-1 0 0 0 0,1 0 0 0 0,-1 0 0 0 0,0 0 0 0 0,1 0 0 0 0,0 0 0 0 0,0 0 0 0 0,0 1 0 0 0,-1 0 0 0 0,1-1 0 0 0,0 1 0 0 0,-1 0 0 0 0,1-1 0 0 0,0 1 0 0 0,-1 0 0 0 0,1 0 0 0 0,-1-1 0 0 0,1 1 0 0 0,0 1 0 0 0,3 12 0 0 0,-3-4 294 0 0,-2 0 0 0 0,1 0 0 0 0,-3 14 1 0 0,1-13-467 0 0,1 0 1 0 0,0 15 0 0 0,2-11 1391 0 0,6 2-1213 0 0,-4-14-151 0 0,-1-2 45 0 0,0 0-376 0 0,10 2-476 0 0,1-4 802 0 0,-9 0 144 0 0,0 0-1 0 0,0-1 1 0 0,0 1-1 0 0,0-1 1 0 0,-1 0-1 0 0,1 0 1 0 0,0 0 0 0 0,-1 0-1 0 0,0-1 1 0 0,1 1-1 0 0,3-5 1 0 0,3-3 553 0 0,16-23-1 0 0,-23 28-209 0 0,7-12 22 0 0,-7 12-311 0 0,0-1 1 0 0,0 1 0 0 0,1 0-1 0 0,7-9 1 0 0,-2 5-50 0 0,-9 8 0 0 0,1 1 0 0 0,-1-1 0 0 0,1 1 0 0 0,-1 0 0 0 0,1-1 0 0 0,-1 1 0 0 0,1 0 0 0 0,-1 0 0 0 0,1-1 0 0 0,-1 1 0 0 0,1 0 0 0 0,0 0 0 0 0,-1 0 0 0 0,1 0 0 0 0,0-1 0 0 0,0 1 0 0 0,1 1 0 0 0,0 0 0 0 0,-1 0 0 0 0,1 1 0 0 0,0-1 0 0 0,-1 0 0 0 0,1 0 0 0 0,-1 1 0 0 0,1-1 0 0 0,-1 1 0 0 0,0-1 0 0 0,0 1 0 0 0,0 0 0 0 0,0 0 0 0 0,0-1 0 0 0,1 4 0 0 0,1 0 0 0 0,6 10 0 0 0,-6-9 0 0 0,1 17 0 0 0,-1-1 0 0 0,1-9 0 0 0,-1-5 0 0 0,-3-7 0 0 0,0-1 0 0 0,0 1 0 0 0,0-1 0 0 0,0 1 0 0 0,1-1 0 0 0,-1 1 0 0 0,0-1 0 0 0,0 1 0 0 0,1-1 0 0 0,-1 1 0 0 0,0-1 0 0 0,0 1 0 0 0,1-1 0 0 0,-1 0 0 0 0,1 1 0 0 0,-1-1 0 0 0,0 0 0 0 0,1 1 0 0 0,0-1 0 0 0,1-2 0 0 0,0-1 0 0 0,0 1 0 0 0,0-1 0 0 0,0 0 0 0 0,0 0 0 0 0,-1 0 0 0 0,1 0 0 0 0,0-3 0 0 0,6-10 0 0 0,6-8 0 0 0,-11 16 0 0 0,2 1 0 0 0,-1-1 0 0 0,1 1 0 0 0,7-9 0 0 0,-6 7 0 0 0,-4 6 0 0 0,-1 0 0 0 0,1 0 0 0 0,0 1 0 0 0,0-1 0 0 0,0 0 0 0 0,0 1 0 0 0,5-4 0 0 0,-6 4 0 0 0,2-2 0 0 0,12-3 0 0 0,0 5 0 0 0,-1 7 0 0 0,-4 3 0 0 0,-7-6 0 0 0,-1 1 0 0 0,0 0 0 0 0,0 0 0 0 0,0 0 0 0 0,0 0 0 0 0,2 6 0 0 0,0 5 0 0 0,-3-5 0 0 0,0 0 0 0 0,0 1 0 0 0,-1 12 0 0 0,-1 35 0 0 0,1-57 0 0 0,-1 0 0 0 0,1 0 0 0 0,0 1 0 0 0,0-1 0 0 0,0 0 0 0 0,0 0 0 0 0,0 1 0 0 0,0-1 0 0 0,0 0 0 0 0,0 0 0 0 0,0 1 0 0 0,0-1 0 0 0,0 0 0 0 0,0 1 0 0 0,0-1 0 0 0,0 0 0 0 0,0 0 0 0 0,0 1 0 0 0,0-1 0 0 0,0 0 0 0 0,1 0 0 0 0,-1 1 0 0 0,0-1 0 0 0,0 0 0 0 0,0 0 0 0 0,0 1 0 0 0,0-1 0 0 0,1 0 0 0 0,-1 0 0 0 0,0 0 0 0 0,0 0 0 0 0,1 1 0 0 0,-1-1 0 0 0,0 0 0 0 0,0 0 0 0 0,0 0 0 0 0,1 0 0 0 0,-1 0 0 0 0,0 1 0 0 0,0-1 0 0 0,1 0 0 0 0,-1 0 0 0 0,0 0 0 0 0,1 0 0 0 0,-1 0 0 0 0,0 0 0 0 0,0 0 0 0 0,1 0 0 0 0,-1 0 0 0 0,0 0 0 0 0,0 0 0 0 0,1 0 0 0 0,-1 0 0 0 0,0 0 0 0 0,1-1 0 0 0,-1 1 0 0 0,0 0 0 0 0,0 0 0 0 0,1 0 0 0 0,-1 0 0 0 0,0 0 0 0 0,0-1 0 0 0,0 1 0 0 0,1 0 0 0 0,-1 0 0 0 0,0 0 0 0 0,0 0 0 0 0,1-1 0 0 0,3-2-292 0 0,1 1-1 0 0,-1-1 0 0 0,0 0 1 0 0,0-1-1 0 0,0 1 0 0 0,0-1 1 0 0,-1 1-1 0 0,1-1 1 0 0,-1 0-1 0 0,0-1 0 0 0,0 1 1 0 0,4-9-1 0 0,-2 4-105 0 0,3-5-1136 0 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0:47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330 118 8287 0 0,'0'0'191'0'0,"0"0"26"0"0,0 0 9 0 0,0-1-34 0 0,-2-3-10 0 0,1 3 560 0 0,5-32 5747 0 0,-3 28-6116 0 0,0 1-1 0 0,0-1 1 0 0,-1 1-1 0 0,1 0 0 0 0,-1-1 1 0 0,0 1-1 0 0,0-1 0 0 0,-1 1 1 0 0,1-1-1 0 0,-1 1 0 0 0,0-1 1 0 0,-2-4-1 0 0,2 8-261 0 0,0 0-1 0 0,0 0 1 0 0,1 0-1 0 0,-1 0 1 0 0,0 0-1 0 0,0 0 1 0 0,0 0-1 0 0,0 0 1 0 0,-1 0 0 0 0,1 1-1 0 0,0-1 1 0 0,0 0-1 0 0,0 1 1 0 0,-1-1-1 0 0,1 1 1 0 0,0-1-1 0 0,0 1 1 0 0,-1 0-1 0 0,1 0 1 0 0,-2-1 0 0 0,0 1-133 0 0,0-1 1 0 0,-1 1 0 0 0,1 0 0 0 0,0 0 0 0 0,0 1-1 0 0,-1-1 1 0 0,-4 2 0 0 0,6-2 21 0 0,1 0 0 0 0,-1 1 0 0 0,1-1 0 0 0,-1 0 0 0 0,1 0 0 0 0,-1 0 0 0 0,1 0 0 0 0,-1-1 0 0 0,-2 1 0 0 0,3-1 0 0 0,0 1 0 0 0,-1 0 0 0 0,1-1 0 0 0,0 1 0 0 0,-1 0 0 0 0,1 0 0 0 0,0 0 0 0 0,-1 0 0 0 0,1 1 0 0 0,0-1 0 0 0,-3 1 0 0 0,-10 6 0 0 0,0 1 0 0 0,0 0 0 0 0,1 1 0 0 0,-16 14 0 0 0,16-12 0 0 0,9-8 0 0 0,2-1 0 0 0,0-1 0 0 0,0 1 0 0 0,0 0 0 0 0,0 0 0 0 0,1 0 0 0 0,-1 0 0 0 0,-1 4 0 0 0,-3 2 0 0 0,4-4 0 0 0,-1-1 0 0 0,1 0 0 0 0,0 1 0 0 0,1-1 0 0 0,-1 1 0 0 0,1-1 0 0 0,-1 1 0 0 0,0 6 0 0 0,2 2 0 0 0,2 5 0 0 0,0-12 0 0 0,0-3 0 0 0,6 8 0 0 0,13 8 0 0 0,-11-14 0 0 0,-3-2 0 0 0,-4-2 0 0 0,0 1 0 0 0,0-1 0 0 0,0 0 0 0 0,0 0 0 0 0,0 0 0 0 0,0 0 0 0 0,0-1 0 0 0,0 1 0 0 0,0-1 0 0 0,0 0 0 0 0,0 0 0 0 0,-1 0 0 0 0,1 0 0 0 0,0 0 0 0 0,0-1 0 0 0,3-2 0 0 0,19-6 0 0 0,-22 8 0 0 0,0 1 0 0 0,-1 0 0 0 0,1-1 0 0 0,0 1 0 0 0,0-1 0 0 0,-1 0 0 0 0,6-4 0 0 0,13-9 0 0 0,-17 13 0 0 0,0 0 0 0 0,10-12 0 0 0,-5 4 0 0 0,-1-1 0 0 0,-1 1 72 0 0,-6 8 299 0 0,-1 2 117 0 0,0 0 21 0 0,0 0-66 0 0,1 2-429 0 0,-1 0 0 0 0,0 0 0 0 0,0 0 0 0 0,0 0 0 0 0,0-1 0 0 0,-1 1 0 0 0,1 0 0 0 0,0 0 0 0 0,-1 0 0 0 0,1 0 0 0 0,-2 3 0 0 0,-1 3-17 0 0,-22 132 3 0 0,7-31 0 0 0,6-37 0 0 0,-8 31 0 0 0,15-83 0 0 0,-1-1 0 0 0,0 0 0 0 0,-12 22 0 0 0,16-38 0 0 0,1 1 0 0 0,-1-1 0 0 0,-1 1 0 0 0,1-1 0 0 0,0 0 0 0 0,-1 0 0 0 0,0 0 0 0 0,1 0 0 0 0,-1-1 0 0 0,0 1 0 0 0,-1-1 0 0 0,1 0 0 0 0,0 0 0 0 0,-1 0 0 0 0,1 0 0 0 0,-1 0 0 0 0,1-1 0 0 0,-1 1 0 0 0,0-1 0 0 0,0 0 0 0 0,0-1 0 0 0,1 1 0 0 0,-1 0 0 0 0,0-1 0 0 0,-5 0 0 0 0,9 0 0 0 0,-1 0 0 0 0,1 0 0 0 0,-1 0 0 0 0,1 0 0 0 0,-1 1 0 0 0,1-1 0 0 0,-1 0 0 0 0,1 0 0 0 0,-1-1 0 0 0,1 1 0 0 0,-1 0 0 0 0,1 0 0 0 0,0 0 0 0 0,-1 0 0 0 0,1 0 0 0 0,-1 0 0 0 0,1-1 0 0 0,-1 1 0 0 0,1 0 0 0 0,-1 0 0 0 0,1-1 0 0 0,0 1 0 0 0,-1 0 0 0 0,1-1 0 0 0,-1 1 0 0 0,1 0 0 0 0,0-1 0 0 0,-1 1 0 0 0,1-1 0 0 0,0 1 0 0 0,-1-1 0 0 0,0-1 0 0 0,-11-10 0 0 0,-21-25 0 0 0,31 34 0 0 0,0 0 0 0 0,0 0 0 0 0,-1 0 0 0 0,1 1 0 0 0,-1-1 0 0 0,0 0 0 0 0,-5-2 0 0 0,6 3 0 0 0,-5-1 0 0 0,-7 0-2259 0 0,8 0-1092 0 0,1-3 1305 0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0:48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60 6447 0 0,'0'0'298'0'0,"0"0"-10"0"0,0 0-50 0 0,0 0 493 0 0,0 0 238 0 0,0 0 45 0 0,0 0 8 0 0,0 0 2 0 0,0 0 0 0 0,0 0 0 0 0,-14-26 2272 0 0,12 19-3224 0 0,2 5 299 0 0,-4-13 3117 0 0,3 14-3429 0 0,0 0 0 0 0,0 1 0 0 0,1-1 1 0 0,-1 0-1 0 0,0 0 0 0 0,0 1 0 0 0,0-1 1 0 0,0 1-1 0 0,0-1 0 0 0,0 1 0 0 0,-1-1 0 0 0,1 1 1 0 0,0 0-1 0 0,0-1 0 0 0,0 1 0 0 0,0 0 0 0 0,0 0 1 0 0,-1 0-1 0 0,1 0 0 0 0,0 0 0 0 0,0 0 0 0 0,0 0 1 0 0,-2 1-1 0 0,2-1 125 0 0,-2-1-23 0 0,-11 5 270 0 0,7 0-429 0 0,0 1 0 0 0,1-1 0 0 0,-1 1 0 0 0,1 1 0 0 0,0-1 0 0 0,1 1 0 0 0,-8 8 0 0 0,5-4-2 0 0,-9 11 0 0 0,-21 32 0 0 0,34-46 0 0 0,1-1 0 0 0,-1 1 0 0 0,1 0 0 0 0,1 0 0 0 0,-1 0 0 0 0,1 0 0 0 0,0 0 0 0 0,1 0 0 0 0,0 1 0 0 0,-1 8 0 0 0,3-6 0 0 0,1-1 0 0 0,6 3 0 0 0,-3-10 0 0 0,-4-2 0 0 0,2 2 0 0 0,1-1 0 0 0,-1 0 0 0 0,0 0 0 0 0,0-1 0 0 0,0 1 0 0 0,0 0 0 0 0,1-1 0 0 0,-1 0 0 0 0,0 0 0 0 0,0 0 0 0 0,1 0 0 0 0,-1-1 0 0 0,0 1 0 0 0,0-1 0 0 0,0 0 0 0 0,0 1 0 0 0,1-2 0 0 0,-1 1 0 0 0,0 0 0 0 0,-1-1 0 0 0,1 1 0 0 0,3-3 0 0 0,6-4 0 0 0,0-1 0 0 0,0-1 0 0 0,16-17 0 0 0,-12 11 0 0 0,-10 10 0 0 0,0 0 0 0 0,0 0 0 0 0,0 0 0 0 0,-1-1 0 0 0,0 1 0 0 0,-1-1 0 0 0,0 0 0 0 0,6-14 0 0 0,1-2 24 0 0,-8 17 241 0 0,0 0 1 0 0,0 0-1 0 0,0-1 1 0 0,-1 1 0 0 0,0-1-1 0 0,1-12 1 0 0,-4 12-155 0 0,-2 10-64 0 0,-3 8-40 0 0,1 11-7 0 0,5-16 0 0 0,-1-1 0 0 0,0 1 0 0 0,0-1 0 0 0,-1 0 0 0 0,1 1 0 0 0,-5 7 0 0 0,-4 17 0 0 0,10-16 0 0 0,4 17 0 0 0,-2-20 0 0 0,6-2 0 0 0,5-2 0 0 0,1-5 0 0 0,-10-2 0 0 0,0 0 0 0 0,-1 0 0 0 0,1-1 0 0 0,0 0 0 0 0,-1 0 0 0 0,1 0 0 0 0,0 0 0 0 0,-1 0 0 0 0,5-3 0 0 0,32-12 0 0 0,-39 16 0 0 0,1 0 0 0 0,-1-1 0 0 0,1 1 0 0 0,-1 0 0 0 0,1-1 0 0 0,-1 1 0 0 0,1-1 0 0 0,-1 0 0 0 0,0 1 0 0 0,1-1 0 0 0,-1 0 0 0 0,0 0 0 0 0,2-1 0 0 0,0-1 0 0 0,6-5 0 0 0,0 0 0 0 0,-2 0 0 0 0,-4 6 0 0 0,0-1 0 0 0,-1 1 0 0 0,1-1 0 0 0,-1 0 0 0 0,1 0 0 0 0,-1 0 0 0 0,0-1 0 0 0,2-2 0 0 0,-4 4 0 0 0,7-9 0 0 0,2 3 0 0 0,0 1 0 0 0,1 2 0 0 0,3 10 0 0 0,-2 6 0 0 0,-7-8 0 0 0,8 18 0 0 0,-7-9 0 0 0,-5 1 0 0 0,-2 11 0 0 0,1-13 0 0 0,3 2 0 0 0,-1 0 0 0 0,-3 1 0 0 0,1 0 0 0 0,1-3 0 0 0,8-18 0 0 0,9-14 0 0 0,-14 18 0 0 0,7-15 0 0 0,-9 14 0 0 0,-1 2 0 0 0,1 1 0 0 0,-1 0 0 0 0,1 0 0 0 0,-1 0 0 0 0,1-1 0 0 0,-1 1 0 0 0,1 0 0 0 0,0 0 0 0 0,0 0 0 0 0,-1 0 0 0 0,1 0 0 0 0,0 0 0 0 0,0 0 0 0 0,0 1 0 0 0,1-2 0 0 0,10-9 0 0 0,-10 10 0 0 0,2-1 0 0 0,16-23 0 0 0,-18 21 0 0 0,8-6 0 0 0,5-3 0 0 0,-13 9 0 0 0,-2 3 0 0 0,1 0 0 0 0,0 0 0 0 0,-1 0 0 0 0,1 0 0 0 0,0 0 0 0 0,-1 0 0 0 0,1 1 0 0 0,0-1 0 0 0,0 0 0 0 0,0 0 0 0 0,0 0 0 0 0,0 1 0 0 0,0-1 0 0 0,0 1 0 0 0,2-2 0 0 0,14-11 0 0 0,-7 6 0 0 0,0 4 0 0 0,-9 3 0 0 0,0 0 0 0 0,-1 0 0 0 0,1 0 0 0 0,0 0 0 0 0,-1 1 0 0 0,1-1 0 0 0,-1 0 0 0 0,1 0 0 0 0,0 1 0 0 0,-1-1 0 0 0,1 0 0 0 0,-1 1 0 0 0,1-1 0 0 0,-1 0 0 0 0,2 1 0 0 0,4 11 0 0 0,4 16 0 0 0,-7-9 0 0 0,-4-14 0 0 0,-1-1 0 0 0,-3 23 0 0 0,-1 1 0 0 0,1 0 0 0 0,4-24 0 0 0,1 17 0 0 0,0-7 0 0 0,2-5 0 0 0,7-12 0 0 0,-4-1-265 0 0,0 0-1 0 0,0 0 1 0 0,0-1-1 0 0,-1 0 1 0 0,0 1-1 0 0,0-2 1 0 0,0 1 0 0 0,0 0-1 0 0,-1-1 1 0 0,3-6-1 0 0,1-2-7926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4:51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29 8287 0 0,'0'0'382'0'0,"0"0"-8"0"0,-1-2-240 0 0,-4-5-49 0 0,4 5 21 0 0,0 1 0 0 0,0 0 1 0 0,-1 1-1 0 0,1-1 0 0 0,-1 0 0 0 0,1 0 0 0 0,-1 0 1 0 0,1 1-1 0 0,-1-1 0 0 0,1 1 0 0 0,-1-1 1 0 0,1 1-1 0 0,-1 0 0 0 0,0 0 0 0 0,1 0 0 0 0,-1-1 1 0 0,-2 2-1 0 0,4-1-77 0 0,-2 0 837 0 0,-13 0 2168 0 0,-2-4 38 0 0,16 3-2117 0 0,1 1-290 0 0,-1 0-556 0 0,1-1-1 0 0,0 1 1 0 0,0 0 0 0 0,-1-1-1 0 0,1 1 1 0 0,0 0-1 0 0,-1-1 1 0 0,1 1 0 0 0,0 0-1 0 0,-1 0 1 0 0,1-1 0 0 0,0 1-1 0 0,-1 0 1 0 0,1 0-1 0 0,-1 0 1 0 0,1 0 0 0 0,0-1-1 0 0,-1 1 1 0 0,1 0-1 0 0,-1 0 1 0 0,1 0 0 0 0,-1 0-1 0 0,1 0 1 0 0,-5 7 400 0 0,4-6-66 0 0,3 2-294 0 0,114 204 1915 0 0,-106-192-2429 0 0,1-1-1 0 0,0 0 1 0 0,1-1 0 0 0,14 13-1 0 0,-20-21 360 0 0,0-1 0 0 0,0 0-1 0 0,0-1 1 0 0,0 0 0 0 0,0 0-1 0 0,1 0 1 0 0,-1 0 0 0 0,1-1-1 0 0,0 0 1 0 0,0-1 0 0 0,0 0-1 0 0,0 0 1 0 0,0 0-1 0 0,0-1 1 0 0,0 0 0 0 0,0 0-1 0 0,0-1 1 0 0,0 1 0 0 0,0-2-1 0 0,0 1 1 0 0,-1-1 0 0 0,1 0-1 0 0,0 0 1 0 0,-1-1-1 0 0,12-6 1 0 0,-7 2 69 0 0,-1 0 0 0 0,-1 0 0 0 0,1-1 0 0 0,-1 0 0 0 0,-1 0 0 0 0,1-1 0 0 0,-1 0-1 0 0,-1-1 1 0 0,0 0 0 0 0,0 0 0 0 0,-1-1 0 0 0,-1 1 0 0 0,1-1 0 0 0,-2 0 0 0 0,1-1 0 0 0,-2 1 0 0 0,1-1-1 0 0,-2 0 1 0 0,1 0 0 0 0,-2 0 0 0 0,1-21 0 0 0,-6-29 545 0 0,4 62-608 0 0,0-1 0 0 0,0 1 0 0 0,0 0 0 0 0,0-1 0 0 0,0 1 0 0 0,0 0 0 0 0,0-1 0 0 0,0 1 0 0 0,0 0 0 0 0,0-1 0 0 0,0 1 0 0 0,0-1 0 0 0,0 1 0 0 0,0 0 0 0 0,0-1 0 0 0,0 1 0 0 0,-1 0 0 0 0,1-1 0 0 0,0 1 0 0 0,0 0 0 0 0,0-1 0 0 0,-1 1 0 0 0,1 0 0 0 0,0 0 0 0 0,0-1 0 0 0,-1 1 0 0 0,1 0 0 0 0,0 0 0 0 0,0-1 0 0 0,-1 1 0 0 0,1 0 0 0 0,0 0 0 0 0,-1 0 0 0 0,1 0 0 0 0,0-1 0 0 0,-1 1 0 0 0,1 0 0 0 0,-1 0 0 0 0,-5 3 0 0 0,4-2 0 0 0,0 0 0 0 0,0 1 0 0 0,0-1 0 0 0,1 1 0 0 0,-1 0 0 0 0,0-1 0 0 0,0 1 0 0 0,1 0 0 0 0,-1 0 0 0 0,-1 4 0 0 0,-13 25 0 0 0,10-18 0 0 0,3-9 41 0 0,3-3-63 0 0,-1 1 0 0 0,0-1 0 0 0,1 0-1 0 0,-1 1 1 0 0,0-1 0 0 0,1 0 0 0 0,0 1 0 0 0,-1-1 0 0 0,1 1-1 0 0,0-1 1 0 0,0 0 0 0 0,0 1 0 0 0,0 1 0 0 0,0-1-1382 0 0,0-2-511 0 0,0 0-107 0 0,0 0-24 0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0:51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14 229 11975 0 0,'0'0'267'0'0,"0"0"42"0"0,0 0 17 0 0,0 0-28 0 0,0 0-126 0 0,0 0 204 0 0,0 0 111 0 0,0 0 22 0 0,0 0 3 0 0,0 0 0 0 0,0 0 0 0 0,0 0 0 0 0,-2 1 0 0 0,2-1-464 0 0,-1 0-1 0 0,1 0 1 0 0,0 0-1 0 0,-1 0 1 0 0,1 1-1 0 0,0-1 1 0 0,-1 0 0 0 0,1 0-1 0 0,0 0 1 0 0,-1 0-1 0 0,1 0 1 0 0,0 0-1 0 0,-1 0 1 0 0,1 0-1 0 0,0 0 1 0 0,-1 0-1 0 0,1 0 1 0 0,0 0 0 0 0,-1 0-1 0 0,1 0 1 0 0,0 0-1 0 0,-1 0 1 0 0,1-1-1 0 0,0 1 1 0 0,-1 0-1 0 0,1 0 1 0 0,0 0-1 0 0,-1-1 1 0 0,1 0 82 0 0,-1 0 0 0 0,1 0 1 0 0,0 0-1 0 0,0 0 0 0 0,0-1 0 0 0,-1 1 1 0 0,1 0-1 0 0,0 0 0 0 0,1 0 0 0 0,-1 0 1 0 0,0-1-1 0 0,1 0 0 0 0,0-5 53 0 0,0 1 0 0 0,1 0-1 0 0,0 0 1 0 0,0 0 0 0 0,0 0-1 0 0,1 0 1 0 0,5-8 0 0 0,-6 9-82 0 0,29-57 1504 0 0,-28 57-1605 0 0,-7 13 0 0 0,3-6 0 0 0,-1 1 0 0 0,1 0 0 0 0,-1 0 0 0 0,1 0 0 0 0,0 0 0 0 0,0 1 0 0 0,0-1 0 0 0,0 4 0 0 0,-4 11 0 0 0,3 1 0 0 0,0 18 0 0 0,0-23 0 0 0,2-1 0 0 0,6-2 0 0 0,-4-7 0 0 0,1 0 0 0 0,14 7 0 0 0,7-3 0 0 0,-7-5 0 0 0,-12-4 0 0 0,-1-1 0 0 0,12 0 0 0 0,-10 0 0 0 0,7-10 0 0 0,-2 5 0 0 0,-2-1 0 0 0,46-66 1224 0 0,-20 24-400 0 0,-22 38-824 0 0,4-1 0 0 0,-7 6 0 0 0,1 3 0 0 0,1 4 0 0 0,-2 5 0 0 0,3 5 0 0 0,-11-4 0 0 0,-1-3 0 0 0,2 4 0 0 0,-2-5 0 0 0,0 0 0 0 0,0 1 0 0 0,0-1 0 0 0,-1 1 0 0 0,1-1 0 0 0,-1 1 0 0 0,1-1 0 0 0,-1 1 0 0 0,0 0 0 0 0,0-1 0 0 0,-1 6 0 0 0,1 1 0 0 0,0 0 0 0 0,-5 28 0 0 0,4-23 0 0 0,1-15 0 0 0,0 1 0 0 0,1 0 0 0 0,-1 0 0 0 0,0 0 0 0 0,0 0 0 0 0,0-1 0 0 0,0 1 0 0 0,1 0 0 0 0,-1 0 0 0 0,0 0 0 0 0,0 0 0 0 0,0 0 0 0 0,1 0 0 0 0,-1 0 0 0 0,0 0 0 0 0,0-1 0 0 0,1 1 0 0 0,-1 0 0 0 0,0 0 0 0 0,0 0 0 0 0,0 0 0 0 0,1 0 0 0 0,-1 0 0 0 0,0 0 0 0 0,0 0 0 0 0,1 0 0 0 0,-1 0 0 0 0,0 1 0 0 0,0-1 0 0 0,1 0 0 0 0,-1 0 0 0 0,0 0 0 0 0,0 0 0 0 0,0 0 0 0 0,1 0 0 0 0,-1 0 0 0 0,0 1 0 0 0,0-1 0 0 0,0 0 0 0 0,0 0 0 0 0,1 0 0 0 0,-1 0 0 0 0,0 1 0 0 0,0-1 0 0 0,0 0 0 0 0,0 0 0 0 0,0 0 0 0 0,0 1 0 0 0,1-1 0 0 0,-1 0 0 0 0,0 0 0 0 0,0 0 0 0 0,0 1 0 0 0,0-1 0 0 0,0 0 0 0 0,0 0 0 0 0,0 1 0 0 0,0-1 0 0 0,0 0 0 0 0,0 0 0 0 0,0 1 0 0 0,0-1 0 0 0,0 0 0 0 0,0 0 0 0 0,0 0 0 0 0,-1 1 0 0 0,9-7 0 0 0,-1 0 0 0 0,0-1 0 0 0,0 0 0 0 0,0 0 0 0 0,-1 0 0 0 0,6-11 0 0 0,57-74 0 0 0,-59 81 0 0 0,2 5 0 0 0,2 1 0 0 0,-9 7 0 0 0,-3-1 0 0 0,9 5 0 0 0,1 2 0 0 0,8 17 0 0 0,-7-2 0 0 0,-11-12 0 0 0,-1-2 0 0 0,7 32 0 0 0,-5-28 0 0 0,-3-13 0 0 0,0 1 0 0 0,0-1 0 0 0,0 1 0 0 0,1-1 0 0 0,-1 1 0 0 0,0-1 0 0 0,0 1 0 0 0,0-1 0 0 0,1 1 0 0 0,-1-1 0 0 0,0 1 0 0 0,1-1 0 0 0,-1 1 0 0 0,0-1 0 0 0,1 0 0 0 0,-1 1 0 0 0,1 0 0 0 0,3-1 0 0 0,-1 0 0 0 0,1 0 0 0 0,-1-1 0 0 0,1 1 0 0 0,-1-1 0 0 0,1 1 0 0 0,-1-1 0 0 0,1 0 0 0 0,-1-1 0 0 0,1 1 0 0 0,-1 0 0 0 0,0-1 0 0 0,4-2 0 0 0,-2 0 0 0 0,-1 0 0 0 0,0 0 0 0 0,0-1 0 0 0,0 1 0 0 0,0-1 0 0 0,-1 0 0 0 0,0 0 0 0 0,0 0 0 0 0,0 0 0 0 0,0-1 0 0 0,2-7 0 0 0,-4 8 0 0 0,1 1 0 0 0,0-1 0 0 0,1 0 0 0 0,-1 1 0 0 0,1 0 0 0 0,6-9 0 0 0,-7 10 0 0 0,10-10 0 0 0,-12 13 0 0 0,1 0 0 0 0,-1-1 0 0 0,1 1 0 0 0,-1 0 0 0 0,0-1 0 0 0,1 1 0 0 0,-1 0 0 0 0,1 0 0 0 0,-1-1 0 0 0,1 1 0 0 0,-1 0 0 0 0,1 0 0 0 0,-1 0 0 0 0,1 0 0 0 0,-1 0 0 0 0,1 0 0 0 0,-1 0 0 0 0,2 0 0 0 0,-1 1 0 0 0,0 0 0 0 0,1 0 0 0 0,-1 0 0 0 0,0 0 0 0 0,0 0 0 0 0,0 1 0 0 0,0-1 0 0 0,0 0 0 0 0,0 1 0 0 0,0-1 0 0 0,-1 1 0 0 0,2 2 0 0 0,5 12 0 0 0,-7-12 0 0 0,0-2 0 0 0,-1-1 0 0 0,1 1 0 0 0,0-1 0 0 0,0 1 0 0 0,0-1 0 0 0,0 1 0 0 0,0-1 0 0 0,0 0 0 0 0,0 1 0 0 0,1-1 0 0 0,-1 1 0 0 0,1 1 0 0 0,1 9 0 0 0,1-3 0 0 0,2-9 0 0 0,4-8 0 0 0,-9 8 0 0 0,11-13 0 0 0,-2-5 0 0 0,5-10 0 0 0,-6 11 0 0 0,-4 14 0 0 0,0 1 0 0 0,1-4 0 0 0,-4 3 0 0 0,1 1 0 0 0,0 0 0 0 0,0 1 0 0 0,-1-1 0 0 0,2 0 0 0 0,-1 0 0 0 0,0 1 0 0 0,0-1 0 0 0,3 0 0 0 0,5-4 0 0 0,0 1 0 0 0,2 2 0 0 0,7 2 0 0 0,-14 4 0 0 0,-3-1 0 0 0,0-1 0 0 0,0 0 0 0 0,0 0 0 0 0,0 0 0 0 0,-1 0 0 0 0,1 0 0 0 0,0 0 0 0 0,-1 1 0 0 0,1-1 0 0 0,0 0 0 0 0,-1 1 0 0 0,0-1 0 0 0,1 1 0 0 0,-1 0 0 0 0,0 0 0 0 0,1 2 0 0 0,1 2 0 0 0,4 5 0 0 0,3 7 0 0 0,-9-15 0 0 0,3 16 0 0 0,8 19 0 0 0,-10-34 0 0 0,2 16 0 0 0,-4-7 0 0 0,-2-4-64 0 0,1-7-273 0 0,1-2-138 0 0,0 0-33 0 0,0 0-4 0 0,0 0 0 0 0,0 0 0 0 0,0 0 0 0 0,0-13-1777 0 0,6-29-1695 0 0,1 16 1937 0 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0:52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13823 0 0,'0'0'315'0'0,"0"0"45"0"0,0 0 21 0 0,0 0-49 0 0,1 2-220 0 0,1 7 39 0 0,-2-7 13 0 0,0-1-1 0 0,0 1 1 0 0,-1 0 0 0 0,1 0-1 0 0,0-1 1 0 0,0 1 0 0 0,-1 0-1 0 0,0 0 1 0 0,1-1-1 0 0,-1 1 1 0 0,0 0 0 0 0,0 1-1 0 0,-2 3 413 0 0,-12 39 4390 0 0,7-24-4878 0 0,1 0 0 0 0,1 1 0 0 0,-3 24 0 0 0,-24 121-88 0 0,31-158 0 0 0,-7 34 0 0 0,-10 40 0 0 0,18-71 0 0 0,2-3 75 0 0,0-7 307 0 0,-1-2 114 0 0,0 0 15 0 0,0 0-68 0 0,2-1-294 0 0,4-2-147 0 0,-1-1 0 0 0,1 0 0 0 0,-1 0 0 0 0,0-1 0 0 0,0 1-1 0 0,0-1 1 0 0,0 0 0 0 0,-1-1 0 0 0,6-7 0 0 0,15-18-5 0 0,27-33 87 0 0,-37 44 35 0 0,1 0 1 0 0,19-18 0 0 0,-27 31 368 0 0,-7 5 21 0 0,2 2-66 0 0,8 0-294 0 0,-9 1-148 0 0,0 0 0 0 0,-1 0 0 0 0,1 1 0 0 0,0-1 0 0 0,-1 0 0 0 0,1 1-1 0 0,-1-1 1 0 0,0 1 0 0 0,1-1 0 0 0,-1 1 0 0 0,0 0 0 0 0,0 0 0 0 0,0 0 0 0 0,0-1 0 0 0,-1 1 0 0 0,1 0 0 0 0,0 0-1 0 0,-1 0 1 0 0,1 0 0 0 0,-1 0 0 0 0,1 3 0 0 0,-1 1-1 0 0,1 0-1 0 0,-1-1 0 0 0,0 1 1 0 0,0 0-1 0 0,-1 0 1 0 0,-2 9-1 0 0,-9 29 1 0 0,10-40 0 0 0,-2 18 0 0 0,4-9 0 0 0,0-12 0 0 0,0 0 0 0 0,0-1 0 0 0,0 1 0 0 0,0 0 0 0 0,0-1 0 0 0,0 1 0 0 0,1 0 0 0 0,-1-1 0 0 0,0 1 0 0 0,0 0 0 0 0,1-1 0 0 0,-1 1 0 0 0,0-1 0 0 0,1 2 0 0 0,0-1-68 0 0,0-1 0 0 0,0 1 0 0 0,0-1 0 0 0,0 0-1 0 0,0 1 1 0 0,1-1 0 0 0,-1 0 0 0 0,0 0 0 0 0,0 1 0 0 0,0-1 0 0 0,0 0 0 0 0,0 0-1 0 0,0 0 1 0 0,0-1 0 0 0,1 1 0 0 0,-1 0 0 0 0,0 0 0 0 0,0 0 0 0 0,0-1 0 0 0,0 1-1 0 0,0-1 1 0 0,0 1 0 0 0,1-1 0 0 0,24-15-2181 0 0,-15 7 1293 0 0,1 1 0 0 0,0 0 0 0 0,18-9 0 0 0,-6 4-296 0 0,17-11-954 0 0,40-22-3194 0 0,-79 46 6386 0 0,-2 0 34 0 0,0 0 4 0 0,0 0 0 0 0,0 0 0 0 0,1-2 68 0 0,2-6 695 0 0,-2 6 1298 0 0,-1 2-1510 0 0,0 0-851 0 0,0 0-168 0 0,0 0-39 0 0,0 0-5 0 0,0 0 0 0 0,0 0 0 0 0,0 0-68 0 0,-2 3-289 0 0,-36 50-138 0 0,4-2-17 0 0,22-34 0 0 0,8-11 0 0 0,0 0 0 0 0,1-1 0 0 0,-1 1 0 0 0,1 1 0 0 0,-3 8 0 0 0,2-2 0 0 0,7-1 0 0 0,6-5 0 0 0,-6-6 0 0 0,0 0 0 0 0,-1 0 0 0 0,1 0 0 0 0,-1-1 0 0 0,1 1 0 0 0,0-1 0 0 0,0 1 0 0 0,-1-1 0 0 0,1 0 0 0 0,0 0 0 0 0,0 0 0 0 0,-1-1 0 0 0,6 0 0 0 0,-3 0 0 0 0,-1-1 0 0 0,1 0 0 0 0,0 0 0 0 0,-1 0 0 0 0,0-1 0 0 0,1 1 0 0 0,3-4 0 0 0,6-6 0 0 0,-1 0 0 0 0,-1 0 0 0 0,15-20 0 0 0,-22 26 0 0 0,0 1 0 0 0,-1-1 0 0 0,0 0 0 0 0,-1 0 0 0 0,1 0 0 0 0,2-7 0 0 0,2-2 0 0 0,-2 4 0 0 0,-7 15 0 0 0,-4 17 0 0 0,-3 22 0 0 0,8-31 0 0 0,4-1 0 0 0,5-2 0 0 0,5-6 0 0 0,-9-3 0 0 0,0-1 0 0 0,0 1 0 0 0,0-1 0 0 0,0 0 0 0 0,0-1 0 0 0,0 1 0 0 0,0-1 0 0 0,0 0 0 0 0,-1 0 0 0 0,1 0 0 0 0,6-5 0 0 0,3-3 0 0 0,27-23 0 0 0,-33 25 0 0 0,-1 0 0 0 0,9-13 0 0 0,-2 3 0 0 0,-10 12 0 0 0,0-1 0 0 0,0 0 0 0 0,0 0 0 0 0,3-8 0 0 0,5-11 0 0 0,41-84 1440 0 0,-17 4-832 0 0,-27 74-608 0 0,-10 40 0 0 0,-3 13 0 0 0,-2 1 0 0 0,-12 34 0 0 0,-17 27 0 0 0,30-70 0 0 0,1-1 0 0 0,0 0 0 0 0,0 1 0 0 0,-3 23 0 0 0,-6 21 0 0 0,12-54-36 0 0,0 0-1 0 0,0 0 1 0 0,1 0-1 0 0,-1 0 1 0 0,1 0-1 0 0,-1 0 1 0 0,1 0-1 0 0,0 0 1 0 0,0 0-1 0 0,1 6 1 0 0,0-7-439 0 0,-1-2-33 0 0,1 2 65 0 0,4 9 294 0 0,-3-10 42 0 0,-1 1 1 0 0,1 0-1 0 0,0-1 0 0 0,0 0 0 0 0,0 1 0 0 0,0-1 1 0 0,0 0-1 0 0,1 0 0 0 0,-1 0 0 0 0,0-1 1 0 0,0 1-1 0 0,1 0 0 0 0,-1-1 0 0 0,0 1 0 0 0,1-1 1 0 0,-1 0-1 0 0,3 0 0 0 0,0 0-372 0 0,0 0 0 0 0,0-1-1 0 0,-1 1 1 0 0,1-1 0 0 0,0 0 0 0 0,-1 0-1 0 0,8-4 1 0 0,21-11-4429 0 0,-15 5-1572 0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0:54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113 428 13823 0 0,'0'0'315'0'0,"0"0"45"0"0,0 0 21 0 0,0 0-49 0 0,0 0-149 0 0,0 0 194 0 0,0 0 110 0 0,0 0 22 0 0,0 0 71 0 0,0 0 286 0 0,0 0 124 0 0,0 0 30 0 0,0 0-65 0 0,0 0-290 0 0,0 0-121 0 0,0 0-28 0 0,0 0-4 0 0,0 0 0 0 0,0 0 0 0 0,0 0 0 0 0,0 0 0 0 0,0 0 0 0 0,0 0 0 0 0,0 0 0 0 0,0 0-68 0 0,-1 2-289 0 0,-5 5-138 0 0,-12 6-17 0 0,-1 5 0 0 0,-16 28 0 0 0,26-33 0 0 0,4-6 0 0 0,3-4 0 0 0,0-1 0 0 0,0 1 0 0 0,1 0 0 0 0,-1 0 0 0 0,1 0 0 0 0,-1 0 0 0 0,1 0 0 0 0,0 0 0 0 0,0 0 0 0 0,1 0 0 0 0,-1 1 0 0 0,0 4 0 0 0,0-4 0 0 0,-1 1 0 0 0,3 15 0 0 0,2-6 0 0 0,7-2 0 0 0,0-4 0 0 0,-8-6 0 0 0,3 0 0 0 0,13-3 0 0 0,-11 0 0 0 0,-1 0 0 0 0,0-1 0 0 0,0 0 0 0 0,0 0 0 0 0,0-1 0 0 0,0 0 0 0 0,0 0 0 0 0,-1 0 0 0 0,1 0 0 0 0,-1-1 0 0 0,0 0 0 0 0,7-7 0 0 0,5-7 0 0 0,29-38 0 0 0,-38 45 0 0 0,1 0 0 0 0,0-1 0 0 0,-2 0 0 0 0,1-1 0 0 0,-1 0 0 0 0,9-24 0 0 0,40-174 2048 0 0,-49 182-2048 0 0,-29 75 0 0 0,1 12 0 0 0,2 0 0 0 0,3 2 0 0 0,-10 78 0 0 0,25-133 0 0 0,0 1 0 0 0,1 0 0 0 0,0 0 0 0 0,0 0 0 0 0,1 0 0 0 0,-1 0 0 0 0,1 0 0 0 0,3 10 0 0 0,-3-15 0 0 0,-1 0 0 0 0,0 0 0 0 0,1 1 0 0 0,-1-1 0 0 0,1 0 0 0 0,-1 0 0 0 0,1 0 0 0 0,-1 0 0 0 0,1 0 0 0 0,0 0 0 0 0,-1 0 0 0 0,1 0 0 0 0,0 0 0 0 0,0 0 0 0 0,0 0 0 0 0,0 0 0 0 0,0-1 0 0 0,0 1 0 0 0,0 0 0 0 0,0-1 0 0 0,0 1 0 0 0,2 0 0 0 0,1 1 0 0 0,-1-1 0 0 0,1 0 0 0 0,0 1 0 0 0,0-1 0 0 0,0 0 0 0 0,0-1 0 0 0,0 1 0 0 0,1-1 0 0 0,-1 0 0 0 0,0 0 0 0 0,0 0 0 0 0,7-2 0 0 0,-3 1 0 0 0,-1 0 0 0 0,1-1 0 0 0,0 0 0 0 0,-1-1 0 0 0,8-3 0 0 0,-11 4 0 0 0,-1 0 0 0 0,1-1 0 0 0,-1 1 0 0 0,0-1 0 0 0,0 1 0 0 0,5-7 0 0 0,2-1 0 0 0,10-10 0 0 0,-1 0 0 0 0,29-40 0 0 0,-11 10 0 0 0,-37 50 0 0 0,0 1 0 0 0,0-1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7 0 0 0,-4 13 0 0 0,3-14 0 0 0,-3 19 0 0 0,-1 42 0 0 0,5-64 0 0 0,0-1 0 0 0,0 1 0 0 0,1 0 0 0 0,-1-1 0 0 0,1 1 0 0 0,0 0 0 0 0,0-1 0 0 0,0 1 0 0 0,0-1 0 0 0,0 0 0 0 0,0 1 0 0 0,1-1 0 0 0,-1 0 0 0 0,1 0 0 0 0,0 1 0 0 0,-1-1 0 0 0,1-1 0 0 0,0 1 0 0 0,0 0 0 0 0,0 0 0 0 0,1-1 0 0 0,-1 1 0 0 0,0-1 0 0 0,4 2 0 0 0,-2-1 0 0 0,1 0 0 0 0,0 0 0 0 0,0-1 0 0 0,0 1 0 0 0,0-1 0 0 0,0 0 0 0 0,0-1 0 0 0,0 1 0 0 0,0-1 0 0 0,0 0 0 0 0,10-1 0 0 0,-7-1 0 0 0,-1 1 0 0 0,1-1 0 0 0,0 0 0 0 0,-1-1 0 0 0,0 0 0 0 0,1 0 0 0 0,-1 0 0 0 0,0-1 0 0 0,-1 0 0 0 0,10-7 0 0 0,-5 1 0 0 0,0 0 0 0 0,0 0 0 0 0,-1-1 0 0 0,0-1 0 0 0,-1 0 0 0 0,-1 0 0 0 0,10-18 0 0 0,40-98 0 0 0,-49 108 0 0 0,2-13 285 0 0,-1 0 1 0 0,-1-1-1 0 0,4-38 1 0 0,-5 26 135 0 0,21-69 0 0 0,-31 119-737 0 0,0 0-1 0 0,0 0 1 0 0,-1 0-1 0 0,-5 6 1 0 0,-4 8 405 0 0,-2 6 200 0 0,2 1 0 0 0,1 0 0 0 0,-16 53 0 0 0,-27 175 112 0 0,50-223-535 0 0,1 0 0 0 0,2 55 1 0 0,1-80-6 0 0,1 0 1 0 0,0 0 0 0 0,0 0-1 0 0,0 0 1 0 0,0 0 0 0 0,1 0-1 0 0,0 0 1 0 0,0 0 0 0 0,0-1-1 0 0,6 9 1 0 0,-7-11 136 0 0,0 0-1 0 0,1-1 1 0 0,-1 1 0 0 0,0-1 0 0 0,1 1-1 0 0,0-1 1 0 0,-1 1 0 0 0,1-1-1 0 0,0 0 1 0 0,0 0 0 0 0,-1 0-1 0 0,1 0 1 0 0,0 0 0 0 0,0-1 0 0 0,0 1-1 0 0,0 0 1 0 0,0-1 0 0 0,0 0-1 0 0,0 1 1 0 0,0-1 0 0 0,1 0-1 0 0,-1 0 1 0 0,0 0 0 0 0,0 0 0 0 0,0 0-1 0 0,0-1 1 0 0,0 1 0 0 0,0-1-1 0 0,2 0 1 0 0,5-3-132 0 0,0 1 0 0 0,-1-2 0 0 0,0 1-1 0 0,0-1 1 0 0,0 0 0 0 0,0-1 0 0 0,-1 0 0 0 0,0 0 0 0 0,0-1-1 0 0,0 0 1 0 0,10-14 0 0 0,-10 11-156 0 0,-1 0 0 0 0,0 0-1 0 0,-1 0 1 0 0,0 0 0 0 0,0-1 0 0 0,-1 0 0 0 0,-1 0 0 0 0,0 0-1 0 0,3-16 1 0 0,-5 18 67 0 0,1-10-187 0 0,0 0 0 0 0,-1-20 0 0 0,-1 34 397 0 0,0 0 0 0 0,-1 0 0 0 0,0 0 1 0 0,0 1-1 0 0,0-1 0 0 0,0 0 0 0 0,-1 0 1 0 0,0 1-1 0 0,0-1 0 0 0,0 1 0 0 0,0 0 1 0 0,-1-1-1 0 0,-3-4 0 0 0,4 7 12 0 0,1 1 1 0 0,-1-1-1 0 0,0 0 0 0 0,0 1 1 0 0,0-1-1 0 0,0 1 0 0 0,0 0 0 0 0,0-1 1 0 0,0 1-1 0 0,0 0 0 0 0,0 0 0 0 0,-1 1 1 0 0,1-1-1 0 0,0 0 0 0 0,-1 1 1 0 0,1-1-1 0 0,-1 1 0 0 0,1 0 0 0 0,0 0 1 0 0,-1 0-1 0 0,1 0 0 0 0,-1 0 0 0 0,1 1 1 0 0,-4 0-1 0 0,-4 2 24 0 0,1 0 0 0 0,-1 1 1 0 0,1 0-1 0 0,-14 10 0 0 0,0-2 280 0 0,15-8-126 0 0,-1 1 0 0 0,1 0 0 0 0,0 1-1 0 0,0 0 1 0 0,0 0 0 0 0,1 1 0 0 0,0-1-1 0 0,-9 12 1 0 0,11-12-180 0 0,5-6 2 0 0,0 0 1 0 0,-1 1 0 0 0,1-1 0 0 0,0 0 0 0 0,-1 0 0 0 0,1 1 0 0 0,0-1-1 0 0,0 0 1 0 0,-1 1 0 0 0,1-1 0 0 0,0 0 0 0 0,0 1 0 0 0,0-1-1 0 0,0 0 1 0 0,-1 1 0 0 0,1-1 0 0 0,0 0 0 0 0,0 1 0 0 0,0-1-1 0 0,0 1 1 0 0,0-1 0 0 0,0 0 0 0 0,0 1 0 0 0,0-1 0 0 0,0 1-1 0 0,0 0 1 0 0,1 10 80 0 0,0-10 16 0 0,0 0 0 0 0,1 0 0 0 0,-1 0 1 0 0,1-1-1 0 0,-1 1 0 0 0,1 0 0 0 0,-1-1 0 0 0,1 1 0 0 0,-1-1 0 0 0,1 0 0 0 0,-1 1 0 0 0,1-1 0 0 0,1 0 0 0 0,-3 0-73 0 0,5 0 21 0 0,0 0-1 0 0,-1 0 0 0 0,1 0 1 0 0,0-1-1 0 0,-1 1 1 0 0,1-1-1 0 0,8-3 1 0 0,32-15 174 0 0,-19 7-176 0 0,67-34-556 0 0,-49 22 152 0 0,-14 8-1519 0 0,0-3-4028 0 0,5-2-2249 0 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0:54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17503 0 0,'0'0'776'0'0,"0"0"160"0"0,0 0-744 0 0,0 0-192 0 0,0 0 0 0 0,0 0 0 0 0,0 0 0 0 0,0 0 0 0 0,0 0 0 0 0,0 0 0 0 0,0 0 0 0 0,0 0 0 0 0,0 0 0 0 0,12 2 0 0 0,1 0-784 0 0,-13-2-192 0 0,19-7-40 0 0,-19 7-8 0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00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1 247 8287 0 0,'0'0'191'0'0,"0"0"26"0"0,0 0 9 0 0,0 0 42 0 0,0 0 158 0 0,0 0 72 0 0,0 0 12 0 0,0 0 2 0 0,0 0 0 0 0,0 0 0 0 0,0 0 0 0 0,0 0-69 0 0,1-1-294 0 0,22-22 1307 0 0,-22 21-944 0 0,1 0 0 0 0,9-12 110 0 0,-4 7-10 0 0,-1-1 1 0 0,-1 1 0 0 0,6-10-1 0 0,11-13-4 0 0,-11 14-491 0 0,-3 5 362 0 0,-1 0 0 0 0,0-1-1 0 0,7-16 1 0 0,-11 22-392 0 0,-1 1 1 0 0,0-1-1 0 0,1 0 0 0 0,0 1 1 0 0,4-5-1 0 0,2-5 845 0 0,-9 13-489 0 0,1 1-294 0 0,2 0-131 0 0,-12 22-20 0 0,-15 16 2 0 0,16-23 0 0 0,4-9 0 0 0,1-1 0 0 0,0 1 0 0 0,0 1 0 0 0,1-1 0 0 0,0 0 0 0 0,-1 1 0 0 0,2-1 0 0 0,-3 10 0 0 0,3-11 0 0 0,-2 18 0 0 0,2-10 0 0 0,0 1 0 0 0,-1 0 0 0 0,7 0 0 0 0,-5-12 0 0 0,1 0 0 0 0,-1 0 0 0 0,1 0 0 0 0,0-1 0 0 0,-1 1 0 0 0,1 0 0 0 0,0-1 0 0 0,0 1 0 0 0,0-1 0 0 0,0 1 0 0 0,1 0 0 0 0,10 1 0 0 0,0-3 0 0 0,2-2 0 0 0,-1-1 0 0 0,-10 3-170 0 0,1-1 1 0 0,0 1-1 0 0,-1 0 0 0 0,1-1 1 0 0,-1 0-1 0 0,5-3 0 0 0,-4 2-26 0 0,-2 2-316 0 0,-2 1 0 0 0,1-1 0 0 0,4-3-24 0 0,3-2-594 0 0,-2 0-2581 0 0,1-2 2176 0 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00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90 15663 0 0,'0'0'356'0'0,"0"0"50"0"0,0 0 20 0 0,0 0-42 0 0,0 0-112 0 0,0 0 463 0 0,0 0 234 0 0,0 0 45 0 0,0 0-61 0 0,0 0-288 0 0,-5-10 2443 0 0,5 10-3041 0 0,0 0-43 0 0,0-1 0 0 0,0 1 0 0 0,-1-1 1 0 0,1 1-1 0 0,0 0 0 0 0,0-1 0 0 0,0 1 0 0 0,0-1 1 0 0,0 1-1 0 0,0-1 0 0 0,0 1 0 0 0,0-1 0 0 0,0 1 0 0 0,0-1 1 0 0,0 1-1 0 0,0-1 0 0 0,0 1 0 0 0,0 0 0 0 0,0-1 0 0 0,0 1 1 0 0,1-2-1 0 0,4-5-636 0 0,0 0-1 0 0,1 0 1 0 0,9-9 0 0 0,-1 1-1124 0 0,-1-1 202 0 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01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7 10135 0 0,'0'0'231'0'0,"0"0"29"0"0,0 0 19 0 0,1 0-41 0 0,17-6-44 0 0,-17 6 552 0 0,-1 0 232 0 0,0 0 40 0 0,0 0 6 0 0,0 0 0 0 0,0 0 0 0 0,0 0 0 0 0,0 0-69 0 0,0 0-290 0 0,-3 1-121 0 0,-15 7 610 0 0,-23 13 0 0 0,-3 2-299 0 0,34-18-849 0 0,0 1 1 0 0,-16 12-1 0 0,19-13-6 0 0,0 0-1 0 0,-1 0 1 0 0,1 0 0 0 0,-1-1-1 0 0,-12 5 1 0 0,10-4 0 0 0,0 3 0 0 0,11-8 0 0 0,-1 0 0 0 0,0 0 0 0 0,0 0 0 0 0,0 0 0 0 0,1 0 0 0 0,-1 0 0 0 0,0 0 0 0 0,0 0 0 0 0,1 0 0 0 0,-1 0 0 0 0,0 0 0 0 0,0 0 0 0 0,1 0 0 0 0,-1 0 0 0 0,0 0 0 0 0,0 1 0 0 0,0-1 0 0 0,1 0 0 0 0,-1 0 0 0 0,0 0 0 0 0,0 0 0 0 0,0 0 0 0 0,1 1 0 0 0,-1-1 0 0 0,0 0 0 0 0,0 0 0 0 0,0 0 0 0 0,0 0 0 0 0,0 1 0 0 0,1-1 0 0 0,-1 0 0 0 0,0 0 0 0 0,0 0 0 0 0,0 1 0 0 0,0-1 0 0 0,0 0 0 0 0,0 0 0 0 0,0 1 0 0 0,0-1 0 0 0,0 0 0 0 0,0 0 0 0 0,0 0 0 0 0,0 1 0 0 0,0-1 0 0 0,0 0 0 0 0,0 0 0 0 0,0 1 0 0 0,0-1 0 0 0,0 0 0 0 0,0 0 0 0 0,0 0 0 0 0,0 1 0 0 0,0-1 0 0 0,0 0 0 0 0,-1 0 0 0 0,1 1 0 0 0,0-1 0 0 0,0 0 0 0 0,0 0 0 0 0,0 0 0 0 0,-1 0 0 0 0,1 1 0 0 0,0-1 0 0 0,0 0 0 0 0,14 0 0 0 0,21-4 0 0 0,-26 3 0 0 0,55 1 0 0 0,-57 1 0 0 0,0 0 0 0 0,1 0 0 0 0,-1 1 0 0 0,0 0 0 0 0,0 0 0 0 0,12 6 0 0 0,-9-1 0 0 0,-8-5 0 0 0,-1 0 0 0 0,1 0 0 0 0,0 0 0 0 0,-1 1 0 0 0,0-1 0 0 0,1 1 0 0 0,-1-1 0 0 0,0 1 0 0 0,0-1 0 0 0,0 1 0 0 0,-1 0 0 0 0,1-1 0 0 0,-1 1 0 0 0,1 0 0 0 0,-1 0 0 0 0,0-1 0 0 0,0 1 0 0 0,-1 4 0 0 0,0 0 0 0 0,0-1 0 0 0,0 0 0 0 0,-1 0 0 0 0,0-1 0 0 0,0 1 0 0 0,0 0 0 0 0,-5 7 0 0 0,1-4 0 0 0,0 0 0 0 0,-11 11 0 0 0,0 0 0 0 0,10-12-4 0 0,-1 0-1 0 0,0-1 0 0 0,-1 0 1 0 0,1 0-1 0 0,-1-1 1 0 0,-1 0-1 0 0,1 0 1 0 0,-1-1-1 0 0,0 0 0 0 0,0-1 1 0 0,-1 0-1 0 0,1-1 1 0 0,-14 3-1 0 0,22-6-332 0 0,-1 0-303 0 0,-2 0 261 0 0,4-2-2926 0 0,2-8 860 0 0,3-3-3697 0 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02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0 13823 0 0,'0'0'315'0'0,"0"0"45"0"0,0 0 21 0 0,2 2-49 0 0,5 8-220 0 0,-1 1-29 0 0,-5-8 282 0 0,0-1 122 0 0,8 25 2578 0 0,6 31-1 0 0,-14-51-2929 0 0,0 0-1 0 0,-1 0 1 0 0,0 0 0 0 0,0 0-1 0 0,-1 0 1 0 0,0 0 0 0 0,-3 12-1 0 0,1-4-79 0 0,-2 19 93 0 0,-2-1-1 0 0,-16 47 1 0 0,20-72-92 0 0,-15 38 719 0 0,-25 49-1 0 0,22-48-774 0 0,13-30 0 0 0,0-1 0 0 0,-10 17 0 0 0,10-20 0 0 0,3-2 0 0 0,5-11-1 0 0,-1 0-1 0 0,1 0 0 0 0,0 0 1 0 0,0 0-1 0 0,0 0 1 0 0,0 0-1 0 0,0 0 0 0 0,0 0 1 0 0,0 0-1 0 0,0 0 1 0 0,0 0-1 0 0,0 0 1 0 0,0 0-1 0 0,0 0 0 0 0,0 0 1 0 0,0 0-1 0 0,0 0 1 0 0,0 0-1 0 0,-1 0 1 0 0,1 0-1 0 0,0 0 0 0 0,0 0 1 0 0,0 0-1 0 0,0 0 1 0 0,0 0-1 0 0,0 0 1 0 0,0 0-1 0 0,0 0 0 0 0,0 0 1 0 0,0 0-1 0 0,0 0 1 0 0,0 0-1 0 0,0 0 0 0 0,0 0 1 0 0,0 0-1 0 0,0 0 1 0 0,0 0-1 0 0,-1 0 1 0 0,1 0-1 0 0,0 0 0 0 0,0 0 1 0 0,0 0-1 0 0,0 0 1 0 0,0 0-1 0 0,0 0 1 0 0,0 0-1 0 0,0 1 0 0 0,0-1 1 0 0,0 0-1 0 0,0 0 1 0 0,0 0-1 0 0,0 0 0 0 0,0 0 1 0 0,0 0-1 0 0,0 0 1 0 0,0 0-1 0 0,0-8-221 0 0,2-10-340 0 0,6-9 652 0 0,-1-1 1 0 0,5-38-1 0 0,-10 50 40 0 0,1 0-1 0 0,1 1 1 0 0,8-20-1 0 0,2-10-34 0 0,-5 18-94 0 0,1 0 0 0 0,1 1 0 0 0,22-36 0 0 0,-21 42 628 0 0,1 0-1 0 0,30-35 1 0 0,-31 42-573 0 0,1 1 0 0 0,20-16 0 0 0,-23 19-55 0 0,-5 7 0 0 0,13-4 0 0 0,-5 2 0 0 0,-1 0 0 0 0,1 7 0 0 0,-10-2 0 0 0,2 2 0 0 0,6 15 0 0 0,-8-13 0 0 0,1-1 0 0 0,-1 1 0 0 0,0 1 0 0 0,-1-1 0 0 0,1 0 0 0 0,-1 1 0 0 0,0-1 0 0 0,0 1 0 0 0,-1 0 0 0 0,0 0 0 0 0,0-1 0 0 0,0 1 0 0 0,0 0 0 0 0,-1 0 0 0 0,0 0 0 0 0,-1 0 0 0 0,0 6 0 0 0,0-7-13 0 0,0-1 0 0 0,0 0 0 0 0,-1 0 0 0 0,1 1 0 0 0,-1-1 0 0 0,0-1 0 0 0,0 1 0 0 0,-1 0 0 0 0,1 0 0 0 0,-1-1 0 0 0,1 1 0 0 0,-1-1 0 0 0,0 0 0 0 0,-1 0-1 0 0,1 0 1 0 0,0 0 0 0 0,-1-1 0 0 0,0 1 0 0 0,1-1 0 0 0,-1 0 0 0 0,0 0 0 0 0,0 0 0 0 0,-6 1 0 0 0,1 0-43 0 0,0 0-1 0 0,0-1 1 0 0,-1 0 0 0 0,1 0 0 0 0,-1-1-1 0 0,1-1 1 0 0,-1 1 0 0 0,1-1-1 0 0,-19-3 1 0 0,27 2-81 0 0,-1 1 0 0 0,0 0 0 0 0,0-1 0 0 0,1 1 0 0 0,-1-1 0 0 0,1 1 0 0 0,-1-1 0 0 0,0 0 0 0 0,1 0 0 0 0,-1 0 0 0 0,1 0 1 0 0,0 0-1 0 0,-3-1 0 0 0,4 0-10 0 0,-1 1 1 0 0,0 0-1 0 0,1 0 1 0 0,-1 0 0 0 0,1-1-1 0 0,-1 1 1 0 0,1 0-1 0 0,0 0 1 0 0,-1-1 0 0 0,1 1-1 0 0,0 0 1 0 0,0-1 0 0 0,0 1-1 0 0,0 0 1 0 0,0-1-1 0 0,0 1 1 0 0,0 0 0 0 0,1-1-1 0 0,-1-1 1 0 0,1 1-297 0 0,0-1 1 0 0,0 1-1 0 0,0 0 0 0 0,0-1 1 0 0,1 1-1 0 0,-1 0 0 0 0,1 0 1 0 0,2-4-1 0 0,9-8-1604 0 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02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0 306 11975 0 0,'0'0'267'0'0,"0"0"42"0"0,0 0 17 0 0,0 0-28 0 0,2 1-196 0 0,14 9 47 0 0,-15-9-4 0 0,0-1 0 0 0,0 1 0 0 0,0-1 0 0 0,0 0 0 0 0,0 0 1 0 0,0 1-1 0 0,0-1 0 0 0,0 0 0 0 0,0 0 0 0 0,0 0 0 0 0,0 0 0 0 0,0 0 0 0 0,0-1 0 0 0,0 1 0 0 0,0 0 0 0 0,0 0 1 0 0,0-1-1 0 0,1 1 0 0 0,16-9 1847 0 0,-6 1-1329 0 0,-1 0-1 0 0,0-1 1 0 0,0 0-1 0 0,-1-1 1 0 0,0 0-1 0 0,-1-1 1 0 0,0 0 0 0 0,-1 0-1 0 0,0-1 1 0 0,6-12-1 0 0,73-129 1490 0 0,-84 147-2152 0 0,12-13 0 0 0,-8 12 72 0 0,-6 6 299 0 0,-1 1 117 0 0,0 0 21 0 0,-16 6-786 0 0,11-4 234 0 0,0 0 1 0 0,1 1 0 0 0,0-1 0 0 0,-1 1-1 0 0,1 0 1 0 0,0 0 0 0 0,0 0-1 0 0,1 1 1 0 0,-1-1 0 0 0,-3 6 0 0 0,-4 4-197 0 0,-14 27 1 0 0,-2 3 73 0 0,10-18 165 0 0,0 1 0 0 0,2 1 0 0 0,-21 52 0 0 0,34-72 142 0 0,-1-1-1 0 0,2 1 1 0 0,-1 0-1 0 0,1 0 1 0 0,0 0 0 0 0,0 0-1 0 0,1 0 1 0 0,0 0-1 0 0,0 0 1 0 0,2 11-1 0 0,-1-16-227 0 0,1 1-1 0 0,-1-1 1 0 0,0 0-1 0 0,1 0 1 0 0,0-1-1 0 0,-1 1 1 0 0,1 0-1 0 0,0 0 1 0 0,0-1-1 0 0,0 1 1 0 0,0-1-1 0 0,0 0 1 0 0,0 1-1 0 0,0-1 1 0 0,1 0-1 0 0,-1 0 1 0 0,4 0-1 0 0,0 1 87 0 0,0-2 0 0 0,0 1 0 0 0,0-1 0 0 0,-1 1 0 0 0,1-2 0 0 0,0 1 0 0 0,0-1 0 0 0,0 1 0 0 0,0-2 0 0 0,-1 1 0 0 0,1-1 0 0 0,0 0 0 0 0,7-3 0 0 0,3-3 0 0 0,-1 0 0 0 0,0-1 0 0 0,19-14 0 0 0,-20 11 157 0 0,-1 0 0 0 0,20-25 0 0 0,-1 3 248 0 0,-30 32-435 0 0,-1 0 0 0 0,1 0 0 0 0,-1 0 0 0 0,0 0 0 0 0,1-1 1 0 0,-1 1-1 0 0,0 0 0 0 0,1-4 0 0 0,-2 4-344 0 0,0 4 576 0 0,-1 6 107 0 0,0 0 0 0 0,0 0 0 0 0,-4 11 0 0 0,-1 9-4 0 0,-1 2-285 0 0,4-21-22 0 0,1 0 1 0 0,-2 15 0 0 0,4-13 1 0 0,3-1 0 0 0,-2-9-38 0 0,-1 0 0 0 0,0 0 0 0 0,0 0 0 0 0,1 0 0 0 0,-1 0 0 0 0,1 0 0 0 0,-1 0 0 0 0,1 0 1 0 0,0 0-1 0 0,-1 0 0 0 0,1-1 0 0 0,0 1 0 0 0,-1 0 0 0 0,1 0 0 0 0,0-1 0 0 0,0 1 0 0 0,0 0 0 0 0,0-1 0 0 0,0 1 0 0 0,-1-1 0 0 0,1 1 0 0 0,0-1 0 0 0,0 1 0 0 0,0-1 0 0 0,1 0 0 0 0,-1 1 1 0 0,0-1-1 0 0,0 0 0 0 0,0 0 0 0 0,0 0 0 0 0,0 0 0 0 0,2 0 0 0 0,-1 0-94 0 0,2 0 158 0 0,-1-1 0 0 0,1 1-1 0 0,-1-1 1 0 0,1 0 0 0 0,-1 0 0 0 0,1 0-1 0 0,-1-1 1 0 0,0 1 0 0 0,0-1 0 0 0,0 0-1 0 0,0 1 1 0 0,0-1 0 0 0,3-3 0 0 0,5-5 412 0 0,19-20 1 0 0,-15 14-293 0 0,10-12-146 0 0,-20 22 0 0 0,0-1 0 0 0,1 1 0 0 0,0 0 0 0 0,0 0 0 0 0,1 1 0 0 0,8-6 0 0 0,-15 11 0 0 0,0-1 0 0 0,0 1 0 0 0,1 0 0 0 0,-1 0 0 0 0,0-1 0 0 0,1 1 0 0 0,-1 0 0 0 0,0 0 0 0 0,1 0 0 0 0,-1 0 0 0 0,0-1 0 0 0,0 1 0 0 0,1 0 0 0 0,-1 0 0 0 0,1 0 0 0 0,-1 0 0 0 0,0 0 0 0 0,1 0 0 0 0,-1 0 0 0 0,0 0 0 0 0,1 0 0 0 0,-1 0 0 0 0,0 0 0 0 0,1 0 0 0 0,-1 0 0 0 0,0 0 0 0 0,1 0 0 0 0,-1 1 0 0 0,0-1 0 0 0,1 0 0 0 0,-1 0 0 0 0,0 0 0 0 0,1 0 0 0 0,-1 1 0 0 0,0-1 0 0 0,0 0 0 0 0,1 0 0 0 0,-1 1 0 0 0,0-1 0 0 0,0 0 0 0 0,1 0 0 0 0,-1 1 0 0 0,0-1 0 0 0,0 0 0 0 0,0 1 0 0 0,1-1 0 0 0,-1 0 0 0 0,0 1 0 0 0,0-1 0 0 0,0 0 0 0 0,0 1 0 0 0,0-1 0 0 0,0 0 0 0 0,0 1 0 0 0,0-1 0 0 0,0 1 0 0 0,0 0 0 0 0,4 11 0 0 0,0 0 0 0 0,-1 0 0 0 0,0 1 0 0 0,-1-1 0 0 0,0 24 0 0 0,-2-33 0 0 0,3 5 0 0 0,-3-7 0 0 0,0-1 0 0 0,0 0 0 0 0,1 0 0 0 0,-1 1 0 0 0,0-1 0 0 0,0 0 0 0 0,1 0 0 0 0,-1 0 0 0 0,0 0 0 0 0,1 1 0 0 0,-1-1 0 0 0,0 0 0 0 0,1 0 0 0 0,-1 0 0 0 0,0 0 0 0 0,1 0 0 0 0,-1 0 0 0 0,0 0 0 0 0,1 0 0 0 0,-1 0 0 0 0,1 0 0 0 0,1 0 0 0 0,0-1 0 0 0,0 1 0 0 0,0-1 0 0 0,0 0 0 0 0,0 0 0 0 0,0 0 0 0 0,0 0 0 0 0,0 0 0 0 0,0 0 0 0 0,0 0 0 0 0,0-1 0 0 0,1 0 0 0 0,21-24 0 0 0,-12 12 0 0 0,18-16 0 0 0,0 2 0 0 0,50-36 0 0 0,-66 53 0 0 0,-13 10 0 0 0,-1 1 0 0 0,1-1 0 0 0,-1 0 0 0 0,1 1 0 0 0,0-1 0 0 0,-1 1 0 0 0,1-1 0 0 0,0 1 0 0 0,0-1 0 0 0,-1 1 0 0 0,1 0 0 0 0,0-1 0 0 0,0 1 0 0 0,0 0 0 0 0,0 0 0 0 0,-1-1 0 0 0,1 1 0 0 0,0 0 0 0 0,0 0 0 0 0,0 0 0 0 0,0 0 0 0 0,0 0 0 0 0,1 0 0 0 0,-2 1 0 0 0,1-1 0 0 0,-1 0 0 0 0,1 1 0 0 0,-1-1 0 0 0,1 1 0 0 0,-1-1 0 0 0,1 0 0 0 0,-1 1 0 0 0,0-1 0 0 0,1 1 0 0 0,-1-1 0 0 0,0 1 0 0 0,1 0 0 0 0,-1-1 0 0 0,1 1 0 0 0,-1 1 0 0 0,2-1 0 0 0,0 3 0 0 0,-2 12 0 0 0,-3 8 0 0 0,1-19 0 0 0,1 0 0 0 0,1 0 0 0 0,-1 0 0 0 0,1 1 0 0 0,0-1 0 0 0,0 0 0 0 0,0 0 0 0 0,1 1 0 0 0,-1-1 0 0 0,1 0 0 0 0,1 0 0 0 0,-1 0 0 0 0,1 0 0 0 0,2 5 0 0 0,2-3 0 0 0,4-2 0 0 0,-6-5-26 0 0,0 1 1 0 0,0 0-1 0 0,0-1 0 0 0,0 0 0 0 0,0 0 0 0 0,0 0 1 0 0,0-1-1 0 0,0 1 0 0 0,0-1 0 0 0,0 0 1 0 0,0 0-1 0 0,0 0 0 0 0,0-1 0 0 0,0 0 1 0 0,0 1-1 0 0,-1-1 0 0 0,1 0 0 0 0,-1-1 1 0 0,1 1-1 0 0,-1-1 0 0 0,0 1 0 0 0,0-1 0 0 0,0 0 1 0 0,-1 0-1 0 0,1 0 0 0 0,-1-1 0 0 0,1 1 1 0 0,-1 0-1 0 0,0-1 0 0 0,0 0 0 0 0,-1 1 1 0 0,1-1-1 0 0,1-6 0 0 0,1-11-1824 0 0,4-40 1 0 0,-6 25-5360 0 0,-1 13-503 0 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03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19351 0 0,'0'0'439'0'0,"0"0"62"0"0,0 0 33 0 0,2 1-65 0 0,-1-1-343 0 0,0 1-1 0 0,0 0 1 0 0,0-1 0 0 0,0 1 0 0 0,0 0-1 0 0,0-1 1 0 0,0 1 0 0 0,0 0-1 0 0,0 0 1 0 0,-1 0 0 0 0,1 0 0 0 0,0 0-1 0 0,0 0 1 0 0,-1 0 0 0 0,1 0 0 0 0,-1 0-1 0 0,1 0 1 0 0,-1 1 0 0 0,0-1 0 0 0,1 0-1 0 0,-1 0 1 0 0,0 3 0 0 0,1-3 8 0 0,-1 1 752 0 0,1-3-582 0 0,2-4-332 0 0,-1 3-78 0 0,-1 1 0 0 0,0 0 0 0 0,0 0 0 0 0,1-1 0 0 0,-1 1 0 0 0,1 0 0 0 0,-1 1 0 0 0,1-1-1 0 0,0 0 1 0 0,-1 0 0 0 0,3 0 0 0 0,7-4-636 0 0,33-26-4815 0 0,-26 19 3510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5:13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74 292 6447 0 0,'0'0'499'0'0,"0"0"-186"0"0,0 0 443 0 0,0 0 226 0 0,1-2 46 0 0,2-3 60 0 0,-1 0 0 0 0,0 0 1 0 0,1 0-1 0 0,-2 0 0 0 0,1 0 0 0 0,-1-1 1 0 0,2-6-1 0 0,-1-21 676 0 0,-1 27-1378 0 0,-1 0 1 0 0,1 0-1 0 0,0 1 0 0 0,2-8 0 0 0,2-15 170 0 0,6-48 282 0 0,-7 55-683 0 0,-4 18-96 0 0,0-1-1 0 0,1 0 1 0 0,-1 1 0 0 0,-1-1-1 0 0,1 1 1 0 0,0-1 0 0 0,-1 1-1 0 0,0-1 1 0 0,-1-4 0 0 0,1 7-6 0 0,1 0-41 0 0,0 1 0 0 0,-1-1 0 0 0,1 1 0 0 0,0 0 0 0 0,-1-1 0 0 0,1 1 0 0 0,0-1 0 0 0,-1 1 0 0 0,1 0 0 0 0,0 0 0 0 0,-1-1 0 0 0,1 1 0 0 0,-1 0 0 0 0,1 0 0 0 0,-1-1 0 0 0,1 1 0 0 0,-1 0 0 0 0,1 0 0 0 0,-1 0 0 0 0,-8 1 4 0 0,1 2-5 0 0,6-3 42 0 0,2 0 11 0 0,0 0 0 0 0,0 0 0 0 0,0 0 0 0 0,-5 43 280 0 0,5-9-296 0 0,-2-1 0 0 0,-2 0 0 0 0,-1 0 0 0 0,-1 0 0 0 0,-2 0 0 0 0,-19 51 0 0 0,19-59-25 0 0,-9 22 18 0 0,13-38-52 0 0,3-7-45 0 0,1-2-21 0 0,0 0 0 0 0,0 0 10 0 0,0 0-19 0 0,1 0 0 0 0,0-1 0 0 0,-1 1 0 0 0,1-1 0 0 0,-1 1 1 0 0,1-1-1 0 0,-1 0 0 0 0,1 1 0 0 0,-1-1 0 0 0,1 1 0 0 0,-1-1 0 0 0,1 0 0 0 0,-1 1 0 0 0,0-1 0 0 0,1 0 0 0 0,-1 0 0 0 0,0 1 0 0 0,1-3 0 0 0,1-1-8637 0 0,-2 4 2119 0 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03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24 13823 0 0,'12'-8'499'0'0,"-9"5"-307"0"0,1 1 0 0 0,-1 0 0 0 0,1-1 0 0 0,0 1 0 0 0,4-1 0 0 0,-6 2 528 0 0,-2 1 249 0 0,0 0 45 0 0,0 0 8 0 0,0 0 2 0 0,0 0 0 0 0,0 0 0 0 0,0 0-69 0 0,0 0-290 0 0,0 0-121 0 0,0 0-28 0 0,-1 2-72 0 0,-2 15-272 0 0,1-4 208 0 0,-2 0 0 0 0,0 0 0 0 0,-8 17-1 0 0,-1 4 150 0 0,-36 92-106 0 0,-10 29 614 0 0,50-129-919 0 0,3 1-1 0 0,0 0 1 0 0,1 0-1 0 0,0 28 1 0 0,4-54-118 0 0,1 3 0 0 0,0 0 0 0 0,0 0 0 0 0,0 0 0 0 0,1 0 0 0 0,-1 1 0 0 0,1-1 0 0 0,0 0 0 0 0,0 0 0 0 0,0 0 0 0 0,1 0 0 0 0,-1-1 0 0 0,1 1 0 0 0,0 0 0 0 0,2 3 0 0 0,3 1 0 0 0,-5-8-46 0 0,-1 1 1 0 0,1-1-1 0 0,0 0 1 0 0,-1 1-1 0 0,1-1 1 0 0,-1 0-1 0 0,1 0 0 0 0,0 0 1 0 0,-1 0-1 0 0,1-1 1 0 0,0 1-1 0 0,-1 0 0 0 0,1-1 1 0 0,0 1-1 0 0,-1-1 1 0 0,1 1-1 0 0,-1-1 0 0 0,1 0 1 0 0,-1 0-1 0 0,3-1 1 0 0,3-3-299 0 0,0 0 1 0 0,10-10-1 0 0,-16 14 340 0 0,5-5-189 0 0,0 0-1 0 0,-1 0 1 0 0,0-1-1 0 0,0 0 1 0 0,0 0-1 0 0,-1 0 1 0 0,0 0-1 0 0,0-1 1 0 0,0 0-1 0 0,-1 1 1 0 0,-1-1-1 0 0,1-1 1 0 0,1-10-1 0 0,-4 15 87 0 0,1 0 0 0 0,-1 0 0 0 0,0 0-1 0 0,0 0 1 0 0,0 0 0 0 0,-1 1 0 0 0,1-1 0 0 0,-1 0 0 0 0,0 0-1 0 0,0 0 1 0 0,0 0 0 0 0,-1 1 0 0 0,0-1 0 0 0,1 0 0 0 0,-1 1-1 0 0,0 0 1 0 0,0-1 0 0 0,-1 1 0 0 0,1 0 0 0 0,-1 0 0 0 0,0 0-1 0 0,0 0 1 0 0,1 1 0 0 0,-2-1 0 0 0,1 1 0 0 0,0 0 0 0 0,0 0 0 0 0,-1 0-1 0 0,-7-3 1 0 0,3 2-282 0 0,0 0 0 0 0,0 1 0 0 0,0 0 0 0 0,-1 0 0 0 0,1 1 0 0 0,-1 0 0 0 0,0 1 0 0 0,-15 0 0 0 0,-3 3 632 0 0,-38 9 0 0 0,50-8 352 0 0,-13 7 485 0 0,6-2 400 0 0,21-9-968 0 0,1 0 0 0 0,0 0 0 0 0,22 6 1024 0 0,-3-6-1421 0 0,0-1 0 0 0,0-1 0 0 0,-1-1-1 0 0,23-6 1 0 0,-11 2-81 0 0,134-33-435 0 0,-159 39-103 0 0,0-1 0 0 0,0-1 1 0 0,0 1-1 0 0,8-6 0 0 0,7-4-7688 0 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22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80 8287 0 0,'0'0'191'0'0,"0"0"26"0"0,0 0 9 0 0,-2 1-34 0 0,-4 1-78 0 0,4-1 274 0 0,2-1 110 0 0,0 0 12 0 0,-19 4 1026 0 0,18-4-1024 0 0,1 0 68 0 0,0 0 286 0 0,-5 3 2347 0 0,11-2 2633 0 0,5 0-1255 0 0,-8-1-6348 0 0,45-4 2663 0 0,20-3-207 0 0,-47 7-699 0 0,16 2 0 0 0,-9-2 0 0 0,-23-1 0 0 0,17 4 0 0 0,-17-1 0 0 0,-4-1 0 0 0,0-1 0 0 0,1 1 0 0 0,-1 0 0 0 0,1-1 0 0 0,-1 1 0 0 0,0-1 0 0 0,1 0 0 0 0,-1 0 0 0 0,1 1 0 0 0,-1-1 0 0 0,1 0 0 0 0,-1 0 0 0 0,1 0 0 0 0,1-1 0 0 0,10 1 0 0 0,0 0 0 0 0,1-1 0 0 0,4 1 0 0 0,-18 0 0 0 0,31-7 0 0 0,-26 6 0 0 0,-4 0 0 0 0,1 0 0 0 0,0 1 0 0 0,-1-1 0 0 0,1 1 0 0 0,-1-1 0 0 0,1 1 0 0 0,0 0 0 0 0,-1 0 0 0 0,1 0 0 0 0,0 0 0 0 0,2 0 0 0 0,10 0 0 0 0,4-3 0 0 0,16 2 0 0 0,31 2 0 0 0,-56 0 0 0 0,35-4 0 0 0,-35 2 0 0 0,25-1 0 0 0,-14 2 0 0 0,-7-1 0 0 0,10-3 0 0 0,-15 1 0 0 0,-4 2 0 0 0,0 0 0 0 0,0 0 0 0 0,1 0 0 0 0,-1 0 0 0 0,6 0 0 0 0,4 1 0 0 0,-1 1 0 0 0,0-2 0 0 0,1 2 0 0 0,0 2 0 0 0,-1 1 0 0 0,-6-2 0 0 0,0-1 0 0 0,0 1 0 0 0,0-1 0 0 0,0-1 0 0 0,0 1 0 0 0,13-2 0 0 0,-2 1 0 0 0,-14 2 0 0 0,0-1 0 0 0,14 0 0 0 0,80-1 136 0 0,-28 0-136 0 0,-57-1 0 0 0,6-3 11 0 0,0 1-1 0 0,0 1 1 0 0,0 1 0 0 0,0 0-1 0 0,29 4 1 0 0,-40-3-11 0 0,5 1 0 0 0,36-4 0 0 0,-2-3 0 0 0,-8 2 11 0 0,-35 3 31 0 0,8 0-31 0 0,2 1-11 0 0,4 2 0 0 0,16 3 0 0 0,-30-4 0 0 0,1 1 0 0 0,16-3 0 0 0,31-2 35 0 0,-42 3-21 0 0,-1 0 0 0 0,1-1-1 0 0,0-1 1 0 0,0 1 0 0 0,12-5-1 0 0,-20 5-5 0 0,19-3-5 0 0,8 1-9 0 0,-1 2 76 0 0,28 1-70 0 0,-45 1 0 0 0,25-1 53 0 0,75-3 75 0 0,-83 2-119 0 0,2 2 46 0 0,-14 0-30 0 0,30-2 0 0 0,7 0 0 0 0,-51 1-25 0 0,-1 1 0 0 0,1-1 0 0 0,0 0 0 0 0,-1 0 0 0 0,1 0 0 0 0,-1 0 0 0 0,1 0 0 0 0,0-1 0 0 0,-1 1 0 0 0,4-1 0 0 0,-4 1 0 0 0,1-1 0 0 0,-1 1 0 0 0,1 0 0 0 0,-1 0 0 0 0,1 0 0 0 0,-1 1 0 0 0,1-1 0 0 0,-1 0 0 0 0,1 0 0 0 0,-1 1 0 0 0,0-1 0 0 0,3 2 0 0 0,29 7 0 0 0,-25-7 0 0 0,-1-1 0 0 0,0 0 0 0 0,0 0 0 0 0,13 0 0 0 0,-12 0 0 0 0,-1-2 0 0 0,25-5 0 0 0,-18 5 11 0 0,-11 1-4 0 0,0 0 0 0 0,1 0 0 0 0,-1 0 0 0 0,0-1 0 0 0,0 1-1 0 0,0-1 1 0 0,6-1 0 0 0,15-6-9 0 0,-17 6 2 0 0,28-2 0 0 0,4 3 53 0 0,-35 2-45 0 0,-2 0-7 0 0,0-1-1 0 0,-1 1 0 0 0,1-1 0 0 0,-1 1 0 0 0,1-1 1 0 0,0 0-1 0 0,-1 0 0 0 0,1 0 0 0 0,0 0 1 0 0,-1 0-1 0 0,4-1 0 0 0,35 2 0 0 0,29-4 0 0 0,-60 3 0 0 0,23-2 0 0 0,23-4 0 0 0,-51 5 0 0 0,-3 0 0 0 0,0 1 0 0 0,1-1 0 0 0,-1 1 0 0 0,0 0 0 0 0,1 0 0 0 0,-1 0 0 0 0,0 0 0 0 0,1 0 0 0 0,-1 0 0 0 0,0 0 0 0 0,1 0 0 0 0,-1 1 0 0 0,2 0 0 0 0,24 2 53 0 0,6 4-41 0 0,-26-5-12 0 0,0-1 0 0 0,0 0-1 0 0,11-1 1 0 0,39 3 0 0 0,-9-6 0 0 0,-7-1 0 0 0,45 0 0 0 0,-33 4 0 0 0,-28 4 37 0 0,-17-2-33 0 0,0-1 1 0 0,-1 0-1 0 0,1 0 1 0 0,0-1 0 0 0,12 0-1 0 0,29-6-5 0 0,25-2 13 0 0,-3 0 113 0 0,-60 7-117 0 0,-6 0 2 0 0,0 1 0 0 0,-1 0-1 0 0,1 1 1 0 0,0-1 0 0 0,0 1-1 0 0,8 2 1 0 0,-9-2 3 0 0,0 0-1 0 0,1 0 1 0 0,-1-1-1 0 0,0 1 1 0 0,1-1 0 0 0,-1 0-1 0 0,0 0 1 0 0,7-2-1 0 0,-2 1-1 0 0,11-2-11 0 0,-18 3 0 0 0,18 1 0 0 0,49-3 64 0 0,-60 3-64 0 0,22-3 0 0 0,1-2 0 0 0,-13 1 0 0 0,1 1 0 0 0,22 1 0 0 0,-38 1 0 0 0,8-1 0 0 0,-1 2 0 0 0,1-1 0 0 0,0 2 0 0 0,20 3 0 0 0,-19-2 0 0 0,-3-4 0 0 0,-7 0 0 0 0,0 1 0 0 0,0 0 0 0 0,0-1 0 0 0,0 2 0 0 0,0-1 0 0 0,1 0 0 0 0,2 1 0 0 0,11 3 6 0 0,-1-1 1 0 0,0 0-1 0 0,1-2 1 0 0,0 0-1 0 0,-1 0 0 0 0,1-2 1 0 0,0 0-1 0 0,-1-1 1 0 0,21-5-1 0 0,-30 5-6 0 0,21 1 0 0 0,-19 1 0 0 0,81 0 0 0 0,-47 4 0 0 0,-3-3 0 0 0,-23 2-2 0 0,-13-5 2 0 0,1 2 13 0 0,34 5 40 0 0,-31-3-53 0 0,-6-1 0 0 0,1 0 0 0 0,-1-1 0 0 0,1 1 0 0 0,-1-1 0 0 0,1 0 0 0 0,-1 0 0 0 0,1 0 0 0 0,-1 0 0 0 0,5-1 0 0 0,36-1 0 0 0,-28 2 0 0 0,24-5 0 0 0,-18 3 0 0 0,0 0 0 0 0,24 2 0 0 0,-19 1 0 0 0,154 5 64 0 0,-160-8-64 0 0,1 3 0 0 0,34 5 11 0 0,-54-6-8 0 0,0 0 1 0 0,0 0-1 0 0,0-1 1 0 0,0 2-1 0 0,0-1 1 0 0,1 0-1 0 0,-1 0 1 0 0,0 0-1 0 0,0 0 1 0 0,0 1-1 0 0,0-1 1 0 0,0 0-1 0 0,0 1 1 0 0,0-1-1 0 0,2 2 1 0 0,1 0-9 0 0,13-3 7 0 0,-4-1-2 0 0,-6 0 0 0 0,0 1 0 0 0,0 0 0 0 0,-1 1 0 0 0,1-1 0 0 0,13 2 0 0 0,8 3 0 0 0,-25-4 0 0 0,-1 0 0 0 0,0 1 0 0 0,1-1 0 0 0,-1 0 0 0 0,1 0 0 0 0,-1 0 0 0 0,1-1 0 0 0,-1 1 0 0 0,1-1 0 0 0,2 0 0 0 0,-3 0 0 0 0,0 1 0 0 0,0-1 0 0 0,0 1 0 0 0,0-1 0 0 0,1 1 0 0 0,-1 0 0 0 0,0 0 0 0 0,0 0 0 0 0,3 0 0 0 0,22 4 0 0 0,-23-5 0 0 0,0-1 0 0 0,14 3 0 0 0,45 2 0 0 0,15 3 0 0 0,-73-6 0 0 0,19 4 0 0 0,-16-2 0 0 0,-5-2 0 0 0,0 1 0 0 0,0 0 0 0 0,1-1 0 0 0,-1 0 0 0 0,0 0 0 0 0,0 0 0 0 0,1 0 0 0 0,2-1 0 0 0,103 2 64 0 0,-90-5-64 0 0,-15 3 0 0 0,-1 0 0 0 0,1 1 0 0 0,0-1 0 0 0,-1 1 0 0 0,1-1 0 0 0,0 1 0 0 0,-1 0 0 0 0,1 0 0 0 0,6 2 0 0 0,46 4 0 0 0,0 1 0 0 0,-55-7 0 0 0,1 1 0 0 0,-1-1 0 0 0,1 1 0 0 0,0-1 0 0 0,-1 0 0 0 0,1 1 0 0 0,-1-1 0 0 0,1 0 0 0 0,0 0 0 0 0,-1 0 0 0 0,1 0 0 0 0,0 0 0 0 0,-1-1 0 0 0,1 1 0 0 0,-1 0 0 0 0,3-2 0 0 0,4 0 0 0 0,19 2 0 0 0,-23 0 0 0 0,19 5 0 0 0,-10-3 0 0 0,-1-1 0 0 0,1 0 0 0 0,0-1 0 0 0,0 0 0 0 0,20-3 0 0 0,-17 1 0 0 0,1 1 0 0 0,26 1 0 0 0,6 1 0 0 0,-34-2 0 0 0,22 3 0 0 0,102 12 0 0 0,-84-11 0 0 0,-28-6 0 0 0,-13 3 0 0 0,2 1 0 0 0,31 5 0 0 0,-43-5 0 0 0,13 1 0 0 0,-14-2 0 0 0,-2-1 0 0 0,0 1 0 0 0,1-1 0 0 0,-1 1 0 0 0,0-1 0 0 0,0 1 0 0 0,1 0 0 0 0,-1 0 0 0 0,0-1 0 0 0,1 1 0 0 0,-1 0 0 0 0,0 0 0 0 0,0 0 0 0 0,3 1 0 0 0,24 3 0 0 0,-9-2 0 0 0,-14-4 0 0 0,-1 0 0 0 0,-3 2 0 0 0,0-1 0 0 0,0 1 0 0 0,0 0 0 0 0,0 0 0 0 0,1 0 0 0 0,-1 0 0 0 0,0 0 0 0 0,0 0 0 0 0,0 0 0 0 0,1 0 0 0 0,1 1 0 0 0,22 5 0 0 0,-18-5 0 0 0,-1 0 0 0 0,0-1 0 0 0,0 1 0 0 0,-1-1 0 0 0,1 0 0 0 0,10-2 0 0 0,26 5 0 0 0,12-6 0 0 0,-32 3 0 0 0,-10 0 0 0 0,0 0 0 0 0,13-3 0 0 0,18 1 0 0 0,-38 2 0 0 0,-1 0 0 0 0,1 0 0 0 0,-1 0 0 0 0,1 0 0 0 0,-1 1 0 0 0,7 1 0 0 0,6-1 0 0 0,-13-1 0 0 0,0-1 0 0 0,0 1 0 0 0,0 0 0 0 0,0 0 0 0 0,-1 0 0 0 0,1 0 0 0 0,0 1 0 0 0,6 1 0 0 0,8 3 0 0 0,-12-6 0 0 0,-3-1 0 0 0,48 4 0 0 0,-29-5 0 0 0,-10 3 0 0 0,11 1 0 0 0,-16 0 0 0 0,1-2 0 0 0,-1 1 0 0 0,9-2 0 0 0,-1 0 0 0 0,25 0 0 0 0,-31 3 0 0 0,-6-1 0 0 0,0 0 0 0 0,1 0 0 0 0,-1 0 0 0 0,0 0 0 0 0,0 0 0 0 0,0-1 0 0 0,0 1 0 0 0,4-2 0 0 0,44-3 0 0 0,-48 4 0 0 0,-1 0 0 0 0,0 1 0 0 0,1-1 0 0 0,-1 1 0 0 0,0-1 0 0 0,1 1 0 0 0,-1 0 0 0 0,1 0 0 0 0,-1 0 0 0 0,1 0 0 0 0,3 1 0 0 0,5 1 0 0 0,22-5 0 0 0,18-2 0 0 0,-23 1 0 0 0,7 1 0 0 0,-23 1 0 0 0,18-2 0 0 0,-7 4 0 0 0,-1 0 0 0 0,23 4 0 0 0,-4-2 0 0 0,-39-2 0 0 0,1 0 0 0 0,0 0 0 0 0,-1 0 0 0 0,1-1 0 0 0,0 1 0 0 0,0-1 0 0 0,4-1 0 0 0,18-3 0 0 0,9 6 0 0 0,-6-1 0 0 0,46-4 0 0 0,-65 3 0 0 0,22-5 11 0 0,-18 4 34 0 0,13 1-37 0 0,25 0 56 0 0,-23 2-11 0 0,-27-1-50 0 0,0 0-1 0 0,1 0 1 0 0,-1 1 0 0 0,0-1-1 0 0,0 0 1 0 0,0 0-1 0 0,1 0 1 0 0,-1-1-1 0 0,0 1 1 0 0,0 0-1 0 0,0 0 1 0 0,1-1 0 0 0,-1 1-1 0 0,2-1 1 0 0,0-1 15 0 0,15 1 60 0 0,17-1 81 0 0,-33 1-106 0 0,-2 1 11 0 0,0 0 0 0 0,2 1-11 0 0,3 1-51 0 0,-1 2 124 0 0,-4-3-125 0 0,-1 0-1 0 0,0 0 1 0 0,0 0-1 0 0,0 1 0 0 0,0-1 1 0 0,0 0-1 0 0,0-1 1 0 0,0 1-1 0 0,0 0 0 0 0,0 0 1 0 0,0 0-1 0 0,0-1 1 0 0,0 1-1 0 0,-1 0 0 0 0,1-1 1 0 0,0 1-1 0 0,-1-1 1 0 0,1 0-1 0 0,0 1 0 0 0,-1-1 1 0 0,1 0-1 0 0,0 0 1 0 0,-1 0-1 0 0,1 0 0 0 0,-1 0 1 0 0,-1 0-1 0 0,-8 0-107 0 0,9 1-88 0 0,-1-1-1 0 0,1 1 0 0 0,-1-1 0 0 0,1 0 0 0 0,-1 0 1 0 0,1 0-1 0 0,-1 0 0 0 0,1 0 0 0 0,-1-1 1 0 0,1 1-1 0 0,0-1 0 0 0,-1 1 0 0 0,1-1 0 0 0,0 0 1 0 0,-1 0-1 0 0,1 0 0 0 0,0 0 0 0 0,-2-2 0 0 0,-21-10-9369 0 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25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8287 0 0,'0'0'191'0'0,"0"0"26"0"0,0 0 9 0 0,2-3-34 0 0,4-6-78 0 0,-4 7 274 0 0,-2-1 64 0 0,1 0 0 0 0,0 0 0 0 0,0 1 0 0 0,0-1 0 0 0,0 0 0 0 0,2-2-1 0 0,-3 3-558 0 0,1 0 550 0 0,-1 0-222 0 0,0-7 166 0 0,0 7 101 0 0,1 0 21 0 0,1 0-361 0 0,-1-1 2 0 0,0-15 144 0 0,-1 11-317 0 0,0 2 368 0 0,0 0 0 0 0,1 0 0 0 0,-1 0 1 0 0,1 1-1 0 0,3-10 0 0 0,1-9 114 0 0,-5 21 29 0 0,0 2 21 0 0,0-2-66 0 0,1-9-294 0 0,-2 2-61 0 0,1 7 283 0 0,0 1 344 0 0,3-7-866 0 0,-2 10 409 0 0,0-1-1 0 0,0 1 1 0 0,-1 0-1 0 0,1-1 0 0 0,-1 1 1 0 0,1 0-1 0 0,-1-1 1 0 0,0 1-1 0 0,1 0 0 0 0,-1 0 1 0 0,0 2-1 0 0,3 15-257 0 0,-2-3 0 0 0,-1-14 0 0 0,0 22 0 0 0,-3 0 0 0 0,-1 59 0 0 0,3-78 0 0 0,1 17 0 0 0,8 37 0 0 0,2 4 0 0 0,-7-44 0 0 0,0 3 0 0 0,1 35 0 0 0,-3-30 0 0 0,0-8 0 0 0,1 22 0 0 0,-1-15 0 0 0,4 26 0 0 0,0-10 0 0 0,0 31 0 0 0,-2-49 0 0 0,-3 14 0 0 0,-1 16 0 0 0,3-31 0 0 0,-1-15 0 0 0,0 1 0 0 0,0 0 0 0 0,-2 16 0 0 0,2 6 0 0 0,-6 10 0 0 0,5-31 0 0 0,0-6 0 0 0,1 0 0 0 0,-1-1 0 0 0,0 1 0 0 0,-1 0 0 0 0,0 7 0 0 0,-3 6 0 0 0,1 19 0 0 0,-1 9 0 0 0,5-7 0 0 0,-1-29 0 0 0,0 2 0 0 0,0-1 0 0 0,-1 1 0 0 0,-4 15 0 0 0,-1 1 0 0 0,0-3 0 0 0,2 2 0 0 0,3-13 0 0 0,1 1 0 0 0,-1-12 0 0 0,1 1 0 0 0,0-1 0 0 0,0 0 0 0 0,0 0 0 0 0,0 0 0 0 0,0 0 0 0 0,1 0 0 0 0,-1 0 0 0 0,1 1 0 0 0,0 1 0 0 0,1 3 0 0 0,-1 24 0 0 0,-1-27 0 0 0,0 0 0 0 0,4 13 0 0 0,-2-10 0 0 0,-1-4 0 0 0,0 0 0 0 0,-1 0 0 0 0,1 0 0 0 0,-1 0 0 0 0,0 0 0 0 0,0 0 0 0 0,0 5 0 0 0,-1 60 0 0 0,1-29 0 0 0,0-26 0 0 0,4 1 0 0 0,0-1 0 0 0,-2-8-619 0 0,0-11-16 0 0,0-14-799 0 0,-3-7-80 0 0,3-6-20 0 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26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 6447 0 0,'0'0'142'0'0,"0"0"22"0"0,0 0 13 0 0,-2 0-20 0 0,0 0-131 0 0,-12-3 123 0 0,12 3 587 0 0,-5-2 860 0 0,3 3 1985 0 0,-1 0-3140 0 0,5-1-255 0 0,0 0-1 0 0,0 0 0 0 0,1 0 1 0 0,-1 0-1 0 0,0 0 0 0 0,0 0 0 0 0,0 0 1 0 0,0 0-1 0 0,0 0 0 0 0,0 0 1 0 0,0 0-1 0 0,0 0 0 0 0,0 0 1 0 0,0 1-1 0 0,0-1 0 0 0,0 0 0 0 0,0 0 1 0 0,0 0-1 0 0,-1 0 0 0 0,1 0 1 0 0,0 0-1 0 0,0 0 0 0 0,0 0 0 0 0,0 0 1 0 0,0 0-1 0 0,0 0 0 0 0,0 0 1 0 0,0 0-1 0 0,0 0 0 0 0,0 0 1 0 0,0 0-1 0 0,0 1 0 0 0,0-1 0 0 0,0 0 1 0 0,0 0-1 0 0,0 0 0 0 0,0 0 1 0 0,0 0-1 0 0,9 5 278 0 0,-7-3-451 0 0,0-1 0 0 0,0 0 1 0 0,0 1-1 0 0,0-1 0 0 0,0 1 1 0 0,-1 0-1 0 0,1 0 0 0 0,0 0 0 0 0,-1 0 1 0 0,0 0-1 0 0,1 0 0 0 0,0 3 1 0 0,3 3-8 0 0,4 5 379 0 0,-1 0-1 0 0,0 1 1 0 0,0-1 0 0 0,9 30-1 0 0,1-1-253 0 0,-15-36-130 0 0,10 18 0 0 0,-6-14 0 0 0,13 21 0 0 0,-13-18 0 0 0,1-2 0 0 0,-8-10 0 0 0,1-1 0 0 0,-1 0 0 0 0,0 1 0 0 0,1-1 0 0 0,-1 0 0 0 0,0 1 0 0 0,1-1 0 0 0,-1 0 0 0 0,1 0 0 0 0,-1 0 0 0 0,0 1 0 0 0,1-1 0 0 0,-1 0 0 0 0,1 0 0 0 0,-1 0 0 0 0,0 0 0 0 0,1 0 0 0 0,-1 0 0 0 0,1 1 0 0 0,0-1 0 0 0,0-1-24 0 0,0 0 0 0 0,0 0 0 0 0,0 1 0 0 0,0-1 0 0 0,-1 0 0 0 0,1 0 0 0 0,0 0 0 0 0,-1 0 0 0 0,1 0 0 0 0,0 0 0 0 0,-1 0 0 0 0,1 0 0 0 0,-1 0 0 0 0,1 0 0 0 0,-1 0 0 0 0,0 0 0 0 0,1-1 0 0 0,-1 1 0 0 0,0 0 0 0 0,0 0 0 0 0,0 0 0 0 0,0-3 0 0 0,0-30-1304 0 0,-1 30 1176 0 0,-3-31-3968 0 0,0 15-894 0 0,2 1-348 0 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27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10135 0 0,'0'0'231'0'0,"0"0"29"0"0,0 0 19 0 0,0 0 105 0 0,0 0 410 0 0,0 0 184 0 0,0 0 40 0 0,0 0-63 0 0,0 0-290 0 0,0 0-121 0 0,0 0-28 0 0,0 0-4 0 0,0 0 0 0 0,0 0 0 0 0,0 0 0 0 0,0 0-68 0 0,1 1-289 0 0,10 10-136 0 0,-11-4-22 0 0,0-5 4 0 0,0 3 145 0 0,0 0 0 0 0,-1 0 0 0 0,0 0 0 0 0,0 0 0 0 0,0 1-1 0 0,-1-1 1 0 0,1 0 0 0 0,-1-1 0 0 0,0 1 0 0 0,-1 0 0 0 0,1-1 0 0 0,-6 8 0 0 0,-4 5-62 0 0,-26 27 1 0 0,28-33-103 0 0,-14 19 18 0 0,16-20 0 0 0,0 0 0 0 0,-17 16 0 0 0,16-17 0 0 0,4 2 0 0 0,5-11 0 0 0,-1 1 0 0 0,1 0 0 0 0,0-1 0 0 0,0 1 0 0 0,0-1 0 0 0,0 1 0 0 0,0 0 0 0 0,0-1 0 0 0,0 1 0 0 0,0-1 0 0 0,0 1 0 0 0,0 0 0 0 0,0-1 0 0 0,0 1 0 0 0,0-1 0 0 0,1 1 0 0 0,-1 0 0 0 0,1 0-47 0 0,0-1 0 0 0,0 1 1 0 0,0-1-1 0 0,0 0 0 0 0,0 0 0 0 0,0 1 0 0 0,0-1 0 0 0,0 0 1 0 0,0 0-1 0 0,0 0 0 0 0,-1 0 0 0 0,1 0 0 0 0,0 0 0 0 0,0 0 1 0 0,0-1-1 0 0,0 1 0 0 0,0 0 0 0 0,0 0 0 0 0,0-1 0 0 0,1 1 1 0 0,21-11-2559 0 0,-7-2 583 0 0,1-3-24 0 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27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88 8287 0 0,'0'0'382'0'0,"0"0"-8"0"0,0-1-240 0 0,0-7 19 0 0,0 6 567 0 0,0 2 249 0 0,0 0 45 0 0,0 0-61 0 0,0 0-288 0 0,0 0-121 0 0,0 0-28 0 0,0-2-4 0 0,7-40 2560 0 0,-7 41-3023 0 0,0 1 0 0 0,0 0 0 0 0,0-1 0 0 0,0 1 0 0 0,0-1 0 0 0,0 1 0 0 0,0 0 0 0 0,0-1 0 0 0,1 1 0 0 0,-1 0 0 0 0,0-1 0 0 0,0 1 0 0 0,0 0 0 0 0,1-1 0 0 0,-1 1 0 0 0,0 0 0 0 0,0-1 0 0 0,1 1 0 0 0,-1 0 0 0 0,1-1 0 0 0,0 0-39 0 0,0 0 0 0 0,0 1 0 0 0,-1-1 0 0 0,1 0 0 0 0,0 0 0 0 0,0 0 0 0 0,-1-1 0 0 0,1 1 1 0 0,-1 0-1 0 0,1 0 0 0 0,-1 0 0 0 0,1 0 0 0 0,-1 0 0 0 0,0-1 0 0 0,1 1 0 0 0,-1-3 0 0 0,0 2 361 0 0,0 2 117 0 0,0 0 21 0 0,1-1-66 0 0,-14 30-278 0 0,10-25-165 0 0,2 0 0 0 0,-1 1 0 0 0,0-1 0 0 0,1 1 0 0 0,0 0 0 0 0,0-1 0 0 0,-1 10 0 0 0,0 1 0 0 0,-4 28 72 0 0,4-21 1296 0 0,2-20-925 0 0,0-2-358 0 0,0 0-406 0 0,3-1 83 0 0,0 0 1 0 0,0-1-1 0 0,0 1 1 0 0,-1-1-1 0 0,1 0 1 0 0,0 0-1 0 0,-1 1 0 0 0,1-2 1 0 0,-1 1-1 0 0,0 0 1 0 0,4-5-1 0 0,-3 4-136 0 0,-1-1-1 0 0,1 0 0 0 0,-1 0 1 0 0,0 0-1 0 0,0 0 0 0 0,0 0 1 0 0,2-6-1 0 0,2-15-1160 0 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29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11 173 6447 0 0,'0'0'298'0'0,"0"0"-10"0"0,0 0-118 0 0,0 0 206 0 0,0 0 111 0 0,1-2 22 0 0,0-7-208 0 0,-1 6 108 0 0,0-1 1 0 0,1 0-1 0 0,-1 1 0 0 0,1 0 0 0 0,0-1 0 0 0,0 1 0 0 0,0-1 0 0 0,1 1 1 0 0,-1 0-1 0 0,1 0 0 0 0,0 0 0 0 0,3-5 0 0 0,10-11 475 0 0,21-23 1412 0 0,-29 35-2238 0 0,-5 6 42 0 0,-1 0 1 0 0,1 0 0 0 0,-1-1 0 0 0,0 1 0 0 0,1-1 0 0 0,-1 1 0 0 0,0-1 0 0 0,0 1-1 0 0,0-1 1 0 0,0 0 0 0 0,0 1 0 0 0,0-1 0 0 0,0 0 0 0 0,-1 0 0 0 0,1 0-1 0 0,-1 1 1 0 0,1-1 0 0 0,-1 0 0 0 0,0-4 0 0 0,1 2-56 0 0,-1 2 326 0 0,0 2 117 0 0,0 0 21 0 0,0 0-66 0 0,-2-1-294 0 0,-8-2-133 0 0,-1 3-16 0 0,9 0 74 0 0,0 1 0 0 0,1-1-1 0 0,-1 0 1 0 0,1 0 0 0 0,-1 1 0 0 0,1-1-1 0 0,-1 1 1 0 0,1-1 0 0 0,-1 1 0 0 0,1 0-1 0 0,0-1 1 0 0,-1 1 0 0 0,1 0 0 0 0,0 0-1 0 0,-1 0 1 0 0,1 0 0 0 0,0 0 0 0 0,0 0-1 0 0,0 0 1 0 0,0 1 0 0 0,0-1 0 0 0,0 0-1 0 0,-1 3 1 0 0,0 0 39 0 0,-2 0-77 0 0,1 1 0 0 0,-1 0 0 0 0,1 0 0 0 0,-3 7-1 0 0,2 2-42 0 0,-6 24 0 0 0,4 0 7 0 0,-4 60 0 0 0,10-94 0 0 0,0-1 0 0 0,0 1 0 0 0,0-1 0 0 0,1 1 0 0 0,0 5 0 0 0,5 25 0 0 0,2-1 0 0 0,-2-21 0 0 0,6-5 0 0 0,0-4 0 0 0,-10-4 0 0 0,0 1 0 0 0,-1 0 0 0 0,1 0 0 0 0,-1-1 0 0 0,1 1 0 0 0,-1-1 0 0 0,1 1 0 0 0,-1-1 0 0 0,1 0 0 0 0,-1 1 0 0 0,1-1 0 0 0,-1 0 0 0 0,0 0 0 0 0,1 0 0 0 0,-1 0 0 0 0,0 0 0 0 0,0 0 0 0 0,1-2 0 0 0,18-28 0 0 0,-10 14 0 0 0,-3 4 0 0 0,-1 0 0 0 0,0 0 0 0 0,0 0 0 0 0,-2 0 0 0 0,5-19 0 0 0,-2 7 0 0 0,-5 17 0 0 0,0 0 0 0 0,-1-1 0 0 0,0 1 0 0 0,0-16 0 0 0,-1 10 0 0 0,1 1 0 0 0,0 0 0 0 0,4-18 0 0 0,-1 22-133 0 0,-4 7-563 0 0,0 2-257 0 0,0 0-831 0 0,2 1-3260 0 0,9 3-1394 0 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30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13823 0 0,'0'0'315'0'0,"0"0"45"0"0,0 0 21 0 0,0 0-49 0 0,0-2-220 0 0,1-4-619 0 0,-1 2 1110 0 0,0 1 1 0 0,1-1 0 0 0,0 1 0 0 0,0 0 0 0 0,0-1 0 0 0,0 1 0 0 0,0 0 0 0 0,0 0 0 0 0,4-5 0 0 0,-4 6-160 0 0,0 0-289 0 0,5-5-138 0 0,1-3-17 0 0,1 2 0 0 0,1 0 0 0 0,0 1 0 0 0,-5 0-269 0 0,-3 5-1135 0 0,-1 1 1145 0 0,0 0 1 0 0,0 1-1 0 0,0-1 1 0 0,1 0-1 0 0,-1 0 1 0 0,0 1-1 0 0,1-1 1 0 0,-1 0-1 0 0,1 0 1 0 0,-1 1-1 0 0,1-1 1 0 0,0-1 0 0 0,0 1-319 0 0,1-1-1469 0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30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10135 0 0,'0'0'464'0'0,"0"0"-9"0"0,0 0-155 0 0,0 0 443 0 0,0 0 227 0 0,0 0 44 0 0,0 0-61 0 0,0 0-288 0 0,0 0-121 0 0,0 0-28 0 0,0 0 66 0 0,2 2 288 0 0,-2-1-699 0 0,1 0-1 0 0,-1 0 0 0 0,1 0 0 0 0,-1 0 1 0 0,1 0-1 0 0,-1 1 0 0 0,0-1 1 0 0,1 0-1 0 0,-1 0 0 0 0,0 0 1 0 0,0 1-1 0 0,0-1 0 0 0,0 0 1 0 0,0 0-1 0 0,0 1 0 0 0,-1-1 1 0 0,1 0-1 0 0,-1 3 0 0 0,0 3 110 0 0,-1 0 0 0 0,0 0 1 0 0,-1 0-1 0 0,1 0 0 0 0,-5 6 0 0 0,1 1 95 0 0,5-10-364 0 0,-9 14-6 0 0,6-8-5 0 0,4-10 0 0 0,0 1 0 0 0,1-1 0 0 0,-1 1 0 0 0,0-1 0 0 0,0 1 0 0 0,0-1 0 0 0,1 1 0 0 0,-1-1 0 0 0,0 1 0 0 0,1-1 0 0 0,-1 1 0 0 0,1-1 0 0 0,-1 0 0 0 0,0 1 0 0 0,1-1 0 0 0,0 1 0 0 0,1 0 0 0 0,0 1 0 0 0,0-1 0 0 0,1 0 0 0 0,-1 0 0 0 0,0 0 0 0 0,1 0 0 0 0,-1-1 0 0 0,0 1 0 0 0,1-1 0 0 0,-1 1 0 0 0,1-1 0 0 0,-1 0 0 0 0,1 0 0 0 0,-1 0 0 0 0,4-1 0 0 0,1 1 0 0 0,-1 0 0 0 0,0 0 0 0 0,1 1 0 0 0,-1 0 0 0 0,7 1 0 0 0,9 8 0 0 0,-10-3 0 0 0,-3 3 0 0 0,-7-6 0 0 0,1-1 0 0 0,0 1 0 0 0,0 0 0 0 0,-1 0 0 0 0,1 0 0 0 0,-1 0 0 0 0,0 1 0 0 0,-1-1 0 0 0,1 1 0 0 0,-1-1 0 0 0,0 1 0 0 0,0-1 0 0 0,0 1 0 0 0,-1 0 0 0 0,1-1 0 0 0,-1 1 0 0 0,0 0 0 0 0,-2 7 0 0 0,-1 16 0 0 0,-1-10 0 0 0,-9 27 0 0 0,11-41 0 0 0,-5 15 0 0 0,4-16 0 0 0,-1-2 0 0 0,-4 8 0 0 0,-2-3 0 0 0,6-4 0 0 0,-17 1 0 0 0,10-4 0 0 0,1-2 0 0 0,1-4 0 0 0,2-2 0 0 0,-1 1 0 0 0,2 3-64 0 0,5 4-273 0 0,-3-2 75 0 0,0 2-1291 0 0,4 0-3401 0 0,0 1-1188 0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3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42 11975 0 0,'0'0'267'0'0,"0"0"42"0"0,0 0 17 0 0,-2 0-28 0 0,-3 0-58 0 0,4 0 491 0 0,1 0 238 0 0,0 0 45 0 0,0 0-61 0 0,7 0-483 0 0,0-1 1 0 0,0 0 0 0 0,0 0-1 0 0,10-5 1 0 0,12-1-483 0 0,4-3 642 0 0,-24 7-346 0 0,0 0-1 0 0,0 0 1 0 0,0 1 0 0 0,15-2-1 0 0,-11 4-283 0 0,-3 0-133 0 0,-8 0-563 0 0,0 1-257 0 0,1 0 493 0 0,1 2-99 0 0,0-2-4688 0 0,-4-1-553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5:14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9327 0 0,'0'0'430'0'0,"0"0"-14"0"0,0 0-92 0 0,0 0 610 0 0,0 0 297 0 0,0 0 60 0 0,0 0-26 0 0,0 2-156 0 0,3 20 1929 0 0,-3-20-2278 0 0,0-2-96 0 0,-1 2-22 0 0,-1 9 374 0 0,2-11-675 0 0,0 0-18 0 0,0 0-15 0 0,0 0-52 0 0,1 1-28 0 0,0 1-169 0 0,0-1-1 0 0,0 1 1 0 0,0-1-1 0 0,0 0 1 0 0,0 1-1 0 0,1-1 1 0 0,-1 0-1 0 0,1 0 1 0 0,-1 0-1 0 0,1 0 1 0 0,-1 0-1 0 0,1 0 1 0 0,-1-1-1 0 0,1 1 1 0 0,0 0-1 0 0,-1-1 1 0 0,1 1-1 0 0,0-1 1 0 0,0 0-1 0 0,2 1 1 0 0,6-1 151 0 0,0 0 0 0 0,18-3 0 0 0,5 1 88 0 0,-23 2-276 0 0,-6 0 20 0 0,8 0-31 0 0,-1 2-24 0 0,-9-1-53 0 0,-2-1-7 0 0,0 0 1 0 0,0 0-20 0 0,0 0-85 0 0,0 0-42 0 0,0 0-5 0 0,0 0-35 0 0,3-1-146 0 0,2-1 91 0 0,0 0 0 0 0,-1 0 0 0 0,1 0 0 0 0,4-3 0 0 0,-7 4 1 0 0,0 0 1 0 0,0 0 0 0 0,-1-1 0 0 0,1 1 0 0 0,-1 0-1 0 0,1-1 1 0 0,-1 1 0 0 0,0-1 0 0 0,1 0 0 0 0,-1 1-1 0 0,0-1 1 0 0,0 0 0 0 0,1-2 0 0 0,-1 2-4472 0 0,-1 2-1195 0 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31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13823 0 0,'0'0'315'0'0,"0"0"45"0"0,0 0 21 0 0,0 0-49 0 0,0 0-81 0 0,-6 5 1054 0 0,3-2 3382 0 0,-3 5-4670 0 0,-2 6 11 0 0,6-10-99 0 0,-6 15 557 0 0,6-14-94 0 0,0-2-221 0 0,0 1 0 0 0,1 0 0 0 0,0-1 0 0 0,0 1 0 0 0,0 0 0 0 0,-1 4 0 0 0,-4 19-155 0 0,5-14-16 0 0,1-1 0 0 0,4 0 0 0 0,0 0 0 0 0,4 2 0 0 0,20 20 0 0 0,6 3 0 0 0,-17-15 0 0 0,-8-9 0 0 0,-1-2 0 0 0,-4 3 0 0 0,-1 4 0 0 0,-5-13 0 0 0,1-2 0 0 0,-3 10 0 0 0,2-8 0 0 0,0 0 0 0 0,0-1 0 0 0,0 1 0 0 0,-1-1 0 0 0,1 1 0 0 0,-1-1 0 0 0,0 0 0 0 0,-5 5 0 0 0,-4 5 0 0 0,5-5 0 0 0,-1-2 0 0 0,-3-1 0 0 0,-5 1 0 0 0,11-9 0 0 0,3 1 0 0 0,-8 1 0 0 0,-1-1 0 0 0,2-2 0 0 0,6-7 0 0 0,3 4 191 0 0,1 0 0 0 0,0 0 0 0 0,0 0 0 0 0,0 0 0 0 0,1 0 0 0 0,0 0 0 0 0,0 0 0 0 0,6-9 1 0 0,0-5 120 0 0,-4 12-307 0 0,0 1-1 0 0,1-1 1 0 0,7-9 0 0 0,-2 2-8 0 0,16-16 3 0 0,-20 25 0 0 0,0-1 0 0 0,-1 1 0 0 0,6-10 0 0 0,-9 13 0 0 0,0-1 0 0 0,1 1 0 0 0,-1 0 0 0 0,1 0 0 0 0,0 0 0 0 0,6-4 0 0 0,-5 4 0 0 0,0-1 0 0 0,-1 1 0 0 0,1 0 0 0 0,-1-1 0 0 0,0 0 0 0 0,0 0 0 0 0,0 0 0 0 0,-1 0 0 0 0,1 0 0 0 0,-1-1 0 0 0,0 1 0 0 0,1-5 0 0 0,4-14 0 0 0,-6 12 0 0 0,-3 1 0 0 0,1 7 0 0 0,0 2 0 0 0,1 0 0 0 0,-1 0 0 0 0,0 0 0 0 0,1 0 0 0 0,-1 0 0 0 0,0 0 0 0 0,0 0 0 0 0,1 0 0 0 0,-1 1 0 0 0,0-1 0 0 0,0 0 0 0 0,0 0 0 0 0,0 1 0 0 0,-2-2 0 0 0,-5-2 0 0 0,-7 0 55 0 0,11 6-93 0 0,1-1-248 0 0,0-1-304 0 0,1 0 62 0 0,0 0 0 0 0,1 0 0 0 0,-1 0 0 0 0,0 0 0 0 0,1 0 0 0 0,-1 0 0 0 0,0 1 0 0 0,-2 0 1 0 0,4-1-1519 0 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32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34 8287 0 0,'0'0'191'0'0,"0"0"26"0"0,0 0 9 0 0,-1-1-34 0 0,-5-4-10 0 0,3 2 721 0 0,1 0 0 0 0,-1 0-1 0 0,0 0 1 0 0,1-1 0 0 0,-4-6-1 0 0,5 8-390 0 0,1 2 0 0 0,0 0 0 0 0,0 0 0 0 0,0 0 0 0 0,0 0 0 0 0,0 0 0 0 0,0 0 0 0 0,0 0-68 0 0,0 0-217 0 0,0 0 161 0 0,0 0 100 0 0,0 0 21 0 0,2 1-452 0 0,0 0 0 0 0,0 0-1 0 0,0 0 1 0 0,0 0 0 0 0,0 0-1 0 0,-1 1 1 0 0,1-1 0 0 0,0 0-1 0 0,2 4 1 0 0,-1-2-16 0 0,3 4 230 0 0,1 0 0 0 0,-1 1 0 0 0,0 0 0 0 0,-1 0 0 0 0,7 13 0 0 0,-6-10-130 0 0,0-1-1 0 0,12 15 1 0 0,-14-21-141 0 0,0 1 0 0 0,0 0 0 0 0,-1 0 0 0 0,1 0 0 0 0,-1 0 0 0 0,0 1 0 0 0,3 9 0 0 0,2 4 0 0 0,3 3 0 0 0,14 40 0 0 0,-21-51 0 0 0,0 1 0 0 0,-1 0 0 0 0,-2 0 0 0 0,-1-4-64 0 0,0-6-273 0 0,0-2-138 0 0,0 0-33 0 0,0 0 66 0 0,0 0 220 0 0,0 0-164 0 0,0 0-102 0 0,0 0-22 0 0,0 0-2 0 0,-1-2 0 0 0,-9-14-847 0 0,4 2-3332 0 0,1 3-923 0 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33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10135 0 0,'0'0'231'0'0,"0"0"29"0"0,0 0 19 0 0,0 0 105 0 0,0 0 410 0 0,0 0 184 0 0,0 0 40 0 0,0 0 6 0 0,0 0 0 0 0,0 0 0 0 0,0 0 0 0 0,0 0-137 0 0,-1 2-583 0 0,-6 11-193 0 0,-46 102 1883 0 0,31-61-1994 0 0,-11 35 0 0 0,6-29 99 0 0,11-23 733 0 0,-2 2-1099 0 0,31-45-1178 0 0,13-10-1085 0 0,-11 2-2207 0 0,0-1-1063 0 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3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10135 0 0,'0'0'464'0'0,"0"0"-9"0"0,0 2-295 0 0,-1 7-3 0 0,0-7 569 0 0,2 1 244 0 0,-1 0-354 0 0,1 0-1 0 0,0 0 0 0 0,0 0 1 0 0,0 0-1 0 0,3 6 0 0 0,-3-7-103 0 0,1-1 0 0 0,4 1-13 0 0,1 1 1 0 0,-1-2-1 0 0,11 3 0 0 0,-10-2 64 0 0,-1-1-153 0 0,-1-1-1 0 0,0 0 1 0 0,1 0 0 0 0,9-1-1 0 0,-13 0 103 0 0,-2 1-68 0 0,2 3-289 0 0,-1-1-155 0 0,0 0 1 0 0,0 0 0 0 0,0 0-1 0 0,0 0 1 0 0,0 1 0 0 0,-1-1-1 0 0,1 0 1 0 0,-1 0 0 0 0,1 0-1 0 0,-1 1 1 0 0,0-1 0 0 0,0 0-1 0 0,0 0 1 0 0,0 1-1 0 0,-1-1 1 0 0,1 0 0 0 0,0 0-1 0 0,-1 1 1 0 0,0-1 0 0 0,1 0-1 0 0,-1 0 1 0 0,0 0 0 0 0,0 0-1 0 0,0 0 1 0 0,0 0 0 0 0,-2 2-1 0 0,-15 22 142 0 0,-32 35 1 0 0,37-45 503 0 0,6-8-370 0 0,3-4-156 0 0,0 1 0 0 0,1-1 0 0 0,0 1 0 0 0,0 0 1 0 0,0 0-1 0 0,-2 5 0 0 0,5-9-120 0 0,-1-1 0 0 0,1 1 0 0 0,0-1 0 0 0,0 1 0 0 0,0-1 0 0 0,0 1 0 0 0,-1 0 0 0 0,1-1 0 0 0,0 1 0 0 0,0-1 0 0 0,0 1 0 0 0,0 0 0 0 0,0-1 0 0 0,0 1 0 0 0,0-1 0 0 0,0 1 0 0 0,1-1 0 0 0,-1 1 0 0 0,0 0 0 0 0,0-1 0 0 0,0 1 0 0 0,1-1 0 0 0,-1 1 0 0 0,0-1 0 0 0,1 1 0 0 0,-1-1 0 0 0,0 1 0 0 0,1-1 0 0 0,-1 1 0 0 0,0-1 0 0 0,1 0 0 0 0,-1 1 0 0 0,1-1 0 0 0,-1 0 0 0 0,1 1 0 0 0,-1-1 0 0 0,1 0 0 0 0,-1 1 0 0 0,1-1 0 0 0,1 0 0 0 0,-2 1 0 0 0,1-1 0 0 0,0 1 0 0 0,0 0 0 0 0,0-1 0 0 0,0 1 0 0 0,0-1 0 0 0,0 1 0 0 0,0-1 0 0 0,0 1 0 0 0,0-1 0 0 0,0 1 0 0 0,0-1 0 0 0,0 0 0 0 0,0 0 0 0 0,0 0 0 0 0,0 0 0 0 0,0 1 0 0 0,0-1 0 0 0,0-1 0 0 0,0 1 0 0 0,0 0 0 0 0,0 0 0 0 0,2-1 0 0 0,1 1 0 0 0,55-2 0 0 0,-57 2 0 0 0,1 0 0 0 0,0 0 0 0 0,0 0 0 0 0,0 0 0 0 0,0 1 0 0 0,-1 0 0 0 0,1-1 0 0 0,0 1 0 0 0,-1 0 0 0 0,1 0 0 0 0,4 3 0 0 0,0-1-64 0 0,-5-2-273 0 0,-2-1-138 0 0,0 0-33 0 0,0 0-208 0 0,0 0-857 0 0,3-1-379 0 0,10-1-80 0 0,-10 2-15 0 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35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12 105 8287 0 0,'1'-16'826'0'0,"0"-22"98"0"0,-2 34 196 0 0,0 0 1 0 0,0 0-1 0 0,0 0 0 0 0,0 1 1 0 0,-3-7-1 0 0,3 9-608 0 0,1 1 0 0 0,-3-20 5280 0 0,3 19-5405 0 0,0 1 101 0 0,0 0 21 0 0,0 0-66 0 0,1 2-294 0 0,6 17-133 0 0,-5-11-16 0 0,2 3 0 0 0,-2 0 0 0 0,1-1 0 0 0,0 19 0 0 0,4 4 0 0 0,-3-17 0 0 0,23 118 1347 0 0,-11-47-646 0 0,-12-69-701 0 0,-2 1 0 0 0,0-1 0 0 0,-1 37 0 0 0,0-34 0 0 0,1 5 0 0 0,-7 43 0 0 0,4-42 0 0 0,-6 36 0 0 0,2-38 0 0 0,2 0 0 0 0,1 1 0 0 0,2 48 0 0 0,-1-14 0 0 0,-2-32 0 0 0,1-17 0 0 0,1 1 0 0 0,0 12 0 0 0,2-20 0 0 0,-3 15 0 0 0,-2 14 0 0 0,1 61 0 0 0,6-47 0 0 0,-2-9 0 0 0,-3 32 0 0 0,3-34 0 0 0,-1-23 0 0 0,-1 24 0 0 0,-1-18 0 0 0,2-17 0 0 0,0 16 0 0 0,2-1 0 0 0,-2 10 0 0 0,4 21 0 0 0,0-27 0 0 0,1-2 0 0 0,-3-6 0 0 0,1 7 0 0 0,-8 25 0 0 0,0-17 0 0 0,4-21 0 0 0,1-3 0 0 0,-1-1 0 0 0,1 0 0 0 0,0 0 0 0 0,1 0 0 0 0,-1 0 0 0 0,0 0 0 0 0,1 0 0 0 0,-1 0 0 0 0,2 3 0 0 0,12 54 0 0 0,-10-43 0 0 0,-2-8 0 0 0,-2 0 0 0 0,2 0 0 0 0,1-1 0 0 0,3 10 0 0 0,-6-15-153 0 0,-4-5-460 0 0,-5-11-2916 0 0,5 2-5000 0 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36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32 6447 0 0,'0'0'142'0'0,"0"0"22"0"0,0 0 13 0 0,0 0 55 0 0,0 0 181 0 0,0 0 78 0 0,0 0 18 0 0,0 0 3 0 0,0 0 0 0 0,0 0 0 0 0,0 0 0 0 0,0 0 68 0 0,0 0 286 0 0,0 0 124 0 0,0 0 30 0 0,0 0-65 0 0,0 0-290 0 0,0 0-121 0 0,0 0-28 0 0,0-1-4 0 0,11-14 453 0 0,-1-1 3081 0 0,-12 17-2677 0 0,-9 8-1501 0 0,3 0 132 0 0,0 0 0 0 0,1 1 0 0 0,0 0 0 0 0,1 0 0 0 0,0 1 0 0 0,0-1 0 0 0,-5 19 0 0 0,3-11 0 0 0,2 0 0 0 0,0 0 0 0 0,-5 35 0 0 0,9-41 0 0 0,1 0 0 0 0,1 0 0 0 0,0 0 0 0 0,0 0 0 0 0,1 1 0 0 0,1-1 0 0 0,3 14 0 0 0,-4-23 0 0 0,0 0 0 0 0,0 0 0 0 0,0 0 0 0 0,1 0 0 0 0,-1-1 0 0 0,1 1 0 0 0,-1 0 0 0 0,1-1 0 0 0,2 4 0 0 0,6 1 0 0 0,-8-7-2 0 0,1 1 0 0 0,-1-1 0 0 0,1 1 0 0 0,-1-1 0 0 0,1 0 0 0 0,-1 0 0 0 0,1 0 0 0 0,0 0 0 0 0,-1-1 0 0 0,1 1 0 0 0,-1-1 0 0 0,1 1 0 0 0,-1-1 0 0 0,1 0 0 0 0,-1 0 0 0 0,0 0 0 0 0,1 0 0 0 0,2-2 0 0 0,5-4 162 0 0,0 1 0 0 0,13-14 1 0 0,-17 14-85 0 0,0 0 1 0 0,0 0-1 0 0,-1-1 1 0 0,0 0-1 0 0,-1 0 0 0 0,0-1 1 0 0,0 1-1 0 0,0-1 1 0 0,-1 0-1 0 0,0 0 1 0 0,0 0-1 0 0,-1 0 1 0 0,0-1-1 0 0,-1 1 0 0 0,0 0 1 0 0,0-1-1 0 0,-1 1 1 0 0,0-1-1 0 0,0 1 1 0 0,-2-11-1 0 0,0 9-87 0 0,1-1 1 0 0,0 0-1 0 0,1 0 0 0 0,0 0 1 0 0,4-20-1 0 0,-4 30-397 0 0,3-13-88 0 0,-2 10-2670 0 0,1 2-3358 0 0,-2 2 86 0 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37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13823 0 0,'0'0'315'0'0,"0"-2"45"0"0,0-48 2305 0 0,0 48-1651 0 0,0 2-61 0 0,0-1-288 0 0,0-17 395 0 0,0 17-548 0 0,0 1 0 0 0,0-1-414 0 0,0 0-1 0 0,0 1 0 0 0,0-1 1 0 0,0 1-1 0 0,0-1 1 0 0,1 1-1 0 0,-1-1 0 0 0,0 1 1 0 0,0-1-1 0 0,0 1 1 0 0,1-1-1 0 0,-1 1 1 0 0,0-1-1 0 0,1 1 0 0 0,-1-1 1 0 0,7-3-457 0 0,1 0-680 0 0,-1-1-5139 0 0,5-5 4131 0 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37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11975 0 0,'0'0'547'0'0,"0"0"-11"0"0,0 0-271 0 0,0 0 133 0 0,0 0 91 0 0,1 0 20 0 0,13-2 208 0 0,-1 0 0 0 0,0 0 0 0 0,0-1 0 0 0,0-1 0 0 0,0-1 0 0 0,0 1 0 0 0,14-9 0 0 0,15-5 299 0 0,-40 17-1134 0 0,12-5 587 0 0,-14 6-415 0 0,0 0 1 0 0,1 0-1 0 0,-1-1 0 0 0,0 1 0 0 0,1 0 0 0 0,-1 0 1 0 0,0 0-1 0 0,1 0 0 0 0,-1 0 0 0 0,0 0 1 0 0,1 0-1 0 0,-1 0 0 0 0,0 0 0 0 0,1 0 1 0 0,-1 0-1 0 0,0 0 0 0 0,1 0 0 0 0,-1 0 0 0 0,0 0 1 0 0,1 0-1 0 0,-1 0 0 0 0,0 0 0 0 0,1 0 1 0 0,-1 0-1 0 0,0 1 0 0 0,1-1 0 0 0,-1 0 0 0 0,0 0 1 0 0,0 0-1 0 0,1 1 0 0 0,0 2-53 0 0,0 0 0 0 0,0 1 0 0 0,-1-1-1 0 0,1 0 1 0 0,-1 1 0 0 0,0-1 0 0 0,0 1 0 0 0,0-1 0 0 0,-1 0-1 0 0,1 1 1 0 0,-1-1 0 0 0,1 0 0 0 0,-1 1 0 0 0,0-1 0 0 0,0 0-1 0 0,-1 0 1 0 0,-3 6 0 0 0,-2 8 0 0 0,-17 74-1 0 0,7-24 0 0 0,11-42 0 0 0,2 0 0 0 0,-3 48 0 0 0,7-61 0 0 0,2-6 0 0 0,1-9 0 0 0,2-6 0 0 0,-5 9 0 0 0,1-4 0 0 0,1 0 0 0 0,-1 0 0 0 0,-1 0 0 0 0,1 0 0 0 0,-1 0 0 0 0,1 0 0 0 0,-1 0 0 0 0,0 0 0 0 0,0 0 0 0 0,-1 0 0 0 0,0 0 0 0 0,1 0 0 0 0,-1 0 0 0 0,-2-4 0 0 0,2 3 0 0 0,-1-1 0 0 0,0 1 0 0 0,-1 0 0 0 0,1 0 0 0 0,-1 0 0 0 0,0 0 0 0 0,0 1 0 0 0,-1-1 0 0 0,-6-6 0 0 0,0 5 0 0 0,6 7 0 0 0,3 0 0 0 0,0-1 0 0 0,-1 0 0 0 0,0 0 0 0 0,-1 0 0 0 0,1 1 0 0 0,0-1 0 0 0,-1 1 0 0 0,1-1 0 0 0,0 1 0 0 0,0 0 0 0 0,0 0 0 0 0,-1 0 0 0 0,1 0 0 0 0,-3 2 0 0 0,5-3 0 0 0,0 0 0 0 0,0 0 0 0 0,0 0 0 0 0,0 0 0 0 0,-1 0 0 0 0,1 0 0 0 0,0 0 0 0 0,0 1 0 0 0,0-1 0 0 0,0 0 0 0 0,-1 0 0 0 0,1 0 0 0 0,0 0 0 0 0,0 0 0 0 0,0 0 0 0 0,0 0 0 0 0,0 0 0 0 0,-1 1 0 0 0,1-1 0 0 0,0 0 0 0 0,0 0 0 0 0,0 0 0 0 0,0 0 0 0 0,0 1 0 0 0,0-1 0 0 0,0 0 0 0 0,0 0 0 0 0,0 0 0 0 0,0 0 0 0 0,0 1 0 0 0,0-1 0 0 0,0 0 0 0 0,0 0 0 0 0,0 0 0 0 0,0 0 0 0 0,0 1 0 0 0,0-1 0 0 0,0 0 0 0 0,0 0 0 0 0,0 0 0 0 0,0 0 0 0 0,0 1 0 0 0,0-1 0 0 0,0 0 0 0 0,0 0 0 0 0,0 0 0 0 0,0 0 0 0 0,0 1 0 0 0,0-1 0 0 0,1 0 0 0 0,-1 0 0 0 0,0 0 0 0 0,0 0 0 0 0,0 0 0 0 0,0 1 0 0 0,0-1 0 0 0,0 0 0 0 0,1 0 0 0 0,-1 0 0 0 0,6 2 0 0 0,0-1 12 0 0,0-1 0 0 0,1 1 0 0 0,-1-1 0 0 0,0 0 0 0 0,0-1 0 0 0,1 0 0 0 0,-1 0 0 0 0,0 0 0 0 0,0-1 0 0 0,0 1 0 0 0,0-2 0 0 0,7-2 0 0 0,0-2-399 0 0,-1 1-1 0 0,1-2 0 0 0,-2 0 0 0 0,15-12 0 0 0,-19 14-1592 0 0,-1 0-1 0 0,1 0 1 0 0,8-14-1 0 0,-13 17-66 0 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38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31 10135 0 0,'0'0'231'0'0,"2"-9"546"0"0,1 4-583 0 0,-3 4 552 0 0,18-10 2870 0 0,-17 9-2857 0 0,1 0-953 0 0,-5 8 7449 0 0,-54 89-6812 0 0,54-90-207 0 0,2-4-156 0 0,0 1 1 0 0,0-1 0 0 0,0 1-1 0 0,0-1 1 0 0,1 1-1 0 0,-1 0 1 0 0,0 0-1 0 0,1-1 1 0 0,0 1-1 0 0,-1 0 1 0 0,1 0-1 0 0,0-1 1 0 0,0 1-1 0 0,0 0 1 0 0,0 0 0 0 0,0 3-1 0 0,1-3-80 0 0,-1 0 0 0 0,0-1 0 0 0,0 1 0 0 0,1 0 0 0 0,-1-1 0 0 0,1 1 0 0 0,0 0 0 0 0,-1-1 0 0 0,1 1 0 0 0,0-1 0 0 0,0 1 0 0 0,0-1 0 0 0,0 1 0 0 0,0-1 0 0 0,0 0 0 0 0,0 1 0 0 0,1-1 0 0 0,-1 0 0 0 0,0 0 0 0 0,1 0 0 0 0,-1 0 0 0 0,1 0 0 0 0,-1 0 0 0 0,3 0 0 0 0,4 4 0 0 0,14 6 0 0 0,-18-9 0 0 0,0-1 0 0 0,0 1 0 0 0,0 0 0 0 0,0 1 0 0 0,0-1 0 0 0,0 1 0 0 0,-1-1 0 0 0,1 1 0 0 0,3 4 0 0 0,-4-5 0 0 0,-2-1 0 0 0,0 0 0 0 0,0 0 0 0 0,0 0 0 0 0,0 0 0 0 0,0 0 0 0 0,0 0 0 0 0,0 0 0 0 0,-1 0 0 0 0,1 0 0 0 0,0 0 0 0 0,-1 1 0 0 0,1-1 0 0 0,0 3 0 0 0,3 4 0 0 0,-1 0 0 0 0,1 0 0 0 0,-2 1 0 0 0,1-1 0 0 0,-1 1 0 0 0,-1 0 0 0 0,1 10 0 0 0,-1-16 0 0 0,-1-1 0 0 0,0 0 0 0 0,0 0 0 0 0,0 0 0 0 0,0 0 0 0 0,-1 1 0 0 0,1-1 0 0 0,0 0 0 0 0,-1 0 0 0 0,1 0 0 0 0,-1 0 0 0 0,0 0 0 0 0,0 0 0 0 0,0 0 0 0 0,0 0 0 0 0,0 0 0 0 0,0-1 0 0 0,-1 1 0 0 0,1 0 0 0 0,0 0 0 0 0,-1-1 0 0 0,1 1 0 0 0,-1-1 0 0 0,-2 2 0 0 0,-3 3 0 0 0,2-1 0 0 0,3-2 0 0 0,-1 0 0 0 0,1-1 0 0 0,-1 1 0 0 0,0-1 0 0 0,1 0 0 0 0,-1 0 0 0 0,0 0 0 0 0,0 0 0 0 0,-1 0 0 0 0,1-1 0 0 0,0 1 0 0 0,0-1 0 0 0,-7 2 0 0 0,-16 6 0 0 0,16-5 0 0 0,3-3 0 0 0,-3-4 0 0 0,9 3 0 0 0,0-1 0 0 0,-1 1 0 0 0,1 0 0 0 0,0-1 0 0 0,0 1 0 0 0,0-1 0 0 0,0 1 0 0 0,0-1 0 0 0,0 0 0 0 0,1 1 0 0 0,-1-1 0 0 0,-1-1 0 0 0,0-4 0 0 0,3 1 0 0 0,1 1 0 0 0,0 0 0 0 0,0 0 0 0 0,4-7 0 0 0,5-9 0 0 0,-6 11 0 0 0,1 0 0 0 0,0 0 0 0 0,0 0 0 0 0,1 1 0 0 0,0 0 0 0 0,8-8 0 0 0,17-19 0 0 0,-17 17 158 0 0,22-32 967 0 0,-34 45-1030 0 0,1-1 1 0 0,-2 1 0 0 0,1-1-1 0 0,0 0 1 0 0,-1 0 0 0 0,0 0-1 0 0,1-8 1 0 0,-2 12-148 0 0,-1 0 1 0 0,0 1-1 0 0,0-1 0 0 0,0 1 1 0 0,0-1-1 0 0,0 0 0 0 0,-1 1 1 0 0,1-1-1 0 0,0 1 0 0 0,-1-1 1 0 0,1 0-1 0 0,-1 1 0 0 0,0-1 1 0 0,1 1-1 0 0,-1 0 0 0 0,0-1 1 0 0,0 1-1 0 0,0 0 0 0 0,0-1 1 0 0,0 1-1 0 0,0 0 1 0 0,0 0-1 0 0,0 0 0 0 0,-1 0 1 0 0,1 0-1 0 0,0 0 0 0 0,-1 0 1 0 0,1 0-1 0 0,-1 1 0 0 0,-2-2 1 0 0,-5-1-537 0 0,0 0 0 0 0,0 1 0 0 0,0 0 0 0 0,-13-1 1 0 0,0-1-498 0 0,16 2-947 0 0,-9-3-15 0 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42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6447 0 0,'0'0'142'0'0,"0"0"22"0"0,0 0 13 0 0,0 0 123 0 0,0 0 468 0 0,0 0 205 0 0,0 0 41 0 0,1-2-61 0 0,21-22 3491 0 0,-21 23-4056 0 0,-1 1 100 0 0,0 0 21 0 0,0 0-492 0 0,0-1-1 0 0,0 1 0 0 0,0 0 1 0 0,0 0-1 0 0,0 0 1 0 0,0-1-1 0 0,0 1 0 0 0,0 0 1 0 0,0 0-1 0 0,0 0 1 0 0,0 0-1 0 0,0-1 0 0 0,0 1 1 0 0,0 0-1 0 0,0 0 1 0 0,0 0-1 0 0,0 0 0 0 0,0-1 1 0 0,0 1-1 0 0,0 0 1 0 0,0 0-1 0 0,0 0 0 0 0,0 0 1 0 0,1-1-1 0 0,-1 1 0 0 0,0 0 1 0 0,0 0-1 0 0,0 0 1 0 0,0 0-1 0 0,0 0 0 0 0,1 0 1 0 0,-1 0-1 0 0,0-1 1 0 0,0 1-1 0 0,4-3-33 0 0,-1-10 140 0 0,-2-1 322 0 0,1-17 3206 0 0,-1 29-3280 0 0,-2 2-232 0 0,1-3 446 0 0,9-13 280 0 0,-6 8-777 0 0,-3 7 283 0 0,0 1 117 0 0,0 0 21 0 0,0 0-66 0 0,1 2-294 0 0,-1-1-147 0 0,4 14 16 0 0,-6-10-20 0 0,4 24 0 0 0,1 0 2 0 0,5 12 0 0 0,-3 1 588 0 0,4 36 872 0 0,-8-68-1460 0 0,0 0 0 0 0,0 0 0 0 0,4 10 0 0 0,-4-13 0 0 0,1 0 0 0 0,-1 0 0 0 0,-1 1 0 0 0,1-1 0 0 0,-1 0 0 0 0,0 0 0 0 0,-2 8 0 0 0,1 27 0 0 0,3 44 0 0 0,1 24 0 0 0,-3-59 0 0 0,1 54 0 0 0,-1-55 0 0 0,0-11 0 0 0,-5 36 0 0 0,5-36 0 0 0,0-9 0 0 0,3-4 0 0 0,-3 6 0 0 0,1 51 0 0 0,0-74 0 0 0,-4 30 0 0 0,1 1 0 0 0,-1 33 0 0 0,3-33 0 0 0,0-27 0 0 0,0 0 0 0 0,3 14 0 0 0,-2-25 0 0 0,-1 0 0 0 0,1 0 0 0 0,-1 0 0 0 0,0 0 0 0 0,0 1 0 0 0,0-1 0 0 0,0 0 0 0 0,0 0 0 0 0,-1 3 0 0 0,-2 21 0 0 0,-1 18 0 0 0,4-33 0 0 0,-2 20 0 0 0,-2-8 0 0 0,3-21 0 0 0,1 1 0 0 0,-1-1 0 0 0,1 1 0 0 0,0-1 0 0 0,0 1 0 0 0,0 0 0 0 0,0-1 0 0 0,1 1 0 0 0,0 3 0 0 0,3 25 0 0 0,-2-18 0 0 0,1 1 0 0 0,-1-1 0 0 0,0 21 0 0 0,-1-15 0 0 0,-1 2 0 0 0,1 14 0 0 0,2-24 0 0 0,-2-1 0 0 0,-4 10 0 0 0,2-16 0 0 0,2 7 0 0 0,2 11 0 0 0,0 4-133 0 0,-3-24-563 0 0,-13-8-2223 0 0,1 1-3069 0 0,2 0-1724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5:14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 1839 0 0,'0'0'83'0'0,"0"0"312"0"0,0 0 1267 0 0,0 0 554 0 0,0 0 110 0 0,0 0-161 0 0,0 0-745 0 0,0 0-332 0 0,0 0-61 0 0,-2 1-35 0 0,1 0-475 0 0,-1 1 0 0 0,1 0 0 0 0,-1 0 0 0 0,1-1 0 0 0,-1 1 0 0 0,1 0 0 0 0,0 0 0 0 0,0 0 1 0 0,0 0-1 0 0,0 0 0 0 0,1 1 0 0 0,-1-1 0 0 0,0 4 0 0 0,-3 34 724 0 0,2-6-412 0 0,-5 1-681 0 0,-1 0 1 0 0,-1-1 0 0 0,-24 55-1 0 0,32-88-147 0 0,-1 5 6 0 0,0 1-1 0 0,-1-1 0 0 0,0 0 0 0 0,-1-1 0 0 0,1 1 0 0 0,-1 0 0 0 0,0-1 1 0 0,0 0-1 0 0,-1 0 0 0 0,1 0 0 0 0,-10 6 0 0 0,-7 2-6 0 0,15-10 0 0 0,1 0 0 0 0,-1-1 0 0 0,1 0 0 0 0,-1 0 0 0 0,0-1 0 0 0,0 0 0 0 0,0 0 0 0 0,0 0 0 0 0,-10-1 0 0 0,12 1 0 0 0,1-2 0 0 0,-1 1 0 0 0,1 0 0 0 0,-1-1 0 0 0,1 1 0 0 0,-1-1 0 0 0,1 0 0 0 0,0 0 0 0 0,-1 0 0 0 0,1-1 0 0 0,0 1 0 0 0,0-1 0 0 0,0 0 0 0 0,0 0 0 0 0,0 0 0 0 0,0 0 0 0 0,-4-5 0 0 0,6 6 0 0 0,0 1 0 0 0,1-1 0 0 0,-1 1 0 0 0,1-1 0 0 0,-1 0 0 0 0,0 1 0 0 0,1-1 0 0 0,-1 0 0 0 0,1 1 0 0 0,0-1 0 0 0,-1 0 0 0 0,1 0 0 0 0,0 0 0 0 0,-1 1 0 0 0,1-1 0 0 0,0 0-1 0 0,0 0 1 0 0,0 0 0 0 0,-1-1 0 0 0,1-1 12 0 0,-3-7 23 0 0,2 1-17 0 0,2-5-7 0 0,-1 12 47 0 0,1-1-22 0 0,-1 1-1 0 0,1 0 0 0 0,0 0 1 0 0,0 0-1 0 0,-1-1 0 0 0,2 1 1 0 0,1-3-1 0 0,-2 3 62 0 0,10-6 118 0 0,-6 5-150 0 0,1 0 0 0 0,-1 1 0 0 0,1-1 0 0 0,0 1 0 0 0,-1 0 1 0 0,1 1-1 0 0,0-1 0 0 0,0 1 0 0 0,0 0 0 0 0,1 1 0 0 0,-1-1 0 0 0,0 1 0 0 0,0 0 0 0 0,12 3 0 0 0,-14-3-53 0 0,0 1 0 0 0,1 0 1 0 0,-1 0-1 0 0,0 1 0 0 0,-1-1 0 0 0,1 1 0 0 0,0 0 0 0 0,0 0 1 0 0,-1 0-1 0 0,1 0 0 0 0,-1 1 0 0 0,1-1 0 0 0,-1 1 0 0 0,0 0 0 0 0,4 5 1 0 0,8 7 16 0 0,-6-8-16 0 0,-4-3 0 0 0,1 1 0 0 0,-2-1-1 0 0,9 10 1 0 0,14 14-13 0 0,-13-13 41 0 0,1-5-43 0 0,-14-9-126 0 0,-1-1-32 0 0,0 0-7 0 0,0 0-122 0 0,0 0-511 0 0,0 0-227 0 0,-1-1-1453 0 0,-6-3-5652 0 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43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43 8287 0 0,'0'0'191'0'0,"0"0"26"0"0,0 0 9 0 0,-2 0-34 0 0,-36-15 3681 0 0,37 14-3208 0 0,0 1-509 0 0,0 0 0 0 0,0 0 0 0 0,0 0 0 0 0,1-1 0 0 0,-1 1 0 0 0,0 0 0 0 0,0-1 1 0 0,0 1-1 0 0,1-1 0 0 0,-1 1 0 0 0,0-1 0 0 0,1 1 0 0 0,-1-1 0 0 0,0 1 0 0 0,1-1 0 0 0,-1 0 0 0 0,0 0 0 0 0,1 0-45 0 0,0 1 0 0 0,0 0 0 0 0,0-1 1 0 0,0 1-1 0 0,-1 0 0 0 0,1 0 0 0 0,0-1 0 0 0,0 1 0 0 0,0 0 1 0 0,0-1-1 0 0,0 1 0 0 0,0 0 0 0 0,1-1 0 0 0,-1 1 1 0 0,0 0-1 0 0,0 0 0 0 0,0-1 0 0 0,0 1 0 0 0,0 0 0 0 0,0-1 1 0 0,0 1-1 0 0,1 0 0 0 0,-1 0 0 0 0,0-1 0 0 0,0 1 1 0 0,0 0-1 0 0,1 0 0 0 0,-1 0 0 0 0,0-1 0 0 0,0 1 0 0 0,1 0 1 0 0,-1 0-1 0 0,0 0 0 0 0,1-1 0 0 0,1 0 401 0 0,0 0-69 0 0,15-6-258 0 0,-14 8-133 0 0,-1-2 319 0 0,-1 1 117 0 0,2 0-296 0 0,7 2 646 0 0,9 14-751 0 0,-14-10 103 0 0,0 1 1 0 0,0 0-1 0 0,0 0 0 0 0,-1 0 0 0 0,0 1 0 0 0,5 14 1 0 0,-4-10 167 0 0,12 21 0 0 0,-8-17-358 0 0,-1 1 0 0 0,8 20 0 0 0,-10-21 0 0 0,0-2 0 0 0,1 1 0 0 0,15 23 0 0 0,-19-36 0 0 0,-1 1 0 0 0,-1 0 0 0 0,1 0 0 0 0,0-1 0 0 0,-1 1 0 0 0,1 0 0 0 0,-1 1 0 0 0,0-1 0 0 0,1 5 0 0 0,1 7 0 0 0,-1-12 0 0 0,0-1 0 0 0,-1-1 0 0 0,0 0 0 0 0,1 1 0 0 0,-1-1 0 0 0,0 1 0 0 0,0-1 0 0 0,0 1 0 0 0,0 0 0 0 0,0 1 0 0 0,-1-2-13 0 0,1-1-1 0 0,-1 1 1 0 0,0-1-1 0 0,0 1 1 0 0,1-1-1 0 0,-1 1 0 0 0,0-1 1 0 0,1 1-1 0 0,-1-1 1 0 0,1 0-1 0 0,-1 1 1 0 0,0-1-1 0 0,1 0 1 0 0,-1 1-1 0 0,1-1 1 0 0,-1 0-1 0 0,1 1 1 0 0,0-1-1 0 0,6-3-566 0 0,-7 2 504 0 0,1 1 0 0 0,0-1-1 0 0,-1 0 1 0 0,1 0 0 0 0,-1 0 0 0 0,0 0 0 0 0,1 1 0 0 0,-1-1 0 0 0,0 0 0 0 0,1 0 0 0 0,-1 0 0 0 0,0-2-1 0 0,-1-1 7 0 0,0 1 0 0 0,0-1 0 0 0,0 0 0 0 0,1 0 0 0 0,-1 0 0 0 0,1 1 0 0 0,0-8 0 0 0,-1-8-1371 0 0,0 16 700 0 0,0-1 1 0 0,0 0-1 0 0,-1 1 0 0 0,0-1 0 0 0,-3-4 1 0 0,-3-8-1332 0 0,3 3 536 0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44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6 10135 0 0,'0'0'231'0'0,"0"0"29"0"0,0 0 19 0 0,2 0-41 0 0,9 1-44 0 0,-10-1 196 0 0,1 0 0 0 0,0 0 1 0 0,-1 0-1 0 0,1 0 0 0 0,-1 0 1 0 0,1-1-1 0 0,-1 1 0 0 0,1-1 1 0 0,-1 1-1 0 0,3-2 0 0 0,3 0 5279 0 0,-7 4-5514 0 0,1-1-140 0 0,-1 0 0 0 0,0 0-1 0 0,0 0 1 0 0,0-1 0 0 0,0 1 0 0 0,0 0 0 0 0,0 0 0 0 0,0 0 0 0 0,0 0-1 0 0,0 0 1 0 0,0 0 0 0 0,-1 0 0 0 0,1 0 0 0 0,0-1 0 0 0,0 1-1 0 0,-1 0 1 0 0,1 0 0 0 0,-1 0 0 0 0,1-1 0 0 0,-1 1 0 0 0,1 0 0 0 0,-2 1-1 0 0,0 0 105 0 0,-13 21 282 0 0,-1 0 0 0 0,-1-2 1 0 0,-19 21-1 0 0,-45 54-401 0 0,66-79 0 0 0,11-13 0 0 0,0-1 0 0 0,1 1 0 0 0,0 0 0 0 0,0 0 0 0 0,0 0 0 0 0,0 1 0 0 0,1-1 0 0 0,0 1 0 0 0,-1-1 0 0 0,-1 9 0 0 0,-5 7-64 0 0,23-23-748 0 0,35-26-2142 0 0,-38 21 1944 0 0,-7 5 166 0 0,1-1 0 0 0,-1 0 0 0 0,6-7 0 0 0,3-3-1932 0 0,-10 12-2000 0 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44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10135 0 0,'0'0'464'0'0,"0"0"-9"0"0,0 0-155 0 0,0 0 443 0 0,0 0 227 0 0,0 0 44 0 0,-1 3-61 0 0,-5 7-288 0 0,5-7-121 0 0,1-3-28 0 0,-1 1-238 0 0,0 0-1 0 0,0 0 1 0 0,0 0 0 0 0,0 0-1 0 0,0 0 1 0 0,-1-1-1 0 0,1 1 1 0 0,0 0-1 0 0,0 0 1 0 0,-1-1-1 0 0,-1 1 1 0 0,0 1 2651 0 0,14-3-2446 0 0,-4 0-480 0 0,1 0 1 0 0,0 1-1 0 0,0 0 1 0 0,15 1-1 0 0,-18 0 60 0 0,1-1 1 0 0,0-1-1 0 0,-1 1 0 0 0,1-1 0 0 0,-1 0 1 0 0,8-2-1 0 0,-12 3-17 0 0,1 0 0 0 0,-1 0 0 0 0,1 0 0 0 0,-1 0-1 0 0,1 0 1 0 0,-1 0 0 0 0,1 0 0 0 0,-1 0 0 0 0,1 1 0 0 0,-1-1 0 0 0,1 0 0 0 0,-1 1 0 0 0,1 0 0 0 0,-1-1 0 0 0,0 1 0 0 0,1 0 0 0 0,-1 0 0 0 0,0-1 0 0 0,2 3-1 0 0,0-1 32 0 0,-1 0-1 0 0,0 0 0 0 0,-1 0 1 0 0,1 0-1 0 0,0 0 0 0 0,-1 0 1 0 0,1 1-1 0 0,1 2 0 0 0,1 9-76 0 0,-4-11 0 0 0,0 0 0 0 0,0-1 0 0 0,0 1 0 0 0,-1 0 0 0 0,1 0 0 0 0,-1 0 0 0 0,1 0 0 0 0,-1-1 0 0 0,0 1 0 0 0,0 0 0 0 0,0-1 0 0 0,-1 1 0 0 0,1-1 0 0 0,0 1 0 0 0,-1-1 0 0 0,0 1 0 0 0,0-1 0 0 0,-2 3 0 0 0,-2 1 0 0 0,-1-1 0 0 0,1 0 0 0 0,-1 0 0 0 0,0 0 0 0 0,-1-1 0 0 0,-12 6 0 0 0,9-5 0 0 0,7-3 0 0 0,7-4 0 0 0,9-6 0 0 0,-4-2 0 0 0,2 5 0 0 0,3 0 0 0 0,0 6 0 0 0,-1 5 0 0 0,-2 3 0 0 0,-7-4 0 0 0,0 0 0 0 0,0 1 0 0 0,-1-1 0 0 0,1 1 0 0 0,-1 0 0 0 0,0-1 0 0 0,-1 1 0 0 0,2 7 0 0 0,-1 11 0 0 0,-3-20 0 0 0,-2 14 0 0 0,1-14 0 0 0,0 0 0 0 0,0 1 0 0 0,1-3 0 0 0,1-1 0 0 0,-1 1 0 0 0,0 0 0 0 0,0-1 0 0 0,0 1 0 0 0,0-1 0 0 0,0 1 0 0 0,0-1 0 0 0,0 1 0 0 0,0-1 0 0 0,0 0 0 0 0,-1 0 0 0 0,1 0 0 0 0,-1 0 0 0 0,1 0 0 0 0,-3 2 0 0 0,-2 0 0 0 0,0 1 0 0 0,0-1 0 0 0,0 0 0 0 0,-1-1 0 0 0,1 1 0 0 0,-1-1 0 0 0,1-1 0 0 0,-1 1 0 0 0,0-1 0 0 0,0 0 0 0 0,0-1 0 0 0,0 1 0 0 0,-8-2 0 0 0,-31-14-829 0 0,46 15 704 0 0,-1-1-1 0 0,1 1 1 0 0,-1 0 0 0 0,1-1-1 0 0,-1 1 1 0 0,1 0 0 0 0,-1-1 0 0 0,1 1-1 0 0,0-1 1 0 0,-1 1 0 0 0,1-1 0 0 0,0 1-1 0 0,-1-1 1 0 0,1 1 0 0 0,0-1-1 0 0,0 1 1 0 0,-1-1 0 0 0,1 1 0 0 0,0-2-1 0 0,-1 1-697 0 0,-4-8-7027 0 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47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34 8287 0 0,'0'0'382'0'0,"0"0"-8"0"0,0 0-170 0 0,0 0 176 0 0,0 0 107 0 0,1-2 22 0 0,4-4 71 0 0,-4 4 286 0 0,-1 2 124 0 0,0 0 30 0 0,0-2-133 0 0,0-8-508 0 0,0 8 37 0 0,0 2 80 0 0,0 0 14 0 0,0 0 2 0 0,0 0 0 0 0,0 0 0 0 0,0 0 0 0 0,0 0-69 0 0,0 0-222 0 0,0 0 166 0 0,0 0 101 0 0,0 0 21 0 0,0 0-66 0 0,-1 2-222 0 0,-6 36 1755 0 0,6-36-1972 0 0,-2 14 8 0 0,0 8-12 0 0,3-17 0 0 0,0 31 0 0 0,0-35 0 0 0,0 36 0 0 0,0-25 0 0 0,0 0 0 0 0,0 0 0 0 0,2-1 0 0 0,0 1 0 0 0,0 0 0 0 0,5 15 0 0 0,-1-16 0 0 0,5-3 0 0 0,5 1 0 0 0,-10-12 0 0 0,-4 0 0 0 0,17-1 0 0 0,-14-1 0 0 0,-1 0 0 0 0,2 0 0 0 0,-1-1 0 0 0,1 0 0 0 0,-1 0 0 0 0,1-1 0 0 0,-1 1 0 0 0,-1-1 0 0 0,1 0 0 0 0,-1-1 0 0 0,0 1 0 0 0,0-1 0 0 0,0 0 0 0 0,5-11 0 0 0,1-6 0 0 0,-1 0 0 0 0,6-26 0 0 0,-13 40 0 0 0,-1 0 0 0 0,0 0 0 0 0,-1 0 0 0 0,0 0 0 0 0,-1 0 0 0 0,1 0 0 0 0,-2 0 0 0 0,1 0 0 0 0,-1 0 0 0 0,-1 0 0 0 0,-3-9 0 0 0,2 4-4 0 0,2 10 15 0 0,-6-5-151 0 0,6 7-556 0 0,2 2-257 0 0,0 0-831 0 0,-1 2-3260 0 0,-7 4-1394 0 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47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13823 0 0,'1'-11'1388'0'0,"3"-10"-1193"0"0,-3 16 292 0 0,0-1 0 0 0,1 1 0 0 0,-1 0 0 0 0,1 0 0 0 0,0 0 0 0 0,4-6 0 0 0,-5 9-44 0 0,1 1-294 0 0,4-5-266 0 0,-4 5-579 0 0,6-6-2223 0 0,-7 6-2877 0 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48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89 11975 0 0,'0'0'267'0'0,"0"0"42"0"0,0 0 17 0 0,0 0-28 0 0,-1 0-196 0 0,-4 1 47 0 0,3 0 571 0 0,2-1 249 0 0,0 0 45 0 0,0 0-61 0 0,0 0-288 0 0,0 0-121 0 0,0 0-28 0 0,0 0-72 0 0,0 0-217 0 0,0 0 161 0 0,2 2 100 0 0,4 3-320 0 0,3 12 665 0 0,6 16-717 0 0,-10-21 339 0 0,-1 1 1 0 0,4 18-1 0 0,-3-12-208 0 0,-5-16-697 0 0,0-3-50 0 0,2 2 59 0 0,9 8 265 0 0,-5-9 198 0 0,-4-2-34 0 0,11 1 12 0 0,-1-3 0 0 0,4-7 0 0 0,6-17 0 0 0,-15 15-498 0 0,1 0 0 0 0,-1-1-1 0 0,-1 0 1 0 0,0 0 0 0 0,-1 0 0 0 0,5-20-1 0 0,-9 30 337 0 0,0 2 135 0 0,-1 0 0 0 0,1 0 0 0 0,-1 0 0 0 0,1 0 0 0 0,-1 0 1 0 0,0 0-1 0 0,0 0 0 0 0,0 0 0 0 0,1 0 0 0 0,-1 0 0 0 0,0 0 1 0 0,0 0-1 0 0,0-1 0 0 0,-1 1 0 0 0,1-1 0 0 0,-6-41-1026 0 0,3 25 477 0 0,3 17 626 0 0,0 1 0 0 0,0 0 1 0 0,0 0-1 0 0,0-1 0 0 0,0 1 0 0 0,0 0 0 0 0,0 0 1 0 0,0-1-1 0 0,0 1 0 0 0,-1 0 0 0 0,1 0 0 0 0,0-1 1 0 0,0 1-1 0 0,0 0 0 0 0,0 0 0 0 0,0 0 0 0 0,-1-1 1 0 0,1 1-1 0 0,0 0 0 0 0,0 0 0 0 0,0 0 1 0 0,-1-1-1 0 0,1 1 0 0 0,0 0 0 0 0,0 0 0 0 0,-1 0 1 0 0,1 0-1 0 0,0 0 0 0 0,0 0 0 0 0,-1 0 0 0 0,1 0 1 0 0,0 0-1 0 0,0 0 0 0 0,-1-1 0 0 0,1 1 0 0 0,0 0 1 0 0,-1 1-1 0 0,-11 4 1113 0 0,10-4-1012 0 0,1 0 0 0 0,-1 0 0 0 0,1 0 0 0 0,0 1 0 0 0,0-1 0 0 0,0 0 0 0 0,-1 1 0 0 0,1-1 1 0 0,0 0-1 0 0,0 1 0 0 0,1-1 0 0 0,-1 1 0 0 0,0 0 0 0 0,0-1 0 0 0,0 3 0 0 0,1-1-131 0 0,0-1 0 0 0,-1 0 0 0 0,1 0 0 0 0,-1 1 0 0 0,1-1 0 0 0,-3 4 0 0 0,-3 16 448 0 0,3 53 1223 0 0,2-46-1734 0 0,-4 42 0 0 0,-10 72 43 0 0,15-138-2 0 0,-4 16-60 0 0,4-20-86 0 0,0-1 0 0 0,-1 1 0 0 0,1-1 0 0 0,0 0 1 0 0,0 1-1 0 0,0-1 0 0 0,0 1 0 0 0,-1-1 0 0 0,1 1 0 0 0,0-1 0 0 0,0 0 0 0 0,0 1 0 0 0,0-1 0 0 0,0 1 0 0 0,0-1 0 0 0,0 1 0 0 0,0-1 0 0 0,1 1 1 0 0,-1-1-1 0 0,0 0 0 0 0,0 1 0 0 0,0-1 0 0 0,0 1 0 0 0,1-1 0 0 0,-1 0 0 0 0,0 1 0 0 0,0-1 0 0 0,1 1 0 0 0,-1-1 0 0 0,1 1 0 0 0,9-5-5298 0 0,0-3-354 0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48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10135 0 0,'0'0'464'0'0,"0"0"-9"0"0,0 0-155 0 0,0 0 443 0 0,0 0 227 0 0,0 0 44 0 0,0 0-61 0 0,0 0-288 0 0,0 0-121 0 0,0 0-28 0 0,0 0-4 0 0,0 0 0 0 0,0 0 0 0 0,0 0 0 0 0,0 0 0 0 0,0 0 0 0 0,0 0 0 0 0,0 0 0 0 0,0 0-68 0 0,-1 2-289 0 0,-5 6-138 0 0,-6 5-17 0 0,7-5 0 0 0,-3 8 0 0 0,-7 22 0 0 0,12-34 0 0 0,-5 18 0 0 0,4-3 0 0 0,5-14 0 0 0,0-1 0 0 0,2 9 0 0 0,12 19 0 0 0,-7-21 0 0 0,20 15 0 0 0,-6-9 0 0 0,-14-7 0 0 0,-5-6 0 0 0,0 0 0 0 0,2 16 0 0 0,-4-16 0 0 0,-1 0 0 0 0,1 1 0 0 0,-1-1 0 0 0,0 0 0 0 0,0 0 0 0 0,0 0 0 0 0,-1 0 0 0 0,0 1 0 0 0,1-1 0 0 0,-1 0 0 0 0,-2 5 0 0 0,2-8 41 0 0,1 1-1 0 0,-1-1 1 0 0,1 1 0 0 0,-1-1-1 0 0,0 1 1 0 0,0-1 0 0 0,1 1-1 0 0,-1-1 1 0 0,0 0-1 0 0,0 0 1 0 0,0 1 0 0 0,0-1-1 0 0,-1 0 1 0 0,1 0-1 0 0,-2 1 1 0 0,-2 2 240 0 0,3-2-157 0 0,-1 0 0 0 0,1 0 0 0 0,0-1 0 0 0,-1 1 1 0 0,1-1-1 0 0,-1 1 0 0 0,0-1 0 0 0,-4 2 0 0 0,-2 1-124 0 0,0 5 0 0 0,0-4 0 0 0,-5 4 0 0 0,10-10 0 0 0,2 0 0 0 0,-8-3 0 0 0,8 3 0 0 0,-2-2 0 0 0,-3-12 0 0 0,5 10 0 0 0,1 0 0 0 0,-1-1 0 0 0,1 1 0 0 0,-1-12 0 0 0,2 6 0 0 0,4-4 0 0 0,-1 11 0 0 0,0 2 0 0 0,13-18 0 0 0,42-40 0 0 0,-35 40 0 0 0,-17 16 0 0 0,-1-1 0 0 0,0 0 0 0 0,8-9 0 0 0,-5 4 32 0 0,1-1-57 0 0,-1 0 0 0 0,12-24 0 0 0,-18 31 63 0 0,0 0-1 0 0,-1 0 0 0 0,1 0 1 0 0,-1-1-1 0 0,0 1 0 0 0,-1 0 1 0 0,1-1-1 0 0,-1 1 0 0 0,1-1 1 0 0,-1 1-1 0 0,-1-1 0 0 0,0-8 1 0 0,0 8 155 0 0,0 3-54 0 0,1-1-1 0 0,-1 1 1 0 0,1-1-1 0 0,-1 1 1 0 0,0-1-1 0 0,0 1 1 0 0,0-1-1 0 0,-3-2 1 0 0,-5-6 32 0 0,5 10-216 0 0,2 1 20 0 0,-3 0-387 0 0,1-1-1 0 0,-1 0 1 0 0,1 1 0 0 0,0 0-1 0 0,-1 0 1 0 0,1 0 0 0 0,-1 0-1 0 0,1 1 1 0 0,0 0 0 0 0,-1 0-1 0 0,1 0 1 0 0,0 0 0 0 0,0 1-1 0 0,-5 2 1 0 0,7-3-1123 0 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51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59 6447 0 0,'0'0'298'0'0,"0"0"-10"0"0,0 0-118 0 0,0 0 206 0 0,0 0 111 0 0,0 0 22 0 0,1-13 935 0 0,-1 8 5296 0 0,-1 2-6533 0 0,1 0-1 0 0,-1-1 0 0 0,1 1 1 0 0,0 0-1 0 0,-1 0 0 0 0,2-6 1 0 0,0-3 4943 0 0,-1 14-4976 0 0,1-2-175 0 0,0 1 1 0 0,-1-1-1 0 0,1 1 1 0 0,0-1-1 0 0,-1 1 1 0 0,1-1 0 0 0,-1 1-1 0 0,1 0 1 0 0,-1-1-1 0 0,1 1 1 0 0,-1 0-1 0 0,0-1 1 0 0,1 1-1 0 0,-1 0 1 0 0,0 0-1 0 0,1-1 1 0 0,-1 1 0 0 0,0 1-1 0 0,21 50 1 0 0,-15-33 0 0 0,18 35 0 0 0,12 18 903 0 0,6 11 242 0 0,-8-38-1209 0 0,-33-43-273 0 0,-1-2-138 0 0,0 0-33 0 0,0 0 65 0 0,0-6-106 0 0,0 1-1 0 0,-1 0 1 0 0,0-1-1 0 0,0 1 0 0 0,0 0 1 0 0,-1 0-1 0 0,0 0 1 0 0,-3-7-1 0 0,4 10-1895 0 0,1 2-3697 0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51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10135 0 0,'0'0'231'0'0,"0"0"29"0"0,0 0 19 0 0,0 0 37 0 0,0 0 125 0 0,0 0 58 0 0,0 0 11 0 0,0 0 70 0 0,0 0 286 0 0,0 0 124 0 0,0 0 30 0 0,0 0-133 0 0,0 0-508 0 0,0 0 37 0 0,0 0 80 0 0,0 0 14 0 0,0 0 2 0 0,0 3 0 0 0,-1 4-346 0 0,0 0-1 0 0,-1 0 0 0 0,0 0 1 0 0,0 0-1 0 0,-1 0 1 0 0,0 0-1 0 0,0-1 0 0 0,-1 1 1 0 0,-6 10-1 0 0,2-5-176 0 0,-9 21 0 0 0,-2 16 616 0 0,2 1 0 0 0,-19 94 0 0 0,35-141-807 0 0,1-2 74 0 0,0 0 0 0 0,0 0-1 0 0,-1 0 1 0 0,1 0-1 0 0,0 0 1 0 0,0 0-1 0 0,0 0 1 0 0,0 0 0 0 0,1 0-1 0 0,-1-1 1 0 0,0 3-1 0 0,2-3 35 0 0,0 0-1 0 0,-1 0 1 0 0,1-1-1 0 0,0 1 1 0 0,-1 0 0 0 0,1-1-1 0 0,0 1 1 0 0,-1-1-1 0 0,1 1 1 0 0,-1-1-1 0 0,1 0 1 0 0,-1 0-1 0 0,1 1 1 0 0,-1-1 0 0 0,1 0-1 0 0,-1 0 1 0 0,0-1-1 0 0,0 1 1 0 0,0 0-1 0 0,1 0 1 0 0,0-3 0 0 0,3-2-2647 0 0,1 1-1631 0 0,0-4-990 0 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52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11975 0 0,'0'0'267'0'0,"0"0"42"0"0,0 0 17 0 0,0 0-28 0 0,0 0-58 0 0,0 0 491 0 0,0 0 238 0 0,0 0 45 0 0,0 0-61 0 0,0 0-288 0 0,0 0-121 0 0,1 10 2020 0 0,-6 12-1239 0 0,-3 24 0 0 0,0 3-1311 0 0,8-41 58 0 0,0-7-35 0 0,0-1-1 0 0,0 1 1 0 0,1-1-1 0 0,-1 1 1 0 0,0-1-1 0 0,1 0 1 0 0,-1 1-1 0 0,1-1 1 0 0,-1 1-1 0 0,1-1 1 0 0,-1 0-1 0 0,1 1 1 0 0,-1-1-1 0 0,1 0 1 0 0,-1 1-1 0 0,1-1 1 0 0,-1 0-1 0 0,1 0 1 0 0,-1 0-1 0 0,2 1 1 0 0,-1-1 55 0 0,1 0-33 0 0,1 1 0 0 0,0-1-1 0 0,0 0 1 0 0,0 0 0 0 0,0 0 0 0 0,-1 0 0 0 0,1 0 0 0 0,0 0 0 0 0,0-1-1 0 0,0 0 1 0 0,-1 1 0 0 0,1-1 0 0 0,0 0 0 0 0,-1 0 0 0 0,5-3 0 0 0,13-4 116 0 0,23-4-175 0 0,-33 10 0 0 0,-1 2 0 0 0,1-2 0 0 0,-4 0-64 0 0,-4 1-273 0 0,-2 1-138 0 0,0 0-33 0 0,0 0 65 0 0,-10-20-5444 0 0,2-3 1805 0 0,5 11-1042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5:1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5 1839 0 0,'0'0'83'0'0,"0"0"226"0"0,0 0 910 0 0,0 0 394 0 0,0 0 78 0 0,0 0-146 0 0,0 0-686 0 0,0 0-304 0 0,0 0-62 0 0,0 0 15 0 0,0 0 111 0 0,0 0 49 0 0,0 0 10 0 0,0 0-8 0 0,0 0-45 0 0,-6-2 323 0 0,3 1 2932 0 0,1 0-3716 0 0,0 1 1 0 0,0 0-1 0 0,1 0 1 0 0,-1 0-1 0 0,0 0 1 0 0,0 0-1 0 0,1 0 1 0 0,-1 0-1 0 0,0 1 0 0 0,1-1 1 0 0,-1 1-1 0 0,0-1 1 0 0,1 1-1 0 0,-1 0 1 0 0,0 0-1 0 0,-1 1 1 0 0,-28 19 457 0 0,21-13-306 0 0,-6 4 212 0 0,-26 13-1 0 0,39-24-367 0 0,-6 9 40 0 0,8-9-168 0 0,-3 2 3 0 0,2-2-21 0 0,1 0 1 0 0,0 0-1 0 0,-1 1 0 0 0,1-1 0 0 0,0 1 0 0 0,0-1 1 0 0,0 0-1 0 0,0 1 0 0 0,0 0 0 0 0,0-1 0 0 0,0 3 0 0 0,-9 10 62 0 0,1 1-1 0 0,1 1 0 0 0,1-1 1 0 0,0 1-1 0 0,1 0 0 0 0,1 1 1 0 0,-7 33-1 0 0,-6 77 5 0 0,15-91-80 0 0,-1-2 0 0 0,1 0 0 0 0,2 1 0 0 0,1-1 0 0 0,6 46 0 0 0,-5-79 0 0 0,1 17 2 0 0,2 0 0 0 0,0 0 0 0 0,1-1 0 0 0,0 1 0 0 0,2-1 0 0 0,0-1 0 0 0,13 23 0 0 0,-15-33 191 0 0,-3 0-3030 0 0,-12-6-5223 0 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52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8287 0 0,'0'0'382'0'0,"0"0"-8"0"0,0 0-102 0 0,0 0 463 0 0,0 0 234 0 0,0 0 45 0 0,0 0-61 0 0,0 0-288 0 0,10-9 478 0 0,-6 8 4402 0 0,-2 1-5332 0 0,0 1 1 0 0,-1 0-1 0 0,1-1 0 0 0,0 1 0 0 0,-1 0 1 0 0,1 0-1 0 0,-1 0 0 0 0,0 1 0 0 0,1-1 0 0 0,-1 0 1 0 0,0 0-1 0 0,1 1 0 0 0,-1-1 0 0 0,1 3 0 0 0,-1-1-215 0 0,1 0 0 0 0,-1 0 0 0 0,0 0-1 0 0,0 1 1 0 0,-1-1 0 0 0,1 1-1 0 0,0 4 1 0 0,1 31 2 0 0,-2 0 0 0 0,-7 64 0 0 0,6-79 0 0 0,0 1 0 0 0,3 24 0 0 0,1-29-1252 0 0,8-28-1698 0 0,-3 3 1416 0 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54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85 10135 0 0,'0'0'231'0'0,"1"-2"29"0"0,5-2 40 0 0,13-14 43 0 0,5-9 2083 0 0,-23 25-1914 0 0,-1 2 0 0 0,2-1-294 0 0,0-1 0 0 0,-1 1 0 0 0,1-1 0 0 0,-1 1 0 0 0,1-1 0 0 0,-1 0 0 0 0,0 1 0 0 0,1-1 0 0 0,-1 0 0 0 0,2-4 0 0 0,-2-2 6019 0 0,-13 7-6072 0 0,3 3-165 0 0,-1 6 0 0 0,3-2 0 0 0,1 0 0 0 0,0 0 0 0 0,0 0 0 0 0,0 0 0 0 0,-5 9 0 0 0,11-15 0 0 0,-3 5 0 0 0,0-1 0 0 0,0 0 0 0 0,0 1 0 0 0,1-1 0 0 0,0 1 0 0 0,0 0 0 0 0,-3 7 0 0 0,2-2 0 0 0,-7 19 0 0 0,6-20 0 0 0,1 0 0 0 0,0 0 0 0 0,0 0 0 0 0,1 1 0 0 0,0-1 0 0 0,1 1 0 0 0,-1 16 0 0 0,2-22 0 0 0,1 13 0 0 0,0 1 0 0 0,4 19 0 0 0,-4-31 0 0 0,0 0 0 0 0,-1-1 0 0 0,-1 12 0 0 0,1-15 0 0 0,2 12 0 0 0,0-10 0 0 0,1 0 0 0 0,-1 0 0 0 0,1 0 0 0 0,6 7 0 0 0,-8-10 0 0 0,9 9 0 0 0,-7-10 0 0 0,-1 1 0 0 0,1 0 0 0 0,-1-1 0 0 0,1 1 0 0 0,-1-1 0 0 0,0 0 0 0 0,1 0 0 0 0,-1 0 0 0 0,1 0 0 0 0,-1 0 0 0 0,1-1 0 0 0,-1 1 0 0 0,4-2 0 0 0,32-10 0 0 0,-33 9 0 0 0,0 0 0 0 0,-1 0 0 0 0,1-1 0 0 0,-1 0 0 0 0,0 1 0 0 0,0-1 0 0 0,0-1 0 0 0,-1 1 0 0 0,4-6 0 0 0,-5 8 0 0 0,-1 1 0 0 0,1-1 0 0 0,-1 0 0 0 0,0-1 0 0 0,0 1 0 0 0,0 0 0 0 0,0 0 0 0 0,0 0 0 0 0,0-1 0 0 0,0 1 0 0 0,-1 0 0 0 0,1-5 0 0 0,1-1 0 0 0,2-16 0 0 0,-7 14 0 0 0,0 4 0 0 0,1-1 0 0 0,0 0 0 0 0,0 1 0 0 0,-5-9 0 0 0,3 7 0 0 0,1 1 0 0 0,0-1 0 0 0,1 1 0 0 0,-1-1 0 0 0,1 0 0 0 0,-1-15 0 0 0,2 9 0 0 0,2 3-201 0 0,5 2-850 0 0,-4 8-385 0 0,0 0-714 0 0,6-2-2692 0 0,-5 2-1150 0 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55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77 13823 0 0,'0'0'315'0'0,"0"0"45"0"0,0 0 21 0 0,0 0-49 0 0,0-3-220 0 0,-2-19 39 0 0,2 20 569 0 0,0-1 249 0 0,-1 3-772 0 0,1-2-54 0 0,-1 1 1 0 0,1-1-1 0 0,-1 1 0 0 0,1 0 0 0 0,-1-1 1 0 0,1 1-1 0 0,0-1 0 0 0,0 1 1 0 0,0-1-1 0 0,0 1 0 0 0,0-1 0 0 0,0 1 1 0 0,1-3-1 0 0,9-12-496 0 0,-9 15-114 0 0,1 0-40 0 0,6-5-5 0 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55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10135 0 0,'0'0'464'0'0,"0"0"-9"0"0,0 0-155 0 0,0 0 443 0 0,0 0 227 0 0,0 0 44 0 0,0 0-61 0 0,0 0-288 0 0,0 0-121 0 0,0 0-28 0 0,0 0-4 0 0,0 0 0 0 0,0 0 0 0 0,1 2 0 0 0,1 4-323 0 0,-1 0 0 0 0,1 0 1 0 0,-1 0-1 0 0,0 0 0 0 0,0 0 0 0 0,-1 0 0 0 0,0 0 0 0 0,0 0 0 0 0,0 0 1 0 0,-1 0-1 0 0,1 0 0 0 0,-2 0 0 0 0,-2 12 0 0 0,-15 46-173 0 0,11-30-16 0 0,7-33 0 0 0,-19 79 0 0 0,18-67 0 0 0,0-1 0 0 0,1 0 0 0 0,1 1 0 0 0,0 19 0 0 0,1-28 0 0 0,-1-2 0 0 0,0-1 0 0 0,0 1 0 0 0,1-1 0 0 0,-1 1 0 0 0,1-1 0 0 0,-1 1 0 0 0,1-1 0 0 0,0 1 0 0 0,-1-1 0 0 0,2 2 0 0 0,4 8 0 0 0,10 12 0 0 0,-6-14 0 0 0,-8-8 0 0 0,0 0 0 0 0,0-1 0 0 0,0 1 0 0 0,0 0 0 0 0,0-1 0 0 0,0 0 0 0 0,0 1 0 0 0,0-1 0 0 0,0 0 0 0 0,1 0 0 0 0,-1 0 0 0 0,0 0 0 0 0,0-1 0 0 0,0 1 0 0 0,0-1 0 0 0,3 0 0 0 0,-2 0 0 0 0,0 0 0 0 0,0 0 0 0 0,0-1 0 0 0,0 1 0 0 0,0-1 0 0 0,0 0 0 0 0,0 0 0 0 0,0 0 0 0 0,4-4 0 0 0,9-8 0 0 0,-13 12 0 0 0,-1 0 0 0 0,1 0 0 0 0,-1 0 0 0 0,1 0 0 0 0,-1-1 0 0 0,0 1 0 0 0,0-1 0 0 0,0 0 0 0 0,0 1 0 0 0,0-1 0 0 0,-1 0 0 0 0,1 0 0 0 0,-1 0 0 0 0,2-6 0 0 0,9-17 0 0 0,-8 14 0 0 0,-7 1 0 0 0,-6-4 182 0 0,5 13-47 0 0,1 0-9 0 0,2 1-53 0 0,0 1 0 0 0,-1-1 0 0 0,1 0 0 0 0,0 0 0 0 0,0 1 0 0 0,-1-1 0 0 0,1 1 0 0 0,-1-1 1 0 0,1 1-1 0 0,0-1 0 0 0,-1 1 0 0 0,1 0 0 0 0,-1 0 0 0 0,1 0 0 0 0,-1-1 0 0 0,-1 2 0 0 0,0-1 8 0 0,-1 1 0 0 0,1 0 0 0 0,-1 0 1 0 0,1 1-1 0 0,-4 1 0 0 0,-3 1-205 0 0,6-2 123 0 0,0 0 0 0 0,0 1 0 0 0,0 0 0 0 0,1-1 0 0 0,-1 1 0 0 0,1 0 0 0 0,-1 1 0 0 0,1-1 0 0 0,-4 6 0 0 0,-6 5-865 0 0,12-12 643 0 0,-1 0-1 0 0,1 0 1 0 0,0 0 0 0 0,0 1-1 0 0,0-1 1 0 0,-1 5-1 0 0,0 0-4993 0 0,2-7 3170 0 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56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15663 0 0,'0'0'356'0'0,"0"0"50"0"0,0 0 20 0 0,0 0-42 0 0,0 0-180 0 0,0 0 176 0 0,-2 1 107 0 0,0-1-377 0 0,0 1 1 0 0,0 0 0 0 0,0 0-1 0 0,0 0 1 0 0,0 0-1 0 0,1 0 1 0 0,-1 1-1 0 0,0-1 1 0 0,1 1-1 0 0,-2 1 1 0 0,-11 8 1230 0 0,13-10-829 0 0,-11 8 512 0 0,7-4-789 0 0,-17 18 634 0 0,15-13-865 0 0,-1 0 0 0 0,1 0 0 0 0,-7 17 0 0 0,5-16-4 0 0,8-9 0 0 0,-1 0 0 0 0,0 0 0 0 0,1 0 0 0 0,-1 0 0 0 0,1 1 0 0 0,-1-1 0 0 0,1 1 0 0 0,0-1 0 0 0,0 1 0 0 0,0-1 0 0 0,0 5 0 0 0,0-5 0 0 0,0-1 0 0 0,1 1 0 0 0,-1-1 0 0 0,1 1 0 0 0,0-1 0 0 0,-1 1 0 0 0,1-1 0 0 0,0 1 0 0 0,0 0 0 0 0,0-1 0 0 0,0 3 0 0 0,0 0 0 0 0,1 13 0 0 0,3-13 0 0 0,-3-3 0 0 0,1 2 0 0 0,-1 1 0 0 0,12 5 0 0 0,-3-1 0 0 0,-7-5 0 0 0,1 0 0 0 0,0-1 0 0 0,0 1 0 0 0,0-1 0 0 0,6 3 0 0 0,-2-1 0 0 0,-5-3 0 0 0,0 0 0 0 0,-1 1 0 0 0,1-1 0 0 0,-1 1 0 0 0,1 0 0 0 0,-1 0 0 0 0,0 0 0 0 0,0 0 0 0 0,0 0 0 0 0,0 0 0 0 0,0 1 0 0 0,2 2 0 0 0,-1-2 0 0 0,16 21 0 0 0,-18-22 0 0 0,0-1 0 0 0,1 1 0 0 0,-1 0 0 0 0,0-1 0 0 0,0 1 0 0 0,0 0 0 0 0,0 0 0 0 0,-1 0 0 0 0,1 0 0 0 0,0 0 0 0 0,-1 0 0 0 0,1 0 0 0 0,-1 0 0 0 0,0 0 0 0 0,0 0 0 0 0,0 3 0 0 0,0 1 0 0 0,1-4 0 0 0,-1 0 0 0 0,0-1 0 0 0,0 1 0 0 0,1-1 0 0 0,-1 1 0 0 0,0 0 0 0 0,-1-1 0 0 0,1 1 0 0 0,0-1 0 0 0,0 1 0 0 0,-1-1 0 0 0,1 1 0 0 0,0-1 0 0 0,-2 3 0 0 0,0 1 0 0 0,-3 8 0 0 0,4-12 0 0 0,0 1 0 0 0,0-1 0 0 0,0 1 0 0 0,-1-1 0 0 0,1 0 0 0 0,0 1 0 0 0,-1-1 0 0 0,1 0 0 0 0,-1 0 0 0 0,-2 1 0 0 0,-10 8 0 0 0,2 0 0 0 0,11-8 0 0 0,-1 0 0 0 0,0-1 0 0 0,0 1 0 0 0,1-1 0 0 0,-1 0 0 0 0,0 1 0 0 0,0-1 0 0 0,-1 0 0 0 0,1 0 0 0 0,0 0 0 0 0,0 0 0 0 0,0 0 0 0 0,-1-1 0 0 0,1 1 0 0 0,0-1 0 0 0,-1 0 0 0 0,1 1 0 0 0,0-1 0 0 0,-1 0 0 0 0,1 0 0 0 0,0 0 0 0 0,-1-1 0 0 0,1 1 0 0 0,-4-2 0 0 0,1 2 0 0 0,-13-6 0 0 0,7 1 0 0 0,1-1 0 0 0,3-3 0 0 0,6-1 0 0 0,2-2 0 0 0,3 4 6 0 0,0 1-1 0 0,0 1 0 0 0,1-1 1 0 0,0 0-1 0 0,0 1 1 0 0,0 0-1 0 0,1 0 1 0 0,0 1-1 0 0,7-7 0 0 0,19-17 872 0 0,-14 9-710 0 0,-8 9-13 0 0,-1 0 0 0 0,1 0 0 0 0,7-15 0 0 0,-14 21-126 0 0,0-1 0 0 0,-1 1 0 0 0,0 0-1 0 0,0-1 1 0 0,0 0 0 0 0,-1 1 0 0 0,0-1 0 0 0,0 0 0 0 0,0 0-1 0 0,-1 0 1 0 0,0-8 0 0 0,0 9-417 0 0,0-1-1 0 0,-1 1 1 0 0,0-1-1 0 0,0 1 0 0 0,-1-1 1 0 0,1 1-1 0 0,-1 0 1 0 0,0 0-1 0 0,-6-10 1 0 0,6 12 85 0 0,0 0-1 0 0,0 1 1 0 0,0-1 0 0 0,-1 0 0 0 0,1 1 0 0 0,-1-1 0 0 0,0 1-1 0 0,0 0 1 0 0,0 0 0 0 0,0 0 0 0 0,0 0 0 0 0,0 0-1 0 0,0 1 1 0 0,-1-1 0 0 0,1 1 0 0 0,-6-1 0 0 0,-9-2-2254 0 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1:57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65 4607 0 0,'0'0'208'0'0,"0"-11"2084"0"0,-7-9 2632 0 0,6 18-3900 0 0,1 2 0 0 0,0-2-137 0 0,-3-6-583 0 0,-1-3-196 0 0,3 9 275 0 0,1-6 321 0 0,-1 7 7281 0 0,-1 12-7239 0 0,0 15-375 0 0,-2 17-371 0 0,2-21 117 0 0,2 0-1 0 0,2 23 1 0 0,0-21 173 0 0,-3 39 1 0 0,1-5 361 0 0,0-40-420 0 0,-2 27 1 0 0,-8 82-233 0 0,-1 14 0 0 0,9-109 0 0 0,2-23 0 0 0,0-1 0 0 0,-1 0 0 0 0,-3 16 0 0 0,-12 48 0 0 0,-7 77 0 0 0,14-85 0 0 0,8-51 0 0 0,1 0 0 0 0,0 0 0 0 0,2 14 0 0 0,-1-12 0 0 0,-1 28 0 0 0,-3-9 0 0 0,2-23 0 0 0,-10 65 0 0 0,9-65 0 0 0,-5 39 0 0 0,5-40 0 0 0,-2 23 0 0 0,4-14 0 0 0,1-11 0 0 0,-1 0 0 0 0,1-1 0 0 0,-3 16 0 0 0,1-12 0 0 0,1 0 0 0 0,0-1 0 0 0,4 17 0 0 0,-3-15 0 0 0,0 0 0 0 0,0 17 0 0 0,-1-22 0 0 0,0 1 0 0 0,1-1 0 0 0,0 1 0 0 0,2 10 0 0 0,0-4 0 0 0,1 27 0 0 0,-2-9 0 0 0,-1-26 0 0 0,-1 0 0 0 0,0 1 0 0 0,0-1 0 0 0,-2 10 0 0 0,-3 27 0 0 0,4-17 0 0 0,0-11 0 0 0,-2 0 0 0 0,0-6 0 0 0,2-5 0 0 0,0 0 0 0 0,0 0 0 0 0,0 0 0 0 0,1 0 0 0 0,-1 7 0 0 0,1 16 0 0 0,4-2 0 0 0,-2-9 0 0 0,0-10 0 0 0,9 9 0 0 0,-6-2 0 0 0,-3-1 0 0 0,2 6 0 0 0,4-2 0 0 0,-5-5 0 0 0,-2 1-64 0 0,-1-10-273 0 0,0-2-138 0 0,0 0-33 0 0,0 0-140 0 0,0 0-572 0 0,-3-8-1777 0 0,2 7 1462 0 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00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65 6447 0 0,'0'0'298'0'0,"0"0"-10"0"0,-1-2-50 0 0,-1 0 100 0 0,0 0-1 0 0,0 0 0 0 0,0 0 1 0 0,0 0-1 0 0,0 0 1 0 0,0 1-1 0 0,-1-1 0 0 0,1 1 1 0 0,-1 0-1 0 0,1-1 0 0 0,-1 1 1 0 0,1 0-1 0 0,-4 0 0 0 0,2-1 271 0 0,0 1 0 0 0,0-1 0 0 0,0 0 0 0 0,-7-5 0 0 0,10 6 57 0 0,-2 0-196 0 0,1 0-1 0 0,0 0 0 0 0,-1 0 1 0 0,1-1-1 0 0,0 1 0 0 0,0-1 1 0 0,0 1-1 0 0,0-1 0 0 0,-2-3 1 0 0,-1 1-509 0 0,4 3 552 0 0,-1 1-68 0 0,-4-3-217 0 0,4 3 161 0 0,2 0 100 0 0,0 0 21 0 0,-1 1-66 0 0,-5 3-294 0 0,6-3-148 0 0,0-1 0 0 0,0 1 0 0 0,-1-1 0 0 0,1 0-1 0 0,0 1 1 0 0,0-1 0 0 0,0 1 0 0 0,0-1 0 0 0,0 1 0 0 0,0-1-1 0 0,0 0 1 0 0,0 1 0 0 0,0-1 0 0 0,0 1 0 0 0,0-1 0 0 0,0 1-1 0 0,0-1 1 0 0,0 1 0 0 0,2 2-1 0 0,1 0 0 0 0,5 13 0 0 0,15 46 0 0 0,-23-60 0 0 0,1 1 0 0 0,0-1 0 0 0,0 0 0 0 0,0 0 0 0 0,0 0 0 0 0,0 0 0 0 0,0-1 0 0 0,0 1 0 0 0,1 0 0 0 0,-1 0 0 0 0,3 2 0 0 0,1 1 0 0 0,17 39 0 0 0,-17-34 0 0 0,0 1 0 0 0,0-1 0 0 0,1 0 0 0 0,9 11 0 0 0,25 36 0 0 0,32 35 0 0 0,-56-72 0 0 0,-12-11 0 0 0,-4-9-3 0 0,0 1 1 0 0,-1-1-1 0 0,1 0 0 0 0,0 1 0 0 0,0-1 0 0 0,0 0 1 0 0,-1 0-1 0 0,1 1 0 0 0,0-1 0 0 0,-1 0 1 0 0,1 0-1 0 0,0 0 0 0 0,0 1 0 0 0,-1-1 0 0 0,1 0 1 0 0,0 0-1 0 0,-1 0 0 0 0,1 0 0 0 0,0 0 0 0 0,-1 0 1 0 0,1 1-1 0 0,-1-1 0 0 0,-1 0-130 0 0,0-1-1 0 0,1 1 0 0 0,-1 0 1 0 0,0 0-1 0 0,0-1 1 0 0,0 1-1 0 0,1-1 1 0 0,-1 1-1 0 0,0-1 1 0 0,1 0-1 0 0,-1 0 1 0 0,1 0-1 0 0,-1 0 0 0 0,1 0 1 0 0,-1 0-1 0 0,1 0 1 0 0,-1 0-1 0 0,-1-3 1 0 0,-1-1-163 0 0,0 1 0 0 0,0-1 1 0 0,1 0-1 0 0,-5-7 0 0 0,-6-20-3921 0 0,11 21 2682 0 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00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10135 0 0,'0'0'231'0'0,"0"0"29"0"0,0 0 19 0 0,0 0 105 0 0,0 0 410 0 0,0 0 184 0 0,0 0 40 0 0,0 0-63 0 0,0 0-290 0 0,0 0-121 0 0,0 0-28 0 0,0 0-72 0 0,0 0-217 0 0,0 0 161 0 0,0 0 100 0 0,0 0 21 0 0,-1 2 3 0 0,-23 32 1143 0 0,12-16-1410 0 0,-16 27-1 0 0,2 2 246 0 0,14-25 24 0 0,1 0 0 0 0,-10 26 0 0 0,-9 35-498 0 0,23-66-16 0 0,5-14 0 0 0,1 1 0 0 0,0-1 0 0 0,-1 1 0 0 0,1 0 0 0 0,-1 6 0 0 0,5 2 0 0 0,3-4-64 0 0,-5-8 32 0 0,-1 0-1 0 0,1 0 1 0 0,0 0 0 0 0,-1 0-1 0 0,1 0 1 0 0,-1 0 0 0 0,1 0-1 0 0,0 0 1 0 0,-1 0 0 0 0,1 0-1 0 0,0-1 1 0 0,-1 1 0 0 0,1 0-1 0 0,-1 0 1 0 0,1 0 0 0 0,-1-1-1 0 0,1 1 1 0 0,0 0 0 0 0,-1-1-1 0 0,1 1 1 0 0,0-1 0 0 0,0 1-69 0 0,3-3-358 0 0,1 0-1 0 0,-1 0 0 0 0,0-1 1 0 0,1 1-1 0 0,-2-1 0 0 0,1 0 1 0 0,0 0-1 0 0,-1 0 0 0 0,1 0 1 0 0,2-6-1 0 0,2-1-6024 0 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01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13823 0 0,'0'0'315'0'0,"0"0"45"0"0,0 0 21 0 0,0 0-49 0 0,0 0-81 0 0,0 0 481 0 0,0 0 237 0 0,0 0 45 0 0,0 0-61 0 0,0 0-288 0 0,0 0-121 0 0,0 2-28 0 0,0 2-376 0 0,0 1 1 0 0,0 0-1 0 0,0-1 0 0 0,-1 1 0 0 0,1-1 0 0 0,-1 1 1 0 0,0-1-1 0 0,0 0 0 0 0,-1 1 0 0 0,1-1 0 0 0,-1 0 1 0 0,0 0-1 0 0,0 0 0 0 0,-1 0 0 0 0,1 0 1 0 0,-1 0-1 0 0,0-1 0 0 0,-4 5 0 0 0,0 1-140 0 0,5 3 0 0 0,2-11 0 0 0,1 0 0 0 0,-1 0 0 0 0,0-1 0 0 0,1 1 0 0 0,-1 0 0 0 0,0-1 0 0 0,1 1 0 0 0,-1 0 0 0 0,1-1 0 0 0,-1 1 0 0 0,1 0 0 0 0,-1-1 0 0 0,2 1 0 0 0,11 7 0 0 0,17 2 0 0 0,-26-9 0 0 0,-1 0 0 0 0,0 0 0 0 0,1 0 0 0 0,-1 0 0 0 0,1 0 0 0 0,-1-1 0 0 0,7 1 0 0 0,1 0 0 0 0,-5 0 0 0 0,-5-1 0 0 0,1 1 0 0 0,0-1 0 0 0,-1 0 0 0 0,1 1 0 0 0,-1-1 0 0 0,1 1 0 0 0,-1-1 0 0 0,1 1 0 0 0,-1 0 0 0 0,0 0 0 0 0,1-1 0 0 0,-1 1 0 0 0,0 0 0 0 0,0 0 0 0 0,1 0 0 0 0,-1 1 0 0 0,0-1 0 0 0,0 0 0 0 0,1 2 0 0 0,4 5 72 0 0,-4-7 39 0 0,-1 1-1 0 0,0 0 1 0 0,-1 0 0 0 0,1 0-1 0 0,0 0 1 0 0,0-1-1 0 0,-1 1 1 0 0,1 4 0 0 0,1 2 261 0 0,-1-7-341 0 0,-1-1-1 0 0,0 1 1 0 0,0 0 0 0 0,0 0-1 0 0,1 0 1 0 0,-1 0-1 0 0,0 0 1 0 0,0 0 0 0 0,0-1-1 0 0,0 1 1 0 0,0 0-1 0 0,-1 0 1 0 0,1 0 0 0 0,0 0-1 0 0,0 0 1 0 0,-1 0-1 0 0,1 1 1 0 0,-2 1 10 0 0,2 15-25 0 0,0-16-15 0 0,0 1-1 0 0,0-1 0 0 0,-1 1 1 0 0,1-1-1 0 0,0 1 1 0 0,-1-1-1 0 0,-1 4 0 0 0,1-3 0 0 0,-1 1 0 0 0,0 0-1 0 0,-1-1 1 0 0,1 0-1 0 0,-1 0 1 0 0,1 1 0 0 0,-5 2-1 0 0,-28 25 1 0 0,22-18 0 0 0,8-12 0 0 0,2-1 0 0 0,-3 1 0 0 0,0 1 0 0 0,0-1 0 0 0,0 0 0 0 0,-1 0 0 0 0,1 0 0 0 0,0-1 0 0 0,0 0 0 0 0,-8-1 0 0 0,-10-1 0 0 0,19 2 0 0 0,3 0 0 0 0,0 0 0 0 0,1 0 0 0 0,-1 0 0 0 0,0 0 0 0 0,1 0 0 0 0,-1 0 0 0 0,0-1 0 0 0,1 1 0 0 0,-1-1 0 0 0,0 0 0 0 0,1 1 0 0 0,-1-1 0 0 0,1 0 0 0 0,-1 0 0 0 0,1 0 0 0 0,-2-1 0 0 0,-5-5 0 0 0,3-1-64 0 0,7-6-884 0 0,0 9-1860 0 0,10-12 628 0 0,-11 15 448 0 0,1-1-253 0 0,6-12-51 0 0,0-2-11 0 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01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13823 0 0,'0'0'315'0'0,"0"0"45"0"0,0 0 21 0 0,0 0-49 0 0,0 0-81 0 0,2-2 481 0 0,5 0-50 0 0,-1 0 0 0 0,1 0 0 0 0,0 0-1 0 0,-1 1 1 0 0,1 0 0 0 0,0 0 0 0 0,0 1 0 0 0,10 0 0 0 0,17-1 449 0 0,-16-1-743 0 0,0 1 0 0 0,0 0 0 0 0,0 2 0 0 0,29 4 0 0 0,-43-5-356 0 0,1 1 0 0 0,0-1 1 0 0,-1 0-1 0 0,9-1 1 0 0,13 0-30 0 0,-13 5-3 0 0,-2 0-64 0 0,-9-3-273 0 0,-2-1-138 0 0,-2 1-33 0 0,-6 2-1060 0 0,0-1 0 0 0,0 0-1 0 0,-14 2 1 0 0,8-3-479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19:17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15663 0 0,'0'0'356'0'0,"0"0"50"0"0,1 2 20 0 0,11 20 106 0 0,-11-19-354 0 0,0 0-1 0 0,1 0 1 0 0,-1 0 0 0 0,0 1-1 0 0,-1-1 1 0 0,1 0-1 0 0,0 1 1 0 0,-1-1 0 0 0,0 0-1 0 0,0 1 1 0 0,0 4-1 0 0,2 26 1172 0 0,-2-26-1264 0 0,0 1 0 0 0,0-1-1 0 0,0 0 1 0 0,-1 1 0 0 0,0-1 0 0 0,-4 12-1 0 0,0 7-69 0 0,5-22-15 0 0,-1-3 0 0 0,1 0 0 0 0,0-1 0 0 0,-1 1 0 0 0,1 0 0 0 0,-1 0 0 0 0,0 0 0 0 0,0-1 0 0 0,1 1 0 0 0,-1 0 0 0 0,-3 2 0 0 0,-9 17-952 0 0,12-19-4002 0 0,1-2-1732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5:17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2759 0 0,'0'0'126'0'0,"0"0"272"0"0,0 0 1064 0 0,0 0 459 0 0,0 0 95 0 0,0 0-167 0 0,1 2-786 0 0,2 8-346 0 0,-2-8-69 0 0,-1-2-4 0 0,0 0 18 0 0,0 0 8 0 0,0 0 2 0 0,0 0-12 0 0,0 0-50 0 0,1 2-24 0 0,5 6-2 0 0,-5-7-20 0 0,-1-1-84 0 0,1 2-37 0 0,3 6-10 0 0,-3-6-15 0 0,1-1-64 0 0,42 25 1834 0 0,-42-25-2028 0 0,0 1 3 0 0,1 3-60 0 0,0 1 1 0 0,0-1 0 0 0,0 0 0 0 0,-1 1-1 0 0,1 0 1 0 0,-1-1 0 0 0,1 8-1 0 0,7 46 245 0 0,-3-9-140 0 0,-4-31-185 0 0,1 25 0 0 0,-3-25-8 0 0,6 28 0 0 0,20 112 17 0 0,-24-135-25 0 0,-2-1-1 0 0,-1 1 0 0 0,-1-1 1 0 0,-7 43-1 0 0,4-46 0 0 0,0 0 0 0 0,-2 0 0 0 0,0-1-1 0 0,-1 1 1 0 0,-1-2 0 0 0,0 1 0 0 0,-2-1 0 0 0,0 0-1 0 0,-1-1 1 0 0,-18 21 0 0 0,9-13-6 0 0,13-16 0 0 0,0 1 0 0 0,-15 13 0 0 0,11-16 0 0 0,0-2 0 0 0,1 1 0 0 0,0-3 0 0 0,1-8 0 0 0,7 2-457 0 0,0 0-1 0 0,0 0 1 0 0,0-1-1 0 0,0 1 1 0 0,1 0-1 0 0,-1-1 1 0 0,1 1-1 0 0,-1-5 1 0 0,-1-4-7114 0 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04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73 10135 0 0,'0'0'231'0'0,"0"0"29"0"0,0 0 19 0 0,0 0 105 0 0,2-2 410 0 0,19-25 2822 0 0,-20 25-3072 0 0,20-19 3044 0 0,-20 20-3076 0 0,-1 1 0 0 0,0 0 0 0 0,0 0 0 0 0,0 0 0 0 0,0 0 0 0 0,2-1-68 0 0,5-5-289 0 0,-4-4-66 0 0,-2 8 282 0 0,-1 2 117 0 0,0 0 21 0 0,0 0-66 0 0,-2 0-294 0 0,-19 3-133 0 0,13-1-16 0 0,5-2 0 0 0,1 1 0 0 0,-1-1 0 0 0,0 1 0 0 0,1 0 0 0 0,-1-1 0 0 0,1 1 0 0 0,0 0 0 0 0,-1 1 0 0 0,-2 0 0 0 0,2 2 0 0 0,-1-1 0 0 0,1 1 0 0 0,0-1 0 0 0,0 1 0 0 0,0 0 0 0 0,1 0 0 0 0,-4 7 0 0 0,-7 13 0 0 0,2 0 0 0 0,0 0 0 0 0,2 1 0 0 0,-7 29 0 0 0,15-49 0 0 0,0 0 0 0 0,0 0 0 0 0,0 0 0 0 0,1 0 0 0 0,0-1 0 0 0,0 1 0 0 0,1 0 0 0 0,-1 0 0 0 0,3 9 0 0 0,-1-8 0 0 0,0 0 0 0 0,1 0 0 0 0,0 0 0 0 0,0 0 0 0 0,0 0 0 0 0,1-1 0 0 0,0 0 0 0 0,0 0 0 0 0,5 5 0 0 0,3 0 0 0 0,0-3 0 0 0,-7-5 0 0 0,0-1 0 0 0,-1 0 0 0 0,1 0 0 0 0,8 0 0 0 0,7-1 0 0 0,-16-2 0 0 0,0-1 0 0 0,0 3 0 0 0,18-7 0 0 0,-18 6 0 0 0,4-4 0 0 0,4-15 0 0 0,-9 14 0 0 0,-1 1 0 0 0,0-1 0 0 0,0 0 0 0 0,0 1 0 0 0,-1-1 0 0 0,0 0 0 0 0,0 0 0 0 0,0 0 0 0 0,-1 0 0 0 0,-1-10 0 0 0,-1-1 0 0 0,-1 1 0 0 0,-7-23 0 0 0,-4-20 0 0 0,11 43-436 0 0,2 0-4956 0 0,1-1 970 0 0,0 17-2216 0 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04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80 15663 0 0,'0'0'356'0'0,"0"0"50"0"0,0 0 20 0 0,0-2-42 0 0,1-4-280 0 0,-3-22 11 0 0,2 26 250 0 0,-1-1 122 0 0,-2-23 1128 0 0,4 16-3994 0 0,0 7-2094 0 0,-1 3-237 0 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05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11975 0 0,'0'0'547'0'0,"0"0"-11"0"0,0 0-203 0 0,0 0 419 0 0,0 0 220 0 0,0 0 42 0 0,0 0 8 0 0,0 0 2 0 0,0 0 0 0 0,0 0 0 0 0,0 2-69 0 0,0 8-290 0 0,0-8-121 0 0,0-2-28 0 0,0 2-72 0 0,-1 2-337 0 0,1 1 0 0 0,-1-1 0 0 0,0 0 0 0 0,0 0-1 0 0,0 0 1 0 0,-1 0 0 0 0,1-1 0 0 0,-1 1 0 0 0,-2 4 0 0 0,-3 5 436 0 0,-2 10 65 0 0,6-11-608 0 0,3 2 0 0 0,6 8 0 0 0,-4-19 0 0 0,5 7 0 0 0,-3-8 0 0 0,0 0 0 0 0,0 1 0 0 0,0-2 0 0 0,1 1 0 0 0,-1 0 0 0 0,1-1 0 0 0,-1 0 0 0 0,1 0 0 0 0,-1 0 0 0 0,1-1 0 0 0,0 1 0 0 0,-1-1 0 0 0,7 0 0 0 0,5-2 0 0 0,0-1 0 0 0,23-5 0 0 0,-18 2 0 0 0,-17 4 0 0 0,-2 1 0 0 0,0 1 0 0 0,0-1 0 0 0,0 0 0 0 0,0 0 0 0 0,0 0 0 0 0,0 0 0 0 0,0 0 0 0 0,0 0 0 0 0,-1-1 0 0 0,1 1 0 0 0,0 0 0 0 0,1-3 0 0 0,3-3 0 0 0,-4 6-242 0 0,0-1 0 0 0,0 1 0 0 0,0-1 0 0 0,-1 0 0 0 0,1 0-1 0 0,-1 0 1 0 0,2-3 0 0 0,-1 2-792 0 0,0-1 0 0 0,-1 0 0 0 0,0 0 0 0 0,1 0 0 0 0,-2 0 1 0 0,2-7-1 0 0,-1-1-6048 0 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0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11975 0 0,'0'0'267'0'0,"0"0"42"0"0,0 0 17 0 0,0 0-28 0 0,0 0-58 0 0,0 0 491 0 0,0 0 238 0 0,0 0 45 0 0,0 0-61 0 0,0 0-288 0 0,2 2-121 0 0,19 11 484 0 0,-19-12-516 0 0,-2-1 0 0 0,0 0 0 0 0,0 0 0 0 0,0 0 0 0 0,0 0 0 0 0,6 10 319 0 0,-3-7-706 0 0,5 11 30 0 0,-1 3-136 0 0,-8-11-22 0 0,0-3 4 0 0,-3 25-1 0 0,-1-1 0 0 0,-1 1 0 0 0,-18 50 0 0 0,-1 2 0 0 0,23-76 0 0 0,1 1 0 0 0,0-1 0 0 0,0 1 0 0 0,0 0 0 0 0,0 7 0 0 0,0-1 0 0 0,0 1 0 0 0,-4 12 0 0 0,3-16-201 0 0,1-7-850 0 0,11-10-1899 0 0,1-2 1416 0 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06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40 10135 0 0,'0'0'464'0'0,"0"0"-9"0"0,0 0-155 0 0,2-1 443 0 0,14-3 1241 0 0,-15 4-962 0 0,-1 0 2 0 0,0 0 0 0 0,0 0 0 0 0,0 0-69 0 0,0 0-290 0 0,0 0-121 0 0,0 0-28 0 0,0 0-4 0 0,0 0 0 0 0,1 1-309 0 0,1 1 0 0 0,-1-1 0 0 0,0 1-1 0 0,0-1 1 0 0,0 1 0 0 0,-1-1 0 0 0,3 4 0 0 0,-4 1-151 0 0,0 2 235 0 0,0 0 1 0 0,-1 0 0 0 0,0 0-1 0 0,0-1 1 0 0,-1 1-1 0 0,-4 10 1 0 0,-28 61-288 0 0,32-73 138 0 0,0 1-1 0 0,0 0 1 0 0,1 0 0 0 0,0-1-1 0 0,0 1 1 0 0,0 11-1 0 0,-3 7 340 0 0,5-23-435 0 0,0-1 0 0 0,0 1 1 0 0,0 0-1 0 0,0-1 0 0 0,1 1 0 0 0,-1-1 0 0 0,1 1 0 0 0,-1 0 1 0 0,1-1-1 0 0,-1 1 0 0 0,1-1 0 0 0,0 1 0 0 0,1 1 0 0 0,0 0-24 0 0,7 10-18 0 0,-4-11 0 0 0,-3-2 0 0 0,1 1 4 0 0,1 0 1 0 0,0 0-1 0 0,0 0 0 0 0,-1 0 1 0 0,1 0-1 0 0,0-1 0 0 0,0 1 1 0 0,0-1-1 0 0,0 0 0 0 0,0-1 0 0 0,0 1 1 0 0,0-1-1 0 0,-1 1 0 0 0,1-1 1 0 0,0 0-1 0 0,6-3 0 0 0,1-2 54 0 0,1 0 0 0 0,-1 0 0 0 0,17-15 0 0 0,-5 5 80 0 0,-18 12-85 0 0,0 0 1 0 0,0 0-1 0 0,0-1 1 0 0,0 0-1 0 0,0 0 1 0 0,-1 0-1 0 0,0 0 1 0 0,0-1-1 0 0,-1 0 1 0 0,0 1-1 0 0,0-1 1 0 0,0 0-1 0 0,0-1 1 0 0,-1 1-1 0 0,0 0 1 0 0,0-1-1 0 0,-1 1 1 0 0,0-1-1 0 0,0 0 1 0 0,0 1-1 0 0,-1-1 1 0 0,0 0-1 0 0,-1 1 1 0 0,1-1-1 0 0,-1 0 1 0 0,0 1 0 0 0,-1-1-1 0 0,0 1 1 0 0,-2-8-1 0 0,0 7-87 0 0,1 0 0 0 0,-1 0-1 0 0,0 1 1 0 0,0-1 0 0 0,-1 1 0 0 0,0 0-1 0 0,0 0 1 0 0,-10-8 0 0 0,13 12 12 0 0,0 0 1 0 0,-1 1-1 0 0,1-1 0 0 0,0 1 1 0 0,-1-1-1 0 0,0 1 0 0 0,1 0 1 0 0,-1 0-1 0 0,0 0 0 0 0,0 0 0 0 0,0 0 1 0 0,1 1-1 0 0,-1-1 0 0 0,0 1 1 0 0,0 0-1 0 0,0 0 0 0 0,0 0 1 0 0,0 0-1 0 0,0 0 0 0 0,0 1 1 0 0,0-1-1 0 0,1 1 0 0 0,-1 0 0 0 0,0 0 1 0 0,-5 2-1 0 0,-3 4-2240 0 0,3-1-3832 0 0,0 0-2694 0 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1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78 115 11975 0 0,'-2'-4'267'0'0,"-4"-9"42"0"0,4 9 17 0 0,2 4-28 0 0,3-12-186 0 0,8-28 4348 0 0,-10 38-3916 0 0,-1 1-214 0 0,2-3 150 0 0,10-7-158 0 0,-5 4-250 0 0,-6 6 299 0 0,0 0 117 0 0,5-5 21 0 0,-5 5 3 0 0,-1 1 0 0 0,0 0 0 0 0,0 0 0 0 0,2-1-69 0 0,4-5-222 0 0,-4 5 166 0 0,-2 1 101 0 0,0 0 21 0 0,1 3-479 0 0,-1-1 1 0 0,1 1-1 0 0,0 0 0 0 0,-1-1 0 0 0,1 1 0 0 0,-1 0 1 0 0,0 0-1 0 0,0-1 0 0 0,0 1 0 0 0,0 0 0 0 0,-1 3 1 0 0,-7 33 184 0 0,3-23-185 0 0,-33 112-30 0 0,12-50 0 0 0,8-21 0 0 0,8-28 0 0 0,-9 41 0 0 0,17-58 0 0 0,2-11 0 0 0,0-1 0 0 0,0 0 0 0 0,0 1 0 0 0,0-1 0 0 0,0 1 0 0 0,0-1 0 0 0,0 0 0 0 0,1 1 0 0 0,-1-1 0 0 0,0 1 0 0 0,0-1 0 0 0,0 0 0 0 0,0 1 0 0 0,0-1 0 0 0,1 0 0 0 0,-1 1 0 0 0,0-1 0 0 0,0 0 0 0 0,1 1 0 0 0,-1-1 0 0 0,0 0 0 0 0,1 1 0 0 0,-1-1 0 0 0,1 0 0 0 0,0 1 0 0 0,-1-1 0 0 0,1 0 0 0 0,0 0 0 0 0,-1 0 0 0 0,1 0 0 0 0,0 1 0 0 0,-1-1 0 0 0,1 0 0 0 0,0-1 0 0 0,0 1 0 0 0,-1 0 0 0 0,1 0 0 0 0,0 0 0 0 0,-1 0 0 0 0,1 0 0 0 0,0-1 0 0 0,24-11 0 0 0,-15 7 0 0 0,15-7 0 0 0,44-13 0 0 0,-66 24 0 0 0,9-2 0 0 0,11 5 0 0 0,-11-2 0 0 0,-3 6 0 0 0,-1 2-133 0 0,-6-7-563 0 0,-2-1-258 0 0,0 0-56 0 0,0 0-81 0 0,0 0-286 0 0,0 0-126 0 0,0 0-29 0 0,0 0-4 0 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10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20 13823 0 0,'0'0'630'0'0,"0"0"-13"0"0,-2-1-252 0 0,-3-2 22 0 0,1 1-1 0 0,-1 0 1 0 0,1 0-1 0 0,-1 0 0 0 0,0 0 1 0 0,0 1-1 0 0,0 0 1 0 0,0 0-1 0 0,0 0 1 0 0,0 0-1 0 0,0 1 1 0 0,0 0-1 0 0,0 0 0 0 0,0 0 1 0 0,0 1-1 0 0,0 0 1 0 0,-9 2-1 0 0,1-1-143 0 0,6 0 50 0 0,-1-1 0 0 0,1 1 1 0 0,0 0-1 0 0,-1 0 0 0 0,1 1 1 0 0,0-1-1 0 0,1 2 0 0 0,-1-1 1 0 0,-7 6-1 0 0,-6 5-293 0 0,14-11 0 0 0,1 0 0 0 0,0 1 0 0 0,-6 6 0 0 0,9-9 0 0 0,0 0 0 0 0,1 1 0 0 0,-1-1 0 0 0,1 1 0 0 0,-1 0 0 0 0,1-1 0 0 0,0 1 0 0 0,-1 0 0 0 0,1 0 0 0 0,0 0 0 0 0,0 0 0 0 0,0 0 0 0 0,0 2 0 0 0,-1 3 0 0 0,-1-1 0 0 0,1 0 0 0 0,0 0 0 0 0,0 1 0 0 0,1-1 0 0 0,0 1 0 0 0,0-1 0 0 0,0 1 0 0 0,1 8 0 0 0,0-13 0 0 0,0-1 0 0 0,0 1 0 0 0,0-1 0 0 0,0 1 0 0 0,0-1 0 0 0,0 0 0 0 0,0 1 0 0 0,1-1 0 0 0,-1 1 0 0 0,0-1 0 0 0,1 0 0 0 0,-1 1 0 0 0,1-1 0 0 0,1 2 0 0 0,1 1 0 0 0,6 17 0 0 0,-4-17 0 0 0,-1-2 0 0 0,11 8 0 0 0,0-6 0 0 0,-10-3 0 0 0,0-1 0 0 0,0 1 0 0 0,1-1 0 0 0,-1-1 0 0 0,0 1 0 0 0,0-1 0 0 0,1 0 0 0 0,-1 0 0 0 0,0 0 0 0 0,0-1 0 0 0,0 0 0 0 0,0 0 0 0 0,-1 0 0 0 0,1-1 0 0 0,0 1 0 0 0,-1-1 0 0 0,0 0 0 0 0,1 0 0 0 0,-1-1 0 0 0,-1 1 0 0 0,1-1 0 0 0,5-7 0 0 0,-6 7 0 0 0,14-13 0 0 0,-13 13 7 0 0,-1-1 1 0 0,1 0-1 0 0,-1 0 0 0 0,0 0 0 0 0,0 0 0 0 0,0 0 1 0 0,-1-1-1 0 0,1 1 0 0 0,1-11 0 0 0,-3 14 364 0 0,-2-7 1218 0 0,-1 12-1571 0 0,0 0-17 0 0,-1 16-4 0 0,5 11 3 0 0,1-15 0 0 0,-2-12-2 0 0,0 1 1 0 0,0 0-1 0 0,1 0 0 0 0,-1 0 1 0 0,1-1-1 0 0,0 1 0 0 0,0-1 1 0 0,0 1-1 0 0,0-1 0 0 0,4 4 1 0 0,-1-1-114 0 0,-4-5-125 0 0,1 1 1 0 0,0 0-1 0 0,-1-1 1 0 0,1 0-1 0 0,0 1 1 0 0,0-1-1 0 0,0 0 1 0 0,2 1-1 0 0,0 0-264 0 0,-4-2 379 0 0,1 0 0 0 0,0 0 0 0 0,0 1 0 0 0,-1-1 0 0 0,1 0 0 0 0,0 0 1 0 0,0 0-1 0 0,-1 0 0 0 0,1 0 0 0 0,0 0 0 0 0,-1 0 0 0 0,1 0 0 0 0,0 0 0 0 0,0-1 0 0 0,-1 1 1 0 0,1 0-1 0 0,0 0 0 0 0,0-1 0 0 0,2 0-393 0 0,13-2-3503 0 0,-1 1 1974 0 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11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33 8287 0 0,'0'0'382'0'0,"0"0"-8"0"0,0-2-240 0 0,-1-17 30 0 0,-1 14 2368 0 0,0-1 8942 0 0,5 6-11319 0 0,17 5-137 0 0,-15-1-20 0 0,-1 0 3 0 0,13 9 109 0 0,0 2 0 0 0,-1 0 0 0 0,-1 0 0 0 0,26 36 0 0 0,-30-38 271 0 0,100 137 647 0 0,-83-111-939 0 0,-17-22-89 0 0,0 0 0 0 0,-1 0 0 0 0,-1 1 0 0 0,-1 0 0 0 0,0 1 0 0 0,6 23 0 0 0,-11-32 0 0 0,0-2-64 0 0,-3-6-273 0 0,0-2-138 0 0,0 0-33 0 0,0 0 65 0 0,0 0 154 0 0,0 0-452 0 0,-7-9-1243 0 0,-15-17-4928 0 0,11 10 4865 0 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12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44 11975 0 0,'0'0'547'0'0,"0"0"-11"0"0,3-12 1521 0 0,-3 8-1471 0 0,3-5 820 0 0,3-8 3013 0 0,-5 16-4031 0 0,-1 1 100 0 0,0 0 21 0 0,-1 2-66 0 0,-54 96-278 0 0,-42 72-165 0 0,-1-2 0 0 0,97-165-97 0 0,0 1 1 0 0,-1-1-1 0 0,1 0 0 0 0,0 0 0 0 0,1 0 0 0 0,-2 6 1 0 0,2 4-4488 0 0,3-15 3081 0 0,16-8-29 0 0,3-4-4 0 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12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15663 0 0,'0'0'719'0'0,"1"-1"-20"0"0,5-6-449 0 0,-1-3-79 0 0,12-40 4714 0 0,-16 48-4369 0 0,0 1-4 0 0,-1 1-504 0 0,1 0-1 0 0,-1 0 0 0 0,0 0 1 0 0,0 0-1 0 0,0-1 0 0 0,0 1 1 0 0,0 0-1 0 0,0 0 1 0 0,0 0-1 0 0,0 0 0 0 0,0 0 1 0 0,0 0-1 0 0,0 0 1 0 0,1 0-1 0 0,-1 0 0 0 0,0-1 1 0 0,0 1-1 0 0,0 0 1 0 0,0 0-1 0 0,0 0 0 0 0,0 0 1 0 0,1 0-1 0 0,-1 0 0 0 0,0 0 1 0 0,0 0-1 0 0,0 0 1 0 0,0 0-1 0 0,0 0 0 0 0,0 0 1 0 0,1 0-1 0 0,-1 0 1 0 0,0 0-1 0 0,0 0 0 0 0,0 0 1 0 0,0 0-1 0 0,0 0 1 0 0,0 0-1 0 0,1 0 0 0 0,-1 0 1 0 0,0 1-1 0 0,0-1 0 0 0,0 0 1 0 0,0 0-1 0 0,0 0 1 0 0,0 0-1 0 0,0 0 0 0 0,1 0 1 0 0,-1 0-1 0 0,0 0 1 0 0,0 0-1 0 0,0 1 0 0 0,0-1 1 0 0,0 0-1 0 0,0 0 1 0 0,0 0-1 0 0,0 0 0 0 0,0 0 1 0 0,0 0-1 0 0,0 1 0 0 0,0-1 1 0 0,0 0-1 0 0,0 0 1 0 0,0 0-1 0 0,0 0 0 0 0,0 17 717 0 0,-7 21 224 0 0,1-24-948 0 0,3-6 0 0 0,0 1 0 0 0,-4 17 0 0 0,5-12 0 0 0,4-4 0 0 0,-2-9 0 0 0,0-1 0 0 0,1 0 0 0 0,-1 1 0 0 0,0-1 0 0 0,1 0 0 0 0,-1 1 0 0 0,1-1 0 0 0,-1 0 0 0 0,1 1 0 0 0,-1-1 0 0 0,1 0 0 0 0,-1 0 0 0 0,0 0 0 0 0,1 0 0 0 0,-1 1 0 0 0,1-1 0 0 0,-1 0 0 0 0,1 0 0 0 0,0 0 0 0 0,5 0-142 0 0,-1-1 0 0 0,1 1 0 0 0,0-1 0 0 0,-1 0 0 0 0,1-1 0 0 0,-1 1 0 0 0,0-1 0 0 0,1 0 0 0 0,7-5-1 0 0,-4 2-652 0 0,0 0 0 0 0,0-1-1 0 0,0 0 1 0 0,10-10 0 0 0,-4 0-6712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5:18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85 311 1839 0 0,'-2'0'358'0'0,"-5"0"522"0"0,3 0 193 0 0,0 0-1 0 0,1 0 1 0 0,-1-1-1 0 0,0 1 1 0 0,-7-2 0 0 0,10 1-532 0 0,1 1-25 0 0,0 0-56 0 0,-1-1-20 0 0,-1-2-153 0 0,0 1 1 0 0,0-1-1 0 0,0 0 1 0 0,1 1-1 0 0,-1-1 0 0 0,1 0 1 0 0,0 0-1 0 0,0 0 1 0 0,0 0-1 0 0,0 0 0 0 0,0 0 1 0 0,1-1-1 0 0,0 1 1 0 0,-1 0-1 0 0,1 0 0 0 0,0 0 1 0 0,1-6-1 0 0,1-4 342 0 0,1 1-1 0 0,0 0 1 0 0,0 1 0 0 0,1-1-1 0 0,9-16 1 0 0,-1 6 468 0 0,25-35 1 0 0,-26 39-184 0 0,12-25 1 0 0,-22 42-690 0 0,6-17 2155 0 0,-38 139-2338 0 0,21-75-25 0 0,-18 53-1 0 0,-44 101-16 0 0,68-191-11 0 0,3-8-43 0 0,1-1-21 0 0,0 0-13 0 0,0 0 12 0 0,8-14-65 0 0,-3 7 121 0 0,33-78-445 0 0,-14 29-1766 0 0,-17 37-1516 0 0,-6 17 2134 0 0,-1 2-10 0 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13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45 19351 0 0,'0'0'439'0'0,"-1"-2"62"0"0,-2-1-259 0 0,1 1-118 0 0,0 0 0 0 0,1 0 0 0 0,-2 0 0 0 0,1 0 0 0 0,0 0 1 0 0,0 0-1 0 0,-5-2 0 0 0,5 3 264 0 0,-6 0 403 0 0,10-1-1278 0 0,17-4-1836 0 0,-10 3 1746 0 0,7-6-958 0 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14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31 235 11975 0 0,'0'0'267'0'0,"0"0"42"0"0,0 0 17 0 0,0 0-28 0 0,-1 1-196 0 0,-7 2-460 0 0,7-2 825 0 0,0-1 0 0 0,0 0 0 0 0,0 1 0 0 0,0-1-1 0 0,0 0 1 0 0,0 1 0 0 0,0-1 0 0 0,0 0 0 0 0,0 0-1 0 0,0 0 1 0 0,0 0 0 0 0,0 0 0 0 0,-1 0 0 0 0,1 0 0 0 0,0-1-1 0 0,-2 0 1 0 0,2 1 45 0 0,1 0 0 0 0,-1-24 1508 0 0,1 24-1992 0 0,1-6 92 0 0,1-1-1 0 0,-1 1 1 0 0,1 0 0 0 0,1 0-1 0 0,-1 0 1 0 0,1 0 0 0 0,0 1-1 0 0,0-1 1 0 0,1 1-1 0 0,-1 0 1 0 0,1 0 0 0 0,0 0-1 0 0,9-7 1 0 0,-4 3 29 0 0,1 1 1 0 0,0 1-1 0 0,0 0 0 0 0,1 0 0 0 0,22-9 1 0 0,-21 10 802 0 0,-1 4-803 0 0,1 7-133 0 0,-2 5-16 0 0,-8-7 0 0 0,1 1 0 0 0,-1 0 0 0 0,0 0 0 0 0,0 0 0 0 0,-1 0 0 0 0,1 0 0 0 0,-1 0 0 0 0,0 0 0 0 0,0 1 0 0 0,0-1 0 0 0,-1 1 0 0 0,1 7 0 0 0,4 33 0 0 0,-2-33-64 0 0,-2-10-49 0 0,0 0 0 0 0,0 0 0 0 0,0 1 0 0 0,0-1 0 0 0,1 0 0 0 0,-1 0 0 0 0,1 0 0 0 0,-1-1 0 0 0,1 1 0 0 0,0 0 0 0 0,-1 0 0 0 0,1-1 0 0 0,0 1 0 0 0,4 1 0 0 0,-5-3 143 0 0,-1 0 0 0 0,1 0-1 0 0,0 0 1 0 0,0 0 0 0 0,0 0-1 0 0,-1 0 1 0 0,1 0 0 0 0,0 0-1 0 0,0 0 1 0 0,-1 0-1 0 0,1 0 1 0 0,0-1 0 0 0,0 1-1 0 0,0 0 1 0 0,-1 0 0 0 0,1-1-1 0 0,1 0 1 0 0,0 0 88 0 0,10-4-25 0 0,-1 0-1 0 0,0 0 0 0 0,-1-1 0 0 0,1 0 1 0 0,-1-1-1 0 0,0 0 0 0 0,-1-1 0 0 0,1 0 0 0 0,-2 0 1 0 0,1-1-1 0 0,12-17 0 0 0,-15 17-172 0 0,-2-1 0 0 0,1 1-1 0 0,-1-1 1 0 0,4-14 0 0 0,-5 5-257 0 0,-2 11-1392 0 0,-1 0-1 0 0,-1 0 0 0 0,-1-10 0 0 0,2 15-317 0 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15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66 15663 0 0,'0'0'356'0'0,"0"0"50"0"0,0 0 20 0 0,0 0-42 0 0,0 0-180 0 0,0 0 176 0 0,0 0 107 0 0,-11 3 1046 0 0,7 0-1277 0 0,1 0 0 0 0,-1 1 0 0 0,1-1 0 0 0,0 1 0 0 0,-1-1 0 0 0,2 1 0 0 0,-1 0 0 0 0,0 0 0 0 0,-1 5 0 0 0,2-4-144 0 0,1 0-1 0 0,0-1 0 0 0,1 1 1 0 0,-1 0-1 0 0,1-1 1 0 0,0 1-1 0 0,0 0 0 0 0,0 0 1 0 0,2 4-1 0 0,-1-2-109 0 0,-1 1-1 0 0,0-1 1 0 0,0 7-1 0 0,-15 62-1 0 0,3-19 0 0 0,1-11 0 0 0,11-46 12 0 0,0 1 0 0 0,0-1 0 0 0,0 1 0 0 0,0-1 0 0 0,0 0 0 0 0,0 1 0 0 0,-1-1 0 0 0,1 1 0 0 0,0-1 0 0 0,0 0 0 0 0,-1 1 0 0 0,1-1 0 0 0,0 1 0 0 0,0-1 0 0 0,-1 0 0 0 0,1 1 0 0 0,0-1 0 0 0,-1 0 0 0 0,0 1 0 0 0,-4-4 128 0 0,4 1-34 0 0,0 1 0 0 0,1 0 0 0 0,-1 0 0 0 0,0-1 0 0 0,1 1 0 0 0,0 0 0 0 0,-1-1 0 0 0,1 1 0 0 0,-1-3 0 0 0,1-5-21 0 0,0 1 0 0 0,1-1 0 0 0,0 0 0 0 0,0 1 0 0 0,1-1 0 0 0,0 1 0 0 0,4-13 0 0 0,7-20 914 0 0,-10 32-759 0 0,0-1 1 0 0,0 0-1 0 0,8-15 0 0 0,-4 13-230 0 0,-4 5-9 0 0,1 0-1 0 0,0 0 1 0 0,0 0-1 0 0,1 1 1 0 0,0-1 0 0 0,0 1-1 0 0,0 1 1 0 0,1-1-1 0 0,8-6 1 0 0,-10 9-1 0 0,2-1 0 0 0,1 0 0 0 0,-1 0 0 0 0,1 0 0 0 0,0 1 0 0 0,0 0 0 0 0,0 0 0 0 0,8-1 0 0 0,-2 1 0 0 0,2 7 0 0 0,-11-2 0 0 0,0 1 0 0 0,-1-1 0 0 0,1 1 0 0 0,-1 0 0 0 0,1 0 0 0 0,-1 0 0 0 0,0 0 0 0 0,0 1 0 0 0,-1-1 0 0 0,1 1 0 0 0,2 4 0 0 0,4 9 0 0 0,9 23 0 0 0,-9-22 0 0 0,11 40 0 0 0,-15-42 0 0 0,1 1 0 0 0,9 18 0 0 0,-7-22 0 0 0,4-2 0 0 0,1-9 0 0 0,-2-6 0 0 0,-8 2 0 0 0,0-1 0 0 0,-1 0 0 0 0,1-1 0 0 0,-1 1 0 0 0,0 0 0 0 0,0-1 0 0 0,0 1 0 0 0,0-1 0 0 0,-1 0 0 0 0,0 1 0 0 0,2-8 0 0 0,1-7 0 0 0,2-22 0 0 0,-3 23 0 0 0,-1-8 0 0 0,-2-46 0 0 0,0 45 0 0 0,3-38 0 0 0,1 33-1384 0 0,-4 30 736 0 0,0 1-572 0 0,0 0-253 0 0,0 0-1246 0 0,0 0-4789 0 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15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21 13823 0 0,'0'0'315'0'0,"0"0"45"0"0,0 0 21 0 0,0 0-49 0 0,1-1-220 0 0,0 0 9 0 0,0 0-1 0 0,0 0 0 0 0,0 0 1 0 0,0-1-1 0 0,-1 1 0 0 0,1 0 1 0 0,-1-1-1 0 0,1 1 0 0 0,-1 0 1 0 0,1-1-1 0 0,-1-1 0 0 0,1 1 460 0 0,-1 2 286 0 0,0 0 124 0 0,0 0 30 0 0,0 0-65 0 0,0 0-290 0 0,-2 0-542 0 0,1 1 0 0 0,-1 0 1 0 0,1 0-1 0 0,0 0 0 0 0,0-1 0 0 0,-1 1 0 0 0,1 0 0 0 0,0 1 0 0 0,0-1 0 0 0,0 0 1 0 0,0 0-1 0 0,0 0 0 0 0,0 1 0 0 0,0-1 0 0 0,1 0 0 0 0,-1 1 0 0 0,0-1 0 0 0,0 3 1 0 0,-3 3 132 0 0,1 0-115 0 0,0-1-1 0 0,0 1 1 0 0,1 0-1 0 0,-1 0 1 0 0,-1 13-1 0 0,-6 16 145 0 0,-8 27-285 0 0,4-11 0 0 0,-1-1 0 0 0,1 1 0 0 0,-7 65 0 0 0,19-106-25 0 0,0 5-327 0 0,0 0 0 0 0,2 27 0 0 0,0-39 200 0 0,0-1 1 0 0,0 1-1 0 0,1 0 1 0 0,0 0-1 0 0,0-1 1 0 0,0 1-1 0 0,0-1 1 0 0,0 1-1 0 0,1-1 1 0 0,0 1-1 0 0,0-1 1 0 0,0 0-1 0 0,0 0 0 0 0,0 0 1 0 0,0 0-1 0 0,6 5 1 0 0,2-3-5366 0 0,3-4-1565 0 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16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9 278 11975 0 0,'0'0'267'0'0,"0"0"42"0"0,0 0 17 0 0,0 0-28 0 0,-1 1-196 0 0,-4 7 47 0 0,4-6 571 0 0,1-2 249 0 0,0 0 45 0 0,0 0-61 0 0,0 0-288 0 0,0 0-121 0 0,0-4-272 0 0,-1 1 0 0 0,1-1 0 0 0,0 1 0 0 0,0 0-1 0 0,0-1 1 0 0,0 1 0 0 0,1-1 0 0 0,0-3 0 0 0,0 2-155 0 0,31-137 3467 0 0,-26 120-2531 0 0,0-1 0 0 0,19-38 0 0 0,-33 73-1034 0 0,2-4-20 0 0,1 1 1 0 0,0-1-1 0 0,-6 15 1 0 0,8-14 0 0 0,0-1 0 0 0,0 0 0 0 0,0 0 0 0 0,1 1 0 0 0,1-1 0 0 0,-1 1 0 0 0,1-1 0 0 0,1 12 0 0 0,1-9 0 0 0,6-1 0 0 0,5-3 0 0 0,-9-7 0 0 0,-1 0 0 0 0,1 0 0 0 0,0 0 0 0 0,0 0 0 0 0,0 0 0 0 0,0-1 0 0 0,-1 1 0 0 0,1-1 0 0 0,0 0 0 0 0,0 0 0 0 0,-1 0 0 0 0,1 0 0 0 0,3-2 0 0 0,1-1 0 0 0,0 0 0 0 0,1-1 0 0 0,8-7 0 0 0,-11 7-2 0 0,0 0-1 0 0,0 0 1 0 0,-1-1-1 0 0,1 0 1 0 0,-1 0-1 0 0,4-9 1 0 0,16-41 46 0 0,-17 41 1 0 0,-7 13 326 0 0,0 2 117 0 0,0 0 21 0 0,0 0-66 0 0,-1 3-294 0 0,-3 5-134 0 0,2-4-15 0 0,0 0 1 0 0,1 1-1 0 0,-1 0 0 0 0,1-1 0 0 0,0 1 0 0 0,0 0 0 0 0,0 8 0 0 0,0 44-64 0 0,1-54-92 0 0,1 0 1 0 0,0 0-1 0 0,0-1 1 0 0,0 1-1 0 0,0 0 0 0 0,0 0 1 0 0,1-1-1 0 0,0 1 0 0 0,2 3 1 0 0,-2-3-52 0 0,-1-3 195 0 0,0 1-1 0 0,0-1 0 0 0,0 1 1 0 0,0-1-1 0 0,0 1 0 0 0,0-1 1 0 0,1 0-1 0 0,-1 0 0 0 0,0 1 1 0 0,0-1-1 0 0,0 0 1 0 0,0 0-1 0 0,0 0 0 0 0,1 0 1 0 0,-1 0-1 0 0,1-1 0 0 0,2 1-145 0 0,-1-1-461 0 0,1 1-1 0 0,-1-1 1 0 0,1 0-1 0 0,-1-1 1 0 0,1 1-1 0 0,-1-1 1 0 0,0 1-1 0 0,1-1 1 0 0,-1 0-1 0 0,0 0 1 0 0,0 0-1 0 0,0 0 1 0 0,-1-1-1 0 0,1 0 1 0 0,-1 1-1 0 0,1-1 1 0 0,-1 0-1 0 0,0 0 1 0 0,0 0-1 0 0,2-4 1 0 0,6-9-1940 0 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17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0,0 0-42 0 0,1 3-250 0 0,3 4 142 0 0,-2 1 1 0 0,1 0 0 0 0,-1-1 0 0 0,-1 1 0 0 0,1 0 0 0 0,0 14-1 0 0,-2-12 417 0 0,2 0 0 0 0,-1-1-1 0 0,1 1 1 0 0,0 0-1 0 0,6 12 1 0 0,17 28-660 0 0,-23-47-33 0 0,-2-2 0 0 0,1 1 0 0 0,-1-1 0 0 0,1 1 0 0 0,-1-1 0 0 0,1 1 0 0 0,-1-1 0 0 0,0 1 0 0 0,0 0 0 0 0,0-1 0 0 0,0 1 0 0 0,0-1 0 0 0,0 1 0 0 0,0-1 0 0 0,0 1 0 0 0,-1 0 0 0 0,1-1 0 0 0,-1 1 0 0 0,1-1 0 0 0,-1 2 0 0 0,-4 10 0 0 0,-1-3-267 0 0,-4-4-1124 0 0,7-5-516 0 0,3-1-114 0 0,0 0-25 0 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17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10 11975 0 0,'0'0'547'0'0,"0"0"-11"0"0,0 0-271 0 0,0 0 133 0 0,0 0 91 0 0,0 0 20 0 0,0 0 71 0 0,0 0 286 0 0,0 0 124 0 0,0 0 30 0 0,0 0-65 0 0,0 0-290 0 0,0 0-121 0 0,0 0-28 0 0,0 0-4 0 0,0 0 0 0 0,0 0 0 0 0,0 0 0 0 0,0 0-68 0 0,2 0-289 0 0,15 8 51 0 0,-14-3-68 0 0,-1-2-22 0 0,3 3 172 0 0,-3-3-170 0 0,1 0 0 0 0,-1-1 1 0 0,-1 1-1 0 0,1 0 0 0 0,0 1 1 0 0,-1-1-1 0 0,0 0 0 0 0,1 0 0 0 0,-1 1 1 0 0,1 5-1 0 0,0-2-109 0 0,1 4-7 0 0,-1 0 0 0 0,0 0-1 0 0,2 19 1 0 0,-3-25-2 0 0,-1 19 0 0 0,-3-1 0 0 0,0-1 0 0 0,-7 23 0 0 0,7-32 0 0 0,1-3 0 0 0,-4-1 0 0 0,-1 0 0 0 0,-2-2 0 0 0,-6 3 0 0 0,10-9 0 0 0,2-1 0 0 0,-14 3 0 0 0,12-6 0 0 0,3 1 0 0 0,-44-22 0 0 0,41 20 68 0 0,0 1-1 0 0,0-1 1 0 0,1 0-1 0 0,-1 0 1 0 0,1 0-1 0 0,0-1 0 0 0,0 1 1 0 0,1-1-1 0 0,-1 0 1 0 0,1 0-1 0 0,0-1 1 0 0,-2-5-1 0 0,2 0 157 0 0,0-1 0 0 0,1 0-1 0 0,0 0 1 0 0,0-20-1 0 0,0 10-170 0 0,1 13-53 0 0,3-1 0 0 0,2 1 0 0 0,-2 6 0 0 0,-1 1 0 0 0,1 0 0 0 0,-1-1 0 0 0,1 1 0 0 0,0 0 0 0 0,0 0 0 0 0,3-3 0 0 0,0 0 0 0 0,4-3 0 0 0,15-11 0 0 0,-15 13 0 0 0,12-8 0 0 0,3 0 0 0 0,-20 12 0 0 0,18-6 0 0 0,-9 5 0 0 0,1 3 0 0 0,-1 4 0 0 0,-1 4 0 0 0,-1 1 0 0 0,-2 1 0 0 0,-2-3-133 0 0,-6-6-563 0 0,-1-1-258 0 0,0 0-56 0 0,0 0-81 0 0,0 0-286 0 0,-5-6-2715 0 0,-1-1-2731 0 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18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26 13823 0 0,'0'0'630'0'0,"0"0"-13"0"0,-1-1-393 0 0,-1-7-57 0 0,1 6 563 0 0,0 0 880 0 0,0-2-2231 0 0,4 2 2748 0 0,6 2 4116 0 0,39-3-5619 0 0,-32 1-264 0 0,1 1 0 0 0,0 1 1 0 0,30 3-1 0 0,-34-1-360 0 0,1 4 0 0 0,-14-6 0 0 0,1 1 0 0 0,-1-1 0 0 0,1 1 0 0 0,-1 0 0 0 0,1-1 0 0 0,-1 1 0 0 0,0 0 0 0 0,1-1 0 0 0,-1 1 0 0 0,0 0 0 0 0,1-1 0 0 0,-1 1 0 0 0,0 0 0 0 0,0 0 0 0 0,0 0 0 0 0,0 2 57 0 0,0 0 0 0 0,0 0 0 0 0,-1 0 0 0 0,1-1 0 0 0,-1 1 0 0 0,0 0 0 0 0,0-1 0 0 0,0 1 0 0 0,0 0 1 0 0,0-1-1 0 0,0 1 0 0 0,-1-1 0 0 0,1 0 0 0 0,-1 1 0 0 0,0-1 0 0 0,-3 3 0 0 0,-4 5 478 0 0,-22 17 1 0 0,29-25-529 0 0,-16 11-7 0 0,10-6 0 0 0,-1 0 0 0 0,-8 9 0 0 0,8-6 0 0 0,4 1 0 0 0,8 0 0 0 0,4 0 0 0 0,3-3 0 0 0,-3-6 0 0 0,0 0 1 0 0,0 0-1 0 0,0-1 0 0 0,1 0 0 0 0,-1 0 0 0 0,0 0 1 0 0,1-1-1 0 0,-1 0 0 0 0,13-2 0 0 0,9 1-135 0 0,9-2-3548 0 0,-36 2 2659 0 0,0 1 419 0 0,1 0-1 0 0,-1-1 1 0 0,1 0-1 0 0,-1 1 1 0 0,1-1-1 0 0,-1 0 1 0 0,0 0-1 0 0,1 0 1 0 0,3-3-1 0 0,1 0-2300 0 0,7-4 859 0 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18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15663 0 0,'0'0'356'0'0,"0"0"50"0"0,0 0 20 0 0,0 0-42 0 0,1 3-250 0 0,4 8-120 0 0,26 52 4132 0 0,-22-46-1189 0 0,10 30 0 0 0,-12-25-2935 0 0,-2 1-1 0 0,-1 0 1 0 0,-1 1-1 0 0,0-1 1 0 0,-2 0-1 0 0,-1 1 1 0 0,-4 35-1 0 0,0-35-21 0 0,-1 0 0 0 0,-1-1 0 0 0,0 1 0 0 0,-2-2 0 0 0,-1 1 0 0 0,-1-1 0 0 0,-17 28 0 0 0,21-41-109 0 0,0 0-1 0 0,-1-1 1 0 0,0 0-1 0 0,-1 0 1 0 0,0-1-1 0 0,0 0 1 0 0,-11 8-1 0 0,15-13-253 0 0,-1 1 0 0 0,1-1 0 0 0,0 0 0 0 0,-1 0 0 0 0,1-1 0 0 0,-1 1 0 0 0,1-1 0 0 0,-1 0 0 0 0,-8 0 0 0 0,12-1 144 0 0,-1 1-1305 0 0,2-1-11 0 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2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15663 0 0,'0'0'356'0'0,"0"0"50"0"0,0 0 20 0 0,0 0-42 0 0,0 0-112 0 0,0 0 463 0 0,0 0 234 0 0,0 0 45 0 0,0 0-61 0 0,0 0-288 0 0,3 0-121 0 0,8 2-28 0 0,-8-1-72 0 0,-3-1-217 0 0,1 3 161 0 0,0 15-67 0 0,-1 0 0 0 0,0 1 0 0 0,-1-1 0 0 0,-6 29 0 0 0,4-34-424 0 0,-1-1 0 0 0,0 1 0 0 0,-1 0 0 0 0,-8 15 0 0 0,-30 45-705 0 0,38-65 747 0 0,2-4-258 0 0,0-1-1 0 0,0 0 1 0 0,0 0 0 0 0,0 0 0 0 0,0 0-1 0 0,-1 0 1 0 0,-5 3 0 0 0,-4 4-3049 0 0,11-9-3454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5:19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10591 0 0,'0'0'488'0'0,"0"0"-12"0"0,0 0-80 0 0,0 0 798 0 0,0 0 382 0 0,0 0 78 0 0,0 0-123 0 0,0 0-560 0 0,0 0-246 0 0,0 0-48 0 0,-1 2-27 0 0,-8 13 419 0 0,8-13-564 0 0,1-2-30 0 0,-1 2-123 0 0,-21 41 711 0 0,-19 56 1 0 0,35-84-970 0 0,0 5-59 0 0,0 0-1 0 0,1 0 1 0 0,2 1 0 0 0,0-1-1 0 0,-1 31 1 0 0,4-36-35 0 0,2-2 0 0 0,5-3 0 0 0,-6-9 0 0 0,1 0 0 0 0,-1 0 0 0 0,1 0 0 0 0,-1 0 0 0 0,1 0 0 0 0,-1 0 0 0 0,1 0 0 0 0,-1-1 0 0 0,1 1 0 0 0,0-1 0 0 0,-1 1 0 0 0,1-1 0 0 0,0 1 0 0 0,0-1 0 0 0,0 0 0 0 0,-1 0 0 0 0,1 0 0 0 0,2 0 0 0 0,-1-1 0 0 0,0 1 0 0 0,1-1 0 0 0,-1 0 0 0 0,0 0 0 0 0,0 0 0 0 0,0-1 0 0 0,0 1 0 0 0,0-1 0 0 0,3-2 0 0 0,5-4 0 0 0,-1-1 0 0 0,0 0 0 0 0,15-17 0 0 0,-23 23 0 0 0,8-8 20 0 0,0 0 1 0 0,15-26-1 0 0,-23 33-14 0 0,1 0-1 0 0,-1-1 1 0 0,-1 1 0 0 0,1-1-1 0 0,0 1 1 0 0,-1-1 0 0 0,0 0-1 0 0,0 0 1 0 0,-1 1 0 0 0,1-1-1 0 0,-1 0 1 0 0,0 0-1 0 0,-1-6 1 0 0,1 6 13 0 0,-1 0-1 0 0,0 0 0 0 0,0 1 1 0 0,-1-1-1 0 0,1 0 1 0 0,-1 1-1 0 0,-4-8 1 0 0,0-2 48 0 0,3 8-29 0 0,0 0 1 0 0,0 0-1 0 0,-6-10 1 0 0,-11-15 84 0 0,18 28-56 0 0,-6 0-65 0 0,7 3-3 0 0,1 0-1 0 0,0 0 1 0 0,-1 0-1 0 0,1 0 0 0 0,0 0 1 0 0,-1 0-1 0 0,1 0 0 0 0,0 0 1 0 0,-1 0-1 0 0,1 0 0 0 0,0 0 1 0 0,0 0-1 0 0,-1 1 0 0 0,1-1 1 0 0,0 0-1 0 0,-1 0 1 0 0,1 0-1 0 0,0 0 0 0 0,0 1 1 0 0,-1-1-1 0 0,1 0 0 0 0,0 0 1 0 0,0 1-1 0 0,0-1 0 0 0,-1 1 1 0 0,1-1-4 0 0,0 1 2 0 0,-1-1 1 0 0,1 1 0 0 0,0-1-1 0 0,0 1 1 0 0,0-1-1 0 0,0 1 1 0 0,0-1-1 0 0,0 1 1 0 0,0-1-1 0 0,-1 1 1 0 0,2-1-1 0 0,-1 1 1 0 0,0-1-1 0 0,0 1 1 0 0,0 0-1 0 0,0-1 1 0 0,0 1 0 0 0,0-1-1 0 0,0 1 1 0 0,1-1-1 0 0,-1 1 1 0 0,0-1-1 0 0,1 1 1 0 0,-1 0 1 0 0,1 1 1 0 0,-1-1-1 0 0,1 0 1 0 0,0 0 0 0 0,-1 0-1 0 0,1 0 1 0 0,0 0-1 0 0,0 0 1 0 0,0 0-1 0 0,0 0 1 0 0,0 0-1 0 0,0 0 1 0 0,0-1 0 0 0,0 1-1 0 0,0 0 1 0 0,0 0-1 0 0,0-1 1 0 0,1 1-1 0 0,-1-1 1 0 0,0 1-1 0 0,0-1 1 0 0,1 0 0 0 0,-1 0-1 0 0,0 1 1 0 0,2-1-1 0 0,2 1 2 0 0,3 0-1 0 0,-1 0 0 0 0,1 0 0 0 0,0-1 0 0 0,-1 0 0 0 0,1 0 0 0 0,12-2 0 0 0,43-13 0 0 0,-31 6 0 0 0,41-15 384 0 0,-50 15 112 0 0,-23 9-485 0 0,1 0 0 0 0,0 0 0 0 0,-1 1 0 0 0,1-1 0 0 0,0 0 1 0 0,-1 1-1 0 0,1-1 0 0 0,-1 0 0 0 0,1 1 0 0 0,-1-1 0 0 0,1 1 0 0 0,-1-1 0 0 0,1 1 0 0 0,-1-1 0 0 0,1 1 0 0 0,-1-1 0 0 0,1 1 1 0 0,-1 0-1 0 0,0-1 0 0 0,1 1 0 0 0,-1 0 0 0 0,0-1 0 0 0,1 2 0 0 0,-1-1 11 0 0,1 1-1 0 0,-1-1 1 0 0,0 1 0 0 0,1-1 0 0 0,-1 1-1 0 0,0-1 1 0 0,0 1 0 0 0,0 0 0 0 0,0-1-1 0 0,0 1 1 0 0,-1 1 0 0 0,-3 11 53 0 0,-2 0 1 0 0,0-1-1 0 0,0 0 1 0 0,-1 0-1 0 0,-11 14 1 0 0,7-10-38 0 0,1 0 0 0 0,-10 23-1 0 0,13-25-26 0 0,5-10-11 0 0,-1 1 0 0 0,1 0 0 0 0,0 0 0 0 0,0 0 0 0 0,1 0 0 0 0,0 0 0 0 0,-1 11 0 0 0,1-11 0 0 0,1-3 0 0 0,0 0 0 0 0,0 1 0 0 0,0-1 0 0 0,0 0 0 0 0,1 1 0 0 0,0-1 0 0 0,-1 0 0 0 0,1 0 0 0 0,0 0 0 0 0,2 5 0 0 0,4 12 0 0 0,-4-16 0 0 0,0-1 0 0 0,7 7 0 0 0,14 1 0 0 0,-11-9 0 0 0,-8-2 0 0 0,1-1 0 0 0,-1-1 0 0 0,1 1 0 0 0,-1-1 0 0 0,0 0 0 0 0,0 0 0 0 0,0-1 0 0 0,0 1 0 0 0,0-1 0 0 0,0 0 0 0 0,-1-1 0 0 0,0 1 0 0 0,1-1 0 0 0,-1 0 0 0 0,0 0 0 0 0,3-4 0 0 0,2-3 0 0 0,-1-1 0 0 0,0 1 0 0 0,0-1 0 0 0,-1-1 0 0 0,6-16 0 0 0,-9 20 13 0 0,-2 0-1 0 0,1 0 0 0 0,-1-1 1 0 0,-1 1-1 0 0,0-1 1 0 0,0 1-1 0 0,-1-1 1 0 0,0 0-1 0 0,-1 1 1 0 0,-2-17-1 0 0,1 16-1 0 0,0 0-1 0 0,-1 0 1 0 0,0 0 0 0 0,-1 0 0 0 0,0 0-1 0 0,0 1 1 0 0,-1-1 0 0 0,-1 1-1 0 0,-10-14 1 0 0,14 20-107 0 0,-1 1-1 0 0,1 0 1 0 0,0 0-1 0 0,-1 0 1 0 0,1 0-1 0 0,-1 0 1 0 0,0 1-1 0 0,0-1 1 0 0,1 1-1 0 0,-1-1 1 0 0,0 1-1 0 0,0 0 1 0 0,0 0-1 0 0,-4 0 1 0 0,4 0-469 0 0,-1 1 0 0 0,1 0 1 0 0,0 0-1 0 0,0 0 0 0 0,0 0 1 0 0,-1 1-1 0 0,1-1 0 0 0,-3 2 1 0 0,4-2-1191 0 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20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31 188 13823 0 0,'0'0'315'0'0,"-5"-8"870"0"0,4 6-1080 0 0,0-1-1 0 0,1 0 1 0 0,-1 1 0 0 0,1-1-1 0 0,0 0 1 0 0,-1 0-1 0 0,1 1 1 0 0,1-1-1 0 0,-1 0 1 0 0,0 0-1 0 0,1 1 1 0 0,-1-1 0 0 0,1 0-1 0 0,0 1 1 0 0,0-1-1 0 0,0 1 1 0 0,0-1-1 0 0,0 1 1 0 0,1-1 0 0 0,-1 1-1 0 0,2-3 1 0 0,0 1 62 0 0,18-38 1522 0 0,-13 26-486 0 0,12-21 1 0 0,-11 18-180 0 0,-8 17-581 0 0,-1 2-222 0 0,0 0 166 0 0,0 0 101 0 0,0 0 21 0 0,0 0-66 0 0,-2 1-294 0 0,-4 3-148 0 0,-1 0 0 0 0,0 1 0 0 0,1 0 0 0 0,0 0 0 0 0,0 1 1 0 0,1 0-1 0 0,0 0 0 0 0,0 0 0 0 0,0 1 0 0 0,0-1 0 0 0,1 1 0 0 0,0 0 0 0 0,1 0 0 0 0,-5 14 0 0 0,4-11-1 0 0,2-5 0 0 0,0-1 0 0 0,1 0 0 0 0,0 1 0 0 0,0-1 0 0 0,-1 8 0 0 0,2-8 0 0 0,-1 0 0 0 0,1 0 0 0 0,0 0 0 0 0,1 0 0 0 0,-1 0 0 0 0,1 4 0 0 0,7 17 0 0 0,-1-17 0 0 0,-2-5 0 0 0,5 3 0 0 0,-8-5-32 0 0,0-1 0 0 0,0 0 0 0 0,0 1 0 0 0,0-1 0 0 0,-1 0 0 0 0,1 0 0 0 0,0-1 0 0 0,0 1 0 0 0,0 0 0 0 0,0-1 0 0 0,0 1 0 0 0,0-1 0 0 0,0 1 0 0 0,-1-1 0 0 0,4-2 0 0 0,2-1-347 0 0,-1 0 0 0 0,11-10 0 0 0,7-4-660 0 0,-19 15 688 0 0,-2 1-54 0 0,0 1 0 0 0,0-1 0 0 0,0 0 0 0 0,0 0 0 0 0,-1 0 0 0 0,5-4 0 0 0,-6 4 180 0 0,0 1-1 0 0,0-1 1 0 0,0 1-1 0 0,-1-1 1 0 0,1 1-1 0 0,-1-1 1 0 0,1 0-1 0 0,-1 1 1 0 0,1-1-1 0 0,-1 0 0 0 0,0 0 1 0 0,0 1-1 0 0,0-1 1 0 0,0 0-1 0 0,0 1 1 0 0,-1-5-1 0 0,-1-16-1818 0 0,4-2-4 0 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21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17503 0 0,'0'0'776'0'0,"0"0"160"0"0,0 0-744 0 0,0 0-192 0 0,16 0 856 0 0,-2-2 1768 0 0,-1-1-2096 0 0,-13 3-424 0 0,14 0-104 0 0,2-2 0 0 0,2-4 0 0 0,-5 1 0 0 0,-13 5 0 0 0,0 0 0 0 0,14 4-1616 0 0,0-3-344 0 0,1-1-72 0 0,-1 3-16 0 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21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99 19351 0 0,'0'0'439'0'0,"0"0"62"0"0,0 0 33 0 0,0 0-65 0 0,2 0-309 0 0,132-19 3788 0 0,-113 16-3791 0 0,-14 3-148 0 0,3 0-10 0 0,2 2 1 0 0,-12-2-3 0 0,1 0 0 0 0,-1 0 0 0 0,1 1 0 0 0,-1-1 1 0 0,1 0-1 0 0,-1 0 0 0 0,1 0 0 0 0,-1 0 0 0 0,0 0 0 0 0,1 1 0 0 0,-1-1 0 0 0,1 0 0 0 0,-1 0 0 0 0,0 1 0 0 0,1-1 1 0 0,-1 0-1 0 0,0 1 0 0 0,1-1 0 0 0,-1 0 0 0 0,0 1 0 0 0,1 0 0 0 0,-2 0-37 0 0,1 0-1 0 0,-1 0 1 0 0,1 0 0 0 0,-1 0-1 0 0,0 0 1 0 0,1 0-1 0 0,-1 0 1 0 0,0 0 0 0 0,0 0-1 0 0,0 0 1 0 0,0 0-1 0 0,0 0 1 0 0,0-1 0 0 0,0 1-1 0 0,0 0 1 0 0,0-1-1 0 0,0 1 1 0 0,0-1 0 0 0,-2 1-1 0 0,-25 12-1119 0 0,9-7-1828 0 0,-30 6 0 0 0,27-7 1484 0 0,-26 8-1 0 0,43-11 1520 0 0,0 0 1 0 0,0 0-1 0 0,0 1 1 0 0,0 0 0 0 0,0 0-1 0 0,1 0 1 0 0,-1 0-1 0 0,1 0 1 0 0,0 1-1 0 0,-4 4 1 0 0,6-6 494 0 0,2-2 2 0 0,0 0 0 0 0,0 0 0 0 0,0 0 0 0 0,0 0 0 0 0,0 0 0 0 0,2 2 0 0 0,1 0-383 0 0,1 1 0 0 0,-1-1 0 0 0,0 0 0 0 0,1 0 0 0 0,-1 0 0 0 0,1 0 0 0 0,0 0 0 0 0,0-1 0 0 0,0 0 0 0 0,-1 0 0 0 0,1 0 0 0 0,0 0 0 0 0,0 0 0 0 0,0-1 0 0 0,1 0 0 0 0,-1 0 0 0 0,0 0 0 0 0,6-1 0 0 0,9-2-61 0 0,1-1 1 0 0,32-10-1 0 0,-5 1-68 0 0,-19 7-133 0 0,-14 3-2527 0 0,-14 3 1637 0 0</inkml:trace>
  <inkml:trace contextRef="#ctx0" brushRef="#br0" timeOffset="1">531 176 13823 0 0,'1'-3'630'0'0,"4"-12"-357"0"0,-1 0 1 0 0,2-16-1 0 0,8-27 1617 0 0,-10 45-983 0 0,-2 5 460 0 0,0 1-1 0 0,1-1 1 0 0,4-8-1 0 0,-6 15-950 0 0,-1 1 80 0 0,0 0 15 0 0,0 0-68 0 0,0 0-222 0 0,0 0 166 0 0,0 0 101 0 0,-10 12 464 0 0,7-9-892 0 0,1-1-51 0 0,0 0 0 0 0,0-1 0 0 0,0 1-1 0 0,1 0 1 0 0,-1 0 0 0 0,1 1-1 0 0,-1-1 1 0 0,1 0 0 0 0,0 0 0 0 0,0 1-1 0 0,-1 2 1 0 0,-22 51-9 0 0,10-11 10 0 0,8-32-22 0 0,2 1-1 0 0,0 0 1 0 0,0 0 0 0 0,1 1-1 0 0,-1 25 1 0 0,4-37-98 0 0,0-1 0 0 0,0 1 0 0 0,0 0 0 0 0,-1-1 0 0 0,1 1 0 0 0,-1 0 0 0 0,1-1 0 0 0,-1 1 0 0 0,0-1 0 0 0,0 1 0 0 0,-1 2 0 0 0,2-5-4 0 0,-1 1 0 0 0,1-1 0 0 0,0 1 0 0 0,0-1 0 0 0,0 0 0 0 0,0 1 0 0 0,0-1 0 0 0,0 1 0 0 0,0-1 0 0 0,0 1 0 0 0,0-1 0 0 0,0 0 0 0 0,0 1 0 0 0,0-1 0 0 0,0 1 0 0 0,1-1 0 0 0,-1 1 0 0 0,0-1 0 0 0,0 0 0 0 0,0 1 0 0 0,1-1 0 0 0,-1 0 0 0 0,0 1 0 0 0,0-1 0 0 0,1 0 0 0 0,-1 1 0 0 0,0-1 0 0 0,1 0 0 0 0,-1 1 0 0 0,0-1 0 0 0,1 0 0 0 0,-1 0 0 0 0,1 1 0 0 0,8 4-1935 0 0,-7-4 546 0 0,1-1-29 0 0,8-3-4 0 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22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14 230 15663 0 0,'0'0'356'0'0,"0"0"50"0"0,0 0 20 0 0,0 0-42 0 0,-1 2-250 0 0,-2 7 844 0 0,1-1-1 0 0,1 1 1 0 0,0 0 0 0 0,0 13 0 0 0,-2 5 111 0 0,2-3-917 0 0,1 36-373 0 0,0-58-850 0 0,0-2-385 0 0,1-2-1136 0 0,4-5-4248 0 0</inkml:trace>
  <inkml:trace contextRef="#ctx0" brushRef="#br0" timeOffset="1">405 1 15663 0 0,'0'0'356'0'0,"0"0"50"0"0,-4 9 538 0 0,-32 36 1912 0 0,35-43-1903 0 0,1 2-326 0 0,0-3-477 0 0,-1 1 0 0 0,1-1 0 0 0,0 0-1 0 0,0 0 1 0 0,1 0 0 0 0,-1 0 0 0 0,0 0 0 0 0,0 0-1 0 0,0 1 1 0 0,1-1 0 0 0,-1 0 0 0 0,1 0 0 0 0,-1 0-1 0 0,1 0 1 0 0,-1 0 0 0 0,1 0 0 0 0,-1 0 0 0 0,1 0-1 0 0,0 0 1 0 0,1 1 0 0 0,1 1-56 0 0,0-1-1 0 0,0 0 1 0 0,0 1-1 0 0,1-1 1 0 0,-1 0-1 0 0,1-1 1 0 0,-1 1-1 0 0,8 2 1 0 0,33 6 1112 0 0,-1-1-590 0 0,-26-3-616 0 0,-5 1 0 0 0,-6 1 72 0 0,-6-7-8 0 0,0 1 0 0 0,0-1 0 0 0,0 0 0 0 0,-1 1 0 0 0,1-1 0 0 0,0 0 0 0 0,-1 1 0 0 0,1-1-1 0 0,-1 0 1 0 0,0 1 0 0 0,1-1 0 0 0,-1 0 0 0 0,0 0 0 0 0,0 0 0 0 0,1 0 0 0 0,-3 2 0 0 0,-18 18 771 0 0,17-18-797 0 0,-8 7-32 0 0,0-1 1 0 0,-13 8-1 0 0,17-13-6 0 0,1 1-1 0 0,-1-1 1 0 0,2 1 0 0 0,-1 1 0 0 0,0 0-1 0 0,1 0 1 0 0,0 0 0 0 0,0 0-1 0 0,-8 14 1 0 0,12-17 0 0 0,-1 3 0 0 0,-1 0 0 0 0,1 1 0 0 0,0 0 0 0 0,1 0 0 0 0,-3 10 0 0 0,5-16 0 0 0,0 0 0 0 0,-1 0 0 0 0,1 1 0 0 0,0-1 0 0 0,0 0 0 0 0,0 0 0 0 0,0 1 0 0 0,1-1 0 0 0,-1 0 0 0 0,0 0 0 0 0,0 1 0 0 0,1-1 0 0 0,-1 0 0 0 0,1 0 0 0 0,-1 0 0 0 0,1 0 0 0 0,-1 1 0 0 0,1-1 0 0 0,0 0 0 0 0,0 0 0 0 0,-1 0 0 0 0,1 0 0 0 0,0-1 0 0 0,0 1 0 0 0,0 0 0 0 0,0 0 0 0 0,0 0 0 0 0,0-1 0 0 0,0 1 0 0 0,0 0 0 0 0,0-1 0 0 0,0 1 0 0 0,1-1 0 0 0,-1 0 0 0 0,0 1 0 0 0,0-1 0 0 0,1 0 0 0 0,-1 0 0 0 0,2 1 0 0 0,3-1-435 0 0,1 0 0 0 0,-1 0-1 0 0,0 0 1 0 0,1-1 0 0 0,-1 1-1 0 0,0-2 1 0 0,0 1 0 0 0,0-1 0 0 0,0 0-1 0 0,11-5 1 0 0,-4 1-954 0 0,-1 0 0 0 0,0-2 0 0 0,20-14 0 0 0,-24 15-147 0 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22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15663 0 0,'0'0'356'0'0,"0"0"50"0"0,0 0 20 0 0,0 0-42 0 0,2 1-250 0 0,13 12 739 0 0,40 26 6395 0 0,-51-36-7137 0 0,0 0 1 0 0,0 1 0 0 0,0-1-1 0 0,-1 1 1 0 0,1 0-1 0 0,-1 0 1 0 0,0 1-1 0 0,0-1 1 0 0,-1 0 0 0 0,1 1-1 0 0,-1 0 1 0 0,0 0-1 0 0,0-1 1 0 0,-1 1 0 0 0,2 10-1 0 0,-1-6-129 0 0,-1 1 0 0 0,-1-1-1 0 0,0 1 1 0 0,0 0 0 0 0,-1-1 0 0 0,0 1 0 0 0,-1-1-1 0 0,-5 19 1 0 0,5-21-8 0 0,0-1 1 0 0,-1 1-1 0 0,0-1 0 0 0,-1 0 1 0 0,1 0-1 0 0,-1 0 0 0 0,0 0 0 0 0,-1-1 1 0 0,1 1-1 0 0,-1-1 0 0 0,0 0 1 0 0,0-1-1 0 0,-7 6 0 0 0,10-10-129 0 0,1 1 0 0 0,-1 0 0 0 0,0 0-1 0 0,1 0 1 0 0,-1-1 0 0 0,0 1 0 0 0,1-1 0 0 0,-1 0 0 0 0,0 1 0 0 0,0-1-1 0 0,1 0 1 0 0,-1 0 0 0 0,0 0 0 0 0,0 0 0 0 0,1 0 0 0 0,-1 0-1 0 0,0-1 1 0 0,0 1 0 0 0,1-1 0 0 0,-1 1 0 0 0,-3-2 0 0 0,3 1-267 0 0,0 0 0 0 0,0-1 0 0 0,0 1 0 0 0,0 0 0 0 0,0-1 0 0 0,0 0 0 0 0,0 1 0 0 0,0-1 0 0 0,1 0 0 0 0,-1 0 0 0 0,1 0 0 0 0,-1 0 0 0 0,1 0 0 0 0,-2-3 1 0 0,-3-17-2157 0 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23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71 17503 0 0,'0'0'399'0'0,"0"0"60"0"0,0 0 21 0 0,-2-16 102 0 0,1 13-739 0 0,-1-3 1319 0 0,1 0 1 0 0,-1 0-1 0 0,1 0 0 0 0,0-7 1 0 0,1 12-341 0 0,0-5 57 0 0,2 3 1988 0 0,-1 2-2937 0 0,1 1 1 0 0,-1-1-1 0 0,1 0 0 0 0,0 1 1 0 0,-1 0-1 0 0,1-1 1 0 0,0 1-1 0 0,0 0 0 0 0,2-1 1 0 0,8 4-5329 0 0,-8-2 1211 0 0,-3-1-4163 0 0</inkml:trace>
  <inkml:trace contextRef="#ctx0" brushRef="#br0" timeOffset="1">238 3 19351 0 0,'0'0'424'0'0,"0"0"88"0"0,0 0 24 0 0,0 0 8 0 0,0 0-440 0 0,0 0-104 0 0,0 0 0 0 0,0 0 0 0 0,0 0 432 0 0,0 0 64 0 0,0 0 16 0 0,0 0 0 0 0,8 8 0 0 0,-1-3 0 0 0,-7-5 0 0 0,9 0 0 0 0,1 0-824 0 0,7-5-10192 0 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23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17503 0 0,'0'0'399'0'0,"0"0"60"0"0,0 0 21 0 0,0 0-59 0 0,0 0-136 0 0,0 0 457 0 0,0 0 228 0 0,0 0 43 0 0,0 0-127 0 0,2 0-582 0 0,54-3-658 0 0,-37 0-2017 0 0,-10 1-5135 0 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24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17503 0 0,'0'0'399'0'0,"0"0"60"0"0,2 1 21 0 0,16 3 86 0 0,-11 0-410 0 0,-6-3-1 0 0,0-1-1 0 0,0 1 1 0 0,0 0 0 0 0,0 0-1 0 0,0 0 1 0 0,0 0 0 0 0,-1 0-1 0 0,1 0 1 0 0,0 0 0 0 0,-1 1-1 0 0,1-1 1 0 0,0 0-1 0 0,-1 0 1 0 0,0 0 0 0 0,1 1-1 0 0,-1-1 1 0 0,0 0 0 0 0,1 1-1 0 0,-1-1 1 0 0,0 0 0 0 0,0 1-1 0 0,0-1 1 0 0,-1 2 0 0 0,1 4 210 0 0,-1-1 1 0 0,0 0 0 0 0,-3 9 0 0 0,2-10-153 0 0,-4 11-116 0 0,-1 0-1 0 0,-1 1 1 0 0,0-2-1 0 0,-1 0 1 0 0,-12 16-1 0 0,3-4-59 0 0,10-16-1088 0 0,-1 0 1 0 0,0-1-1 0 0,-10 10 1 0 0,11-12-484 0 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24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63 323 11975 0 0,'0'0'267'0'0,"-13"-4"666"0"0,-3 0-821 0 0,15 4 60 0 0,0 0-1 0 0,0 0 1 0 0,0 0-1 0 0,0-1 1 0 0,0 1 0 0 0,0 0-1 0 0,0-1 1 0 0,0 1-1 0 0,1 0 1 0 0,-1-1-1 0 0,0 1 1 0 0,0-1-1 0 0,0 0 1 0 0,0 1-1 0 0,0-1 1 0 0,1 0 0 0 0,-1 1-1 0 0,0-1 1 0 0,1 0-1 0 0,-1 0 1 0 0,0 1-1 0 0,1-1 1 0 0,-1 0-1 0 0,1 0 1 0 0,-1 0-1 0 0,1 0 1 0 0,-1-1-1 0 0,-1-2 741 0 0,1 0-584 0 0,-1 0 0 0 0,1 0 1 0 0,-1 0-1 0 0,1 0 0 0 0,0 0 0 0 0,1 0 0 0 0,-1 0 1 0 0,1 0-1 0 0,0 0 0 0 0,0 0 0 0 0,0-1 0 0 0,0 1 1 0 0,1-4-1 0 0,1-1-17 0 0,-1 1 0 0 0,1 0 0 0 0,1 0 0 0 0,-1-1 0 0 0,7-10 0 0 0,-2 5 62 0 0,1 0 0 0 0,1 1 0 0 0,0 1 0 0 0,16-18 1 0 0,-19 23-143 0 0,0 1 1 0 0,1 1 0 0 0,-1-1 0 0 0,1 1 0 0 0,1 1 0 0 0,-1-1 0 0 0,0 1-1 0 0,1 0 1 0 0,15-4 0 0 0,-15 7-216 0 0,0 6-16 0 0,-6-3 0 0 0,0 1 0 0 0,-1-1 0 0 0,1 1 0 0 0,-1 0 0 0 0,0 0 0 0 0,0-1 0 0 0,0 1 0 0 0,0 0 0 0 0,0 0 0 0 0,-1 0 0 0 0,1 0 0 0 0,-1 0 0 0 0,0 5 0 0 0,0 5 0 0 0,-3 22 0 0 0,-1-15 0 0 0,4-20 0 0 0,0 0 0 0 0,0 0 0 0 0,0 0 0 0 0,0 0 0 0 0,0 0 0 0 0,0 1 0 0 0,0-1 0 0 0,0 0 0 0 0,0 0 0 0 0,0 0 0 0 0,0 0 0 0 0,0 0 0 0 0,0 0 0 0 0,0 0 0 0 0,0 0 0 0 0,0 1 0 0 0,0-1 0 0 0,0 0 0 0 0,0 0 0 0 0,0 0 0 0 0,0 0 0 0 0,0 0 0 0 0,0 0 0 0 0,0 0 0 0 0,0 1 0 0 0,0-1 0 0 0,0 0 0 0 0,0 0 0 0 0,0 0 0 0 0,0 0 0 0 0,0 0 0 0 0,0 0 0 0 0,0 0 0 0 0,0 0 0 0 0,0 0 0 0 0,0 1 0 0 0,0-1 0 0 0,1 0 0 0 0,-1 0 0 0 0,0 0 0 0 0,0 0 0 0 0,0 0 0 0 0,0 0 0 0 0,0 0 0 0 0,0 0 0 0 0,0 0 0 0 0,0 0 0 0 0,1 0 0 0 0,-1 0 0 0 0,0 0 0 0 0,7-3 0 0 0,7-7 0 0 0,33-34 0 0 0,-36 33 0 0 0,1 0 0 0 0,0 0 0 0 0,0 1 0 0 0,1 0 0 0 0,0 2 0 0 0,24-13 0 0 0,-31 18 0 0 0,0 0 0 0 0,1 1 0 0 0,-1 0 0 0 0,0 1 0 0 0,1-1 0 0 0,0 1 0 0 0,7 0 0 0 0,-12 1 0 0 0,0 0 0 0 0,0 0 0 0 0,1 0 0 0 0,-1 1 0 0 0,0-1 0 0 0,0 1 0 0 0,0-1 0 0 0,1 1 0 0 0,-1 0 0 0 0,0 0 0 0 0,0 0 0 0 0,0 0 0 0 0,0 0 0 0 0,0 1 0 0 0,-1-1 0 0 0,1 0 0 0 0,0 1 0 0 0,-1-1 0 0 0,1 1 0 0 0,-1 0 0 0 0,1 0 0 0 0,-1-1 0 0 0,0 1 0 0 0,2 3 0 0 0,0 2-24 0 0,0 0 1 0 0,0 0-1 0 0,-1 1 1 0 0,0-1-1 0 0,-1 1 0 0 0,1-1 1 0 0,-1 1-1 0 0,-1 0 1 0 0,1-1-1 0 0,-1 1 0 0 0,-1 0 1 0 0,0-1-1 0 0,0 1 1 0 0,0-1-1 0 0,-1 1 0 0 0,-5 14 1 0 0,7-21-452 0 0,0-1-33 0 0,0 0-140 0 0,0 0-572 0 0,0 0-253 0 0,0 0-51 0 0,0 0-11 0 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29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60 249 10135 0 0,'0'0'231'0'0,"0"0"29"0"0,0 0 19 0 0,1-3-41 0 0,17-68 5770 0 0,-17 65-5354 0 0,1-1 0 0 0,-1 0 0 0 0,1-7 0 0 0,3-20 946 0 0,-3 27-1353 0 0,0 0 0 0 0,-1 0 0 0 0,0 0 1 0 0,0 0-1 0 0,-1-1 0 0 0,0 1 0 0 0,0 0 0 0 0,-2-11 0 0 0,2 16 124 0 0,0 2 117 0 0,1 0-415 0 0,-1-1 1 0 0,1 1-1 0 0,-1-1 0 0 0,1 1 1 0 0,0-1-1 0 0,-1 0 1 0 0,1 1-1 0 0,-1-1 1 0 0,1 0-1 0 0,-1 1 0 0 0,0-1 1 0 0,1 0-1 0 0,-1 0 1 0 0,1-1-1 0 0,-2-7-57 0 0,-1 1 56 0 0,2 6 299 0 0,0 2 117 0 0,0 0 21 0 0,0 0-66 0 0,-9 12-278 0 0,4-4-165 0 0,1 2 0 0 0,0-1 0 0 0,1 0 0 0 0,0 1 0 0 0,1-1 0 0 0,-3 18 0 0 0,3-14 0 0 0,-12 59 7 0 0,-25 169-78 0 0,36-196-667 0 0,-3 36-524 0 0,6-79 891 0 0,0-2-117 0 0,0 0-21 0 0,8-9-936 0 0,-7 7 1197 0 0,0 0 1 0 0,0 0-1 0 0,0 0 1 0 0,0 0-1 0 0,0 0 1 0 0,0-1-1 0 0,0-2 1 0 0,2-9-5602 0 0,-3 12-589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5:19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89 101 10591 0 0,'0'0'819'0'0,"-1"-1"-534"0"0,-5-2-2 0 0,5 2 1016 0 0,1 1 439 0 0,0 0 81 0 0,0 0-138 0 0,-12 5 177 0 0,-1 0-609 0 0,9-3-1116 0 0,1 1 0 0 0,-1 0 0 0 0,0 0 0 0 0,1 0-1 0 0,-1 1 1 0 0,1-1 0 0 0,0 1 0 0 0,0 0 0 0 0,0 0 0 0 0,1 0 0 0 0,-1 0 0 0 0,1 0 0 0 0,0 0 0 0 0,0 1 0 0 0,1-1 0 0 0,-1 1 0 0 0,1 0 0 0 0,-1 5-1 0 0,1-2 91 0 0,-1 1 0 0 0,1-1 0 0 0,1 1 0 0 0,0-1-1 0 0,0 0 1 0 0,1 1 0 0 0,-1-1 0 0 0,2 1-1 0 0,4 15 1 0 0,-5-20-223 0 0,1 0 0 0 0,0 0 0 0 0,1 0 0 0 0,-1-1 0 0 0,1 1 0 0 0,-1 0 0 0 0,5 3 0 0 0,3 1 0 0 0,-8-7 0 0 0,1 0 0 0 0,-1-1-1 0 0,0 1 1 0 0,1-1 0 0 0,-1 1 0 0 0,1-1 0 0 0,-1 0-1 0 0,1 0 1 0 0,-1 0 0 0 0,1 0 0 0 0,-1-1 0 0 0,1 1-1 0 0,-1-1 1 0 0,1 1 0 0 0,3-2 0 0 0,-1-1 3 0 0,1 1-1 0 0,-1-1 1 0 0,0 1 0 0 0,0-1 0 0 0,8-7-1 0 0,-5 4 54 0 0,-1-1-1 0 0,-1 1 0 0 0,1-1 1 0 0,-1-1-1 0 0,0 1 0 0 0,0-1 1 0 0,-1 0-1 0 0,0 0 0 0 0,7-18 1 0 0,-10 21-13 0 0,-1 0-1 0 0,1 0 1 0 0,-1 0 0 0 0,0 0 0 0 0,-1 0 0 0 0,1-1 0 0 0,-1 1 0 0 0,0 0-1 0 0,0 0 1 0 0,-1-1 0 0 0,1 1 0 0 0,-1 0 0 0 0,0 0 0 0 0,-1 0 0 0 0,1 0 0 0 0,-1 0-1 0 0,0 0 1 0 0,0 0 0 0 0,-5-7 0 0 0,-3-4 14 0 0,0 0 3 0 0,-14-19 0 0 0,21 31-81 0 0,0 1-1 0 0,0 0 1 0 0,0 0 0 0 0,0-1 0 0 0,-1 2-1 0 0,0-1 1 0 0,1 0 0 0 0,-1 1-1 0 0,0 0 1 0 0,-7-4 0 0 0,10 6-8 0 0,0 0 1 0 0,0 0-1 0 0,0 0 1 0 0,-1 0-1 0 0,1 0 1 0 0,0 0-1 0 0,0 0 1 0 0,0 0-1 0 0,0 0 1 0 0,0 0 0 0 0,0 1-1 0 0,0-1 1 0 0,-1 0-1 0 0,1 1 1 0 0,-1 0-1 0 0,-9 2-4753 0 0,11-3 2653 0 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29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13823 0 0,'0'0'315'0'0,"0"0"45"0"0,0 0 21 0 0,0 0-49 0 0,0 0-81 0 0,0 0 481 0 0,0 0 237 0 0,0 0 45 0 0,0 0-61 0 0,0 0-288 0 0,0 0-121 0 0,2 0-28 0 0,1 1-312 0 0,-1 0-1 0 0,1 0 1 0 0,-1 0 0 0 0,1 0-1 0 0,-1 0 1 0 0,1 0-1 0 0,-1 1 1 0 0,0-1-1 0 0,1 1 1 0 0,-1-1 0 0 0,0 1-1 0 0,3 4 1 0 0,-1-2-190 0 0,-3-2-14 0 0,1 0 1 0 0,0 1-1 0 0,-1-1 0 0 0,0 0 1 0 0,1 1-1 0 0,-1-1 0 0 0,0 1 0 0 0,0 0 1 0 0,-1-1-1 0 0,2 5 0 0 0,0 2 0 0 0,-1 0 0 0 0,1-1 0 0 0,-1 1 0 0 0,-1 0 0 0 0,0 15 0 0 0,-9 46 0 0 0,7-56 0 0 0,-6 29 576 0 0,-20 58 1 0 0,16-64-943 0 0,2 0 1 0 0,-7 49-1 0 0,16-70 362 0 0,0-11 15 0 0,-4 9-90 0 0,4-12-292 0 0,1-2-117 0 0,0 0-21 0 0,-16-10-4356 0 0,7 4 3330 0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30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13823 0 0,'-2'1'106'0'0,"0"0"-1"0"0,0 0 1 0 0,0 1 0 0 0,1-1-1 0 0,-1 0 1 0 0,0 1-1 0 0,1 0 1 0 0,-1-1 0 0 0,-1 4-1 0 0,0-2 227 0 0,-3 1-220 0 0,0 4 39 0 0,5-7 569 0 0,1-1 249 0 0,0 0 45 0 0,0 0-61 0 0,0 0-288 0 0,0 0-121 0 0,2 2-28 0 0,-1-1-429 0 0,0 0 1 0 0,1 0-1 0 0,-1 0 0 0 0,1 0 1 0 0,0 0-1 0 0,-1 0 0 0 0,1 0 0 0 0,0 0 1 0 0,-1-1-1 0 0,1 1 0 0 0,0-1 0 0 0,0 1 1 0 0,0-1-1 0 0,0 0 0 0 0,-1 0 1 0 0,4 0-1 0 0,36-2 1037 0 0,-21 1-660 0 0,76-11 1159 0 0,-52 6-1602 0 0,15 0-25 0 0,21-3 4 0 0,-77 8-613 0 0,0 1-1 0 0,0 0 1 0 0,0-1-1 0 0,0 2 1 0 0,1-1 0 0 0,-1 0-1 0 0,0 1 1 0 0,0-1-1 0 0,0 1 1 0 0,0 0 0 0 0,0 0-1 0 0,5 2 1 0 0,-4-1-1663 0 0,-2-1-4362 0 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30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83 13823 0 0,'0'0'630'0'0,"0"0"-13"0"0,0 0-252 0 0,0 0 391 0 0,0 0 216 0 0,0 0 42 0 0,0 0 8 0 0,0 0 2 0 0,0 0 0 0 0,0 0 0 0 0,0 0-69 0 0,0 0-290 0 0,-1 1-121 0 0,-35 26 660 0 0,28-19-985 0 0,2 0 0 0 0,-1 1 0 0 0,1 0 0 0 0,0 0 0 0 0,1 1 0 0 0,0-1-1 0 0,1 1 1 0 0,-5 14 0 0 0,8-20-213 0 0,-4 13-6 0 0,5-16 0 0 0,0-1 0 0 0,0 1 0 0 0,0 0 0 0 0,0 0 0 0 0,0-1 0 0 0,0 1 0 0 0,0 0 0 0 0,0 0 0 0 0,0-1 0 0 0,1 1 0 0 0,-1 0 0 0 0,0 0 0 0 0,0-1 0 0 0,1 1 0 0 0,0 1 0 0 0,0-1 0 0 0,1 0 0 0 0,0 0 0 0 0,-1 0 0 0 0,1 0 0 0 0,0 0 0 0 0,0-1 0 0 0,0 1 0 0 0,0-1 0 0 0,-1 1 0 0 0,1-1 0 0 0,4 1 0 0 0,7-2 0 0 0,-8 0 0 0 0,0-1 0 0 0,0 0 0 0 0,0 0 0 0 0,0-1 0 0 0,0 1 0 0 0,0-1 0 0 0,-1 0 0 0 0,1 0 0 0 0,-1-1 0 0 0,0 1 0 0 0,0-1 0 0 0,0 0 0 0 0,-1 0 0 0 0,0 0 0 0 0,1-1 0 0 0,2-4 0 0 0,-4 5 0 0 0,0 0 0 0 0,0 0 0 0 0,0 0 0 0 0,0 0 0 0 0,0-1 0 0 0,-1 1 0 0 0,0 0 0 0 0,0-1 0 0 0,0 1 0 0 0,-1-1 0 0 0,1 0 0 0 0,-1 1 0 0 0,0-1 0 0 0,0 1 0 0 0,-1-1 0 0 0,1 0 0 0 0,-1 1 0 0 0,0-1 0 0 0,-2-5 0 0 0,-39-83-133 0 0,41 91-563 0 0,-1 2-841 0 0,-5-1 1381 0 0,3 3-8435 0 0,-4 10 6032 0 0</inkml:trace>
  <inkml:trace contextRef="#ctx0" brushRef="#br0" timeOffset="1">413 12 15663 0 0,'0'0'719'0'0,"0"0"-20"0"0,0 0-238 0 0,0 0 656 0 0,0 0 335 0 0,0 0 70 0 0,0 0-125 0 0,0 0-575 0 0,0 0-248 0 0,0 0-50 0 0,0 0-11 0 0,0 0-1 0 0,0 0 0 0 0,0 0 0 0 0,0 0-68 0 0,0 0-353 0 0,0 0-411 0 0,0 0-155 0 0,0 0-33 0 0,0 0-140 0 0,0 0-572 0 0,0 0-253 0 0,0 0-51 0 0,0 0-11 0 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31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21191 0 0,'0'0'969'0'0,"0"0"-18"0"0,1-2-536 0 0,18-47 1698 0 0,-18 47-1742 0 0,-1 2 117 0 0,12-7 613 0 0,-4 5-1422 0 0,-6 1-1438 0 0,-2 1-638 0 0,3 0-130 0 0,13-4-29 0 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3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1 679 10135 0 0,'0'0'231'0'0,"0"0"29"0"0,0 0 19 0 0,0 0 105 0 0,0 0 410 0 0,0 0 184 0 0,0 0 40 0 0,0 0 6 0 0,0 0 0 0 0,1-1 0 0 0,1-2-543 0 0,0 0 1 0 0,0 1-1 0 0,0-1 0 0 0,0 0 0 0 0,2-6 0 0 0,8-11 336 0 0,-9 13-519 0 0,1 1-1 0 0,-1 0 0 0 0,-1-1 1 0 0,1 0-1 0 0,-1 0 1 0 0,3-13-1 0 0,7-21 693 0 0,41-108 1570 0 0,-45 128-2282 0 0,0-1-1 0 0,1 1 1 0 0,15-25 0 0 0,24-48-257 0 0,-34 63-22 0 0,2 0 0 0 0,1 1 0 0 0,22-29 0 0 0,-31 49 1 0 0,-2-2 0 0 0,-5 5 0 0 0,-3 6 0 0 0,-4 4 0 0 0,3-1 0 0 0,0 1 0 0 0,0-1 0 0 0,0 1 0 0 0,0 0 0 0 0,1 0 0 0 0,-1 0 0 0 0,1 0 0 0 0,0 0 0 0 0,0 1 0 0 0,0-1 0 0 0,0 1 0 0 0,1-1 0 0 0,-2 6 0 0 0,-1 2 0 0 0,1 1 0 0 0,0-1 0 0 0,-1 13 0 0 0,2-7 0 0 0,0 0 0 0 0,1 19 0 0 0,1-34 0 0 0,0 1 0 0 0,0-1 0 0 0,0 1 0 0 0,0 0 0 0 0,1-1 0 0 0,-1 1 0 0 0,1-1 0 0 0,-1 1 0 0 0,1-1 0 0 0,0 1 0 0 0,0-1 0 0 0,0 0 0 0 0,2 3 0 0 0,1 2 0 0 0,3 6 0 0 0,2-5 0 0 0,4-3 0 0 0,5 0 0 0 0,-13-7 0 0 0,-2 1 0 0 0,1 0 0 0 0,0-1 0 0 0,0 1 0 0 0,0 0 0 0 0,0-1 0 0 0,0 0 0 0 0,-1 0 0 0 0,1 0 0 0 0,-1-1 0 0 0,1 1 0 0 0,4-5 0 0 0,-3 3 0 0 0,0 0 0 0 0,0 0 0 0 0,8-4 0 0 0,-10 6 0 0 0,0 0 0 0 0,0 0 0 0 0,0-1 0 0 0,-1 1 0 0 0,1-1 0 0 0,-1 0 0 0 0,1 0 0 0 0,2-4 0 0 0,15-26 0 0 0,-11 14 603 0 0,0 0 1 0 0,6-24-1 0 0,-13 36-530 0 0,-1 4 76 0 0,-3 40-165 0 0,2 0 0 0 0,6 50 0 0 0,7-2-1747 0 0,-11-81 1614 0 0,4 4-7 0 0,-5-8 31 0 0,0 1-1 0 0,-1 0 1 0 0,1-1 0 0 0,0 1-1 0 0,0-1 1 0 0,0 0 0 0 0,0 1 0 0 0,0-1-1 0 0,0 0 1 0 0,0 1 0 0 0,0-1-1 0 0,0 0 1 0 0,0 0 0 0 0,0 0-1 0 0,0 0 1 0 0,0 0 0 0 0,0 0-1 0 0,0 0 1 0 0,0 0 0 0 0,1-1-1 0 0,17-4-2842 0 0,-16 4 2536 0 0,0-1-1 0 0,0 0 1 0 0,0 0-1 0 0,-1 0 1 0 0,1 0-1 0 0,0-1 1 0 0,4-4 0 0 0,-3 2-130 0 0,13-11-1485 0 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33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17503 0 0,'0'0'399'0'0,"0"0"60"0"0,0 0 21 0 0,-1 2-59 0 0,-2 8-136 0 0,3-9-129 0 0,0 0-1 0 0,0 0 1 0 0,0 0 0 0 0,0 0-1 0 0,1 0 1 0 0,-1 0 0 0 0,0 0-1 0 0,1 0 1 0 0,-1 0 0 0 0,1 1-1 0 0,-1-2 858 0 0,2 1-59 0 0,24 1-250 0 0,1-1 0 0 0,-1-1 0 0 0,1-1 0 0 0,-1-2 0 0 0,44-9 0 0 0,-60 11-499 0 0,13 3-646 0 0,-23-2 319 0 0,1 0-1 0 0,-1 0 1 0 0,0 0 0 0 0,0 0 0 0 0,1 0 0 0 0,-1 0 0 0 0,0 0 0 0 0,0 0 0 0 0,0 0-1 0 0,1-1 1 0 0,-1 1 0 0 0,0 1 0 0 0,0-1 0 0 0,1 0 0 0 0,-1 0 0 0 0,0 0-1 0 0,0 0 1 0 0,1 0 0 0 0,-1 0 0 0 0,0 0 0 0 0,0 0 0 0 0,1 0 0 0 0,-1 0 0 0 0,0 0-1 0 0,0 1 1 0 0,0-1 0 0 0,1 0 0 0 0,-1 0 0 0 0,0 0 0 0 0,0 0 0 0 0,0 1-1 0 0,0-1 1 0 0,0 0 0 0 0,1 0 0 0 0,-1 0 0 0 0,0 1 0 0 0,0-1 0 0 0,0 0 0 0 0,-9 6-3292 0 0,-10-2 878 0 0,-1 1-22 0 0</inkml:trace>
  <inkml:trace contextRef="#ctx0" brushRef="#br0" timeOffset="1">1 142 15663 0 0,'0'0'719'0'0,"2"2"-20"0"0,0 0-499 0 0,2 2-121 0 0,15 2-80 0 0,4-1 675 0 0,0 0-1 0 0,42 1 1 0 0,-24-3 480 0 0,-18 0-168 0 0,54 8 949 0 0,-74-10-2272 0 0,7 3-1088 0 0,-8-3 469 0 0,0 0-6550 0 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33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61 496 6447 0 0,'0'0'298'0'0,"-1"1"-10"0"0,-3 8-188 0 0,-26 14 769 0 0,28-21 100 0 0,-7 18 4139 0 0,9-18-4153 0 0,0-2-290 0 0,-2 1 297 0 0,-5 3-1255 0 0,4-4 5804 0 0,2-9-5152 0 0,0 7-246 0 0,1-1 0 0 0,-1 0-1 0 0,1 1 1 0 0,0-1-1 0 0,0 0 1 0 0,0 1-1 0 0,0-1 1 0 0,1 0 0 0 0,-1 1-1 0 0,1-1 1 0 0,-1 0-1 0 0,1 1 1 0 0,0-1 0 0 0,2-3-1 0 0,33-72 1936 0 0,-14 33-1038 0 0,-2-1-1 0 0,15-54 1 0 0,-10 26-368 0 0,14-20-621 0 0,-9 26-25 0 0,-67 173 4 0 0,28-79 0 0 0,1 0 0 0 0,1 1 0 0 0,1 0 0 0 0,-2 35 0 0 0,8-46 0 0 0,4-3 0 0 0,4-3 0 0 0,-6-9 0 0 0,0 1 0 0 0,1-1 0 0 0,-1-1 0 0 0,0 1 0 0 0,1 0 0 0 0,-1 0 0 0 0,0-1 0 0 0,1 0 0 0 0,-1 1 0 0 0,1-1 0 0 0,-1 0 0 0 0,1 0 0 0 0,-1 0 0 0 0,0 0 0 0 0,1-1 0 0 0,-1 1 0 0 0,1-1 0 0 0,-1 0 0 0 0,0 1 0 0 0,1-1 0 0 0,2-2 0 0 0,8-3 0 0 0,-1 0 0 0 0,17-11 0 0 0,-22 12 0 0 0,-1 0 0 0 0,0 0 0 0 0,0-1 0 0 0,-1 1 0 0 0,0-1 0 0 0,1-1 0 0 0,5-8 0 0 0,26-54 0 0 0,-18 33 0 0 0,-15 28 0 0 0,-1-1 0 0 0,0 0 0 0 0,4-16 0 0 0,-2 4 0 0 0,-4 10 0 0 0,-1 11 0 0 0,0 0 0 0 0,0 0 0 0 0,0 0 0 0 0,0 0 0 0 0,0 1 0 0 0,0-1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0,0-1 0 0 0,-3 11 0 0 0,-3 12 0 0 0,2-2 0 0 0,1-1 0 0 0,0 1 0 0 0,2-1 0 0 0,0 1 0 0 0,1 0 0 0 0,1-1 0 0 0,1 1 0 0 0,7 30 0 0 0,-4-40-133 0 0,-4-9-76 0 0,0 0 1 0 0,0 0-1 0 0,0 0 1 0 0,1 0-1 0 0,-1-1 1 0 0,0 1-1 0 0,1-1 1 0 0,-1 1-1 0 0,0-1 1 0 0,1 1-1 0 0,-1-1 1 0 0,1 0-1 0 0,-1 1 1 0 0,0-1-1 0 0,1 0 1 0 0,-1 0-1 0 0,1 0 1 0 0,-1 0-1 0 0,1 0 1 0 0,-1-1 0 0 0,3 1-1 0 0,-1-1-414 0 0,0 0 0 0 0,0 0 0 0 0,0 0-1 0 0,0-1 1 0 0,0 1 0 0 0,0-1 0 0 0,5-3 0 0 0,2-4-1424 0 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34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38 13823 0 0,'0'0'630'0'0,"0"0"-13"0"0,0 0-184 0 0,0 0 677 0 0,0 0 340 0 0,0 0 72 0 0,0 0-57 0 0,0 0-288 0 0,0 0-121 0 0,0 0-28 0 0,-2 0-72 0 0,1 0-847 0 0,0 0 1 0 0,-1 0-1 0 0,1 0 0 0 0,0 1 1 0 0,0-1-1 0 0,-1 0 0 0 0,1 1 0 0 0,0-1 1 0 0,0 1-1 0 0,0-1 0 0 0,0 1 0 0 0,-1-1 1 0 0,1 1-1 0 0,0 0 0 0 0,0 0 1 0 0,0-1-1 0 0,-1 3 0 0 0,-14 7 255 0 0,13-9-343 0 0,0 1 1 0 0,1 0 0 0 0,-1 0-1 0 0,0 0 1 0 0,1 0 0 0 0,-1 1-1 0 0,1-1 1 0 0,0 1 0 0 0,0-1-1 0 0,0 1 1 0 0,0 0-1 0 0,0 0 1 0 0,-1 4 0 0 0,-4 6 701 0 0,-6 23 1 0 0,12-32-574 0 0,-6 17-11 0 0,8-16-110 0 0,0-1-32 0 0,3 10 3 0 0,3-1 0 0 0,-4-11 0 0 0,0 0 0 0 0,0 0 0 0 0,0 0 0 0 0,0 0 0 0 0,1-1 0 0 0,-1 1 0 0 0,0-1 0 0 0,1 0 0 0 0,-1 0 0 0 0,1 0 0 0 0,-1 0 0 0 0,1-1 0 0 0,0 1 0 0 0,-1-1 0 0 0,1 0 0 0 0,0 0 0 0 0,-1-1 0 0 0,1 1 0 0 0,-1-1 0 0 0,5 0 0 0 0,3-2 0 0 0,-1 0 0 0 0,1 0 0 0 0,-1-1 0 0 0,0 0 0 0 0,16-9 0 0 0,-20 10 0 0 0,1-1 0 0 0,-1 0 0 0 0,0 0 0 0 0,-1 0 0 0 0,1-1 0 0 0,-1 0 0 0 0,1 0 0 0 0,-1 0 0 0 0,-1-1 0 0 0,5-6 0 0 0,-5 0 0 0 0,-3 9 0 0 0,-1-1 0 0 0,-1 0 0 0 0,1 1 0 0 0,0-1 0 0 0,-2-5 0 0 0,-4-2 0 0 0,-7-4-266 0 0,-2 1 0 0 0,0 0 1 0 0,-27-18-1 0 0,32 25-554 0 0,8 5-6117 0 0,2 2-2051 0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50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36 251 13823 0 0,'0'0'630'0'0,"1"-3"-13"0"0,0-23-368 0 0,4-51 1779 0 0,-5 73-1661 0 0,0 1-1 0 0,1-1 0 0 0,-1 1 1 0 0,1-1-1 0 0,0 1 1 0 0,2-6-1 0 0,3-11 900 0 0,-4 3 60 0 0,0 7-840 0 0,-1 0 0 0 0,-1-17 0 0 0,2 20 236 0 0,0 4-607 0 0,-3-9 637 0 0,2 5-664 0 0,0 6 283 0 0,-1 1 117 0 0,0 0 21 0 0,0 0-66 0 0,-5 18-291 0 0,4-15-150 0 0,0-1 0 0 0,0 1 0 0 0,0 0 0 0 0,1-1-1 0 0,-1 1 1 0 0,0 4 0 0 0,1 7-2 0 0,-6 26 0 0 0,2-10 0 0 0,-15 63 0 0 0,16-76 0 0 0,-5 21 0 0 0,5-25 0 0 0,0 0 0 0 0,1 0 0 0 0,-1 20 0 0 0,2-22 0 0 0,0-8 0 0 0,1 0 0 0 0,-1 0 0 0 0,1 0 0 0 0,0 0 0 0 0,0 0 0 0 0,1 0 0 0 0,-1 0 0 0 0,0 0 0 0 0,2 4 0 0 0,3 11-47 0 0,-2-15-110 0 0,-1-1-40 0 0,-1 0-278 0 0,-1-2-33 0 0,2 1 65 0 0,6 4 294 0 0,2-4-7 0 0,-8-1-569 0 0,0-2-246 0 0,5-7-332 0 0,0 0 0 0 0,-1-1 0 0 0,0 0-1 0 0,7-16 1 0 0,-6 4-233 0 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51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0 15663 0 0,'0'0'356'0'0,"0"0"50"0"0,0 0 20 0 0,0 0-42 0 0,0 0-180 0 0,0 0 176 0 0,0 0 107 0 0,0 0 22 0 0,0 0 71 0 0,0 0 286 0 0,0 0 124 0 0,0 0 30 0 0,0 0-65 0 0,0 0-290 0 0,0 0-121 0 0,1 3-28 0 0,10 39 100 0 0,-8-24-486 0 0,0 1 0 0 0,-2-1-1 0 0,0 0 1 0 0,-2 25 0 0 0,-12 74 950 0 0,2-40-761 0 0,-12 69-383 0 0,23-144-273 0 0,0-2-138 0 0,0 0-33 0 0,0 0 65 0 0,-1-1 294 0 0,-4-3-148 0 0,1 0 0 0 0,0 0 0 0 0,0-1 1 0 0,0 0-1 0 0,1 1 0 0 0,-1-1 0 0 0,-3-8 0 0 0,-16-43-4096 0 0,-1 1 233 0 0,19 46 3445 0 0,0 0 0 0 0,0 0 0 0 0,-1 0 0 0 0,0 1-1 0 0,0 0 1 0 0,-1 0 0 0 0,-1 0 0 0 0,1 1 0 0 0,-16-12-1 0 0,21 18 694 0 0,-1 0 0 0 0,1 0-1 0 0,-1 0 1 0 0,0 0 0 0 0,1 0 0 0 0,-1 1-1 0 0,0-1 1 0 0,1 1 0 0 0,-1-1-1 0 0,0 1 1 0 0,0 0 0 0 0,1 0-1 0 0,-1 1 1 0 0,0-1 0 0 0,-4 1-1 0 0,-4 2 297 0 0,-1 1 0 0 0,-14 5 0 0 0,11-3 277 0 0,10-4 40 0 0,-1 1-1 0 0,1-1 1 0 0,1 1-1 0 0,-1 0 1 0 0,0 0-1 0 0,1 0 0 0 0,-1 1 1 0 0,1 0-1 0 0,0-1 1 0 0,0 1-1 0 0,-5 8 1 0 0,8-10-18 0 0,1-2-49 0 0,0 3-11 0 0,-3 7-1 0 0,3-7 0 0 0,5-1 246 0 0,-5-1-727 0 0,0-1 0 0 0,1 0 0 0 0,-1 1 0 0 0,0-1 1 0 0,0 0-1 0 0,1 0 0 0 0,-1 1 0 0 0,0-1 0 0 0,1 0 0 0 0,-1 0 0 0 0,1 1 0 0 0,-1-1 1 0 0,0 0-1 0 0,1 0 0 0 0,-1 0 0 0 0,0 0 0 0 0,1 0 0 0 0,-1 0 0 0 0,1 0 1 0 0,-1 0-1 0 0,1 1 0 0 0,-1-1 0 0 0,0 0 0 0 0,1-1 0 0 0,16 2 538 0 0,0-1-1 0 0,0-1 1 0 0,-1 0-1 0 0,33-7 1 0 0,65-25 411 0 0,-24 5-1115 0 0,-74 24 115 0 0,-5 2-321 0 0,-1-1 0 0 0,1 0 0 0 0,12-7 0 0 0,-19 8 5 0 0,0 0 185 0 0,0 1-5635 0 0,-4 1 3739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5:20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 15719 0 0,'0'0'720'0'0,"0"0"-16"0"0,0 3-452 0 0,1 10-199 0 0,-2-1 0 0 0,1 1 0 0 0,-2 0 0 0 0,1-1 0 0 0,-2 1 0 0 0,-7 22 0 0 0,-33 73 4935 0 0,-50 67-2114 0 0,26-50-2852 0 0,28-53 30 0 0,18-36-58 0 0,2 1 0 0 0,-25 67 0 0 0,42-89-215 0 0,2-13 93 0 0,0-2-32 0 0,0 0-133 0 0,0 0-57 0 0,5 0 164 0 0,0 0-1 0 0,0-1 0 0 0,0 0 0 0 0,0 0 1 0 0,0 0-1 0 0,-1-1 0 0 0,1 0 0 0 0,0 0 1 0 0,-1 0-1 0 0,9-5 0 0 0,1-3-1821 0 0,24-21 1 0 0,-17 13-3115 0 0,-8 7-644 0 0</inkml:trace>
  <inkml:trace contextRef="#ctx0" brushRef="#br0" timeOffset="1">354 483 1375 0 0,'0'0'608'0'0,"0"0"2018"0"0,0 0 888 0 0,0 0 181 0 0,0 0-307 0 0,0 0-1413 0 0,0 0-619 0 0,0 0-127 0 0,0 0-92 0 0,-1 2-302 0 0,-9 13 283 0 0,1 0 0 0 0,0 0 0 0 0,2 1 0 0 0,-11 29 0 0 0,7-15-724 0 0,5-18-270 0 0,4-8-98 0 0,1 0 1 0 0,-1 0-1 0 0,1 0 0 0 0,0 0 1 0 0,0 1-1 0 0,0-1 0 0 0,0 0 0 0 0,1 0 1 0 0,0 1-1 0 0,0 8 0 0 0,1 0-26 0 0,-1-12 0 0 0,0-1 0 0 0,0 1 0 0 0,0-1 0 0 0,0 0 0 0 0,1 1 0 0 0,-1-1 0 0 0,0 1 0 0 0,0-1 0 0 0,0 0 0 0 0,0 1 0 0 0,0-1 0 0 0,1 0 0 0 0,-1 1 0 0 0,0-1 0 0 0,0 0 0 0 0,1 1 0 0 0,-1-1 0 0 0,0 0 0 0 0,1 1 0 0 0,-1-1 0 0 0,0 0 0 0 0,1 0 0 0 0,-1 1 0 0 0,0-1 0 0 0,1 0 0 0 0,-1 0 0 0 0,0 0 0 0 0,1 0 0 0 0,-1 1 0 0 0,1-1 0 0 0,-1 0 0 0 0,0 0 0 0 0,1 0 0 0 0,0 0 0 0 0,6 0 1 0 0,1 0 1 0 0,-1-1-1 0 0,1 0 0 0 0,-1 0 0 0 0,0-1 0 0 0,0 0 1 0 0,1 0-1 0 0,-1 0 0 0 0,-1-1 0 0 0,11-6 1 0 0,-6 3 22 0 0,-1 0 1 0 0,1-1 0 0 0,-1 0 0 0 0,-1 0-1 0 0,1-1 1 0 0,10-12 0 0 0,-16 15-3 0 0,-1 1 1 0 0,1-1-1 0 0,-1 0 0 0 0,1 0 1 0 0,-1 0-1 0 0,-1-1 0 0 0,1 1 1 0 0,-1-1-1 0 0,0 1 1 0 0,1-7-1 0 0,-2 9-2 0 0,-1 0 0 0 0,0-1 0 0 0,1 1 0 0 0,-1 0-1 0 0,-1-1 1 0 0,1 1 0 0 0,0 0 0 0 0,-1 0 0 0 0,0-1 0 0 0,0 1 0 0 0,0 0 0 0 0,0 0 0 0 0,0 0-1 0 0,0 0 1 0 0,-1 0 0 0 0,0 0 0 0 0,1 1 0 0 0,-1-1 0 0 0,-4-4 0 0 0,0 0 21 0 0,0 1 1 0 0,0 0-1 0 0,-1 0 0 0 0,0 0 1 0 0,0 1-1 0 0,0 0 1 0 0,-11-6-1 0 0,13 9-46 0 0,-1 0-1 0 0,1 0 1 0 0,-1 0 0 0 0,1 1-1 0 0,-1 0 1 0 0,0 0-1 0 0,1 1 1 0 0,-1-1 0 0 0,0 1-1 0 0,0 0 1 0 0,1 1-1 0 0,-9 0 1 0 0,3 2-458 0 0,1 0 1 0 0,-1 0-1 0 0,-20 9 0 0 0,5 0-5848 0 0,23-10 5093 0 0,-16 7-7326 0 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5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13 310 13823 0 0,'2'-1'1062'0'0,"1"1"-853"0"0,1-1-183 0 0,9-14 1035 0 0,7-17 1957 0 0,-19 30-1994 0 0,0 1 0 0 0,-1 1-994 0 0,-1 0 0 0 0,1 0 0 0 0,0 0 0 0 0,0 0-1 0 0,0 0 1 0 0,0 0 0 0 0,0 0 0 0 0,0 0 0 0 0,0 0 0 0 0,0 0-1 0 0,0 0 1 0 0,0 0 0 0 0,0 0 0 0 0,-1 0 0 0 0,1 0 0 0 0,0 0-1 0 0,0 0 1 0 0,0 0 0 0 0,0 0 0 0 0,0 0 0 0 0,0 0 0 0 0,0 0-1 0 0,0 0 1 0 0,0 0 0 0 0,0 0 0 0 0,0 0 0 0 0,0 0 0 0 0,-1 0-1 0 0,1 0 1 0 0,0 0 0 0 0,0-1 0 0 0,0 1 0 0 0,0 0 0 0 0,0 0-1 0 0,0 0 1 0 0,0 0 0 0 0,0 0 0 0 0,0 0 0 0 0,0 0 0 0 0,0 0-1 0 0,0 0 1 0 0,0 0 0 0 0,-11 13 2127 0 0,6-5-1181 0 0,0 0 0 0 0,-7 13 0 0 0,7-5-976 0 0,1 1 0 0 0,-3 21 0 0 0,4-21 0 0 0,1 3-1154 0 0,2-15 481 0 0,2-3 524 0 0,9 5 105 0 0,-6-7-141 0 0,-4-1 53 0 0,0 1-62 0 0,-1 0 1 0 0,1 0-1 0 0,0 0 1 0 0,0 0-1 0 0,-1-1 1 0 0,1 1-1 0 0,0 0 1 0 0,-1 0-1 0 0,1-1 1 0 0,0 1-1 0 0,-1 0 1 0 0,1-1-1 0 0,0 1 1 0 0,-1-1-1 0 0,1 1 1 0 0,-1-1-1 0 0,2 0 1 0 0,1-2-527 0 0,13-14-1808 0 0,-5-1-28 0 0</inkml:trace>
  <inkml:trace contextRef="#ctx0" brushRef="#br0" timeOffset="1">435 43 21191 0 0,'0'0'480'0'0,"0"0"67"0"0,0 0 31 0 0,0 0-56 0 0,0 0-269 0 0,0 0 138 0 0,0 0 97 0 0,0 0 21 0 0,0 0 3 0 0,-1-2 0 0 0,-4-15 512 0 0,5 15-581 0 0,0 0-294 0 0,5-7-133 0 0,4 1-149 0 0,-7 7-319 0 0,1 1 0 0 0,0-1 0 0 0,-1 1 0 0 0,1 0 1 0 0,-1 0-1 0 0,1 0 0 0 0,4 0 0 0 0,-7 0 356 0 0,0 0-1 0 0,0 0 0 0 0,0 0 1 0 0,0 0-1 0 0,0 0 1 0 0,1 0-1 0 0,-1 0 1 0 0,0 0-1 0 0,0 0 0 0 0,0 0 1 0 0,0 0-1 0 0,0 0 1 0 0,0 1-1 0 0,0-1 0 0 0,0 0 1 0 0,0 0-1 0 0,0 0 1 0 0,1 0-1 0 0,-1 0 1 0 0,0 0-1 0 0,0 0 0 0 0,0 0 1 0 0,0 0-1 0 0,0 0 1 0 0,0 0-1 0 0,0 0 1 0 0,0 0-1 0 0,0 1 0 0 0,0-1 1 0 0,0 0-1 0 0,0 0 1 0 0,0 0-1 0 0,0 0 0 0 0,0 0 1 0 0,0 0-1 0 0,0 0 1 0 0,0 0-1 0 0,0 0 1 0 0,0 1-1 0 0,0-1 0 0 0,0 0 1 0 0,0 0-1 0 0,0 0 1 0 0,0 0-1 0 0,0 0 1 0 0,0 0-1 0 0,0 0 0 0 0,0 0 1 0 0,0 0-1 0 0,0 0 1 0 0,0 1-1 0 0,0-1 0 0 0,0 0 1 0 0,0 0-1 0 0,0 0 1 0 0,-1 0-1 0 0,1 0 1 0 0,0 0-1 0 0,0 0 0 0 0,0 0 1 0 0,0 0-1 0 0,-5 19-7615 0 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52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19351 0 0,'0'0'439'0'0,"0"0"62"0"0,0 0 33 0 0,0 0-65 0 0,3 0-309 0 0,0 0-10 0 0,1 1 1 0 0,-1-1 0 0 0,0-1-1 0 0,1 1 1 0 0,-1 0-1 0 0,0-1 1 0 0,1 1-1 0 0,-1-1 1 0 0,0 0-1 0 0,0 0 1 0 0,0-1 0 0 0,0 1-1 0 0,0-1 1 0 0,0 1-1 0 0,0-1 1 0 0,3-2-1 0 0,8-5 1347 0 0,-11 7-1473 0 0,-1 2-19 0 0,-1-1 1 0 0,0 1 0 0 0,0-1-1 0 0,0 0 1 0 0,0 1-1 0 0,0-1 1 0 0,0 0 0 0 0,0 0-1 0 0,0 0 1 0 0,0 0-1 0 0,0 0 1 0 0,-1 0 0 0 0,1 0-1 0 0,1-2 1 0 0,-1 1 376 0 0,-1 2 114 0 0,0 0 15 0 0,0 0-136 0 0,0 0-577 0 0,0 0-248 0 0,0 0-1142 0 0,0-2-4597 0 0,0-10-1969 0 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53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16 478 11975 0 0,'0'0'267'0'0,"0"0"42"0"0,-2 2 17 0 0,2-2-214 0 0,0 1 0 0 0,-1-1 0 0 0,1 1 0 0 0,-1-1 0 0 0,1 1 0 0 0,0-1 1 0 0,-1 1-1 0 0,1-1 0 0 0,-1 1 0 0 0,1-1 0 0 0,-1 1 0 0 0,0-1 0 0 0,1 0 1 0 0,-1 1-1 0 0,1-1 0 0 0,-1 0 0 0 0,0 0 0 0 0,1 1 0 0 0,-1-1 0 0 0,1 0 1 0 0,-1 0-1 0 0,0 0 0 0 0,0 0 0 0 0,0-1 196 0 0,1 1 0 0 0,0-1 0 0 0,0 0 1 0 0,0 0-1 0 0,0 0 0 0 0,0 0 0 0 0,0 1 0 0 0,0-1 0 0 0,1 0 1 0 0,-1 0-1 0 0,0 0 0 0 0,0 1 0 0 0,0-1 0 0 0,1-1 0 0 0,11-25 3797 0 0,-6 14-4509 0 0,13-27 1661 0 0,24-78 1 0 0,-5 11-49 0 0,-22 67-1221 0 0,23-49 96 0 0,-18 49 1727 0 0,-31 58-1727 0 0,-18 40-3 0 0,25-50-81 0 0,0 1 0 0 0,0 0 0 0 0,1-1 0 0 0,0 1 0 0 0,-1 13 0 0 0,3-9 0 0 0,6 2-64 0 0,-5-12-7 0 0,1-1-1 0 0,-1 1 1 0 0,1 0-1 0 0,0 0 1 0 0,-1-1 0 0 0,1 1-1 0 0,0-1 1 0 0,1 0-1 0 0,-1 1 1 0 0,0-1 0 0 0,1 0-1 0 0,-1 0 1 0 0,1-1-1 0 0,-1 1 1 0 0,1 0 0 0 0,0-1-1 0 0,0 0 1 0 0,0 1-1 0 0,0-1 1 0 0,0 0 0 0 0,0-1-1 0 0,0 1 1 0 0,0 0-1 0 0,0-1 1 0 0,0 0-1 0 0,5 0 1 0 0,-2 0 71 0 0,-2 0 0 0 0,0 0 0 0 0,0 0 0 0 0,0 0 0 0 0,0-1 0 0 0,0 1 0 0 0,-1-1 0 0 0,1 0 0 0 0,0 0 0 0 0,0-1 0 0 0,0 1 0 0 0,-1-1 0 0 0,1 0 0 0 0,-1 0 0 0 0,7-5 0 0 0,14-10-13 0 0,-18 14 26 0 0,-1-1 0 0 0,0 0 0 0 0,0 0-1 0 0,0 0 1 0 0,9-10 0 0 0,-2-1 314 0 0,-7 10-127 0 0,0-1 0 0 0,0-1 1 0 0,-1 1-1 0 0,0-1 0 0 0,0 1 0 0 0,0-1 0 0 0,3-13 0 0 0,-5 16-200 0 0,-1-1 0 0 0,1 0 0 0 0,-2 0 0 0 0,1 0 0 0 0,0 0 0 0 0,-1 0 0 0 0,0-7 0 0 0,-3 3 0 0 0,-1 8 0 0 0,-1 5 0 0 0,0 0 0 0 0,0 1 0 0 0,0 0 0 0 0,0 0 0 0 0,1 1 0 0 0,0 0 0 0 0,0-1 0 0 0,0 1 0 0 0,0 0 0 0 0,1 1 0 0 0,0-1 0 0 0,1 1 0 0 0,-1-1 0 0 0,1 1 0 0 0,0 0 0 0 0,-1 10 0 0 0,2-9 0 0 0,0 1 0 0 0,1 0 0 0 0,0-1 0 0 0,0 1 0 0 0,1-1 0 0 0,0 1 0 0 0,1-1 0 0 0,-1 1 0 0 0,2-1 0 0 0,-1 0 0 0 0,1 0 0 0 0,5 11 0 0 0,1-8 0 0 0,-7-9-151 0 0,1 0 1 0 0,0 0-1 0 0,0 0 1 0 0,0 0-1 0 0,0-1 1 0 0,0 1-1 0 0,0-1 1 0 0,1 0-1 0 0,-1 0 0 0 0,0 0 1 0 0,1 0-1 0 0,-1-1 1 0 0,0 1-1 0 0,1-1 1 0 0,4 0-1 0 0,1-1-883 0 0,1 0 0 0 0,-1-1 0 0 0,0 0-1 0 0,10-3 1 0 0,-17 4-7154 0 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53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11975 0 0,'0'0'923'0'0,"0"0"-458"0"0,1-1 313 0 0,0 0-478 0 0,1-1 218 0 0,0 0 0 0 0,0 1 1 0 0,-1-1-1 0 0,1 0 0 0 0,0 1 0 0 0,0 0 1 0 0,1 0-1 0 0,-1-1 0 0 0,0 1 0 0 0,0 0 0 0 0,0 1 1 0 0,4-2-1 0 0,1 3-85 0 0,0-1 0 0 0,0 1 1 0 0,10-2-1 0 0,10 1 583 0 0,-8 0-320 0 0,0-1 0 0 0,0-1-1 0 0,24-5 1 0 0,1-1 192 0 0,-24 6-884 0 0,0 0 0 0 0,0 1 1 0 0,41 3-1 0 0,-54-2 23 0 0,12 2-187 0 0,-17-2-536 0 0,-2 0-258 0 0,-2 2-56 0 0,-4 2 435 0 0,3-2 204 0 0,1 0-1 0 0,-1 1 1 0 0,0-1-1 0 0,0-1 1 0 0,0 1-1 0 0,0 0 0 0 0,-1-1 1 0 0,1 0-1 0 0,0 1 1 0 0,-1-1-1 0 0,1-1 1 0 0,-1 1-1 0 0,-4 0 1 0 0,-32 0-2173 0 0,5 1-15 0 0</inkml:trace>
  <inkml:trace contextRef="#ctx0" brushRef="#br0" timeOffset="1">4 191 17503 0 0,'0'0'399'0'0,"0"0"60"0"0,0 0 21 0 0,0 0-59 0 0,2 0-276 0 0,12-4-115 0 0,-8 2 140 0 0,1 0 0 0 0,-1 0 1 0 0,1 1-1 0 0,12-1 1 0 0,6 1 590 0 0,0-2 1 0 0,0-1 0 0 0,-1-2 0 0 0,36-11-1 0 0,31-7 709 0 0,-75 21-1470 0 0,-1 0 0 0 0,0 2 0 0 0,23-1 0 0 0,-37 2 2 0 0,0 0 0 0 0,0 0 0 0 0,0 0 0 0 0,0 0-1 0 0,0 1 1 0 0,0-1 0 0 0,0 0 0 0 0,0 0 0 0 0,0 1 0 0 0,0-1 0 0 0,0 1-1 0 0,0-1 1 0 0,0 1 0 0 0,1 0 0 0 0,17 10-163 0 0,-18-10-535 0 0,-1-1-258 0 0,0 0-56 0 0,0 0-149 0 0,0 0-573 0 0,0 0-253 0 0,0 0-51 0 0,0 0-11 0 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5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17503 0 0,'0'0'399'0'0,"0"0"60"0"0,0 0 21 0 0,0 0-59 0 0,0 0-136 0 0,0 0 457 0 0,0 0 228 0 0,0 0 43 0 0,0 0-59 0 0,0 0-289 0 0,2 2-121 0 0,14 20 571 0 0,-13-17-1060 0 0,0 0 0 0 0,0 0-1 0 0,0 1 1 0 0,0-1 0 0 0,-1 1 0 0 0,0 0 0 0 0,0-1 0 0 0,0 1 0 0 0,-1 0 0 0 0,0 0 0 0 0,0 0 0 0 0,0 8-1 0 0,-1 8 314 0 0,-1 0-1 0 0,-4 24 0 0 0,0 1-117 0 0,4-26-388 0 0,-1 1 0 0 0,-1-1-1 0 0,-1-1 1 0 0,-1 1 0 0 0,-8 23 0 0 0,5-16-1826 0 0,7-26 805 0 0,-4 8-4594 0 0,5-10 3706 0 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54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0 566 13823 0 0,'0'0'315'0'0,"0"0"45"0"0,0 0 21 0 0,0 0-49 0 0,0 0-149 0 0,0 0 194 0 0,0 0 110 0 0,0 0 22 0 0,1-2 71 0 0,27-85 4763 0 0,-1 7-3594 0 0,44-180 1427 0 0,-62 231-3192 0 0,7-28 104 0 0,-15 54 283 0 0,-2-2 361 0 0,1 5-716 0 0,0 0-1 0 0,0 0 0 0 0,0 0 0 0 0,0 0 1 0 0,0 0-1 0 0,0-1 0 0 0,0 1 1 0 0,0 0-1 0 0,0 0 0 0 0,0 0 1 0 0,0 0-1 0 0,0 0 0 0 0,0 0 0 0 0,0 0 1 0 0,0 0-1 0 0,0-1 0 0 0,0 1 1 0 0,-1 0-1 0 0,1 0 0 0 0,0 0 1 0 0,0 0-1 0 0,0 0 0 0 0,0 0 0 0 0,0 0 1 0 0,0 0-1 0 0,0 0 0 0 0,0 0 1 0 0,0 0-1 0 0,0 0 0 0 0,0-1 1 0 0,0 1-1 0 0,-1 0 0 0 0,1 0 0 0 0,0 0 1 0 0,0 0-1 0 0,0 0 0 0 0,0 0 1 0 0,0 0-1 0 0,0 0 0 0 0,0 0 1 0 0,0 0-1 0 0,-1 0 0 0 0,1 0 0 0 0,0 0 1 0 0,0 0-1 0 0,0 0 0 0 0,0 0 1 0 0,0 0-1 0 0,0 0 0 0 0,0 0 1 0 0,0 0-1 0 0,-1 0 0 0 0,1 0 0 0 0,0 1 1 0 0,0-1-1 0 0,-11 13-6 0 0,1 2 0 0 0,1-1-1 0 0,0 2 1 0 0,1-1 0 0 0,-12 30 0 0 0,13-23-97 0 0,0 0 0 0 0,1 0 1 0 0,2 1-1 0 0,-3 24 1 0 0,7-45 5 0 0,-1 2-110 0 0,1-1 0 0 0,0 0 0 0 0,0 1 0 0 0,0-1 0 0 0,1 1 0 0 0,1 6 0 0 0,1 0 43 0 0,5 0 133 0 0,-6-9 16 0 0,0 0 0 0 0,0 0 0 0 0,0-1 0 0 0,0 1 0 0 0,0-1 0 0 0,0 1 0 0 0,0-1 0 0 0,0 0 0 0 0,0 0 0 0 0,0 0 0 0 0,0 0 0 0 0,0 0 0 0 0,0 0 0 0 0,0 0 0 0 0,0-1 0 0 0,0 1 0 0 0,0-1 0 0 0,2 0 0 0 0,4-2 0 0 0,-1 0 0 0 0,0 0 0 0 0,12-7 0 0 0,-1-2 181 0 0,0 0 0 0 0,-1-2 0 0 0,0 0 0 0 0,-1 0 1 0 0,-1-2-1 0 0,0 0 0 0 0,-1-1 0 0 0,-1 0 0 0 0,-1-1 0 0 0,17-32 0 0 0,28-79 750 0 0,-57 128-422 0 0,0 1-66 0 0,-3 20-278 0 0,-3-5-232 0 0,2 1 0 0 0,0-1 0 0 0,0 1 0 0 0,2 0 1 0 0,-2 19-1 0 0,4-29-167 0 0,-1-1 127 0 0,0 1 0 0 0,1-1 0 0 0,0 0 0 0 0,0 0 0 0 0,1 0 0 0 0,-1 0 0 0 0,1 0 1 0 0,0 1-1 0 0,0-1 0 0 0,1 0 0 0 0,0-1 0 0 0,0 1 0 0 0,2 5 0 0 0,-3-9-618 0 0,3 4-665 0 0,-3-3-876 0 0,0-1-3567 0 0,-1-1-2517 0 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2:55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69 15663 0 0,'0'0'356'0'0,"0"0"50"0"0,0 0 20 0 0,0 0-42 0 0,2 0-250 0 0,5-1 88 0 0,-5 1 856 0 0,-2 0 366 0 0,0 0 76 0 0,0 0-55 0 0,0 0-288 0 0,0 0-121 0 0,0 0-28 0 0,0 12-477 0 0,-1 0-1 0 0,-1 0 1 0 0,0 0 0 0 0,0 0-1 0 0,-7 17 1 0 0,3-10-551 0 0,2-10 0 0 0,1 1 0 0 0,0-1 0 0 0,1 1 0 0 0,-2 14 0 0 0,5 3 60 0 0,3-16 130 0 0,-1-5 3 0 0,-2-4-158 0 0,0 0 0 0 0,0 0 1 0 0,0 0-1 0 0,1-1 0 0 0,-1 1 1 0 0,0 0-1 0 0,1-1 0 0 0,-1 1 1 0 0,1-1-1 0 0,0 1 0 0 0,-1-1 1 0 0,1 0-1 0 0,0 0 0 0 0,0 0 1 0 0,0 0-1 0 0,0 0 0 0 0,0 0 1 0 0,0 0-1 0 0,0-1 0 0 0,0 1 1 0 0,0-1-1 0 0,0 0 0 0 0,0 1 1 0 0,1-1-1 0 0,3 0 0 0 0,1 0 63 0 0,0-1 1 0 0,0 1-1 0 0,-1-1 0 0 0,1-1 0 0 0,0 1 0 0 0,11-5 0 0 0,-9 3-98 0 0,-1-1 0 0 0,1 0 0 0 0,-1-1 0 0 0,0 1 0 0 0,8-8 0 0 0,-11 9 0 0 0,-1-1 0 0 0,-1 0 0 0 0,1 1 0 0 0,-1-1 0 0 0,1-1 0 0 0,-1 1 0 0 0,0 0 0 0 0,0-1 0 0 0,-1 0 0 0 0,3-6 0 0 0,-3 5 0 0 0,0-1 0 0 0,-1 1 0 0 0,0-1 0 0 0,0 1 0 0 0,-1-1 0 0 0,1 1 0 0 0,-2-1 0 0 0,1 0 0 0 0,-1 1 0 0 0,-2-13 0 0 0,0 8 0 0 0,0 0 0 0 0,-1 0 0 0 0,0 1 0 0 0,0 0 0 0 0,-11-17 0 0 0,13 24-85 0 0,0-1 0 0 0,-1 1 0 0 0,1 0 0 0 0,-1 0 1 0 0,0 0-1 0 0,0 0 0 0 0,0 0 0 0 0,0 1 0 0 0,0-1 0 0 0,-1 1 0 0 0,1 0 0 0 0,-1 0 0 0 0,0 0 1 0 0,1 1-1 0 0,-1-1 0 0 0,0 1 0 0 0,0 0 0 0 0,0 0 0 0 0,0 0 0 0 0,-6 0 0 0 0,-8-2-2700 0 0,3 1-7111 0 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04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24 264 13823 0 0,'0'0'315'0'0,"0"0"45"0"0,0 0 21 0 0,0 0-49 0 0,0 0-149 0 0,0 0 194 0 0,0-11 1199 0 0,-1 5-1272 0 0,1 1 0 0 0,-1-1 0 0 0,2 0 0 0 0,-1 1-1 0 0,1-1 1 0 0,-1 1 0 0 0,1-1 0 0 0,1 1 0 0 0,-1-1-1 0 0,1 1 1 0 0,0-1 0 0 0,0 1 0 0 0,1 0 0 0 0,3-6 0 0 0,14-25 1184 0 0,-8 12-1362 0 0,23-31 1906 0 0,-33 52-1837 0 0,-1 0 1 0 0,1 0-1 0 0,-1 0 0 0 0,0 0 0 0 0,1 0 1 0 0,-2 0-1 0 0,2-6 0 0 0,1-3 307 0 0,-1 4-502 0 0,6 43 0 0 0,-6 2 0 0 0,-2-1 0 0 0,-1 0 0 0 0,-1 0 0 0 0,-2 0 0 0 0,-2 0 0 0 0,-11 38 0 0 0,5-29 0 0 0,6-18 0 0 0,-1 1 0 0 0,-1-2 0 0 0,-22 47 0 0 0,25-63 0 0 0,-1-5 0 0 0,2-7-64 0 0,3 1-273 0 0,1 1-138 0 0,0 0-33 0 0,0 0-4 0 0,0 0 0 0 0,0 0 0 0 0,-9-8-1445 0 0,7 5 1213 0 0,0-1 1 0 0,0 1-1 0 0,0-1 0 0 0,0 0 1 0 0,1 1-1 0 0,-1-1 0 0 0,1 0 1 0 0,0 0-1 0 0,0 0 0 0 0,0 0 1 0 0,1-5-1 0 0,-1-8-1303 0 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05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13 191 13823 0 0,'0'0'315'0'0,"0"0"45"0"0,0 0 21 0 0,0 0-49 0 0,0-3-220 0 0,0-6-29 0 0,0 7 282 0 0,-10-21 7211 0 0,9 22-7389 0 0,0-2-210 0 0,0-6 3519 0 0,2 8-3053 0 0,3-4-294 0 0,-1 2-148 0 0,-1 1 1 0 0,1-1-1 0 0,0 1 0 0 0,-1 0 0 0 0,1 0 1 0 0,0 0-1 0 0,0 0 0 0 0,0 0 0 0 0,1 1 1 0 0,-1 0-1 0 0,0-1 0 0 0,1 1 0 0 0,-1 0 0 0 0,7-1 1 0 0,10-3-5 0 0,58-26 3 0 0,-44 17 0 0 0,0 2 0 0 0,1 1 0 0 0,1 1 0 0 0,39-4 0 0 0,-55 11 0 0 0,31 2 0 0 0,-32 1 0 0 0,33-5 0 0 0,-42 5 0 0 0,-1 4 0 0 0,-2 1-64 0 0,-6-4-273 0 0,-1-1-138 0 0,0 0-33 0 0,0 0-4 0 0,0 0 0 0 0,0 0 0 0 0,0 0 0 0 0,0 0-136 0 0,0 0-572 0 0,0 0-253 0 0,0 0-1108 0 0,0 0-4241 0 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06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42 8287 0 0,'0'0'191'0'0,"0"0"26"0"0,0 0 9 0 0,-13 7 4 0 0,6-5-154 0 0,6-2 312 0 0,0 0-231 0 0,1 0 0 0 0,-1 0 0 0 0,0 0 0 0 0,0 0 0 0 0,1 1 0 0 0,-1-1 0 0 0,0 0 0 0 0,0 0 0 0 0,1 1 0 0 0,-1-1 0 0 0,0 0 0 0 0,1 1 0 0 0,-1-1 0 0 0,0 0 0 0 0,1 1-1 0 0,-1-1 1 0 0,1 1 0 0 0,-1-1 0 0 0,1 1 0 0 0,-2 1 0 0 0,-2 1 10279 0 0,61-22-9821 0 0,-21 9-12 0 0,-22 6-269 0 0,0 1 0 0 0,23-4 0 0 0,19-1-334 0 0,-37 4 0 0 0,-1 1 0 0 0,24 0 0 0 0,-37 2 17 0 0,-4 1-29 0 0,1 0 1 0 0,0 0-1 0 0,-1 0 1 0 0,1 1-1 0 0,0-1 1 0 0,-1 0-1 0 0,1 1 1 0 0,0-1 0 0 0,-1 1-1 0 0,1-1 1 0 0,-1 1-1 0 0,1 0 1 0 0,-1 0-1 0 0,1 0 1 0 0,-1 0-1 0 0,0 0 1 0 0,1 0-1 0 0,0 1 1 0 0,1 1-515 0 0,0-1 1 0 0,0 1-1 0 0,0 0 1 0 0,0 0-1 0 0,-1 0 1 0 0,1 0-1 0 0,-1 1 1 0 0,2 3 0 0 0,-1-5-4795 0 0,6 1-1318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5:23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0 575 8063 0 0,'0'0'366'0'0,"0"0"-5"0"0,0 0-82 0 0,0 0 502 0 0,0 0 246 0 0,0 0 49 0 0,0 0-48 0 0,0 0-246 0 0,0 0-108 0 0,0 0-24 0 0,0 0-23 0 0,1-2-90 0 0,3-9 26 0 0,1 0-1 0 0,0 0 0 0 0,1 0 1 0 0,13-18-1 0 0,-10 16-6 0 0,14-25 0 0 0,3-5 143 0 0,70-103 1410 0 0,-83 123-1745 0 0,-2 0-1 0 0,0 0 1 0 0,-2-1-1 0 0,-1 0 1 0 0,8-36 0 0 0,-7 27 70 0 0,3 0 29 0 0,-12 32-439 0 0,0 0-1 0 0,0 0 1 0 0,0 0 0 0 0,0 0 0 0 0,0 0 0 0 0,0 0-1 0 0,0 0 1 0 0,0 0 0 0 0,0 0 0 0 0,-1 0 0 0 0,1 0-1 0 0,0 0 1 0 0,-1-1 0 0 0,0 1 220 0 0,-10 17-248 0 0,1 0 1 0 0,0 1-1 0 0,1 0 0 0 0,1 0 1 0 0,-8 23-1 0 0,-24 100-141 0 0,28-95 100 0 0,-28 123-452 0 0,11-39-234 0 0,28-127 635 0 0,1-2 0 0 0,0 0 0 0 0,0 0-1 0 0,0 0-6 0 0,0 0-1 0 0,2-1 17 0 0,2-3 81 0 0,1 0-1 0 0,-1 0 0 0 0,0-1 0 0 0,0 1 1 0 0,0-1-1 0 0,-1 0 0 0 0,1 0 0 0 0,-1-1 1 0 0,-1 1-1 0 0,1-1 0 0 0,2-7 0 0 0,6-11 59 0 0,8-13 52 0 0,27-40 1 0 0,-35 61-57 0 0,1 0 1 0 0,1 1-1 0 0,0 0 0 0 0,25-20 1 0 0,-17 17-11 0 0,1 2 0 0 0,1 0 1 0 0,35-18-1 0 0,-58 34-38 0 0,1-1 0 0 0,-1 1 0 0 0,1 0 0 0 0,0-1 0 0 0,-1 1 0 0 0,1 0 0 0 0,-1 0 0 0 0,1 0 0 0 0,0-1 0 0 0,-1 1 0 0 0,1 0 0 0 0,-1 0 0 0 0,1 0 0 0 0,0 0 0 0 0,-1 0 0 0 0,2 0 0 0 0,-1 1 0 0 0,0 0 0 0 0,-1 0 0 0 0,1-1 0 0 0,0 1 0 0 0,0 0 0 0 0,-1 0 0 0 0,1 0 0 0 0,-1 0 0 0 0,1 0 0 0 0,-1 0 0 0 0,1 0 0 0 0,-1 0 0 0 0,1 0 0 0 0,-1 0 0 0 0,0 0 0 0 0,0 0 0 0 0,1 0 0 0 0,-1 0 0 0 0,0 0 0 0 0,0 0 0 0 0,0 0 0 0 0,0 0 0 0 0,0 0 0 0 0,0 0 0 0 0,-1 1 0 0 0,1-1 0 0 0,0 0 0 0 0,-1 2 0 0 0,0 1 0 0 0,-1 1 0 0 0,1-1 0 0 0,-1 1 0 0 0,0-1 0 0 0,-4 8 0 0 0,-9 8-19 0 0,-1 0 0 0 0,0-1 0 0 0,-1-1 0 0 0,-1 0 0 0 0,-1-1 0 0 0,0-1 0 0 0,-37 22 0 0 0,54-36 11 0 0,-1 0 0 0 0,0 0 0 0 0,-1 0-1 0 0,1 0 1 0 0,0-1 0 0 0,0 0 0 0 0,-6 2 0 0 0,4-2-2 0 0,3 0-43 0 0,1-3 0 0 0,-3-8 30 0 0,4 8 19 0 0,1 0 0 0 0,-1 0-1 0 0,0 0 1 0 0,0 0 0 0 0,1 1 0 0 0,-1-1-1 0 0,1 0 1 0 0,-1 0 0 0 0,1 0 0 0 0,0 0-1 0 0,0 1 1 0 0,0-1 0 0 0,0 0 0 0 0,1-1-1 0 0,21-22 11 0 0,-4 6-8 0 0,-13 10 2 0 0,2 3 12 0 0,-7 5 49 0 0,0 3 5 0 0,2 3-60 0 0,-1-1 0 0 0,0 0 0 0 0,0 1 0 0 0,0 0 0 0 0,-1-1 0 0 0,0 1 1 0 0,0 0-1 0 0,0 0 0 0 0,0 0 0 0 0,-1 0 0 0 0,1 7 0 0 0,-2 8 35 0 0,1-13-34 0 0,0 1 0 0 0,0-1 0 0 0,-1 0 0 0 0,-2 10 0 0 0,2-13-7 0 0,-1 18 0 0 0,4-6 0 0 0,-2-11 0 0 0,10 18 0 0 0,-3-10 0 0 0,0 0 0 0 0,5-2 0 0 0,2-3 0 0 0,4-1 0 0 0,-13-6 0 0 0,0-1 0 0 0,10 1 0 0 0,-9-3 19 0 0,-1 1 0 0 0,0 0-1 0 0,1-1 1 0 0,-1 0 0 0 0,0 0 0 0 0,1-1-1 0 0,-1 0 1 0 0,-1 0 0 0 0,1 0 0 0 0,0 0-1 0 0,7-8 1 0 0,2-2 78 0 0,-1 0-1 0 0,14-20 1 0 0,-12 10 76 0 0,0 0 1 0 0,21-47-1 0 0,-3 5 376 0 0,-32 63-405 0 0,-1 2-11 0 0,0 0-45 0 0,2-9 435 0 0,-12 31-494 0 0,0 1 1 0 0,1 0-1 0 0,1 0 0 0 0,2 1 1 0 0,-7 44-1 0 0,-3 12-113 0 0,16-79 74 0 0,0-1 8 0 0,0 1-1 0 0,0-1 1 0 0,0 1-1 0 0,0-1 1 0 0,0 1 0 0 0,0-1-1 0 0,0 1 1 0 0,0-1-1 0 0,0 1 1 0 0,0-1 0 0 0,0 1-1 0 0,0-1 1 0 0,0 1 0 0 0,0-1-1 0 0,0 1 1 0 0,0-1-1 0 0,1 1 1 0 0,-1-1 0 0 0,1 1-1 0 0,6 14-75 0 0,-6-13-10 0 0,1-2 12 0 0,4 0 68 0 0,-1 0-1 0 0,0 0 0 0 0,1 0 1 0 0,-1-1-1 0 0,0 0 1 0 0,0 0-1 0 0,0-1 1 0 0,0 1-1 0 0,0-1 1 0 0,0 0-1 0 0,0 0 0 0 0,0-1 1 0 0,0 1-1 0 0,-1-1 1 0 0,0 0-1 0 0,1-1 1 0 0,4-4-1 0 0,2-3-15 0 0,0 0 1 0 0,-1-1-1 0 0,0 0 1 0 0,14-25-1 0 0,-21 32 29 0 0,0-1 0 0 0,0 0-1 0 0,0 0 1 0 0,-1-1 0 0 0,0 1-1 0 0,0 0 1 0 0,0-1 0 0 0,-1 1 0 0 0,0-1-1 0 0,0 1 1 0 0,-1-1 0 0 0,0 0 0 0 0,0 1-1 0 0,0-1 1 0 0,-1 0 0 0 0,0 1-1 0 0,0-1 1 0 0,-1 1 0 0 0,0-1 0 0 0,0 1-1 0 0,0 0 1 0 0,-1 0 0 0 0,0 0 0 0 0,0 0-1 0 0,-1 0 1 0 0,1 1 0 0 0,-1 0-1 0 0,-1-1 1 0 0,1 1 0 0 0,-1 1 0 0 0,1-1-1 0 0,-10-6 1 0 0,12 10-3 0 0,1 0 1 0 0,-1 1-1 0 0,0-1 1 0 0,0 0-1 0 0,0 1 0 0 0,0-1 1 0 0,0 1-1 0 0,1 0 0 0 0,-1 0 1 0 0,0 0-1 0 0,0 0 1 0 0,0 0-1 0 0,0 0 0 0 0,0 0 1 0 0,0 1-1 0 0,0-1 0 0 0,0 1 1 0 0,0-1-1 0 0,0 1 0 0 0,1 0 1 0 0,-1-1-1 0 0,0 1 1 0 0,0 0-1 0 0,1 0 0 0 0,-1 0 1 0 0,1 1-1 0 0,-2 1 0 0 0,-3 1-5 0 0,0 1 0 0 0,0 1 0 0 0,1-1 0 0 0,0 1 0 0 0,-6 9 0 0 0,5-1-57 0 0,3-2 60 0 0,3-12-1 0 0,0 1 1 0 0,0 0-1 0 0,0 0 0 0 0,0-1 1 0 0,0 1-1 0 0,0 0 0 0 0,0 0 0 0 0,0-1 1 0 0,1 1-1 0 0,-1 0 0 0 0,0-1 1 0 0,1 1-1 0 0,-1 0 0 0 0,1 0 0 0 0,0 1 0 0 0,1-1-1 0 0,-1 0 1 0 0,1 0-1 0 0,0 0 1 0 0,-1 0-1 0 0,1 0 0 0 0,0 0 1 0 0,0 0-1 0 0,-1 0 1 0 0,1-1-1 0 0,0 1 1 0 0,0-1-1 0 0,0 1 0 0 0,0-1 1 0 0,0 0-1 0 0,0 0 1 0 0,0 0-1 0 0,3 0 0 0 0,6-1-8 0 0,23-4-1 0 0,-22 3 9 0 0,2-1 2 0 0,0-1 0 0 0,-1 0 0 0 0,1-1 0 0 0,19-11 0 0 0,11-4 0 0 0,-27 14 0 0 0,0-1 0 0 0,35-9 0 0 0,-51 15 0 0 0,0 1 0 0 0,-1 0 0 0 0,1 0 0 0 0,0 0 0 0 0,0 0 0 0 0,0 0 0 0 0,0 0 0 0 0,-1 0 0 0 0,1 0 0 0 0,0 0 0 0 0,0 0 0 0 0,0 0 0 0 0,0 1 0 0 0,0-1 0 0 0,1 1 3 0 0,-1 0 0 0 0,1 0-1 0 0,-1 1 1 0 0,0-1 0 0 0,1 0 0 0 0,-1 0 0 0 0,0 1-1 0 0,0-1 1 0 0,0 1 0 0 0,0-1 0 0 0,0 1 0 0 0,0-1-1 0 0,-1 1 1 0 0,1 0 0 0 0,0-1 0 0 0,-1 1 0 0 0,1 0-1 0 0,-1 2 1 0 0,1 0 6 0 0,-1 0 0 0 0,0 0 0 0 0,0-1 0 0 0,0 1-1 0 0,0 0 1 0 0,-1 0 0 0 0,-1 7 0 0 0,-2 0-4 0 0,0 1 0 0 0,-7 11 0 0 0,-3 10-8 0 0,14-32 3 0 0,-9 16 0 0 0,-3 3 0 0 0,6-9 0 0 0,2-8 0 0 0,4-9 0 0 0,4-8 0 0 0,0 3 8 0 0,0 1 0 0 0,1 0 0 0 0,0 1 0 0 0,13-17 0 0 0,31-35 57 0 0,-34 43-53 0 0,-1 1 4 0 0,-3 3 11 0 0,1 1 0 0 0,0 0 0 0 0,1 0 0 0 0,21-15 0 0 0,-23 21 33 0 0,0 3 16 0 0,-11 4-69 0 0,1 1-1 0 0,-1-1 1 0 0,1 0-1 0 0,-1 0 1 0 0,0 1-1 0 0,1-1 0 0 0,-1 0 1 0 0,1 1-1 0 0,-1-1 1 0 0,0 1-1 0 0,1-1 1 0 0,-1 1-1 0 0,0-1 1 0 0,1 0-1 0 0,-1 1 1 0 0,0-1-1 0 0,0 1 1 0 0,1-1-1 0 0,-1 1 1 0 0,0 0-1 0 0,0-1 1 0 0,0 2-1 0 0,1-2 4 0 0,1 9-2 0 0,-1 0 0 0 0,1 0 0 0 0,-1 0 0 0 0,-1 0 1 0 0,1 1-1 0 0,-2-1 0 0 0,-1 15 0 0 0,0 15 4 0 0,2 51-284 0 0,0-88 171 0 0,4 1-210 0 0,-4-3 277 0 0,0 0 0 0 0,0 1 0 0 0,0-1 0 0 0,0 0 0 0 0,1 0 0 0 0,-1 1 0 0 0,0-1 0 0 0,0 0 0 0 0,0 0 0 0 0,0 0 0 0 0,1 0 0 0 0,-1 1 0 0 0,0-1 0 0 0,0 0 0 0 0,0 0 0 0 0,1 0 0 0 0,-1 0 0 0 0,0 0 0 0 0,0 0 0 0 0,1 0 0 0 0,-1 0 0 0 0,0 0 0 0 0,0 0 0 0 0,1 0 0 0 0,-1 0 0 0 0,0 0 0 0 0,0 0 0 0 0,1 0 0 0 0,-1 0 0 0 0,0 0 0 0 0,0 0 0 0 0,1 0 0 0 0,-1 0 0 0 0,0 0 0 0 0,1 0 0 0 0,2-1-940 0 0,0 0 1 0 0,-1-1-1 0 0,1 1 0 0 0,0 0 1 0 0,-1-1-1 0 0,1 0 0 0 0,-1 1 0 0 0,1-1 1 0 0,2-3-1 0 0,9-13-4853 0 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08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91 262 13823 0 0,'0'0'630'0'0,"0"0"-13"0"0,-8 4 1476 0 0,0-1-160 0 0,6-3-1723 0 0,-1 1 1 0 0,1 0-1 0 0,0 0 1 0 0,-1 0 0 0 0,1 0-1 0 0,0 0 1 0 0,0 1 0 0 0,0-1-1 0 0,0 1 1 0 0,0-1 0 0 0,0 1-1 0 0,1 0 1 0 0,-1-1 0 0 0,0 1-1 0 0,1 0 1 0 0,-1 0 0 0 0,1 0-1 0 0,0 1 1 0 0,0-1 0 0 0,-2 3-1 0 0,-4 13-210 0 0,1-1 0 0 0,0 1 0 0 0,1 1 0 0 0,1-1 0 0 0,-2 25 0 0 0,6-34 0 0 0,0 0 0 0 0,1 0 0 0 0,0-1 0 0 0,1 1 0 0 0,0 0 0 0 0,0 0 0 0 0,4 9 0 0 0,-5-14 0 0 0,0-2 0 0 0,-1 0 0 0 0,1-1 0 0 0,-1 1 0 0 0,1-1 0 0 0,-1 1 0 0 0,1-1 0 0 0,0 0 0 0 0,0 1 0 0 0,0-1 0 0 0,0 0 0 0 0,0 0 0 0 0,0 1 0 0 0,0-1 0 0 0,0 0 0 0 0,1 0 0 0 0,0 1 0 0 0,-1-1 0 0 0,0 0 0 0 0,-1-1 0 0 0,0 1 0 0 0,1-1 0 0 0,-1 1 0 0 0,1-1 0 0 0,-1 0 0 0 0,1 1 0 0 0,-1-1 0 0 0,1 0 0 0 0,-1 1 0 0 0,1-1 0 0 0,-1 0 0 0 0,1 1 0 0 0,-1-1 0 0 0,1 0 0 0 0,-1 0 0 0 0,1 0 0 0 0,0 1 0 0 0,-1-1 0 0 0,1 0 0 0 0,-1 0 0 0 0,1 0 0 0 0,0 0 0 0 0,-1 0 0 0 0,1 0 0 0 0,0-1 0 0 0,2 1 0 0 0,-1 0 0 0 0,1 0 0 0 0,-1 0 0 0 0,0-1 0 0 0,1 0 0 0 0,-1 1 0 0 0,0-1 0 0 0,1 0 0 0 0,-1 0 0 0 0,0 0 0 0 0,0 0 0 0 0,0 0 0 0 0,0-1 0 0 0,0 1 0 0 0,0-1 0 0 0,0 1 0 0 0,0-1 0 0 0,-1 0 0 0 0,1 0 0 0 0,1-2 0 0 0,4-5 0 0 0,0-1 0 0 0,9-18 0 0 0,-16 27 0 0 0,5-8 105 0 0,-1 1-1 0 0,-1-2 1 0 0,0 1 0 0 0,0 0-1 0 0,0-1 1 0 0,-1 1-1 0 0,-1-1 1 0 0,0 0-1 0 0,0 1 1 0 0,-1-1 0 0 0,0 0-1 0 0,-1 0 1 0 0,0 0-1 0 0,0 1 1 0 0,-1-1 0 0 0,0 1-1 0 0,-7-18 1 0 0,7 22 44 0 0,3 12-133 0 0,-1-4-16 0 0,1-1 0 0 0,0 1 0 0 0,0 0 0 0 0,0 0 0 0 0,0-1 0 0 0,0 1 0 0 0,1 0 0 0 0,-1-1 0 0 0,1 1 0 0 0,0-1 0 0 0,-1 0 0 0 0,1 0 0 0 0,0 0 0 0 0,0 0 0 0 0,1 0 0 0 0,-1 0 0 0 0,0 0 0 0 0,1 0 0 0 0,-1-1 0 0 0,1 1 0 0 0,-1-1 0 0 0,1 0 0 0 0,0 0 0 0 0,0 0 0 0 0,-1 0 0 0 0,1 0 0 0 0,0-1 0 0 0,0 1 0 0 0,5-1 0 0 0,0 0-173 0 0,0-1 0 0 0,0 1 0 0 0,0-2 0 0 0,0 1 0 0 0,0-1 0 0 0,-1-1 0 0 0,13-4 0 0 0,-9 3 97 0 0,-1 0 1 0 0,1 1-1 0 0,0 0 0 0 0,0 0 0 0 0,0 2 0 0 0,0-1 1 0 0,17 1-1 0 0,-27 1 74 0 0,2 0 2 0 0,0 0 0 0 0,0 1 0 0 0,0-1 0 0 0,0 1 0 0 0,-1-1 0 0 0,1 1 0 0 0,0 0 0 0 0,3 2 0 0 0,7 1 0 0 0,-11-3 0 0 0,-1-1 0 0 0,1 0 0 0 0,-1 1 0 0 0,0-1 0 0 0,1 1 0 0 0,-1 0 0 0 0,1-1 0 0 0,-1 1 0 0 0,0 0 0 0 0,0 0 0 0 0,1 0 0 0 0,-1 0 0 0 0,0 0 0 0 0,0 0 0 0 0,0 0 0 0 0,0 0 0 0 0,0 0 0 0 0,0 0 0 0 0,0 1 0 0 0,-1-1 0 0 0,1 0 0 0 0,0 1 0 0 0,-1-1 0 0 0,1 0 0 0 0,-1 1 0 0 0,1-1 0 0 0,-1 1 0 0 0,0 1 0 0 0,0 1 0 0 0,0 0 0 0 0,0 0 0 0 0,-1 1 0 0 0,0-1 0 0 0,1 0 0 0 0,-2 0 0 0 0,-1 5 0 0 0,1-2 0 0 0,-3 9 0 0 0,-1 1 0 0 0,0-1 0 0 0,-2 0 0 0 0,1-1 0 0 0,-13 19 0 0 0,14-27 0 0 0,6-8 0 0 0,0 1 0 0 0,0 0 0 0 0,0 0 0 0 0,0 0 0 0 0,0 0 0 0 0,0 0 0 0 0,0-1 0 0 0,0 1 0 0 0,0 0 0 0 0,0 0 0 0 0,0 0 0 0 0,0 0 0 0 0,0 0 0 0 0,0 0 0 0 0,-1 0 0 0 0,1-1 0 0 0,0 1 0 0 0,0 0 0 0 0,0 0 0 0 0,0 0 0 0 0,0 0 0 0 0,0 0 0 0 0,0 0 0 0 0,0 0 0 0 0,-1 0 0 0 0,1 0 0 0 0,0 0 0 0 0,0-1 0 0 0,0 1 0 0 0,0 0 0 0 0,0 0 0 0 0,0 0 0 0 0,-1 0 0 0 0,1 0 0 0 0,0 0 0 0 0,0 0 0 0 0,0 0 0 0 0,0 0 0 0 0,0 0 0 0 0,0 0 0 0 0,-1 0 0 0 0,1 0 0 0 0,0 0 0 0 0,0 0 0 0 0,0 0 0 0 0,0 0 0 0 0,0 1 0 0 0,-1-1 0 0 0,1 0 0 0 0,0 0 0 0 0,0 0 0 0 0,0 0 0 0 0,0 0 0 0 0,0 0 0 0 0,0 0 0 0 0,0 0 0 0 0,0 0 0 0 0,-1 0 0 0 0,1 1 0 0 0,0-1 0 0 0,0 0 0 0 0,0 0 0 0 0,0 0 0 0 0,0 0 0 0 0,0 0 0 0 0,0 0 0 0 0,0 1 0 0 0,0-1 0 0 0,1-7 0 0 0,-1 7 0 0 0,9-23 0 0 0,1 0 0 0 0,1 1 0 0 0,1 1 0 0 0,15-23 0 0 0,-22 37 0 0 0,8-13 0 0 0,0 1 0 0 0,21-23 0 0 0,-29 37 0 0 0,1 0 0 0 0,-1-1 0 0 0,1 1 0 0 0,0 1 0 0 0,0-1 0 0 0,0 1 0 0 0,1 1 0 0 0,0-1 0 0 0,-1 1 0 0 0,1 0 0 0 0,9-3 0 0 0,-11 6 11 0 0,0-1 0 0 0,0 1 1 0 0,0 0-1 0 0,0 0 0 0 0,0 0 0 0 0,9 2 0 0 0,-7-1-263 0 0,-1 0 0 0 0,1-1 0 0 0,11 0-1 0 0,-15 0 101 0 0,1-1-1 0 0,-1 0 0 0 0,1 0 0 0 0,-1 0 1 0 0,1-1-1 0 0,-1 1 0 0 0,0-1 0 0 0,0 1 0 0 0,1-1 1 0 0,-1 0-1 0 0,0 0 0 0 0,-1-1 0 0 0,1 1 0 0 0,3-4 1 0 0,1-2-51 0 0,0-1 1 0 0,0 0 0 0 0,7-14-1 0 0,-11 18 469 0 0,-1 0 0 0 0,1 0-1 0 0,-1 0 1 0 0,-1 0 0 0 0,1 0-1 0 0,-1-1 1 0 0,0 1-1 0 0,1-10 1 0 0,-2 0 1769 0 0,-2-27 0 0 0,-1-10-424 0 0,-12 229-1611 0 0,4-80 0 0 0,-5 17-575 0 0,1-6-234 0 0,15-103 651 0 0,-5 14-276 0 0,5-13 418 0 0,5-10 12 0 0,5-9 8 0 0,9-18 530 0 0,21-47 0 0 0,1 0 225 0 0,-37 70-739 0 0,0 1 1 0 0,1-1 0 0 0,0 1-1 0 0,1 0 1 0 0,0 0 0 0 0,0 1-1 0 0,7-7 1 0 0,31-26-21 0 0,-32 30 0 0 0,2 9 0 0 0,-2 4 0 0 0,-2 5 0 0 0,-9-6 0 0 0,0 0 0 0 0,0 1 0 0 0,0-1 0 0 0,0 1 0 0 0,-1-1 0 0 0,1 1 0 0 0,-1-1 0 0 0,0 1 0 0 0,0-1 0 0 0,0 1 0 0 0,-1 0 0 0 0,1-1 0 0 0,-1 1 0 0 0,0-1 0 0 0,0 0 0 0 0,0 1 0 0 0,0-1 0 0 0,0 0 0 0 0,-3 4 0 0 0,-4 9 0 0 0,-1 0 0 0 0,-14 19 0 0 0,22-34 0 0 0,-6 9 0 0 0,5-6 0 0 0,0-1 0 0 0,0 0 0 0 0,0 0 0 0 0,-1 0 0 0 0,0 0 0 0 0,1 0 0 0 0,-1-1 0 0 0,0 1 0 0 0,0-1 0 0 0,-1 0 0 0 0,1 1 0 0 0,0-2 0 0 0,-1 1 0 0 0,1 0 0 0 0,-1-1 0 0 0,-6 3 0 0 0,-1-3 0 0 0,10-1 0 0 0,1-1 0 0 0,-1 1 0 0 0,1 0 0 0 0,0 0 0 0 0,-1-1 0 0 0,1 1 0 0 0,-1-1 0 0 0,1 1 0 0 0,-1 0 0 0 0,1-1 0 0 0,0 1 0 0 0,-1-1 0 0 0,1 1 0 0 0,0-1 0 0 0,-1 1 0 0 0,1-1 0 0 0,0 0 0 0 0,0 1 0 0 0,-1-1 0 0 0,1 1 0 0 0,0 0 0 0 0,0-1 0 0 0,0 1 0 0 0,0-1 0 0 0,0 1 0 0 0,0-1 0 0 0,0 1 0 0 0,0 0 0 0 0,0-1 0 0 0,0 1 0 0 0,0-1 0 0 0,0 1 0 0 0,0 0 0 0 0,0-1 0 0 0,1 1 0 0 0,-1-1 0 0 0,0 1 0 0 0,0-1 0 0 0,1 1 0 0 0,-1 0 0 0 0,0-1 0 0 0,0 1 0 0 0,0 0 0 0 0,1 0 0 0 0,-1-1 0 0 0,0 1 0 0 0,0 0 0 0 0,1 0 0 0 0,-1-1 0 0 0,0 1 0 0 0,0 0 0 0 0,1 0 0 0 0,-1 0 0 0 0,0-1 0 0 0,1 1 0 0 0,-1 0 0 0 0,0 0 0 0 0,1 0 0 0 0,-1 0 0 0 0,0 0 0 0 0,1 0 0 0 0,-1 0 0 0 0,0 0 0 0 0,1 0 0 0 0,-1 0 0 0 0,0 0 0 0 0,1 0 0 0 0,0 1 0 0 0,0 0 0 0 0,0 0 0 0 0,0 0 0 0 0,0 0 0 0 0,0 0 0 0 0,0 0 0 0 0,0 0 0 0 0,-1 1 0 0 0,1-1 0 0 0,0 0 0 0 0,-1 0 0 0 0,1 1 0 0 0,0 1 0 0 0,6 23 0 0 0,-6-24 0 0 0,7 33-473 0 0,-6-24-196 0 0,1-1-1 0 0,0 0 1 0 0,0 0 0 0 0,7 13-1 0 0,-10-22 495 0 0,1-1-1 0 0,-1 1 1 0 0,1 0-1 0 0,-1-1 1 0 0,1 1-1 0 0,-1-1 1 0 0,1 1-1 0 0,0-1 1 0 0,-1 1-1 0 0,1-1 0 0 0,0 0 1 0 0,-1 1-1 0 0,1-1 1 0 0,0 0-1 0 0,-1 1 1 0 0,1-1-1 0 0,0 0 1 0 0,0 0-1 0 0,-1 0 1 0 0,1 0-1 0 0,0 0 1 0 0,0 0-1 0 0,-1 0 1 0 0,1 0-1 0 0,0 0 1 0 0,1 0-1 0 0,19-6-2969 0 0,-19 6 3096 0 0,16-8-1998 0 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08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71 15663 0 0,'0'0'356'0'0,"0"0"50"0"0,0 0 20 0 0,0 0-42 0 0,0 0-42 0 0,0 0 750 0 0,0 0 352 0 0,0 0 76 0 0,0 0-123 0 0,0 0-575 0 0,0 0-248 0 0,0 0-50 0 0,0 0-11 0 0,0 0-1 0 0,0 0 0 0 0,0 0 0 0 0,-1 2-68 0 0,-10 17-272 0 0,6-12-172 0 0,3-2 0 0 0,-1 0 0 0 0,1-1 0 0 0,-1 1 0 0 0,-1-1 0 0 0,1 0 0 0 0,-7 7 0 0 0,2-4 0 0 0,0 1 0 0 0,1 1 0 0 0,-8 12 0 0 0,-6 6 0 0 0,9-12 0 0 0,0 0 0 0 0,2 1 0 0 0,0 0 0 0 0,-16 35 0 0 0,23-39 0 0 0,4 1 0 0 0,-1-12 0 0 0,3 8 0 0 0,-2-8 0 0 0,0 0 0 0 0,0-1 0 0 0,1 1 0 0 0,-1 0 0 0 0,1-1 0 0 0,-1 0 0 0 0,0 1 0 0 0,1-1 0 0 0,-1 0 0 0 0,1 0 0 0 0,-1 0 0 0 0,1 0 0 0 0,-1 0 0 0 0,1 0 0 0 0,-1 0 0 0 0,1 0 0 0 0,-1-1 0 0 0,2 0 0 0 0,2 0 0 0 0,0 0 0 0 0,0-1 0 0 0,0 0 0 0 0,5-3 0 0 0,1-1 0 0 0,0 0 0 0 0,-1-1 0 0 0,0 0 0 0 0,0-1 0 0 0,0 0 0 0 0,-1-1 0 0 0,-1 0 0 0 0,11-13 0 0 0,0-3 0 0 0,-2-1 0 0 0,19-36 0 0 0,-31 51 0 0 0,-24 43 0 0 0,-9 41 0 0 0,24-62 0 0 0,2 0 0 0 0,-1 0 0 0 0,1 1 0 0 0,-1 20 0 0 0,4-19 0 0 0,3-1 0 0 0,6-4 0 0 0,-8-7 0 0 0,0 0 0 0 0,0-1 0 0 0,0 1 0 0 0,0-1 0 0 0,0 0 0 0 0,0 0 0 0 0,0 0 0 0 0,0 0 0 0 0,0 0 0 0 0,0 0 0 0 0,0 0 0 0 0,0 0 0 0 0,0-1 0 0 0,0 1 0 0 0,0-1 0 0 0,0 0 0 0 0,0 1 0 0 0,-1-1 0 0 0,1 0 0 0 0,0 0 0 0 0,0 0 0 0 0,-1 0 0 0 0,3-2 0 0 0,3-4 0 0 0,1 1 0 0 0,-1-1 0 0 0,9-13 0 0 0,-8 11 0 0 0,7-8 0 0 0,0-2 0 0 0,0 0 0 0 0,-2-1 0 0 0,-1 0 0 0 0,20-41 0 0 0,-18 29 442 0 0,18-31 0 0 0,-6 15 114 0 0,-25 47-113 0 0,0 3-294 0 0,1 11-142 0 0,1 0-1 0 0,0 17 1 0 0,-2-19-8 0 0,0 0 1 0 0,0 0-1 0 0,1 0 0 0 0,1-1 1 0 0,4 13-1 0 0,0-12 1 0 0,35 21 0 0 0,-33-24 0 0 0,0-2 0 0 0,-2-1 0 0 0,-5-1 0 0 0,3 7 0 0 0,-6 1 0 0 0,-2-6-144 0 0,0-1-1 0 0,0 0 1 0 0,0 1 0 0 0,-1-2-1 0 0,1 1 1 0 0,-1 0 0 0 0,0-1-1 0 0,-1 1 1 0 0,1-1-1 0 0,-7 4 1 0 0,1-1-317 0 0,0 0 0 0 0,-1 0 0 0 0,-20 8 0 0 0,23-7-538 0 0,6-7-7840 0 0,2-1 1757 0 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09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 17503 0 0,'0'0'399'0'0,"0"0"60"0"0,0 0 21 0 0,0 0-59 0 0,0 3-276 0 0,7 20 11 0 0,-7-20 570 0 0,0-3 244 0 0,-5 11 997 0 0,-16 25-298 0 0,16-29-1319 0 0,1 0 1 0 0,0 0 0 0 0,0 0 0 0 0,1 0-1 0 0,-5 12 1 0 0,-6 22 985 0 0,9-29-899 0 0,1-1 0 0 0,-5 18 0 0 0,-18 74-418 0 0,18-69-21 0 0,-25 60 2 0 0,6-19 0 0 0,-23 81 0 0 0,48-147 0 0 0,1-5 0 0 0,1 0 0 0 0,-1 0 0 0 0,1 0 0 0 0,0 1 0 0 0,1-1 0 0 0,-1 0 0 0 0,1 1 0 0 0,0-1 0 0 0,0 1 0 0 0,0-1 0 0 0,0 1 0 0 0,2 4 0 0 0,-2-6 0 0 0,1 0 0 0 0,-1 0 0 0 0,1 0 0 0 0,0 0 0 0 0,0 0 0 0 0,2 4 0 0 0,5 1 0 0 0,-6-8-17 0 0,0 0-1 0 0,0 1 1 0 0,0-1-1 0 0,0 0 1 0 0,0 0 0 0 0,0-1-1 0 0,0 1 1 0 0,0 0 0 0 0,0-1-1 0 0,0 1 1 0 0,0-1-1 0 0,0 0 1 0 0,0 1 0 0 0,0-1-1 0 0,0 0 1 0 0,-1 0-1 0 0,4-2 1 0 0,29-23-546 0 0,-14 8-196 0 0,-1 0 0 0 0,-1-2 0 0 0,18-22 0 0 0,-31 34 102 0 0,0 0-1 0 0,0 0 1 0 0,0-1 0 0 0,6-17-1 0 0,-9 20-232 0 0,-1 0 0 0 0,1 0 0 0 0,-1 0 0 0 0,-1 0 0 0 0,1 0 0 0 0,-1 0 0 0 0,0 0 0 0 0,-1-12 0 0 0,-3 4-1669 0 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10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61 11975 0 0,'-67'23'1302'0'0,"62"-21"-1902"0"0,0-1 2322 0 0,-5 1 6142 0 0,22-6-6710 0 0,21-9 0 0 0,-23 9-958 0 0,-1 0-1 0 0,1 0 1 0 0,0 1 0 0 0,14-3 0 0 0,126-18 1261 0 0,-94 14-1169 0 0,-21 0-7782 0 0,-20 3-1084 0 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11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58 327 10135 0 0,'0'0'464'0'0,"-2"1"-9"0"0,-28 13 588 0 0,28-13-73 0 0,2-1 44 0 0,0 0-61 0 0,0 0-288 0 0,0 0-589 0 0,0 1 0 0 0,0-1 0 0 0,0 0 0 0 0,0 1 0 0 0,0-1 0 0 0,0 0 0 0 0,0 0 0 0 0,0 1 0 0 0,0-1 0 0 0,0 0-1 0 0,0 1 1 0 0,0-1 0 0 0,0 0 0 0 0,-1 0 0 0 0,1 1 0 0 0,0-1 0 0 0,0 0 0 0 0,0 0 0 0 0,-1 1 0 0 0,1-1 0 0 0,0 0 0 0 0,0 0 0 0 0,0 0-1 0 0,-1 1 1 0 0,1-1 0 0 0,0 0 0 0 0,0 0 0 0 0,-1 0 0 0 0,1 0 0 0 0,0 0 0 0 0,-1 0 0 0 0,1 0 0 0 0,0 0 0 0 0,0 1 0 0 0,-1-1 0 0 0,1 0 0 0 0,0 0-1 0 0,-1 0 1 0 0,1 0 0 0 0,0 0 0 0 0,-1 0 0 0 0,1-1 0 0 0,0 1 0 0 0,0 0 0 0 0,-1 0 0 0 0,1 0 0 0 0,0 0 0 0 0,-1 0 0 0 0,1 0 0 0 0,0 0-1 0 0,-1-1 1 0 0,-10-5 3180 0 0,10 5-2744 0 0,1-12 512 0 0,1-4-497 0 0,1 1-1 0 0,1-1 0 0 0,0 1 1 0 0,1 0-1 0 0,11-27 1 0 0,-8 29-524 0 0,1 0 1 0 0,0 1 0 0 0,0 0 0 0 0,13-13-1 0 0,-9 10-4 0 0,-9 12 1 0 0,0 0 0 0 0,0 0 0 0 0,0 0 0 0 0,1 0 0 0 0,0 0 0 0 0,-1 1 0 0 0,1 0 0 0 0,1 0 0 0 0,-1 0 0 0 0,0 0 0 0 0,1 1 0 0 0,7-4 0 0 0,33-17 0 0 0,-31 19 0 0 0,-1 4 0 0 0,8 3 0 0 0,-16 1 0 0 0,-1-1 0 0 0,14 10 0 0 0,-15-8 0 0 0,-2-1 0 0 0,3 0 0 0 0,-3-3 0 0 0,0 1 0 0 0,0 0 0 0 0,1-1 0 0 0,-1 1 0 0 0,0 0 0 0 0,0 0 0 0 0,-1 0 0 0 0,1 0 0 0 0,0 0 0 0 0,0 3 0 0 0,5 13 0 0 0,-1 0 0 0 0,-1 0 0 0 0,4 36 0 0 0,-7-51 0 0 0,-1 0 0 0 0,1 0 0 0 0,-1 1 0 0 0,0-1 0 0 0,0 0 0 0 0,0 0 0 0 0,-1 0 0 0 0,1 0 0 0 0,-1 0 0 0 0,-1 6 0 0 0,-1 4 0 0 0,2-11 0 0 0,1-4 0 0 0,1-8 0 0 0,2-16 0 0 0,5 1 0 0 0,21-44 0 0 0,-21 52 0 0 0,-2 6 0 0 0,1 0 0 0 0,0 0 0 0 0,1 1 0 0 0,0 0 0 0 0,1 1 0 0 0,17-16 0 0 0,-23 23 0 0 0,-2 0 0 0 0,0 1 0 0 0,1 0 0 0 0,-1 0 0 0 0,1 0 0 0 0,-1 0 0 0 0,1 0 0 0 0,0 0 0 0 0,3-1 0 0 0,31-3 0 0 0,-21 4 0 0 0,-3 1 0 0 0,-8 3 1 0 0,1-1 0 0 0,-1 1-1 0 0,0-1 1 0 0,0 1 0 0 0,0 0 0 0 0,0 1 0 0 0,-1-1-1 0 0,1 1 1 0 0,-1 0 0 0 0,0 0 0 0 0,0 0 0 0 0,0 0-1 0 0,-1 0 1 0 0,1 0 0 0 0,-1 1 0 0 0,0 0 0 0 0,0-1-1 0 0,-1 1 1 0 0,2 6 0 0 0,0 2-12 0 0,0 0-1 0 0,-1 0 1 0 0,0 0-1 0 0,-1 0 1 0 0,-1 1 0 0 0,-1 16-1 0 0,0-24-318 0 0,-1 1-1 0 0,1 0 1 0 0,-1 0-1 0 0,0-1 1 0 0,-5 10-1 0 0,5-12-30 0 0,1-2-151 0 0,1-2 0 0 0,0 0-272 0 0,0 0-1144 0 0,0 0-506 0 0,0 0-102 0 0,0 0-22 0 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12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80 15663 0 0,'0'0'356'0'0,"0"0"50"0"0,0 0 20 0 0,0 0-42 0 0,0 0-112 0 0,0 0 463 0 0,0 0 234 0 0,0 0 45 0 0,1-3 8 0 0,1-5 2 0 0,-2 6 0 0 0,0 2 0 0 0,0-2-69 0 0,-1 1-929 0 0,1 0 0 0 0,0 0-1 0 0,-1 0 1 0 0,1 0 0 0 0,-1 1 0 0 0,1-1 0 0 0,-1 0 0 0 0,1 0 0 0 0,-1 1 0 0 0,0-1 0 0 0,1 1-1 0 0,-1-1 1 0 0,0 0 0 0 0,1 1 0 0 0,-1-1 0 0 0,0 1 0 0 0,0-1 0 0 0,0 1 0 0 0,1 0-1 0 0,-1-1 1 0 0,0 1 0 0 0,-1 0 0 0 0,0-1 45 0 0,0 1 0 0 0,0 0 0 0 0,0 0 0 0 0,0 0-1 0 0,0 0 1 0 0,0 0 0 0 0,0 1 0 0 0,0-1 0 0 0,0 1 0 0 0,-2 0-1 0 0,0 1 27 0 0,-1 0 0 0 0,1 0-1 0 0,0 0 1 0 0,0 0 0 0 0,1 1-1 0 0,-1 0 1 0 0,1-1 0 0 0,-1 1-1 0 0,-5 7 1 0 0,-4 9-97 0 0,1 1 0 0 0,-11 23 0 0 0,-5 9 0 0 0,24-46 0 0 0,1 0 0 0 0,-1 1 0 0 0,2 0 0 0 0,-1-1 0 0 0,1 1 0 0 0,0 0 0 0 0,0 0 0 0 0,1 0 0 0 0,-1 1 0 0 0,2-1 0 0 0,-1 8 0 0 0,3-1 0 0 0,-1-12 0 0 0,0 0 0 0 0,0-1 0 0 0,0 1 0 0 0,0-1 0 0 0,1 0 0 0 0,-1 1 0 0 0,0-1 0 0 0,1 0 0 0 0,-1 0 0 0 0,1 0 0 0 0,0 0 0 0 0,-1 0 0 0 0,1 0 0 0 0,0 0 0 0 0,-1 0 0 0 0,1-1 0 0 0,0 1 0 0 0,0-1 0 0 0,0 1 0 0 0,0-1 0 0 0,3 0 0 0 0,-1 1 0 0 0,0-1 0 0 0,1 0 0 0 0,-1 0 0 0 0,0 0 0 0 0,0-1 0 0 0,1 1 0 0 0,-1-1 0 0 0,8-2 0 0 0,9-6 0 0 0,-1-1 0 0 0,0-1 0 0 0,0-1 0 0 0,-1 0 0 0 0,0-2 0 0 0,-1 0 0 0 0,-1-1 0 0 0,0 0 0 0 0,23-30 0 0 0,-37 41 0 0 0,1 0 0 0 0,-1 0 0 0 0,-1 0 0 0 0,1 0 0 0 0,-1-1 0 0 0,0 1 0 0 0,0-1 0 0 0,0 1 0 0 0,0-1 0 0 0,-1 0 0 0 0,2-6 0 0 0,-2 0 0 0 0,-1 11 0 0 0,0 0 0 0 0,0 0 0 0 0,0 0 0 0 0,0 0 0 0 0,0 0 0 0 0,0 0 0 0 0,0-1 0 0 0,0 1 0 0 0,0 0 0 0 0,0 0 0 0 0,0 0 0 0 0,0 0 0 0 0,0 0 0 0 0,-1-1 0 0 0,1 1 0 0 0,0 0 0 0 0,0 0 0 0 0,0 0 0 0 0,0 0 0 0 0,0 0 0 0 0,0 0 0 0 0,0-1 0 0 0,0 1 0 0 0,0 0 0 0 0,0 0 0 0 0,-1 0 0 0 0,1 0 0 0 0,0 0 0 0 0,0 0 0 0 0,0 0 0 0 0,0 0 0 0 0,0 0 0 0 0,0-1 0 0 0,0 1 0 0 0,-1 0 0 0 0,1 0 0 0 0,0 0 0 0 0,0 0 0 0 0,0 0 0 0 0,0 0 0 0 0,0 0 0 0 0,-1 0 0 0 0,1 0 0 0 0,0 0 0 0 0,0 0 0 0 0,0 0 0 0 0,0 0 0 0 0,0 0 0 0 0,-1 0 0 0 0,1 1 0 0 0,-3 2 0 0 0,0 2 0 0 0,1-1 0 0 0,-1 0 0 0 0,1 0 0 0 0,0 1 0 0 0,0 0 0 0 0,-2 8 0 0 0,-5 11 0 0 0,6-17 0 0 0,0 0 0 0 0,1 0 0 0 0,-1 1 0 0 0,1-1 0 0 0,1 1 0 0 0,-2 11 0 0 0,4-4 0 0 0,6-2 0 0 0,4-2 0 0 0,-9-9 0 0 0,1-1 0 0 0,0 0 0 0 0,-1 0 0 0 0,1 0 0 0 0,0 0 0 0 0,0 0 0 0 0,0 0 0 0 0,0-1 0 0 0,0 1 0 0 0,0-1 0 0 0,-1 0 0 0 0,1 0 0 0 0,0 0 0 0 0,0-1 0 0 0,0 1 0 0 0,0-1 0 0 0,0 1 0 0 0,0-1 0 0 0,0 0 0 0 0,-1 0 0 0 0,1 0 0 0 0,3-2 0 0 0,6-4 0 0 0,-1 1 0 0 0,1-2 0 0 0,15-13 0 0 0,-22 16 0 0 0,3-2 0 0 0,0-1 0 0 0,-1 0 0 0 0,7-9 0 0 0,10-11 0 0 0,-16 18 0 0 0,1 0 0 0 0,-2-1 0 0 0,1 1 0 0 0,-1-2 0 0 0,-1 1 0 0 0,0-1 0 0 0,-1 0 0 0 0,0 0 0 0 0,-1 0 0 0 0,4-20 0 0 0,-5 19 0 0 0,-3 6 0 0 0,-5 8 0 0 0,-5 7 0 0 0,8-5 0 0 0,-3 7 0 0 0,2 17 0 0 0,3-21 0 0 0,0-3 0 0 0,-1 0 0 0 0,1 0 0 0 0,1 0 0 0 0,-1 0 0 0 0,0 0 0 0 0,1 0 0 0 0,-1 0 0 0 0,1 0 0 0 0,0 0 0 0 0,0 0 0 0 0,0-1 0 0 0,1 1 0 0 0,-1 0 0 0 0,1 0 0 0 0,1 2 0 0 0,-1-2 0 0 0,1 1 0 0 0,-1-1 0 0 0,1 0 0 0 0,0 0 0 0 0,4 4 0 0 0,8 5 0 0 0,-10-11 0 0 0,-1 0 0 0 0,0-1 0 0 0,-3 0 0 0 0,0 1 0 0 0,0-1 0 0 0,0 1 0 0 0,1-1 0 0 0,-1 0 0 0 0,0 1 0 0 0,0 0 0 0 0,0-1 0 0 0,0 1 0 0 0,0 0 0 0 0,0-1 0 0 0,-1 1 0 0 0,1 0 0 0 0,0 0 0 0 0,1 1 0 0 0,17 13 0 0 0,-10-6 0 0 0,-2 1 0 0 0,-7-8 0 0 0,0 1 0 0 0,0-1 0 0 0,0 0 0 0 0,0 1 0 0 0,0-1 0 0 0,0 0 0 0 0,-1 1 0 0 0,1-1 0 0 0,-1 0 0 0 0,0 0 0 0 0,0 0 0 0 0,0 1 0 0 0,0-1 0 0 0,-2 3 0 0 0,-7 8 0 0 0,6-11 0 0 0,0-1 0 0 0,1 2-456 0 0,-10 8-4767 0 0,13-11 5044 0 0,0 0 0 0 0,-1 0 1 0 0,1 0-1 0 0,-1 1 0 0 0,1-1 0 0 0,-1 0 0 0 0,1 0 0 0 0,0 0 0 0 0,-1 0 0 0 0,1 0 0 0 0,-1 0 0 0 0,1 0 0 0 0,-1 0 1 0 0,1 0-1 0 0,-1 0 0 0 0,1 0 0 0 0,0-1 0 0 0,-1 1 0 0 0,1 0 0 0 0,-1 0 0 0 0,1 0 0 0 0,0-1 0 0 0,-1 1 0 0 0,1 0 1 0 0,0 0-1 0 0,-1-1 0 0 0,1 1 0 0 0,0 0 0 0 0,-1-1 0 0 0,1 1 0 0 0,0 0 0 0 0,-1-1 0 0 0,1 1 0 0 0,0 0 0 0 0,0-1 1 0 0,-1 0-1 0 0,-4-8-6459 0 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12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80 21191 0 0,'0'0'118'0'0,"0"-1"0"0"0,-1 1 1 0 0,1 0-1 0 0,-1-1 0 0 0,1 1 0 0 0,-1 0 0 0 0,1 0 0 0 0,-1-1 0 0 0,1 1 1 0 0,-1 0-1 0 0,1 0 0 0 0,-1 0 0 0 0,0-1 0 0 0,1 1 0 0 0,-1 0 1 0 0,1 0-1 0 0,-1 0 0 0 0,-3 2-38 0 0,1 0 0 0 0,0-1 0 0 0,-1 1 0 0 0,1 1 0 0 0,0-1 0 0 0,1 0 1 0 0,-1 1-1 0 0,0-1 0 0 0,1 1 0 0 0,-1 0 0 0 0,1 0 0 0 0,0 0 0 0 0,0 0 0 0 0,0 1 0 0 0,0-1 0 0 0,1 0 1 0 0,-1 1-1 0 0,1-1 0 0 0,-2 7 0 0 0,-1 3 402 0 0,0-4-326 0 0,1-1 1 0 0,0 1-1 0 0,0 0 1 0 0,1 1 0 0 0,0-1-1 0 0,0 15 1 0 0,2-23-103 0 0,0 0 1 0 0,0 0-1 0 0,0 0 1 0 0,1 1-1 0 0,-1-1 1 0 0,0 0-1 0 0,1 0 1 0 0,0 0-1 0 0,-1 0 1 0 0,1 0-1 0 0,-1 0 1 0 0,1 0-1 0 0,0 0 1 0 0,0 0-1 0 0,0 0 1 0 0,-1 0-1 0 0,1 0 1 0 0,0-1-1 0 0,2 2 1 0 0,-2-1-28 0 0,14 10-27 0 0,-10-10 0 0 0,-2-2 0 0 0,5 0 103 0 0,0 0 1 0 0,1 0-1 0 0,-1-1 1 0 0,0-1-1 0 0,0 1 1 0 0,0-1-1 0 0,-1 0 0 0 0,11-7 1 0 0,-7 4 38 0 0,-1-1-1 0 0,0 0 1 0 0,0-1 0 0 0,-1-1 0 0 0,0 1 0 0 0,0-1-1 0 0,-1-1 1 0 0,0 0 0 0 0,-1 0 0 0 0,10-16 0 0 0,-15 22-59 0 0,0 0 1 0 0,0 0-1 0 0,0-1 1 0 0,0 1-1 0 0,-1-1 1 0 0,0 1-1 0 0,0-1 1 0 0,0 1-1 0 0,0-1 1 0 0,-1-8-1 0 0,0 10-50 0 0,0 0 0 0 0,0 1-1 0 0,0-1 1 0 0,-1 0 0 0 0,1 1 0 0 0,-1-1-1 0 0,1 1 1 0 0,-1-1 0 0 0,0 1-1 0 0,0-1 1 0 0,-1 1 0 0 0,1 0-1 0 0,0 0 1 0 0,-1-1 0 0 0,1 1 0 0 0,-1 0-1 0 0,0 0 1 0 0,0 0 0 0 0,1 1-1 0 0,-4-3 1 0 0,1 1-33 0 0,1 1 0 0 0,-1-1 0 0 0,0 1 0 0 0,0 0 0 0 0,-5-1 0 0 0,6 2 0 0 0,1 1 0 0 0,-1-1 0 0 0,0 1 0 0 0,1 0 0 0 0,-1 0 0 0 0,1 1 0 0 0,-1-1 0 0 0,1 0 0 0 0,-1 1 0 0 0,-3 1 0 0 0,0 0-52 0 0,0 0 0 0 0,0 0 1 0 0,-1 1-1 0 0,2 0 0 0 0,-1 1 0 0 0,0-1 0 0 0,1 1 0 0 0,-1 0 1 0 0,1 1-1 0 0,0-1 0 0 0,0 1 0 0 0,1 0 0 0 0,0 0 0 0 0,-1 0 1 0 0,-4 9-1 0 0,-3 15-3687 0 0,6-15-6157 0 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2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155 433 6447 0 0,'0'-2'298'0'0,"0"0"-217"0"0,-3-15 216 0 0,1 6-277 0 0,-1 3-20 0 0,2 5 0 0 0,0 0 0 0 0,0 0 0 0 0,1 0 0 0 0,-1 0 0 0 0,1 0 0 0 0,0 0 0 0 0,-1-5 0 0 0,0-73 446 0 0,2 51 1377 0 0,-2 1 1 0 0,-7-50-1 0 0,3 55 152 0 0,5 23-1310 0 0,0-2-121 0 0,-1-5-540 0 0,-1-5 1512 0 0,-12-19 641 0 0,8 17-1723 0 0,3 10-25 0 0,1 1 1 0 0,-1-1-1 0 0,0 1 0 0 0,0-1 0 0 0,0 1 1 0 0,-1 0-1 0 0,0 0 0 0 0,1 0 1 0 0,-9-5-1 0 0,11 8 103 0 0,1 1-69 0 0,-2 1-294 0 0,-7 3-133 0 0,8-4-16 0 0,0 1 0 0 0,0-1 0 0 0,0 0 0 0 0,-1 1 0 0 0,1-1 0 0 0,0 1 0 0 0,0 0 0 0 0,0-1 0 0 0,0 1 0 0 0,0 0 0 0 0,0 0 0 0 0,1 0 0 0 0,-1-1 0 0 0,0 1 0 0 0,0 0 0 0 0,0 0 0 0 0,1 0 0 0 0,-1 0 0 0 0,1 1 0 0 0,-1-1 0 0 0,1 0 0 0 0,-1 0 0 0 0,1 0 0 0 0,-1 0 0 0 0,1 2 0 0 0,-1 2 0 0 0,-9 14 0 0 0,8-17 0 0 0,0 1 0 0 0,1-1 0 0 0,0 1 0 0 0,-1-1 0 0 0,1 1 0 0 0,0-1 0 0 0,1 1 0 0 0,-2 5 0 0 0,-3 39 0 0 0,2-1 0 0 0,2 1 0 0 0,3-1 0 0 0,1 1 0 0 0,18 86 0 0 0,23 104 1163 0 0,-30-150-868 0 0,-4 0 0 0 0,-3 140 0 0 0,-8-66-295 0 0,-4 116 0 0 0,-5-150 0 0 0,-1 120 0 0 0,12-224 0 0 0,0 0 0 0 0,8 34 0 0 0,-6-44 0 0 0,2-3 0 0 0,0 0 0 0 0,-1-3-269 0 0,-4-6-1135 0 0,4-15-2534 0 0,0 2 1893 0 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15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69 13823 0 0,'0'0'315'0'0,"0"0"45"0"0,0 0 21 0 0,-1 0-49 0 0,-4-1-250 0 0,-17-8 31 0 0,20 8 252 0 0,2 1 122 0 0,0 0 22 0 0,25-2 7174 0 0,37-8-5653 0 0,28-4-1060 0 0,-70 11-897 0 0,23-7 1 0 0,-29 6-71 0 0,-1 1 1 0 0,1 0 0 0 0,-1 1-1 0 0,26-1 1 0 0,-4 2-4 0 0,-1-1 0 0 0,-21 3 0 0 0,-2 6-64 0 0,-9-6-273 0 0,-1 2-138 0 0,3 10-1428 0 0,-1-4-3984 0 0,-3-7-2271 0 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14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 13823 0 0,'0'0'315'0'0,"0"0"45"0"0,0 0 21 0 0,0 0-49 0 0,0 0-149 0 0,-5-4 360 0 0,5 3 2525 0 0,1 2 3322 0 0,21 20-5835 0 0,-1 2 0 0 0,-1 0 0 0 0,20 30 0 0 0,-32-42-555 0 0,-1 1 0 0 0,-1 0 0 0 0,5 14 0 0 0,-4-12 0 0 0,-1 0 0 0 0,12 17 0 0 0,1 1 0 0 0,31 70 0 0 0,-49-102 0 0 0,1 4 0 0 0,1 1 0 0 0,0-1 0 0 0,0 0 0 0 0,0 0 0 0 0,0 0 0 0 0,1-1 0 0 0,3 4 0 0 0,2 2 0 0 0,-8-8 1 0 0,1 0 0 0 0,-1 0 0 0 0,0 0 0 0 0,0 0 0 0 0,0 0 0 0 0,0 1 0 0 0,0-1 0 0 0,0 0 0 0 0,0 1 0 0 0,0-1 0 0 0,0 1 0 0 0,-1-1 0 0 0,1 1 0 0 0,0 2 0 0 0,0-2-9 0 0,-1 0-1 0 0,1 0 0 0 0,0 0 0 0 0,0 0 0 0 0,0 0 1 0 0,0 0-1 0 0,0 0 0 0 0,2 3 0 0 0,-2-4-328 0 0,-1-1-138 0 0,0 0-33 0 0,0 0 65 0 0,0-3 294 0 0,0-24 61 0 0,0 25-283 0 0,0-1-117 0 0,2-36-1148 0 0,-2 11-4082 0 0,0 23 3289 0 0,0 2-4009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5:24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48 2303 0 0,'0'0'102'0'0,"1"-2"-1"0"0,1-15 2037 0 0,-2 16-1176 0 0,0-1 0 0 0,0 0 0 0 0,0 1 0 0 0,0-1 0 0 0,0 0 0 0 0,-1 1 0 0 0,1-1 0 0 0,-1 1 0 0 0,1-1 0 0 0,-1 0 0 0 0,-1-1 0 0 0,0-3-1497 0 0,1 5 1557 0 0,1 1-188 0 0,-2 0-88 0 0,1 0-592 0 0,-1 0-1 0 0,0 0 1 0 0,1 0-1 0 0,-1 1 1 0 0,1-1-1 0 0,-1 1 1 0 0,0-1-1 0 0,1 1 1 0 0,-1 0-1 0 0,1-1 1 0 0,0 1-1 0 0,-1 0 1 0 0,1 0-1 0 0,-1 0 1 0 0,1 0-1 0 0,0 0 1 0 0,0 1-1 0 0,-2 1 1 0 0,-1 2 111 0 0,1 0-1 0 0,0-1 1 0 0,1 1 0 0 0,-5 11-1 0 0,4-5-135 0 0,0 0 0 0 0,1 1 0 0 0,1-1 0 0 0,-1 22 0 0 0,1-19-77 0 0,0 183 63 0 0,1 0-23 0 0,-27 93-280 0 0,20-249 141 0 0,-2 0 0 0 0,-2 0 0 0 0,-1-1 0 0 0,-34 74 0 0 0,40-102-10 0 0,-1 0 0 0 0,0-1 0 0 0,0 0 0 0 0,-11 12-1 0 0,13-18 31 0 0,1 0 0 0 0,-1-1 0 0 0,0 0 0 0 0,-1 1-1 0 0,1-2 1 0 0,-1 1 0 0 0,0-1 0 0 0,0 1 0 0 0,0-2-1 0 0,-8 4 1 0 0,12-5 23 0 0,-1-1-1 0 0,1 1 0 0 0,0-1 1 0 0,-1 0-1 0 0,1 0 0 0 0,0 0 1 0 0,-1 0-1 0 0,1 0 0 0 0,-1 0 1 0 0,1 0-1 0 0,0-1 1 0 0,-1 0-1 0 0,1 1 0 0 0,-3-2 1 0 0,1 0-10 0 0,0 0 0 0 0,0 0 1 0 0,0-1-1 0 0,0 0 1 0 0,0 1-1 0 0,-6-7 0 0 0,3 0 0 0 0,-1 1 1 0 0,1-1-1 0 0,1 0 0 0 0,0-1 0 0 0,-7-12 0 0 0,5 4 24 0 0,1-1 1 0 0,0 1-1 0 0,1-2 0 0 0,1 1 0 0 0,1-1 1 0 0,1 1-1 0 0,1-1 0 0 0,0-40 0 0 0,2 46 41 0 0,1 1-1 0 0,1 0 0 0 0,0-1 1 0 0,1 1-1 0 0,1 0 0 0 0,5-15 1 0 0,-6 22-31 0 0,0 0 1 0 0,0 1 0 0 0,0-1 0 0 0,1 1 0 0 0,-1-1 0 0 0,1 1 0 0 0,1 0-1 0 0,-1 1 1 0 0,1-1 0 0 0,0 1 0 0 0,0 0 0 0 0,0 0 0 0 0,0 0 0 0 0,12-5-1 0 0,0 2 57 0 0,33-9 0 0 0,6-3 81 0 0,-32 9-139 0 0,-6 4 0 0 0,0-2 0 0 0,26-15-1 0 0,99-56 466 0 0,-18 11 16 0 0,-121 66-683 0 0,12-7 1279 0 0,-16 9-1081 0 0,0 0-1 0 0,0 0 0 0 0,0 0 0 0 0,0 0 0 0 0,1 0 1 0 0,-1 0-1 0 0,0 0 0 0 0,0 0 0 0 0,0 0 0 0 0,0 0 0 0 0,0 0 1 0 0,0 0-1 0 0,0 0 0 0 0,0 0 0 0 0,0 0 0 0 0,0 0 1 0 0,0 0-1 0 0,0 0 0 0 0,0 0 0 0 0,0 0 0 0 0,1 0 1 0 0,-1 0-1 0 0,0 0 0 0 0,0 1 0 0 0,0-1 0 0 0,0 0 1 0 0,0 0-1 0 0,0 0 0 0 0,0 0 0 0 0,0 0 0 0 0,0 0 1 0 0,0 0-1 0 0,0 0 0 0 0,0 0 0 0 0,0 0 0 0 0,0 0 1 0 0,0 0-1 0 0,0 0 0 0 0,0 0 0 0 0,0 0 0 0 0,0 1 1 0 0,0-1-1 0 0,0 0 0 0 0,0 0 0 0 0,0 0 0 0 0,0 0 1 0 0,0 0-1 0 0,0 0 0 0 0,0 0 0 0 0,0 0 0 0 0,0 0 1 0 0,0 0-1 0 0,0 0 0 0 0,0 0 0 0 0,0 0 0 0 0,0 1 1 0 0,-5 9 253 0 0,-7 7-228 0 0,-10 16 117 0 0,-34 69-1 0 0,52-82-153 0 0,3-16-5 0 0,0 0 0 0 0,1 0 1 0 0,-1 0-1 0 0,-1 0 0 0 0,1 0 1 0 0,-1 0-1 0 0,-3 7 0 0 0,4-9-90 0 0,1-2-168 0 0,0 0-49 0 0,10-11-309 0 0,-9 8 424 0 0,7-6-735 0 0,-2-1 0 0 0,1 0 0 0 0,-2-1 0 0 0,6-12 0 0 0,2-7-798 0 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14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24 13823 0 0,'0'0'315'0'0,"0"0"45"0"0,0 0 21 0 0,0 0-49 0 0,1-2-149 0 0,3-18 1190 0 0,-4 18-793 0 0,0 2 286 0 0,0 0 124 0 0,0 0 30 0 0,0 0-65 0 0,0 0-290 0 0,0 0-121 0 0,0 0-28 0 0,0 0-4 0 0,0 0 0 0 0,0 0 0 0 0,0 0 0 0 0,0 0-68 0 0,-2 1-431 0 0,0-1-1 0 0,-1 0 1 0 0,1 1-1 0 0,0 0 1 0 0,-1 0-1 0 0,1-1 1 0 0,0 1-1 0 0,0 0 1 0 0,0 1-1 0 0,0-1 1 0 0,0 0 0 0 0,-3 3-1 0 0,-20 19-3 0 0,-83 92-9 0 0,25-29 451 0 0,50-55-93 0 0,1 2 0 0 0,2 1 0 0 0,-28 42 0 0 0,26-34-193 0 0,30-39-156 0 0,-4 14-82 0 0,16-20-739 0 0,3-5 170 0 0,-1-1 0 0 0,16-14 1 0 0,-7 5 10 0 0,-10 7-446 0 0,0 0 0 0 0,-1 0 0 0 0,0-1 0 0 0,9-16 0 0 0,-9 14 189 0 0,11-12-1159 0 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15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17503 0 0,'0'0'399'0'0,"0"0"60"0"0,0 0 21 0 0,0 0-59 0 0,2 2-204 0 0,-1-1-159 0 0,0-1-1 0 0,1 1 0 0 0,-1 0 1 0 0,0-1-1 0 0,1 1 0 0 0,-1-1 1 0 0,0 1-1 0 0,1-1 1 0 0,-1 0-1 0 0,1 1 0 0 0,-1-1 1 0 0,1 0-1 0 0,-1 0 0 0 0,1 0 1 0 0,-1 0-1 0 0,3-1 0 0 0,30-6 980 0 0,-4 0-129 0 0,-15 4-329 0 0,1-1-1 0 0,-1-1 0 0 0,21-8 1 0 0,-26 9-333 0 0,-8 4-193 0 0,-1-1-1 0 0,1 1 1 0 0,0-1-1 0 0,-1 1 1 0 0,1-1-1 0 0,0 1 1 0 0,0 0-1 0 0,2 0 1 0 0,25-3 82 0 0,-15 1-135 0 0,-1 0 0 0 0,-12 2-8 0 0,-1 0 0 0 0,1 0 1 0 0,0 0-1 0 0,-1 0 0 0 0,1 0 0 0 0,0 1 0 0 0,-1-1 0 0 0,1 0 1 0 0,0 0-1 0 0,-1 1 0 0 0,1-1 0 0 0,-1 0 0 0 0,1 1 0 0 0,-1-1 0 0 0,1 1 1 0 0,0 0-1 0 0,-1-1-36 0 0,1 1 1 0 0,-1-1-1 0 0,0 1 1 0 0,1-1-1 0 0,-1 1 1 0 0,0-1-1 0 0,0 1 1 0 0,0 0-1 0 0,1-1 1 0 0,-1 1-1 0 0,0-1 1 0 0,0 1-1 0 0,0 0 1 0 0,0-1-1 0 0,0 1 0 0 0,0 0 1 0 0,0-1-1 0 0,0 1 1 0 0,0 0-1 0 0,0-1 1 0 0,-1 1-1 0 0,1-1 1 0 0,0 1-1 0 0,0-1 1 0 0,-1 1-1 0 0,1 0 1 0 0,-1 0-1 0 0,-12 14-1397 0 0,1-3 418 0 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16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1 617 11975 0 0,'0'0'267'0'0,"0"0"42"0"0,0 0 17 0 0,0 0-28 0 0,0-2-58 0 0,1 0 23 0 0,1-1-1 0 0,-1 0 0 0 0,1 0 1 0 0,-1 1-1 0 0,1-1 1 0 0,0 1-1 0 0,0 0 0 0 0,2-3 1 0 0,-1 2 216 0 0,0 0 1 0 0,0-1 0 0 0,-1 1 0 0 0,5-7-1 0 0,5-17 2665 0 0,0 3-1166 0 0,10-31-1 0 0,51-189 364 0 0,-59 202-1829 0 0,1 1 0 0 0,3 1 0 0 0,24-43 0 0 0,-35 72-512 0 0,-42 80 0 0 0,30-60 0 0 0,2 0 0 0 0,-1 0 0 0 0,1 0 0 0 0,0 0 0 0 0,1 1 0 0 0,-2 14 0 0 0,-2 61 0 0 0,6-72 0 0 0,-1-6-183 0 0,2 0 1 0 0,-1 0-1 0 0,1 0 0 0 0,0 0 1 0 0,1 0-1 0 0,-1 0 0 0 0,1-1 1 0 0,1 1-1 0 0,3 8 0 0 0,-3-13 34 0 0,0 0 148 0 0,0-1 0 0 0,1 0 0 0 0,-1 0 1 0 0,0 0-1 0 0,1-1 0 0 0,-1 1 0 0 0,1-1 0 0 0,0 1 0 0 0,-1-1 0 0 0,1 0 0 0 0,-1-1 0 0 0,1 1 1 0 0,-1-1-1 0 0,1 1 0 0 0,-1-1 0 0 0,1 0 0 0 0,-1 0 0 0 0,7-3 0 0 0,0 0 2 0 0,-4 1-1 0 0,-1 1 0 0 0,1-1 0 0 0,-1 0 0 0 0,1 0 0 0 0,-1 0 0 0 0,0-1 0 0 0,0 1 0 0 0,-1-1 0 0 0,1-1 0 0 0,-1 1 0 0 0,0-1 0 0 0,6-8 0 0 0,0-2 0 0 0,-2-1 0 0 0,14-32 0 0 0,-17 36 0 0 0,0 0 80 0 0,-2 6 107 0 0,0 0-1 0 0,-1 0 0 0 0,0 0 0 0 0,0 0 1 0 0,-1-1-1 0 0,2-12 0 0 0,0 5 257 0 0,-4 25-385 0 0,0-1 0 0 0,1 1 0 0 0,0 14 0 0 0,1-3-529 0 0,-4 38-1 0 0,2-58 317 0 0,1 1 0 0 0,-1 0 0 0 0,1 0 0 0 0,0 0 0 0 0,0 0 0 0 0,0 0 0 0 0,0 0 1 0 0,0 0-1 0 0,1 0 0 0 0,-1 0 0 0 0,1-1 0 0 0,0 1 0 0 0,-1 0 0 0 0,2 0 0 0 0,-1 0 0 0 0,0-1 0 0 0,0 1 0 0 0,3 3 0 0 0,-3-5-62 0 0,-1 0-1 0 0,1 0 1 0 0,0-1 0 0 0,0 1-1 0 0,0 0 1 0 0,-1 0 0 0 0,1 0-1 0 0,0-1 1 0 0,0 1 0 0 0,0 0-1 0 0,0-1 1 0 0,0 1 0 0 0,0-1-1 0 0,1 1 1 0 0,-1-1 0 0 0,0 0 0 0 0,1 1-1 0 0,1-1-1767 0 0,-1-1-51 0 0,12-4-11 0 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17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 19351 0 0,'0'0'439'0'0,"0"0"62"0"0,0 0 33 0 0,0 0-65 0 0,0 1-237 0 0,-3 64 4737 0 0,4-48-4689 0 0,1-1 0 0 0,1 0 0 0 0,7 20 0 0 0,-7-22-280 0 0,2-2 0 0 0,5-2 0 0 0,3-4 0 0 0,-10-5-1 0 0,1-1 0 0 0,-1 0 0 0 0,1 0 0 0 0,-1 0 0 0 0,1 0 0 0 0,-1 0 0 0 0,0-1 0 0 0,1 0 0 0 0,-1 1 0 0 0,1-1 0 0 0,-1-1 0 0 0,0 1 0 0 0,0 0 0 0 0,0-1 0 0 0,0 1 0 0 0,0-1 0 0 0,4-3 0 0 0,5-4 31 0 0,0 0 0 0 0,15-17 0 0 0,-25 23 22 0 0,0 0 0 0 0,0 0 0 0 0,0 0 0 0 0,0 0 1 0 0,-1 0-1 0 0,1-1 0 0 0,-1 1 0 0 0,0-1 0 0 0,0 1 0 0 0,0-1 0 0 0,-1 1 0 0 0,1-1 0 0 0,-1 0 0 0 0,0 1 1 0 0,0-1-1 0 0,0 1 0 0 0,0-1 0 0 0,0 0 0 0 0,-2-3 0 0 0,1 2 10 0 0,0 1 1 0 0,0-1-1 0 0,0 1 0 0 0,0-1 0 0 0,-1 1 1 0 0,0 0-1 0 0,0-1 0 0 0,0 1 0 0 0,-1 0 1 0 0,1 0-1 0 0,-1 1 0 0 0,0-1 1 0 0,0 0-1 0 0,-4-3 0 0 0,5 6-180 0 0,-1-1 1 0 0,1 1-1 0 0,0 0 0 0 0,0 0 1 0 0,-1 0-1 0 0,1 0 0 0 0,-1 0 0 0 0,1 0 1 0 0,-1 1-1 0 0,1-1 0 0 0,-1 1 1 0 0,-2 0-1 0 0,-32 3-2830 0 0,8 0 1177 0 0,27-3 236 0 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19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10135 0 0,'0'0'464'0'0,"0"0"-9"0"0,0 0-155 0 0,0 0 443 0 0,0 0 227 0 0,0 0 44 0 0,0 0-129 0 0,2 0-581 0 0,35-3 1193 0 0,-21 2-1028 0 0,-1-1-1 0 0,0-1 1 0 0,18-4-1 0 0,-31 6-294 0 0,49-6 2317 0 0,-43 7-2314 0 0,-7 1-178 0 0,0 0 0 0 0,1-1 0 0 0,-1 0 1 0 0,0 1-1 0 0,0-1 0 0 0,1 0 0 0 0,-1 0 1 0 0,0 1-1 0 0,1-1 0 0 0,-1 0 0 0 0,0 0 0 0 0,0-1 1 0 0,1 1-1 0 0,0 0 0 0 0,26 0 1 0 0,11 0 0 0 0,55-6 0 0 0,-65 4 98 0 0,34 0-1 0 0,-10 1 1148 0 0,-43 1-964 0 0,10-1-117 0 0,25-4-1 0 0,-20 2-163 0 0,27-1 0 0 0,-28 3 0 0 0,36-6 0 0 0,-41 3 0 0 0,1 1 0 0 0,0 1 0 0 0,25 1 0 0 0,110 15 931 0 0,127-14 186 0 0,-157 0-1285 0 0,41 0 117 0 0,28 0 30 0 0,159-27 181 0 0,-312 19 76 0 0,-42 8-241 0 0,-2-1-45 0 0,2-2 17 0 0,-19-7 21 0 0,12 7-196 0 0,6 2-871 0 0,-21-2-7940 0 0,22 3 2381 0 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19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120 115 15663 0 0,'0'0'356'0'0,"0"0"50"0"0,-6-5 988 0 0,0 5-1109 0 0,3 2 2917 0 0,2-1-3193 0 0,0 0 0 0 0,0 1 1 0 0,1-1-1 0 0,-1 0 0 0 0,0 1 0 0 0,1-1 1 0 0,-1 1-1 0 0,1-1 0 0 0,-1 1 0 0 0,1-1 0 0 0,0 1 1 0 0,0-1-1 0 0,0 1 0 0 0,0-1 0 0 0,0 1 1 0 0,0 0-1 0 0,0 2 0 0 0,1 5 62 0 0,-7 34 917 0 0,-2 70 0 0 0,6-98-988 0 0,-5 16 0 0 0,5-18 0 0 0,2-13 0 0 0,0 0 0 0 0,0 0 0 0 0,1 1 0 0 0,-1-1 0 0 0,0 0 0 0 0,0 0 0 0 0,0 1 0 0 0,0-1 0 0 0,0 0 0 0 0,0 0 0 0 0,0 0-1 0 0,0 1 1 0 0,0-1 0 0 0,-1 0 0 0 0,1 0 0 0 0,0 1 0 0 0,0-1 0 0 0,0 0 0 0 0,0 0 0 0 0,0 0 0 0 0,0 1 0 0 0,0-1 0 0 0,0 0 0 0 0,-1 0 0 0 0,1 0 0 0 0,0 1 0 0 0,0-1 0 0 0,0 0 0 0 0,0 0 0 0 0,-1 0-1 0 0,1 0 1 0 0,0 0 0 0 0,0 1 0 0 0,0-1 0 0 0,-1 0 0 0 0,1 0 0 0 0,0 0 0 0 0,0 0 0 0 0,-1 0 0 0 0,1 0 0 0 0,0 0 0 0 0,0 0 0 0 0,-1 0 0 0 0,1 0 0 0 0,0 0 0 0 0,0 0 0 0 0,0 0 0 0 0,-1 0-1 0 0,1 0 1 0 0,0 0 0 0 0,0 0 0 0 0,-1 0 0 0 0,1 0 0 0 0,0 0 0 0 0,0 0 0 0 0,0-1 0 0 0,-1 1 0 0 0,1 0 0 0 0,0 0 0 0 0,-10-10 42 0 0,9 9-9 0 0,-2-4 247 0 0,0 1-1 0 0,0-1 1 0 0,0 0 0 0 0,1 0-1 0 0,-4-9 1 0 0,-2-5 2 0 0,3 8-133 0 0,1-1 0 0 0,0 1 1 0 0,0 0-1 0 0,1-1 0 0 0,1 0 0 0 0,-2-20 0 0 0,3 14 55 0 0,1 1 0 0 0,1 0 0 0 0,0 0 0 0 0,4-19 0 0 0,-3 29-204 0 0,-1 2 0 0 0,0 0 0 0 0,0 1 0 0 0,1-1 0 0 0,0 1 0 0 0,2-6 0 0 0,2 0 0 0 0,3 2 0 0 0,3 5 0 0 0,2 5 0 0 0,0 2 0 0 0,-13-4 0 0 0,1 1 0 0 0,-1-1 0 0 0,1 1 0 0 0,-1-1 0 0 0,0 0 0 0 0,1 0 0 0 0,-1 0 0 0 0,1 0 0 0 0,-1 0 0 0 0,0 0 0 0 0,2 0 0 0 0,21-2 0 0 0,15 0 0 0 0,1-2 0 0 0,-1-1 0 0 0,57-16 0 0 0,-70 15 0 0 0,-12 3 0 0 0,0 3 0 0 0,1 6 0 0 0,-2 2 0 0 0,-4 1 0 0 0,-5 2-133 0 0,-4-9-563 0 0,0-2-258 0 0,0 2-56 0 0,-3 3 329 0 0,-2 5-426 0 0,4-5-3665 0 0,1-5-2051 0 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2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30 13823 0 0,'0'0'315'0'0,"0"0"45"0"0,-2 1 21 0 0,2-1-65 0 0,-13 8-26 0 0,9-1 5403 0 0,15-5-4484 0 0,-5-1-956 0 0,0 0-1 0 0,1-1 0 0 0,-1 1 1 0 0,0-2-1 0 0,1 1 1 0 0,-1-1-1 0 0,7-1 0 0 0,8-1 293 0 0,115-17-98 0 0,-10 0-278 0 0,-80 17-169 0 0,0 2 0 0 0,46 5 0 0 0,-86-3-397 0 0,-6-1-850 0 0,-5 1-4147 0 0,3-1-2568 0 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25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126 137 10135 0 0,'0'-1'8'0'0,"1"-4"98"0"0,0 0 0 0 0,-1 0 0 0 0,0 0 1 0 0,0-7-1 0 0,-2 2 389 0 0,0 0 1 0 0,-7-19 0 0 0,1 7 594 0 0,8 21-224 0 0,-1-1 124 0 0,-5-18 1650 0 0,5 18-2096 0 0,1 2-28 0 0,-5-5 277 0 0,2 4 3022 0 0,2 0-3584 0 0,0 1-141 0 0,1 0 1 0 0,0 0 0 0 0,-1 0-1 0 0,1 0 1 0 0,-1 0 0 0 0,1 0-1 0 0,0 0 1 0 0,-1 0 0 0 0,1 0-1 0 0,-1 0 1 0 0,1 0 0 0 0,0 0-1 0 0,-1 0 1 0 0,1 0 0 0 0,-1 0-1 0 0,1 1 1 0 0,0-1 0 0 0,-1 0-1 0 0,1 0 1 0 0,-1 1 0 0 0,-7 5-74 0 0,6-5-17 0 0,1-1 0 0 0,0 1 0 0 0,0 0 0 0 0,0 0 0 0 0,0 0 0 0 0,0 0 0 0 0,0 0 0 0 0,1 0 0 0 0,-1 0 0 0 0,0 0 0 0 0,0 1 0 0 0,1-1 0 0 0,-1 0 0 0 0,0 2 0 0 0,-1 2 0 0 0,-12 18 0 0 0,6-11 0 0 0,4-7 0 0 0,1 1 0 0 0,-1-1 0 0 0,2 1 0 0 0,-1 0 0 0 0,0-1 0 0 0,1 1 0 0 0,-2 10 0 0 0,1-4 104 0 0,1 0 0 0 0,0 0 0 0 0,1-1 0 0 0,0 1 0 0 0,1 13 0 0 0,7 62 912 0 0,-2-49-773 0 0,-2-8-188 0 0,1-1 0 0 0,12 42 0 0 0,26 72-55 0 0,-34-113 0 0 0,-2 1 0 0 0,0 0 0 0 0,0 35 0 0 0,0-13 0 0 0,-3-18 0 0 0,-1 61 0 0 0,-1-11 0 0 0,-6-32 0 0 0,2-23 0 0 0,0 45 0 0 0,10 34 0 0 0,24 129 0 0 0,-27-220 0 0 0,-1 0 0 0 0,0 0 0 0 0,0 1 0 0 0,-2-1 0 0 0,0 1 0 0 0,-4 35 0 0 0,-7 57 0 0 0,9-101 0 0 0,1 0 0 0 0,-2-1 0 0 0,1 1 0 0 0,-6 16 0 0 0,1 1 0 0 0,-12 140 0 0 0,18-129 0 0 0,0-26 0 0 0,3 0 0 0 0,1-1 0 0 0,-1 0 0 0 0,-2-1 0 0 0,0 2 0 0 0,-2-3-64 0 0,1-7-273 0 0,0-2-138 0 0,0 0-33 0 0,0 0-72 0 0,0-2 324 0 0,1 0-1 0 0,-1-1 1 0 0,1 1 0 0 0,0 0-1 0 0,0 0 1 0 0,0 0 0 0 0,0-1-1 0 0,1-1 1 0 0,2-3-313 0 0,5-13-455 0 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28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32 8287 0 0,'0'0'191'0'0,"0"0"26"0"0,0 0 9 0 0,0 0 110 0 0,0 0 444 0 0,0 0 196 0 0,0 0 42 0 0,0 0-63 0 0,0 0-290 0 0,0-2-121 0 0,-3-16 3556 0 0,3 17-3588 0 0,0 1 70 0 0,0 0 288 0 0,-9-7 2762 0 0,8 7-3402 0 0,-1-1-123 0 0,1 0-1 0 0,0 1 0 0 0,-1-1 0 0 0,1 1 0 0 0,-1 0 0 0 0,1 0 0 0 0,-1-1 1 0 0,1 1-1 0 0,0 0 0 0 0,-1 0 0 0 0,-1 0 0 0 0,-7 5-41 0 0,-7 3 43 0 0,-4 4-109 0 0,-7 3 73 0 0,26-14 299 0 0,2-1 117 0 0,0 0 21 0 0,0 0-66 0 0,29 0-293 0 0,-25 1-148 0 0,1-1 0 0 0,-1 0 0 0 0,1 0 1 0 0,-1 0-1 0 0,1 0 0 0 0,6-3 0 0 0,5 0-2 0 0,30-3 0 0 0,8-2 0 0 0,-49 7 0 0 0,0 0 0 0 0,1 1 0 0 0,-1-1 0 0 0,7 1 0 0 0,2 3 0 0 0,-13-3 0 0 0,-1 0 0 0 0,1 1 0 0 0,0-1 0 0 0,-1 1 0 0 0,1-1 0 0 0,0 1 0 0 0,-1-1 0 0 0,1 1 0 0 0,-1-1 0 0 0,1 1 0 0 0,-1-1 0 0 0,1 1 0 0 0,-1 0 0 0 0,1 0 0 0 0,-1 1 0 0 0,1 0 0 0 0,-1 0 0 0 0,0 0 0 0 0,1 0 0 0 0,-1 0 0 0 0,0-1 0 0 0,0 1 0 0 0,0 0 0 0 0,-1 0 0 0 0,1 0 0 0 0,0 0 0 0 0,-1-1 0 0 0,1 1 0 0 0,-1 0 0 0 0,1 0 0 0 0,-1 0 0 0 0,0-1 0 0 0,-1 3 0 0 0,-1 0 0 0 0,1 0 0 0 0,-1-1 0 0 0,1 1 0 0 0,-1-1 0 0 0,0 0 0 0 0,-7 6 0 0 0,-26 19 7 0 0,0 1-42 0 0,-52 31-1 0 0,86-59-301 0 0,1-1-138 0 0,-6 4-33 0 0,6-4-208 0 0,1 0-857 0 0,0 0-379 0 0,0 0-80 0 0,0 0-15 0 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28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 17503 0 0,'0'0'399'0'0,"-2"1"60"0"0,2-1-429 0 0,-1 0 1 0 0,1 0-1 0 0,0 0 0 0 0,-1 0 1 0 0,1 0-1 0 0,0 0 1 0 0,0 0-1 0 0,-1 0 1 0 0,1 1-1 0 0,0-1 1 0 0,0 0-1 0 0,0 0 1 0 0,-1 0-1 0 0,1 0 1 0 0,0 1-1 0 0,0-1 1 0 0,0 0-1 0 0,-1 0 1 0 0,1 1-1 0 0,0-1 1 0 0,0 0-1 0 0,0 0 1 0 0,0 0-1 0 0,0 1 1 0 0,0-1-1 0 0,0 0 1 0 0,-1 1-1 0 0,1-1 0 0 0,0 0 1 0 0,0 0-1 0 0,0 1 1 0 0,0-1-1 0 0,0 0 1 0 0,0 0-1 0 0,0 1 1 0 0,10 3 513 0 0,20-2 317 0 0,105-20 1795 0 0,-130 17-2656 0 0,19 1 0 0 0,-14 1-269 0 0,-8-1-1135 0 0,-2 0-511 0 0,3 0-107 0 0,10 0-24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5:24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18975 0 0,'0'0'840'0'0,"0"0"176"0"0,-10 8-816 0 0,10-8-200 0 0,0 0 0 0 0,0 0 0 0 0,0 0 192 0 0,0 0-8 0 0,0 0 0 0 0,0 14 0 0 0,0-14-184 0 0,4 13 72 0 0,-4-13-72 0 0,0 0 0 0 0,15 5-888 0 0,1-4-232 0 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29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0 13823 0 0,'0'0'315'0'0,"0"0"45"0"0,0 0 21 0 0,0 0-49 0 0,0 0-81 0 0,0 0 481 0 0,0 0 237 0 0,0 0 45 0 0,0 0 8 0 0,0 0 2 0 0,0 0 0 0 0,0 0 0 0 0,0 0-69 0 0,0 0-290 0 0,0 0-121 0 0,0 0-28 0 0,-1 3-72 0 0,-1 3-336 0 0,-1 0-1 0 0,0 1 1 0 0,-1-2-1 0 0,0 1 0 0 0,0 0 1 0 0,0-1-1 0 0,0 0 1 0 0,-1 0-1 0 0,0 0 1 0 0,0 0-1 0 0,0-1 1 0 0,-1 0-1 0 0,1 0 1 0 0,-11 5-1 0 0,13-7-60 0 0,1-1 1 0 0,-1 1-1 0 0,0 0 0 0 0,1 0 1 0 0,-1 0-1 0 0,1 0 0 0 0,-3 4 1 0 0,2-2-25 0 0,-1 0 0 0 0,1-1 0 0 0,-1 0 0 0 0,0 0-1 0 0,0 0 1 0 0,0 0 0 0 0,0 0 0 0 0,0-1 0 0 0,-6 2 0 0 0,1-1-23 0 0,9-3 0 0 0,0 0 0 0 0,0 0 0 0 0,-1 0 0 0 0,1 0 0 0 0,0 0 0 0 0,0 0 0 0 0,0 0 0 0 0,0 0 0 0 0,0 0 0 0 0,0 0 0 0 0,0 0 0 0 0,-1 0 0 0 0,1 0 0 0 0,0 0 0 0 0,0 0 0 0 0,0 0 0 0 0,0 0 0 0 0,0 0 0 0 0,0 0 0 0 0,0 0 0 0 0,0 0 0 0 0,-1 0 0 0 0,1 0 0 0 0,0 0 0 0 0,0 0 0 0 0,0 0 0 0 0,0 0 0 0 0,0 0 0 0 0,0 0 0 0 0,0-1 0 0 0,0 1 0 0 0,0 0 0 0 0,0 0 0 0 0,-1 0 0 0 0,1 0 0 0 0,0 0 0 0 0,0 0 0 0 0,0 0 0 0 0,0 0 0 0 0,0-1 0 0 0,0 1 0 0 0,0 0 0 0 0,0 0 0 0 0,0 0 0 0 0,0 0 0 0 0,0 0 0 0 0,0 0 0 0 0,0 0 0 0 0,0-1 0 0 0,6-5 0 0 0,1 0 0 0 0,0 0 0 0 0,0 1 0 0 0,15-10 0 0 0,-21 14 0 0 0,11-5 0 0 0,0 1 0 0 0,0-1 0 0 0,1 2 0 0 0,0 0 0 0 0,-1 0 0 0 0,2 1 0 0 0,12-1 0 0 0,-22 3 0 0 0,0 1 0 0 0,-1 0 0 0 0,1 0 0 0 0,0 0 0 0 0,-1 1 0 0 0,1-1 0 0 0,0 1 0 0 0,-1 0 0 0 0,1 0 0 0 0,-1 0 0 0 0,4 2 0 0 0,-5-2 0 0 0,0-1 0 0 0,0 1 0 0 0,0 0 0 0 0,-1-1 0 0 0,1 1 0 0 0,0 0 0 0 0,-1 0 0 0 0,1 0 0 0 0,-1 0 0 0 0,1 1 0 0 0,-1-1 0 0 0,0 0 0 0 0,1 1 0 0 0,-1-1 0 0 0,0 0 0 0 0,0 1 0 0 0,0 0 0 0 0,2 2 0 0 0,-1 1 0 0 0,0-1 0 0 0,0 0 0 0 0,-1 0 0 0 0,0-1 0 0 0,1 1 0 0 0,-1 0 0 0 0,-1 0 0 0 0,1 0 0 0 0,-1 0 0 0 0,1 0 0 0 0,-1 0 0 0 0,0 0 0 0 0,-1 0 0 0 0,1 0 0 0 0,-1 0 0 0 0,0 0 0 0 0,1 0 0 0 0,-2 0 0 0 0,1 0 0 0 0,0 0 0 0 0,-4 5 0 0 0,1-1 0 0 0,0-1 0 0 0,0 0 0 0 0,-1 1 0 0 0,0-2 0 0 0,-1 1 0 0 0,0-1 0 0 0,0 1 0 0 0,-12 8 0 0 0,8-7 0 0 0,-4 3 0 0 0,-1-1 0 0 0,0-1 0 0 0,-22 11 0 0 0,24-15 0 0 0,2-4 0 0 0,10-1 0 0 0,0-1 0 0 0,0 1 0 0 0,0-1 0 0 0,0 1 0 0 0,0-1 0 0 0,0 0 0 0 0,1 1 0 0 0,-1-1 0 0 0,0 0 0 0 0,0 0 0 0 0,1 1 0 0 0,-1-1 0 0 0,0 0 0 0 0,1 0 0 0 0,-1 0 0 0 0,1 0 0 0 0,-1-1 0 0 0,0-8 0 0 0,6-2 0 0 0,-3 9 0 0 0,1 0 0 0 0,0 1 0 0 0,0-1 0 0 0,0 0 0 0 0,0 1 0 0 0,0 0 0 0 0,1 0 0 0 0,-1 0 0 0 0,1 0 0 0 0,0 0 0 0 0,-1 1 0 0 0,1-1 0 0 0,6 0 0 0 0,24-10 0 0 0,-22 9 0 0 0,0 9 0 0 0,-9-4 0 0 0,0 1 0 0 0,0 0 0 0 0,0-1 0 0 0,0 1 0 0 0,-1 1 0 0 0,1-1 0 0 0,-1 0 0 0 0,0 0 0 0 0,0 1 0 0 0,0-1 0 0 0,-1 1 0 0 0,1 0 0 0 0,-1-1 0 0 0,0 1 0 0 0,2 7 0 0 0,-1 5 0 0 0,0 0 0 0 0,-1 27 0 0 0,0-8 0 0 0,2 8 0 0 0,-2 0 0 0 0,-2 0 0 0 0,-11 71 0 0 0,10-101 0 0 0,-1 0 0 0 0,-1-1 0 0 0,0 1 0 0 0,-1-1 0 0 0,-9 17 0 0 0,12-25 0 0 0,-1-1 0 0 0,1 1 0 0 0,-1-1 0 0 0,1 0 0 0 0,-1 0 0 0 0,-1 0 0 0 0,1 0 0 0 0,0 0 0 0 0,0-1 0 0 0,-1 0 0 0 0,0 1 0 0 0,1-1 0 0 0,-1-1 0 0 0,0 1 0 0 0,0 0 0 0 0,0-1 0 0 0,0 0 0 0 0,0 0 0 0 0,0 0 0 0 0,0 0 0 0 0,-1-1 0 0 0,1 0 0 0 0,0 0 0 0 0,0 0 0 0 0,-8-1 0 0 0,-5-2 0 0 0,14 3 0 0 0,1 0 0 0 0,-1 0 0 0 0,1-1 0 0 0,-1 1 0 0 0,1-1 0 0 0,0 0 0 0 0,-1 0 0 0 0,1 0 0 0 0,0 0 0 0 0,-1 0 0 0 0,-2-2 0 0 0,-8-7-19 0 0,6 5-71 0 0,0 0 0 0 0,1 0 0 0 0,0-1 0 0 0,0 0 0 0 0,0 0 0 0 0,1 0 0 0 0,0-1 0 0 0,-8-12 0 0 0,12 17-864 0 0,0 2 814 0 0,1 0 0 0 0,-1-1 0 0 0,1 1 0 0 0,-1-1 0 0 0,1 0 0 0 0,0 1 0 0 0,-1-1 0 0 0,1 1 0 0 0,-1-1 0 0 0,1 0 0 0 0,0 1 0 0 0,0-1 0 0 0,-1 0 0 0 0,1 1 0 0 0,0-1 0 0 0,0 0-1 0 0,0 1 1 0 0,-1-2 0 0 0,3-5-5121 0 0,6-1 3214 0 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29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22 17503 0 0,'0'0'399'0'0,"0"0"60"0"0,0 0 21 0 0,0 0-59 0 0,2-1-276 0 0,15-11-57 0 0,-15 11 283 0 0,-2 1-276 0 0,0-1-1 0 0,0 1 1 0 0,0 0 0 0 0,0-1-1 0 0,0 1 1 0 0,1 0 0 0 0,-1-1-1 0 0,0 1 1 0 0,0 0 0 0 0,0-1-1 0 0,1 1 1 0 0,-1 0 0 0 0,0 0-1 0 0,0-1 1 0 0,1 1 0 0 0,-1 0-1 0 0,0 0 1 0 0,0-1 0 0 0,1 1-1 0 0,-1 0 1 0 0,0 0 0 0 0,1 0-1 0 0,-1-1 1 0 0,0 1 0 0 0,1 0-1 0 0,-1 0 1 0 0,0 0 0 0 0,1 0-1 0 0,0 0 1 0 0,8-1 1617 0 0,-9 1-1811 0 0,2 0 986 0 0,0 1-583 0 0,1 1-149 0 0,-1 0 1 0 0,1-1 0 0 0,-1 1-1 0 0,1 0 1 0 0,-1 0 0 0 0,0 0-1 0 0,4 4 1 0 0,-6-4-63 0 0,1-1 1 0 0,0 0-1 0 0,-1 0 0 0 0,1 1 0 0 0,-1-1 0 0 0,0 0 1 0 0,1 1-1 0 0,-1-1 0 0 0,0 1 0 0 0,0 0 0 0 0,1 5-274 0 0,0 3 184 0 0,0 0-1 0 0,-1 1 1 0 0,0-1-1 0 0,-1 0 1 0 0,0 0-1 0 0,0 0 1 0 0,-4 11-1 0 0,-4 8-4 0 0,-12 30 0 0 0,17-51 2 0 0,0 1 0 0 0,-1-1 0 0 0,0 0 0 0 0,0 0 0 0 0,-1 0 0 0 0,0-1 0 0 0,0 0 0 0 0,-1 0 0 0 0,0-1 0 0 0,-12 10 0 0 0,17-15 0 0 0,-11 5 0 0 0,-5 0 0 0 0,0-1 0 0 0,13-6 0 0 0,1 0 0 0 0,-7-1 0 0 0,1-5 0 0 0,-1-6 0 0 0,10 8 0 0 0,1 2 0 0 0,-1-1 0 0 0,0-1 0 0 0,1 0 0 0 0,0 0 0 0 0,0 0 0 0 0,0 0 0 0 0,0 1 0 0 0,1-1 0 0 0,2-9 0 0 0,-1 5 0 0 0,1 0 0 0 0,0 0 0 0 0,7-14 0 0 0,-8 19 0 0 0,8-11 0 0 0,-9 13 3 0 0,9-11 612 0 0,-6 11 207 0 0,-4 2-807 0 0,1 0 0 0 0,-1 0 1 0 0,0 0-1 0 0,1 0 0 0 0,-1 0 0 0 0,0 0 0 0 0,0 0 0 0 0,1 0 0 0 0,-1 0 1 0 0,0 0-1 0 0,0 0 0 0 0,0 1 0 0 0,1-1 0 0 0,-1 0 0 0 0,0 0 1 0 0,0 0-1 0 0,0 1 0 0 0,1-1 0 0 0,-1 0 0 0 0,0 0 0 0 0,0 0 1 0 0,0 1-1 0 0,0-1 0 0 0,0 0 0 0 0,1 0 0 0 0,-1 1 0 0 0,7 7-701 0 0,-2-6 481 0 0,2 2-172 0 0,10 17-132 0 0,22 20 493 0 0,-37-38 16 0 0,0-1 0 0 0,0 1 0 0 0,0-1 0 0 0,0 0 0 0 0,1 0 0 0 0,-1 0 0 0 0,1 0 0 0 0,-1 0 0 0 0,1 0 0 0 0,0-1 0 0 0,-1 0 0 0 0,1 1 0 0 0,0-1 0 0 0,6 1 0 0 0,-1 1 0 0 0,-4-2-10 0 0,-1 0-1 0 0,0-1 0 0 0,1 1 1 0 0,-1-1-1 0 0,1 0 1 0 0,0 0-1 0 0,-1 0 1 0 0,1 0-1 0 0,-1 0 1 0 0,6-2-1 0 0,35-12-360 0 0,-20 6-7 0 0,-23 7-593 0 0,11-1-1201 0 0,-5-2 1077 0 0,-5 2-3563 0 0,-2 2 2611 0 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3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17503 0 0,'0'0'399'0'0,"0"0"60"0"0,0 0 21 0 0,0 0-59 0 0,2 0-276 0 0,57-2 1891 0 0,-1-1 0 0 0,0-3 0 0 0,80-19 0 0 0,-126 23-2547 0 0,-9 1-7980 0 0,-3 1 5933 0 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3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21191 0 0,'0'0'480'0'0,"0"0"67"0"0,0 0 31 0 0,0 0-56 0 0,0 3-341 0 0,4 9-161 0 0,4-2 120 0 0,-5-7 161 0 0,0-1 0 0 0,0 1 0 0 0,1-1 0 0 0,-1 0 0 0 0,1 0 0 0 0,0 0-1 0 0,0 0 1 0 0,0-1 0 0 0,5 2 0 0 0,38 4 1628 0 0,-37-7-1667 0 0,0 1 0 0 0,0 1 0 0 0,18 5 1 0 0,-25-6-259 0 0,7 2-2 0 0,-1 1 0 0 0,1 0 0 0 0,-1 0 1 0 0,0 1-1 0 0,15 10 0 0 0,-16-5-2 0 0,-7-8 0 0 0,-1 0 0 0 0,0 1 0 0 0,1-1 0 0 0,-1 1 0 0 0,0-1 0 0 0,0 0 0 0 0,-1 1 0 0 0,1-1 0 0 0,0 1 0 0 0,-1-1 0 0 0,1 0 0 0 0,-1 1 0 0 0,0-1 0 0 0,0 0 0 0 0,0 1 0 0 0,0-1 0 0 0,-2 2 0 0 0,0 1 0 0 0,0 1 0 0 0,-1-1 0 0 0,0 0 0 0 0,0-1 0 0 0,-9 8 0 0 0,-15 9 0 0 0,-1 0 0 0 0,-1-2 0 0 0,-61 28 0 0 0,61-30 0 0 0,48-20 0 0 0,0 0 0 0 0,0 2 0 0 0,24 0 0 0 0,-37 2 0 0 0,0 0 0 0 0,0 0 0 0 0,0 0 0 0 0,-1 0 0 0 0,6 3 0 0 0,13 4 0 0 0,-19-8 0 0 0,-1 1 0 0 0,1-1 0 0 0,-1 1 0 0 0,1 0 0 0 0,-1 0 0 0 0,0 0 0 0 0,0 1 0 0 0,0-1 0 0 0,1 1 0 0 0,-1 0 0 0 0,-1 0 0 0 0,1 0 0 0 0,0 0 0 0 0,2 3 0 0 0,1 0 0 0 0,7 8 0 0 0,-11-12 0 0 0,13 11 0 0 0,-4-5 0 0 0,1-2-337 0 0,-11-5 69 0 0,1 0 1 0 0,0-1 0 0 0,0 1 0 0 0,-1 0-1 0 0,1 0 1 0 0,0-1 0 0 0,-1 1-1 0 0,1-1 1 0 0,0 1 0 0 0,-1-1-1 0 0,1 0 1 0 0,-1 0 0 0 0,1 0-1 0 0,-1 0 1 0 0,1 0 0 0 0,-1 0 0 0 0,0 0-1 0 0,1 0 1 0 0,-1 0 0 0 0,0-1-1 0 0,0 1 1 0 0,0 0 0 0 0,0-1-1 0 0,1-1 1 0 0,13-21-2289 0 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20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30 112 17503 0 0,'0'0'399'0'0,"0"0"60"0"0,0 0 21 0 0,0 0-59 0 0,1-2-276 0 0,4-9 30 0 0,-2 4 601 0 0,0 0 0 0 0,0 1 0 0 0,0 0 0 0 0,6-7 0 0 0,-3 6-668 0 0,-5 7-53 0 0,0 1 0 0 0,-1-1 0 0 0,1 0-1 0 0,0 1 1 0 0,-1-1 0 0 0,1 0 0 0 0,0 1 0 0 0,-1-1 0 0 0,1 1 0 0 0,0-1 0 0 0,-1 1 0 0 0,1 0 0 0 0,-1-1 0 0 0,1 1 0 0 0,0 0-1 0 0,1 3-4 0 0,1 0-1 0 0,-1 0 1 0 0,1 0-1 0 0,-1 0 0 0 0,0 1 1 0 0,-1-1-1 0 0,1 1 1 0 0,-1-1-1 0 0,0 1 0 0 0,0-1 1 0 0,1 8-1 0 0,-1 5 196 0 0,-2 30 0 0 0,0-30-209 0 0,1-5-36 0 0,-1 12 0 0 0,0 1 0 0 0,-9 39 0 0 0,0-18 0 0 0,6-34 0 0 0,0-6 0 0 0,1-7 0 0 0,1-5 0 0 0,-3-10 0 0 0,1 0 0 0 0,-2-23 0 0 0,3 20 0 0 0,-8-29 0 0 0,4 29 91 0 0,-12-47 872 0 0,18 60-860 0 0,-1-1 1 0 0,1 0 0 0 0,1 0-1 0 0,-1 0 1 0 0,1 0 0 0 0,1 0-1 0 0,0-9 1 0 0,0 15-94 0 0,-1-1 1 0 0,1 1-1 0 0,-1 0 1 0 0,1 0-1 0 0,0-1 1 0 0,0 1-1 0 0,-1 0 0 0 0,1 0 1 0 0,0 0-1 0 0,0 0 1 0 0,0 0-1 0 0,0 0 1 0 0,1 0-1 0 0,1-1 1 0 0,18-10-3 0 0,-20 12-8 0 0,135-54 0 0 0,-127 52 0 0 0,1 0 0 0 0,0 1 0 0 0,16-1 0 0 0,3 0 0 0 0,-11 1-2481 0 0,0 0-1 0 0,36 4 1 0 0,-52-3-5027 0 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3:2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0 192 13823 0 0,'0'0'630'0'0,"0"0"-13"0"0,1-2-184 0 0,1-6 910 0 0,1 1 1 0 0,0-1-1 0 0,9-12 0 0 0,5-13 683 0 0,-15 28-1798 0 0,0 0 0 0 0,1 0 0 0 0,0 0 0 0 0,0 0 0 0 0,0 1 0 0 0,1-1 0 0 0,-1 1 0 0 0,7-6 0 0 0,2 1 661 0 0,22-15 1 0 0,-4 3-25 0 0,-20 15-848 0 0,4 2-17 0 0,-13 4 0 0 0,0 1 0 0 0,0-1 0 0 0,-1 0 0 0 0,1 0 0 0 0,0 1 0 0 0,0-1 0 0 0,0 0 0 0 0,0 1 0 0 0,0-1 0 0 0,-1 1 0 0 0,1-1 0 0 0,0 1 0 0 0,1 0 0 0 0,0 1 0 0 0,0 1 0 0 0,0-1 0 0 0,0 0 0 0 0,0 1 0 0 0,-1-1 0 0 0,1 1 0 0 0,-1 0 0 0 0,0 0 0 0 0,0-1 0 0 0,0 1 0 0 0,0 0 0 0 0,0 0 0 0 0,-1 0 0 0 0,1 0 0 0 0,-1 0 0 0 0,1 0 0 0 0,-1 0 0 0 0,-1 4 0 0 0,1 1 0 0 0,-2 1 0 0 0,1 0 0 0 0,-1-1 0 0 0,-6 17 0 0 0,3-14 0 0 0,1-5 0 0 0,7-7 0 0 0,6-8 0 0 0,2-4 0 0 0,0 0 0 0 0,0 0 0 0 0,1 1 0 0 0,17-14 0 0 0,-18 17 0 0 0,-4 3 0 0 0,1 1 0 0 0,0 0 0 0 0,16-7 0 0 0,-7 3 0 0 0,-5 3 0 0 0,1 6 0 0 0,-10 0 0 0 0,-1 1 0 0 0,0 0 0 0 0,0 0 0 0 0,-1 0 0 0 0,1 0 0 0 0,0 1 0 0 0,0-1 0 0 0,0 0 0 0 0,-1 1 0 0 0,1-1 0 0 0,-1 1 0 0 0,2 1 0 0 0,5 10 0 0 0,-1 9 0 0 0,-5-17 0 0 0,-1-1 0 0 0,0 0 0 0 0,1 1 0 0 0,0-1 0 0 0,4 7 0 0 0,-5-9-1 0 0,0 0 1 0 0,0-1-1 0 0,0 1 0 0 0,0-1 0 0 0,1 1 1 0 0,-1-1-1 0 0,0 0 0 0 0,1 1 0 0 0,-1-1 1 0 0,1 0-1 0 0,0 0 0 0 0,-1 0 0 0 0,1 0 0 0 0,0 0 1 0 0,-1 0-1 0 0,1-1 0 0 0,0 1 0 0 0,0-1 1 0 0,0 1-1 0 0,0-1 0 0 0,0 1 0 0 0,-1-1 1 0 0,4 0-1 0 0,-1 0-45 0 0,-2 0-40 0 0,0 0 1 0 0,0-1-1 0 0,0 1 1 0 0,0-1-1 0 0,-1 0 0 0 0,1 1 1 0 0,0-1-1 0 0,0 0 0 0 0,-1 0 1 0 0,1 0-1 0 0,-1 0 0 0 0,4-2 1 0 0,-2 0-122 0 0,2-1-392 0 0,0 0 0 0 0,-1-1 0 0 0,0 1 0 0 0,0-1-1 0 0,0 0 1 0 0,0 0 0 0 0,-1-1 0 0 0,0 1 0 0 0,4-8 0 0 0,-5 9 317 0 0,9-17-1765 0 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23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4607 0 0,'0'0'102'0'0,"0"0"20"0"0,0 0 6 0 0,0 0 51 0 0,0 0 213 0 0,0 0 96 0 0,11 2 1045 0 0,13-1 1539 0 0,-23-1-2629 0 0,-1 0-222 0 0,0 0 166 0 0,0 0 101 0 0,0 0 21 0 0,0 0-66 0 0,0 0-222 0 0,0 0 166 0 0,0 0 101 0 0,1 2 21 0 0,0-1-480 0 0,0 1 0 0 0,0 0-1 0 0,0-1 1 0 0,1 1-1 0 0,-1-1 1 0 0,1 0 0 0 0,-1 1-1 0 0,1-1 1 0 0,-1 0-1 0 0,1 0 1 0 0,-1 0 0 0 0,1 0-1 0 0,0 0 1 0 0,0 0 0 0 0,0-1-1 0 0,-1 1 1 0 0,1 0-1 0 0,0-1 1 0 0,2 1 0 0 0,2 0 238 0 0,-1-1 1 0 0,1 1-1 0 0,0-1 1 0 0,-1 0-1 0 0,9-2 1 0 0,-12 2 204 0 0,-2 0-35 0 0,0 0 62 0 0,0 0 11 0 0,0 0-67 0 0,0-1-294 0 0,0-5-61 0 0,0 5 283 0 0,0 1 117 0 0,0 0 21 0 0,0 0-66 0 0,-1 0-294 0 0,-4-2-133 0 0,0 0-16 0 0,10-1 0 0 0,5 0 0 0 0,68-23 0 0 0,-50 20 0 0 0,12 0 2048 0 0,15 0-2048 0 0,-21 1 0 0 0,4 2 0 0 0,-28 3 0 0 0,-2 0 0 0 0,0-1 0 0 0,-15 5-1604 0 0,3-1 1048 0 0,1-1-1 0 0,0 0 0 0 0,-1 0 1 0 0,1-1-1 0 0,-1 1 0 0 0,0-1 1 0 0,1 0-1 0 0,-1 0 0 0 0,-5 1 1 0 0,-9-3-5586 0 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32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51 260 4607 0 0,'0'0'102'0'0,"0"0"20"0"0,0 0 6 0 0,0 0 119 0 0,0 0 500 0 0,0 0 223 0 0,0 0 44 0 0,0 0-61 0 0,0 0-288 0 0,0 0-121 0 0,0 0-28 0 0,0 0-4 0 0,0 0 0 0 0,0 0 0 0 0,0 0 0 0 0,0 0 0 0 0,0 0 0 0 0,0 0 0 0 0,0 0 0 0 0,0 0-68 0 0,1-1-289 0 0,0 0-115 0 0,0-1-1 0 0,0 1 1 0 0,0 0 0 0 0,0 0-1 0 0,0 0 1 0 0,-1-1 0 0 0,1 1 0 0 0,-1 0-1 0 0,1 0 1 0 0,-1-1 0 0 0,1 1-1 0 0,-1-1 1 0 0,0 1 0 0 0,1 0-1 0 0,-1-1 1 0 0,0-2 0 0 0,0 0 233 0 0,1 2 236 0 0,-2-4-10 0 0,2-2-392 0 0,8-13-33 0 0,-7 16 124 0 0,0-1 154 0 0,1 0 1 0 0,-1 0-1 0 0,-1-1 1 0 0,2-8-1 0 0,5-14-261 0 0,-6 25 61 0 0,-1-1 0 0 0,1 0-1 0 0,-1 0 1 0 0,0 0 0 0 0,0-1 0 0 0,0 1-1 0 0,-1 0 1 0 0,0 0 0 0 0,0 0 0 0 0,0 0 0 0 0,-1-1-1 0 0,-1-4 1 0 0,0-2-152 0 0,3 11 0 0 0,-1 0 0 0 0,0 0 0 0 0,0 1 0 0 0,0-1 0 0 0,1 0 0 0 0,-1 0 0 0 0,0 1 0 0 0,0-1 0 0 0,0 0 0 0 0,0 0 0 0 0,0 1 0 0 0,0-1 0 0 0,-1 0 0 0 0,1 1 0 0 0,0-1 0 0 0,0 0 0 0 0,-1-1 0 0 0,-2-8 0 0 0,1 1 72 0 0,1 7 299 0 0,1 2 117 0 0,0 0 21 0 0,0 0-66 0 0,1 2-294 0 0,4 12-135 0 0,-3-7-11 0 0,-2 15-4 0 0,1-3 1 0 0,-1-1 0 0 0,0 1 0 0 0,-1 0 0 0 0,-1-1 0 0 0,-1 1 0 0 0,-1-1 0 0 0,0 0 0 0 0,-2 0 0 0 0,-11 27 0 0 0,-20 46 0 0 0,31-77 0 0 0,-1-3 0 0 0,0 0 0 0 0,2-2-64 0 0,4-7-273 0 0,1-2-138 0 0,0 0-33 0 0,0 0-140 0 0,0 0-572 0 0,0 0-253 0 0,0 0-972 0 0,0 0-3697 0 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32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33 341 11975 0 0,'0'0'267'0'0,"-8"-4"768"0"0,-12-9-954 0 0,19 13 284 0 0,-3-6 417 0 0,4 1 2060 0 0,7-13-1342 0 0,0 1 0 0 0,2 0 0 0 0,18-29 0 0 0,-21 38-1470 0 0,1 0 0 0 0,-1 0 0 0 0,2 1-1 0 0,8-8 1 0 0,-8 9 63 0 0,-1 0 0 0 0,0-1 1 0 0,0 0-1 0 0,7-11 0 0 0,-7 7 127 0 0,-3 3-22 0 0,1 2 0 0 0,0-1 0 0 0,0 0-1 0 0,1 1 1 0 0,0 0 0 0 0,12-9 0 0 0,-12 8-198 0 0,1 2 0 0 0,27-12 0 0 0,17-5 1440 0 0,-49 21-997 0 0,13-5-278 0 0,-9 6-329 0 0,0-1-1 0 0,1 1 1 0 0,-1 0 0 0 0,0 1 0 0 0,1-1-1 0 0,-1 1 1 0 0,0 1 0 0 0,8 2-1 0 0,2-1 87 0 0,-6-1 392 0 0,-6-1-191 0 0,0 0-1 0 0,0 0 1 0 0,-1 0 0 0 0,1 0 0 0 0,0 1-1 0 0,-1-1 1 0 0,1 1 0 0 0,-1 0-1 0 0,5 4 1 0 0,-1-3-112 0 0,-4-1-10 0 0,0 0-1 0 0,0 1 1 0 0,0-1-1 0 0,0 0 0 0 0,0 1 1 0 0,0 0-1 0 0,-1-1 1 0 0,1 1-1 0 0,-1 0 0 0 0,0 0 1 0 0,3 6-1 0 0,-1-3 0 0 0,-1 0 0 0 0,0 0 0 0 0,0 1 0 0 0,-1-1 0 0 0,0 1 0 0 0,0-1 0 0 0,1 11 0 0 0,0 4 0 0 0,-5-15 0 0 0,1 0 0 0 0,1-1 0 0 0,0 1 0 0 0,-1 0 0 0 0,1 0 0 0 0,-1 0 0 0 0,-1-1 0 0 0,1 1 0 0 0,-1 0 0 0 0,0-1 0 0 0,0 0 0 0 0,0 1 0 0 0,-1-1 0 0 0,-3 5 0 0 0,6-9 0 0 0,-2 2 0 0 0,1 0 0 0 0,-1 0 0 0 0,0 0 0 0 0,-1-1 0 0 0,1 1 0 0 0,0 0 0 0 0,-1-1 0 0 0,1 0 0 0 0,-1 1 0 0 0,0-1 0 0 0,0 0 0 0 0,0-1 0 0 0,-6 4 0 0 0,4-3 0 0 0,0 1 0 0 0,1 0 0 0 0,-1 0 0 0 0,-4 4 0 0 0,-18 11 0 0 0,-22 6-1384 0 0,47-23 941 0 0,2-1 440 0 0,-1 0 1 0 0,1 0-1 0 0,0 0 0 0 0,0 0 0 0 0,0 0 0 0 0,0 0 0 0 0,0 0 0 0 0,0 0 0 0 0,-1 0 0 0 0,1 0 0 0 0,0 0 0 0 0,0 0 0 0 0,0 0 0 0 0,0 0 0 0 0,0 0 0 0 0,0 0 0 0 0,-1 0 0 0 0,1 0 0 0 0,0 0 0 0 0,0 0 0 0 0,0 0 0 0 0,0 0 0 0 0,0 0 0 0 0,0 0 0 0 0,-1 0 1 0 0,1 0-1 0 0,0 0 0 0 0,0 0 0 0 0,0 0 0 0 0,0 1 0 0 0,0-1 0 0 0,0 0 0 0 0,0 0 0 0 0,0 0 0 0 0,0 0 0 0 0,-1 0 0 0 0,1 0 0 0 0,0 0 0 0 0,0 1 0 0 0,0-1 0 0 0,0 0 0 0 0,0 0 0 0 0,0 0 0 0 0,0 0 0 0 0,0 0 0 0 0,0 0 0 0 0,0 1 0 0 0,-3 3-22 0 0,-14 1 27 0 0,7-5-210 0 0,8-1-871 0 0,2-1-370 0 0,0 0 608 0 0,-1 0 0 0 0,1 0 0 0 0,0 0-1 0 0,1 0 1 0 0,-1-1 0 0 0,0 1 0 0 0,1 0 0 0 0,0-3 0 0 0,5-9-5797 0 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33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17 11975 0 0,'0'0'267'0'0,"0"0"42"0"0,9-2 417 0 0,14-8-207 0 0,-12 6 5480 0 0,-13 13-4985 0 0,1 3 568 0 0,-44 57 978 0 0,35-54-2368 0 0,1 2 0 0 0,-10 21-1 0 0,9-16-150 0 0,-60 132-41 0 0,20-38 0 0 0,44-97 0 0 0,0 0 0 0 0,1 0 0 0 0,1 0 0 0 0,-3 27 0 0 0,7-38 0 0 0,0 0 0 0 0,0 0 0 0 0,1 0 0 0 0,0 0 0 0 0,0-1 0 0 0,1 1 0 0 0,0 0 0 0 0,0-1 0 0 0,1 1 0 0 0,5 11 0 0 0,-5-15 0 0 0,-1 1 0 0 0,1-1 0 0 0,0 1 0 0 0,1-1 0 0 0,-1 0 0 0 0,1 0 0 0 0,0-1 0 0 0,0 1 0 0 0,0-1 0 0 0,0 1 0 0 0,0-1 0 0 0,1-1 0 0 0,-1 1 0 0 0,1-1 0 0 0,0 1 0 0 0,8 1 0 0 0,-3-1 4 0 0,-3 0 3 0 0,1-1 0 0 0,-1-1 0 0 0,11 2 0 0 0,-15-3-19 0 0,0 0-1 0 0,0 0 0 0 0,0 0 0 0 0,0-1 1 0 0,0 1-1 0 0,0-1 0 0 0,-1 0 0 0 0,1 0 1 0 0,0 0-1 0 0,0 0 0 0 0,0 0 1 0 0,2-2-1 0 0,30-24-2647 0 0,-23 17 1637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5:25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282 416 7831 0 0,'0'0'603'0'0,"0"0"-102"0"0,0 0 1050 0 0,-2 0 501 0 0,-1-1-1461 0 0,0 1 0 0 0,0-1 0 0 0,0 1 0 0 0,0 0 0 0 0,0 0 0 0 0,0 1 0 0 0,0-1 0 0 0,0 0 0 0 0,0 1 0 0 0,0 0 0 0 0,-4 1 0 0 0,-36 16 780 0 0,23-8-458 0 0,7-3-665 0 0,1 1 0 0 0,0 0 0 0 0,0 0 0 0 0,0 2 0 0 0,-9 10 0 0 0,10-11-123 0 0,2 0-16 0 0,1 0-1 0 0,-14 20 0 0 0,11-14-49 0 0,7-9-37 0 0,0-1 0 0 0,0 2 1 0 0,1-1-1 0 0,-1 0 0 0 0,1 1 0 0 0,1-1 0 0 0,-1 1 1 0 0,1 0-1 0 0,0 0 0 0 0,-1 9 0 0 0,4-14-29 0 0,0 0-1 0 0,-1-1 0 0 0,1 1 1 0 0,0-1-1 0 0,0 1 1 0 0,0-1-1 0 0,0 1 1 0 0,0-1-1 0 0,0 1 0 0 0,0-1 1 0 0,0 0-1 0 0,0 0 1 0 0,1 0-1 0 0,-1 0 1 0 0,0 0-1 0 0,1 0 1 0 0,2 2-1 0 0,-3-3-3 0 0,2 2 9 0 0,1 0 0 0 0,-1 0 0 0 0,1 0 0 0 0,-1-1 0 0 0,1 0 0 0 0,0 0 0 0 0,-1 0 0 0 0,1 0 0 0 0,0 0 0 0 0,0-1 0 0 0,0 1 0 0 0,0-1 0 0 0,5-1 0 0 0,-3 1-2 0 0,0-2 1 0 0,1 1-1 0 0,-1-1 0 0 0,0 1 1 0 0,0-2-1 0 0,0 1 0 0 0,8-5 1 0 0,2-3-4 0 0,-1 0 1 0 0,0-1 0 0 0,0-1-1 0 0,20-21 1 0 0,5-7 319 0 0,-2-2 0 0 0,48-67 0 0 0,-73 90-183 0 0,-1-1 0 0 0,0-1 0 0 0,-2 0 0 0 0,0-1 0 0 0,-2 0 0 0 0,0 0 0 0 0,-2-1 0 0 0,7-39 0 0 0,-8 4 777 0 0,-4 35-459 0 0,2 0 0 0 0,5-27 0 0 0,-6 25-93 0 0,-2 23-279 0 0,0 2-11 0 0,0 0-1 0 0,0 0 5 0 0,-8 10 75 0 0,3 0-142 0 0,0 0 0 0 0,1 0 0 0 0,-1 0 0 0 0,2 0 0 0 0,0 1 0 0 0,-3 13-1 0 0,-6 68-2 0 0,8-48 0 0 0,1-11 3 0 0,1-11-8 0 0,-6 26-1 0 0,-10 20-54 0 0,-5 26-72 0 0,21-85 100 0 0,1 0 0 0 0,0 0 0 0 0,1 0-1 0 0,0 0 1 0 0,0 0 0 0 0,1 0 0 0 0,0 0 0 0 0,0 0 0 0 0,5 14 0 0 0,-5-21 6 0 0,0 0 1 0 0,0 0-1 0 0,0 0 0 0 0,1 0 0 0 0,-1 0 1 0 0,0 0-1 0 0,1 0 0 0 0,0 0 0 0 0,-1 0 1 0 0,1-1-1 0 0,0 1 0 0 0,0-1 1 0 0,0 1-1 0 0,0-1 0 0 0,0 0 0 0 0,0 1 1 0 0,0-1-1 0 0,0 0 0 0 0,1-1 0 0 0,-1 1 1 0 0,0 0-1 0 0,1-1 0 0 0,-1 1 0 0 0,4 0 1 0 0,1-1-7 0 0,-1 0 0 0 0,0 0 0 0 0,0-1 0 0 0,0 1 0 0 0,0-1 1 0 0,0 0-1 0 0,0-1 0 0 0,7-2 0 0 0,-2-2 15 0 0,1 1 0 0 0,-1-2 0 0 0,0 0 0 0 0,0 0 0 0 0,-1-1 0 0 0,18-17 0 0 0,-9 9 20 0 0,-11 7 0 0 0,1 0 0 0 0,-1-1 0 0 0,0 0 1 0 0,6-13-1 0 0,-11 19 16 0 0,-2 3-11 0 0,0-1-1 0 0,0 0 1 0 0,0 0-1 0 0,0 0 1 0 0,-1 0-1 0 0,1 0 1 0 0,-1 0-1 0 0,1-3 1 0 0,2-6 33 0 0,-2 8-22 0 0,0 0 0 0 0,0 0-1 0 0,-1-1 1 0 0,0 1 0 0 0,1 0 0 0 0,-1 0 0 0 0,0-1-1 0 0,-1 1 1 0 0,1 0 0 0 0,-1 0 0 0 0,0-5-1 0 0,0 7 50 0 0,1 1-3 0 0,-2 1-58 0 0,0 0 0 0 0,0 0 0 0 0,0 0 0 0 0,0 1-1 0 0,1-1 1 0 0,-1 1 0 0 0,0-1 0 0 0,1 1 0 0 0,-3 2 0 0 0,2-2-1 0 0,-8 9-5 0 0,1 2 0 0 0,-1-1 0 0 0,-8 18 0 0 0,16-27 0 0 0,-2 7-12 0 0,0 0 0 0 0,0-1 0 0 0,1 1 0 0 0,1 0 0 0 0,-3 18 0 0 0,4-26 12 0 0,1-1 0 0 0,-1 1 0 0 0,1 0 0 0 0,-1 0 1 0 0,1 0-1 0 0,0 0 0 0 0,0 1 0 0 0,0-1 0 0 0,0 0 0 0 0,1 0 0 0 0,-1 0 0 0 0,0 0 0 0 0,2 2 0 0 0,-1 2-12 0 0,0-2-30 0 0,2 3 20 0 0,-3-7 21 0 0,0 1 0 0 0,0-1 1 0 0,0 0-1 0 0,0 0 0 0 0,0 0 0 0 0,0 0 0 0 0,0 0 0 0 0,0 0 0 0 0,0 0 0 0 0,0 0 0 0 0,0 0 0 0 0,1 0 0 0 0,-1 1 0 0 0,0-1 0 0 0,0 0 0 0 0,0 0 0 0 0,0 0 0 0 0,0 0 0 0 0,0 0 0 0 0,0 0 0 0 0,0 0 0 0 0,0 0 0 0 0,0 0 0 0 0,0 0 0 0 0,1 0 0 0 0,-1 0 0 0 0,0 0 0 0 0,0 0 0 0 0,0 0 0 0 0,0 0 0 0 0,0 0 0 0 0,0 0 0 0 0,0 0 0 0 0,0 0 1 0 0,1 0-1 0 0,-1 0 0 0 0,0 0 0 0 0,0 0 0 0 0,0 0 0 0 0,0 0 0 0 0,0 0 0 0 0,0 0 0 0 0,0 0 0 0 0,7-1 0 0 0,-1-1 0 0 0,1 1-1 0 0,-1-1 1 0 0,0 0 0 0 0,1-1 0 0 0,-1 0 0 0 0,-1 0 0 0 0,1 0 0 0 0,0 0 0 0 0,-1-1 0 0 0,7-5-1 0 0,7-8 4 0 0,27-31-1 0 0,-35 36-1 0 0,4-6-3 0 0,-10 12 7 0 0,-1 0 0 0 0,1 1-1 0 0,6-6 1 0 0,29-32 132 0 0,-37 41-88 0 0,-2 1-48 0 0,-1 1 1 0 0,1 0-1 0 0,-1 0 1 0 0,0-1-1 0 0,1 1 0 0 0,-1 0 1 0 0,0 0-1 0 0,1 0 1 0 0,-1-1-1 0 0,1 1 0 0 0,-1 0 1 0 0,1 0-1 0 0,-1 0 1 0 0,0 0-1 0 0,1 0 0 0 0,-1 0 1 0 0,1 0-1 0 0,-1 0 1 0 0,1 0-1 0 0,-1 0 0 0 0,1 0 1 0 0,-1 0-1 0 0,0 0 1 0 0,1 0-1 0 0,-1 1 0 0 0,1-1 1 0 0,-1 0-1 0 0,0 0 1 0 0,1 0-1 0 0,-1 1 0 0 0,1-1 1 0 0,-1 0-1 0 0,0 1 0 0 0,1-1 1 0 0,-1 0-1 0 0,0 1 1 0 0,0-1-1 0 0,1 0 0 0 0,-1 1 1 0 0,0-1-1 0 0,0 0 1 0 0,1 1-1 0 0,-1-1 0 0 0,0 1 1 0 0,0-1-1 0 0,0 1 1 0 0,0-1 3 0 0,10 17 49 0 0,-10-12-55 0 0,0 0 4 0 0,2 3-7 0 0,0-2-4 0 0,-1 1 0 0 0,0 0 1 0 0,0 0-1 0 0,-1 0 0 0 0,0 0 0 0 0,0 0 1 0 0,0 0-1 0 0,-2 8 0 0 0,-1-4-50 0 0,2-7 5 0 0,-1 3 22 0 0,2-5-70 0 0,0-2 2 0 0,0 0 11 0 0,1-1 16 0 0,34-32-102 0 0,-17 11 175 0 0,9-9 16 0 0,-17 19 0 0 0,1 0-1 0 0,0 0 1 0 0,1 1 0 0 0,0 1-1 0 0,1 0 1 0 0,20-13-1 0 0,-25 18 7 0 0,-7 4 34 0 0,-1 1-53 0 0,0 1 0 0 0,0-1 0 0 0,0 0 0 0 0,0 0 0 0 0,0 1 0 0 0,0-1 0 0 0,0 0 0 0 0,1 0 0 0 0,-1 1 0 0 0,0-1 0 0 0,0 0 0 0 0,0 0 0 0 0,0 1 0 0 0,0-1 0 0 0,0 0 1 0 0,0 0-1 0 0,1 0 0 0 0,-1 1 0 0 0,0-1 0 0 0,0 0 0 0 0,0 0 0 0 0,0 0 0 0 0,1 1 0 0 0,-1-1 0 0 0,0 0 0 0 0,1 0 0 0 0,-1 1 0 0 0,1-1 0 0 0,-1 0-1 0 0,0 1 1 0 0,1-1 0 0 0,-1 1 0 0 0,1-1 0 0 0,-1 1 0 0 0,0-1 0 0 0,0 0-1 0 0,1 1 1 0 0,-1-1 0 0 0,0 1 0 0 0,0 0 0 0 0,0-1 0 0 0,1 1 0 0 0,-1 0-1 0 0,1 5 0 0 0,0 1 0 0 0,-1-1-1 0 0,0 0 1 0 0,0 0 0 0 0,0 1-1 0 0,-1-1 1 0 0,-2 11 0 0 0,-16 46-5 0 0,14-48 3 0 0,2-6 0 0 0,-6 20 0 0 0,8-22 0 0 0,2 5 0 0 0,-1-11 0 0 0,1 0 0 0 0,-1 0 0 0 0,1 0 0 0 0,0-1 0 0 0,0 1 0 0 0,-1 0 0 0 0,1 0 0 0 0,0-1 0 0 0,0 1 0 0 0,0 0 0 0 0,0-1 0 0 0,0 1 0 0 0,0-1 0 0 0,0 1 0 0 0,0-1 0 0 0,0 0 0 0 0,0 1 0 0 0,0-1 0 0 0,0 0 0 0 0,0 0 0 0 0,0 0 0 0 0,0 0 0 0 0,0 0 0 0 0,0 0 0 0 0,0 0 0 0 0,1 0 0 0 0,-1 0 0 0 0,0 0 0 0 0,0 0 0 0 0,0-1 0 0 0,2 0 0 0 0,3-1 0 0 0,0 0 0 0 0,0 0 0 0 0,-1-1 0 0 0,8-4 0 0 0,6-6 14 0 0,0-1-1 0 0,-1-1 1 0 0,-1 0-1 0 0,-1-2 1 0 0,0 1 0 0 0,-1-2-1 0 0,0 0 1 0 0,-2-1-1 0 0,12-21 1 0 0,-19 29 94 0 0,-1 0 1 0 0,8-23-1 0 0,1-5 235 0 0,7-17 452 0 0,-21 55-675 0 0,0 1-7 0 0,0 0-9 0 0,0 0-32 0 0,0 2-19 0 0,-2 5-51 0 0,1-1 0 0 0,-1 0-1 0 0,-1 0 1 0 0,1 0-1 0 0,-1 0 1 0 0,-6 9 0 0 0,4-6-3 0 0,0 0 1 0 0,-4 13 0 0 0,6-15 0 0 0,1-3 0 0 0,1 0 0 0 0,0 0 0 0 0,0-1 0 0 0,0 1 0 0 0,1 0 0 0 0,-1 6 0 0 0,1 4 0 0 0,1-13-4 0 0,-1 1-1 0 0,1 0 1 0 0,-1-1-1 0 0,1 1 1 0 0,0 0 0 0 0,0-1-1 0 0,0 1 1 0 0,0-1-1 0 0,0 1 1 0 0,0-1 0 0 0,0 0-1 0 0,0 1 1 0 0,1-1-1 0 0,-1 0 1 0 0,0 0 0 0 0,1 0-1 0 0,-1 0 1 0 0,1 0-1 0 0,2 1 1 0 0,2 0-37 0 0,1 1 1 0 0,0-1-1 0 0,12 2 0 0 0,-14-3 24 0 0,1 0 0 0 0,0 1 0 0 0,0 0 0 0 0,6 2 0 0 0,-2 3 17 0 0,-4 4-11 0 0,-6-9 0 0 0,0-1-1 0 0,0 0 1 0 0,0 1-1 0 0,-1-1 0 0 0,1 1 1 0 0,0-1-1 0 0,0 0 1 0 0,-1 1-1 0 0,1-1 0 0 0,-1 1 1 0 0,1-1-1 0 0,-1 0 0 0 0,0 0 1 0 0,0 1-1 0 0,1-1 1 0 0,-1 0-1 0 0,0 0 0 0 0,0 0 1 0 0,0 0-1 0 0,0 0 1 0 0,0 0-1 0 0,0 0 0 0 0,-1 0 1 0 0,1 0-1 0 0,0-1 1 0 0,-2 2-1 0 0,-5 2-85 0 0,1 1-1 0 0,-1-2 1 0 0,-9 4 0 0 0,10-4-123 0 0,-1 0 1 0 0,0-1-1 0 0,1 0 1 0 0,-1-1-1 0 0,0 0 0 0 0,0 0 1 0 0,0 0-1 0 0,0-1 1 0 0,0 0-1 0 0,0-1 1 0 0,0 0-1 0 0,0 0 1 0 0,0-1-1 0 0,-9-2 0 0 0,-5-5-1725 0 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48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0 390 10135 0 0,'0'0'231'0'0,"0"0"29"0"0,0 0 19 0 0,0 0 37 0 0,0 0 125 0 0,0 0 58 0 0,0 0 11 0 0,0 0 2 0 0,0 0 0 0 0,0 0 0 0 0,0 0 0 0 0,0 0 0 0 0,0 0 0 0 0,0 0 0 0 0,0 0 0 0 0,2-3 0 0 0,26-48 5442 0 0,-13 22-5668 0 0,101-192 1762 0 0,-99 176-1605 0 0,-16 43 45 0 0,-1 2 21 0 0,0 0-66 0 0,-1 1-294 0 0,-5 4-133 0 0,5-4-16 0 0,0 0 0 0 0,0 0 0 0 0,-1 0 0 0 0,1 0 0 0 0,0 1 0 0 0,0-1 0 0 0,0 0 0 0 0,1 1 0 0 0,-1-1 0 0 0,0 1 0 0 0,0-1 0 0 0,1 1 0 0 0,-1-1 0 0 0,1 1 0 0 0,-1 2 0 0 0,0 1 0 0 0,-2 2 0 0 0,2-1 0 0 0,-1 1 0 0 0,1 0 0 0 0,0 0 0 0 0,0-1 0 0 0,1 1 0 0 0,0 8 0 0 0,1 4 0 0 0,5 23 0 0 0,-5-31 7 0 0,1-5-1 0 0,5 6-83 0 0,-7-11 56 0 0,1 0 0 0 0,-1-1 1 0 0,1 1-1 0 0,0 0 0 0 0,-1 0 0 0 0,1 0 1 0 0,0 0-1 0 0,-1-1 0 0 0,1 1 0 0 0,0 0 0 0 0,0-1 1 0 0,-1 1-1 0 0,1 0 0 0 0,0-1 0 0 0,0 1 0 0 0,0-1 1 0 0,0 1-1 0 0,0-1 0 0 0,0 0 0 0 0,0 1 0 0 0,0-1 1 0 0,0 0-1 0 0,0 0 0 0 0,0 0 0 0 0,0 0 0 0 0,0 0 1 0 0,0 0-1 0 0,0 0 0 0 0,0 0 0 0 0,0 0 0 0 0,0 0 1 0 0,0-1-1 0 0,0 1 0 0 0,0 0 0 0 0,0-1 0 0 0,0 1 1 0 0,0 0-1 0 0,1-2 0 0 0,5-1-182 0 0,-1-1 0 0 0,0 0 0 0 0,0 0 0 0 0,7-8 0 0 0,-4 5 101 0 0,3-3 268 0 0,0-1 0 0 0,-2 0 0 0 0,1 0 0 0 0,-1-1 0 0 0,-1-1 0 0 0,0 1 0 0 0,-1-2 0 0 0,0 1 0 0 0,-1-1 0 0 0,-1 0 0 0 0,8-24 0 0 0,-1 10-166 0 0,-20 43 8 0 0,-8 28 0 0 0,14-36-17 0 0,-1-1 0 0 0,1 1 0 0 0,0-1 1 0 0,1 1-1 0 0,-1-1 0 0 0,1 1 0 0 0,1-1 0 0 0,1 12 0 0 0,-1-13-187 0 0,0 1 0 0 0,1-1 1 0 0,-1 0-1 0 0,1 0 0 0 0,1-1 0 0 0,-1 1 0 0 0,1 0 0 0 0,3 4 0 0 0,-6-8 152 0 0,1-1 0 0 0,0 1 0 0 0,-1 0-1 0 0,1-1 1 0 0,0 1 0 0 0,-1-1 0 0 0,1 1-1 0 0,0-1 1 0 0,0 0 0 0 0,-1 1 0 0 0,1-1-1 0 0,0 0 1 0 0,0 0 0 0 0,0 1 0 0 0,0-1-1 0 0,0 0 1 0 0,-1 0 0 0 0,1 0 0 0 0,0 0-1 0 0,0 0 1 0 0,0 0 0 0 0,0 0-1 0 0,0 0 1 0 0,-1 0 0 0 0,3-1 0 0 0,21-10-1136 0 0,-15 6 37 0 0,11-5-2195 0 0,-8 1-1800 0 0,1-2-854 0 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49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32 10135 0 0,'0'0'464'0'0,"0"0"-9"0"0,0 0-155 0 0,-1 8 911 0 0,1-7 2325 0 0,1 0 3825 0 0,9-2-7060 0 0,0 1-1 0 0,0-2 1 0 0,0 1 0 0 0,0-1 0 0 0,0-1-1 0 0,15-6 1 0 0,-14 5-301 0 0,1 0 0 0 0,-1 1 0 0 0,1 1 0 0 0,15-3 0 0 0,-25 6 9 0 0,-1-1-13 0 0,0 0 0 0 0,0 0 0 0 0,0 0 0 0 0,-1-1 0 0 0,1 1 0 0 0,0 0 0 0 0,0 0 0 0 0,-1 0-1 0 0,1-1 1 0 0,0 1 0 0 0,0 0 0 0 0,-1-1 0 0 0,1 1 0 0 0,0-1 0 0 0,-1 1 0 0 0,1-1 0 0 0,0 0 0 0 0,1 0-333 0 0,-2 1-138 0 0,0 0-33 0 0,0 0-140 0 0,0 0-572 0 0,-18 7-7256 0 0,8-4 2484 0 0</inkml:trace>
  <inkml:trace contextRef="#ctx0" brushRef="#br0" timeOffset="1">10 172 10135 0 0,'1'5'307'0'0,"-1"-4"-263"0"0,0 0 0 0 0,0 1 0 0 0,0-1 0 0 0,0 0 0 0 0,0 0 0 0 0,0 0 1 0 0,0 0-1 0 0,-1 0 0 0 0,1 0 0 0 0,0 1 0 0 0,-1-1 0 0 0,1 0 0 0 0,-1 0 0 0 0,1 0 0 0 0,-1 0 0 0 0,-1 2 0 0 0,-2 3 102 0 0,4-4 600 0 0,0-2 232 0 0,0 0 40 0 0,0 0 6 0 0,0 0 0 0 0,0 0 0 0 0,0 0 0 0 0,0 0-69 0 0,0 0-290 0 0,1 0-121 0 0,5 1-198 0 0,1-1 0 0 0,-1 1 0 0 0,0-1-1 0 0,0-1 1 0 0,0 1 0 0 0,1-1 0 0 0,6-2 0 0 0,43-16 113 0 0,-24 8-774 0 0,2 0-5026 0 0,-33 10 3295 0 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50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26 453 10135 0 0,'0'0'231'0'0,"0"0"29"0"0,0 0 19 0 0,-13-7 1877 0 0,11 5-1899 0 0,1 1-94 0 0,0 1 0 0 0,0-1 0 0 0,1 0 0 0 0,-1 1 0 0 0,0-1 1 0 0,1 0-1 0 0,-1 0 0 0 0,0 1 0 0 0,1-1 0 0 0,-1 0 0 0 0,1 0 0 0 0,0 0 0 0 0,-1 0 0 0 0,1 0 1 0 0,0 0-1 0 0,-1 0 0 0 0,1 0 0 0 0,0 0 0 0 0,0 1 0 0 0,0-1 0 0 0,0 0 0 0 0,0 0 0 0 0,0 0 1 0 0,0 0-1 0 0,0 0 0 0 0,0 0 0 0 0,0 0 0 0 0,0 0 0 0 0,1-2 0 0 0,4-24 2630 0 0,-2 12-2106 0 0,0 0 0 0 0,0 0 0 0 0,1 1 0 0 0,7-15 0 0 0,32-81 448 0 0,-12 30-211 0 0,5-22 193 0 0,-36 102-1117 0 0,0 0 0 0 0,0 0 0 0 0,0-1 0 0 0,1 1 0 0 0,-1 0 0 0 0,0 0 0 0 0,0 0 0 0 0,0 0 0 0 0,0-1 0 0 0,0 1 0 0 0,0 0 0 0 0,0 0 0 0 0,0 0 0 0 0,1 0 0 0 0,-1-1 0 0 0,0 1 0 0 0,0 0 0 0 0,0 0 0 0 0,0 0 0 0 0,0-1 0 0 0,0 1 0 0 0,0 0 0 0 0,0 0 0 0 0,0 0 0 0 0,0-1 0 0 0,0 1 0 0 0,0 0 0 0 0,0 0 0 0 0,-1 0 0 0 0,1-1 0 0 0,0 1 0 0 0,0 0 0 0 0,0 0 0 0 0,0 0 0 0 0,0 0 0 0 0,0-1 0 0 0,0 1 0 0 0,0 0 0 0 0,-1 0 0 0 0,1 0 0 0 0,0 0 0 0 0,0 0 0 0 0,0 0 0 0 0,0-1 0 0 0,0 1 0 0 0,-1 0 0 0 0,1 0 0 0 0,0 0 0 0 0,0 0 0 0 0,0 0 0 0 0,-1 0 0 0 0,1 0 0 0 0,0 0 0 0 0,0 0 0 0 0,0 0 0 0 0,-1 0 0 0 0,1 0 0 0 0,0 0 0 0 0,0 0 0 0 0,0 0 0 0 0,-1 0 0 0 0,1 0 0 0 0,-9 3 0 0 0,9-3 0 0 0,-4 4 0 0 0,0-1 0 0 0,0 1 0 0 0,0 0 0 0 0,0 0 0 0 0,1 0 0 0 0,0 1 0 0 0,0-1 0 0 0,0 1 0 0 0,0 0 0 0 0,1 0 0 0 0,-5 10 0 0 0,1 4 0 0 0,-7 37 0 0 0,11-50 0 0 0,2-2 0 0 0,-1 0 0 0 0,1 0 0 0 0,0 0 0 0 0,0-1 0 0 0,0 1 0 0 0,1 6 0 0 0,-1-6 11 0 0,5 15-86 0 0,-4-17 22 0 0,0 0-1 0 0,0 1 0 0 0,1-1 1 0 0,-1 0-1 0 0,1 0 1 0 0,-1 0-1 0 0,1 0 1 0 0,0 0-1 0 0,0 0 1 0 0,0-1-1 0 0,0 1 0 0 0,0-1 1 0 0,1 1-1 0 0,-1-1 1 0 0,0 0-1 0 0,1 0 1 0 0,-1 0-1 0 0,0 0 1 0 0,1 0-1 0 0,-1 0 0 0 0,1-1 1 0 0,0 1-1 0 0,-1-1 1 0 0,1 0-1 0 0,-1 0 1 0 0,1 0-1 0 0,0 0 1 0 0,-1 0-1 0 0,1-1 0 0 0,-1 1 1 0 0,1-1-1 0 0,-1 1 1 0 0,1-1-1 0 0,-1 0 1 0 0,4-2-1 0 0,2-1 85 0 0,0 0 1 0 0,0 0-1 0 0,-1-1 0 0 0,1 0 0 0 0,-1-1 1 0 0,-1 0-1 0 0,1 0 0 0 0,-1 0 0 0 0,0-1 1 0 0,0 0-1 0 0,-1 0 0 0 0,6-10 0 0 0,4-9 48 0 0,-1-1 0 0 0,11-35-1 0 0,-21 53-113 0 0,-3 7-339 0 0,-1 2 576 0 0,0 0 248 0 0,0 0 50 0 0,0 0-58 0 0,-1 2-293 0 0,-4 13-143 0 0,1 0 0 0 0,0 0-1 0 0,-2 19 1 0 0,6-25-15 0 0,-1 1 0 0 0,1-1 0 0 0,1 1 1 0 0,0-1-1 0 0,0 0 0 0 0,1 1 0 0 0,5 15 0 0 0,-7-24-97 0 0,1 0 0 0 0,-1 0 0 0 0,1 0-1 0 0,-1 0 1 0 0,0 0 0 0 0,1-1 0 0 0,0 1 0 0 0,-1 0 0 0 0,1 0-1 0 0,-1-1 1 0 0,1 1 0 0 0,0 0 0 0 0,-1-1 0 0 0,1 1-1 0 0,0-1 1 0 0,0 1 0 0 0,0-1 0 0 0,-1 1 0 0 0,1-1 0 0 0,0 0-1 0 0,0 1 1 0 0,0-1 0 0 0,0 0 0 0 0,0 0 0 0 0,0 1 0 0 0,1-1-1 0 0,0 0 115 0 0,-1 0-517 0 0,1 0 164 0 0,-1 0-1 0 0,1-1 0 0 0,-1 1 1 0 0,1-1-1 0 0,-1 1 1 0 0,0-1-1 0 0,1 0 0 0 0,-1 0 1 0 0,2 0-1 0 0,17-17-5158 0 0,-11 14 3968 0 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5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66 13823 0 0,'0'0'315'0'0,"0"0"45"0"0,0 0 21 0 0,0 0-49 0 0,0 0-81 0 0,0 0 481 0 0,0 0 237 0 0,0 0 45 0 0,0 0 8 0 0,0 0 2 0 0,0 0 0 0 0,0 0 0 0 0,0 0-137 0 0,0-1-583 0 0,-1-5-196 0 0,1 5 274 0 0,0 1 114 0 0,0 0 15 0 0,0 0-68 0 0,-2 1-429 0 0,0 0 0 0 0,0 0 0 0 0,1 0 0 0 0,-1 0 0 0 0,0 0 0 0 0,1 0 0 0 0,-1 0 0 0 0,1 1 0 0 0,0-1 0 0 0,-1 1 0 0 0,0 1 0 0 0,-4 3-17 0 0,3-3 3 0 0,1-1 0 0 0,-1 1 0 0 0,1 0 0 0 0,0 0 0 0 0,-1 0 0 0 0,1 1 0 0 0,1-1 0 0 0,-1 0 0 0 0,0 1 0 0 0,1-1 0 0 0,-2 7 0 0 0,2-8 0 0 0,-2 9 0 0 0,3-9 0 0 0,0-1 0 0 0,-1 1 0 0 0,1-1 0 0 0,0 0 0 0 0,0 1 0 0 0,0-1 0 0 0,0 1 0 0 0,1-1 0 0 0,-1 1 0 0 0,0-1 0 0 0,1 1 0 0 0,-1-1 0 0 0,1 0 0 0 0,-1 1 0 0 0,1-1 0 0 0,-1 0 0 0 0,1 1 0 0 0,0-1 0 0 0,0 0 0 0 0,0 0 0 0 0,0 0 0 0 0,0 0 0 0 0,0 0 0 0 0,0 0 0 0 0,0 0 0 0 0,0 0 0 0 0,0 0 0 0 0,0 0 0 0 0,1 0 0 0 0,-1-1 0 0 0,0 1 0 0 0,1-1 0 0 0,-1 1 0 0 0,0-1 0 0 0,1 1 0 0 0,-1-1 0 0 0,1 0 0 0 0,-1 0 0 0 0,2 1 0 0 0,0-1 6 0 0,0 0 0 0 0,0 1 0 0 0,-1-1 0 0 0,1 0-1 0 0,0-1 1 0 0,0 1 0 0 0,0 0 0 0 0,0-1 0 0 0,-1 0 0 0 0,1 1-1 0 0,0-1 1 0 0,0 0 0 0 0,-1-1 0 0 0,1 1 0 0 0,-1 0 0 0 0,1-1 0 0 0,3-3-1 0 0,1 0 63 0 0,0-1-1 0 0,-1 0 1 0 0,0 0-1 0 0,8-12 1 0 0,-12 15-15 0 0,0 0 1 0 0,0-1-1 0 0,-1 0 1 0 0,1 1-1 0 0,-1-1 1 0 0,0 0-1 0 0,0 0 1 0 0,0 0-1 0 0,-1 1 1 0 0,0-1-1 0 0,1 0 1 0 0,-1 0-1 0 0,-1 0 1 0 0,1 0-1 0 0,0 0 1 0 0,-1 0-1 0 0,0 0 1 0 0,0 0-1 0 0,0 1 1 0 0,0-1-1 0 0,-1 0 1 0 0,0 1 0 0 0,1-1-1 0 0,-1 1 1 0 0,-1 0-1 0 0,1-1 1 0 0,0 1-1 0 0,-1 0 1 0 0,-5-5-1 0 0,7 7-173 0 0,-1 0-1 0 0,1 0 1 0 0,-1 0 0 0 0,1 1-1 0 0,-1-1 1 0 0,1 0 0 0 0,-1 1-1 0 0,1-1 1 0 0,-1 1 0 0 0,0-1-1 0 0,1 1 1 0 0,-1 0 0 0 0,0 0-1 0 0,0 0 1 0 0,1 0 0 0 0,-1 0-1 0 0,0 0 1 0 0,1 0 0 0 0,-1 1-1 0 0,0-1 1 0 0,1 1 0 0 0,-3 0-1 0 0,-3 2-954 0 0,1 0 0 0 0,-1 0 1 0 0,-10 8-1 0 0,9-5 485 0 0,-3 1-1457 0 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51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13823 0 0,'0'0'315'0'0,"0"0"45"0"0,0 0 21 0 0,0 0-49 0 0,11 0 1620 0 0,3-1-715 0 0,-1 1 0 0 0,1 0 0 0 0,0 1-1 0 0,15 2 1 0 0,13-4-1065 0 0,-23 0-183 0 0,-16 0 62 0 0,-1 1-1 0 0,1 0 1 0 0,-1 0-1 0 0,1 0 0 0 0,0 0 1 0 0,-1 0-1 0 0,1 0 0 0 0,3 1 1 0 0,-2 1-85 0 0,1-1 0 0 0,-1 0 1 0 0,1-1-1 0 0,0 1 0 0 0,-1-1 1 0 0,1 0-1 0 0,0 0 0 0 0,-1 0 1 0 0,1-1-1 0 0,6-1 0 0 0,10-6-425 0 0,-19 7-29 0 0,-2 1-21 0 0,0 0-139 0 0,0 0-572 0 0,0-2-253 0 0,-1-7-51 0 0,0-1-11 0 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51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 11975 0 0,'0'0'547'0'0,"0"0"-11"0"0,0 0-203 0 0,9-2 3358 0 0,-9 2-3608 0 0,0 0 1 0 0,0 0-1 0 0,0 0 1 0 0,0-1-1 0 0,1 1 0 0 0,-1 0 1 0 0,0 0-1 0 0,0 0 1 0 0,0 0-1 0 0,0 0 1 0 0,0 0-1 0 0,0 0 0 0 0,0 0 1 0 0,0 0-1 0 0,0 0 1 0 0,0 0-1 0 0,0 0 0 0 0,0 0 1 0 0,1 0-1 0 0,-1 0 1 0 0,0 0-1 0 0,0 0 1 0 0,0 0-1 0 0,0 1 0 0 0,0-1 1 0 0,0 0-1 0 0,0 0 1 0 0,0 0-1 0 0,0 0 1 0 0,0 0-1 0 0,0 0 0 0 0,0 0 1 0 0,0 0-1 0 0,0 0 1 0 0,0 0-1 0 0,0 0 0 0 0,1 0 1 0 0,-1 0-1 0 0,0 0 1 0 0,0 0-1 0 0,0 0 1 0 0,0 0-1 0 0,0 1 0 0 0,0-1 1 0 0,0 0-1 0 0,0 0 1 0 0,0 0-1 0 0,0 0 1 0 0,0 0-1 0 0,0 0 0 0 0,0 0 1 0 0,0 0-1 0 0,0 0 1 0 0,0 0-1 0 0,0 0 0 0 0,0 0 1 0 0,0 0-1 0 0,0 1 1 0 0,0-1-1 0 0,0 0 1 0 0,-2 10 1763 0 0,-6 20-2688 0 0,2-13 1183 0 0,-16 52-342 0 0,15-48 0 0 0,0 0 0 0 0,-7 38 0 0 0,14-55-1 0 0,-5 12-62 0 0,5-15-274 0 0,0-1-138 0 0,0 0-33 0 0,16-2-1928 0 0,-6-4 324 0 0,1-5-4372 0 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52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244 428 11975 0 0,'-4'-9'267'0'0,"3"7"42"0"0,1 2 17 0 0,0 0-28 0 0,-1-19 1642 0 0,2 18-1809 0 0,-1 0-1 0 0,0 0 1 0 0,1 0-1 0 0,-1 0 1 0 0,0 0-1 0 0,0-1 1 0 0,1 1-1 0 0,-1 0 1 0 0,0 0 0 0 0,0 0-1 0 0,0-1 1 0 0,-1 1-1 0 0,1 0 1 0 0,0 0-1 0 0,0 0 1 0 0,-1-1-1 0 0,1 1 1 0 0,0 0-1 0 0,-1 0 1 0 0,1 0-1 0 0,-1 0 1 0 0,0 0-1 0 0,1 0 1 0 0,-1 0-1 0 0,0 0 1 0 0,-1-1 0 0 0,-1-1 191 0 0,-1 0 1 0 0,1 1-1 0 0,-1-1 1 0 0,0 1 0 0 0,0 0-1 0 0,0 0 1 0 0,0 0 0 0 0,-7-2-1 0 0,9 5-231 0 0,1-1-1 0 0,-1 0 1 0 0,1 1-1 0 0,-1-1 1 0 0,1 1-1 0 0,0 0 1 0 0,-1-1-1 0 0,1 1 1 0 0,0 0-1 0 0,0 0 1 0 0,-1 0-1 0 0,0 2 1 0 0,-1-1 100 0 0,-58 40 417 0 0,40-26-608 0 0,14-12 0 0 0,0 1 0 0 0,1 0 0 0 0,0 0 0 0 0,0 0 0 0 0,0 1 0 0 0,1 0 0 0 0,-8 11 0 0 0,5-6 0 0 0,4-5 0 0 0,0 1 0 0 0,-6 13 0 0 0,9-18 0 0 0,0 1 0 0 0,0 0 0 0 0,1-1 0 0 0,-1 1 0 0 0,1-1 0 0 0,0 1 0 0 0,-1 0 0 0 0,1 0 0 0 0,1-1 0 0 0,-1 1 0 0 0,0 0 0 0 0,1 2 0 0 0,-1-4 0 0 0,0 1 0 0 0,1-1 0 0 0,-1 0 0 0 0,0 0 0 0 0,0 0 0 0 0,1 0 0 0 0,-1 1 0 0 0,1-1 0 0 0,-1 0 0 0 0,1 0 0 0 0,-1 0 0 0 0,1 0 0 0 0,0 0 0 0 0,-1 0 0 0 0,1 0 0 0 0,0 0 0 0 0,0 0 0 0 0,0-1 0 0 0,0 1 0 0 0,0 0 0 0 0,2 1 0 0 0,0 0 0 0 0,1 0 0 0 0,0 1 0 0 0,1-1 0 0 0,-1 0 0 0 0,1 0 0 0 0,-1 0 0 0 0,1-1 0 0 0,0 0 0 0 0,-1 0 0 0 0,9 1 0 0 0,-2-1 0 0 0,-1-1 0 0 0,0 0 0 0 0,17-2 0 0 0,-17 1 0 0 0,1-1 0 0 0,0 0 0 0 0,-1-1 0 0 0,15-5 0 0 0,-5 1 0 0 0,-10 3 0 0 0,-3-4 0 0 0,-5 4 59 0 0,-1-1-1 0 0,1 1 1 0 0,-1 0-1 0 0,0-1 1 0 0,0 1-1 0 0,0 0 1 0 0,-1-1-1 0 0,0 1 0 0 0,0-10 1 0 0,-2-2 458 0 0,-5-23 1 0 0,0-6-90 0 0,-5-50-428 0 0,7 74 0 0 0,1 3 0 0 0,1 1 0 0 0,0-1 0 0 0,1-29 0 0 0,1 39 0 0 0,0 0 0 0 0,0 0 0 0 0,-1 0 0 0 0,0 0 0 0 0,0 0 0 0 0,-1 1 0 0 0,0-1 0 0 0,0 1 0 0 0,-1-1 0 0 0,0 1 0 0 0,-8-10 0 0 0,8 12 0 0 0,0 1 0 0 0,0 0 0 0 0,0 0 0 0 0,0 0 0 0 0,-1 1 0 0 0,0 0 0 0 0,1 0 0 0 0,-7-3 0 0 0,-4-3 0 0 0,11 5 72 0 0,3 4 299 0 0,1 0 117 0 0,0 0 21 0 0,-1-1-66 0 0,-1-4-294 0 0,3-2-133 0 0,0 7-16 0 0,0-1 0 0 0,0 0 0 0 0,0 0 0 0 0,0 0 0 0 0,0 0 0 0 0,1 1 0 0 0,-1-1 0 0 0,0 0 0 0 0,0 1 0 0 0,1-1 0 0 0,-1 1 0 0 0,0-1 0 0 0,1 1 0 0 0,-1 0 0 0 0,0 0 0 0 0,1 0 0 0 0,-1-1 0 0 0,0 1 0 0 0,1 0 0 0 0,1 1 0 0 0,22-3 0 0 0,-5 0 0 0 0,-1 2 0 0 0,24 2 0 0 0,4-1 0 0 0,-9 4 0 0 0,-6-2 0 0 0,-32-3-120 0 0,1 0-1 0 0,-1 0 1 0 0,1 0-1 0 0,-1 0 1 0 0,1 0-1 0 0,-1 0 1 0 0,1 0-1 0 0,-1 0 1 0 0,1 0-1 0 0,0 0 1 0 0,-1 0-1 0 0,1 0 1 0 0,-1-1-1 0 0,1 1 1 0 0,-1 0-1 0 0,1 0 1 0 0,-1-1-1 0 0,1 1 1 0 0,-1 0-1 0 0,0-1 1 0 0,1 1-1 0 0,-1 0 1 0 0,1-1-1 0 0,-1 1 1 0 0,0-1-1 0 0,1 1 1 0 0,-1-1-1 0 0,0-8-4514 0 0,-1 9 4348 0 0,-2-7-1249 0 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52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13823 0 0,'0'0'315'0'0,"3"0"45"0"0,11 2 21 0 0,-10-1-49 0 0,-3 1-220 0 0,1 0 103 0 0,0 1 0 0 0,0 0 0 0 0,0 1 0 0 0,-1-1 0 0 0,1 0 0 0 0,-1 0 0 0 0,0 1 0 0 0,0-1 0 0 0,1 5-1 0 0,3 36 2734 0 0,-2-6-1097 0 0,1-12-1443 0 0,-1 0 0 0 0,0 39 0 0 0,-2 75 1056 0 0,-4-81-1312 0 0,-2 0 0 0 0,-3 0 0 0 0,-20 75 0 0 0,26-129-152 0 0,-22 72 0 0 0,20-67 0 0 0,-1 0 0 0 0,1 0 0 0 0,-2-1 0 0 0,1 0 0 0 0,-10 12 0 0 0,-32 32 0 0 0,45-50 0 0 0,-9 9 0 0 0,6-9-201 0 0,4-2-850 0 0,1-1-385 0 0,0 0-78 0 0,0 0-20 0 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36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22 463 10135 0 0,'0'0'231'0'0,"0"0"29"0"0,0 0 19 0 0,-1 0-41 0 0,-4 0-112 0 0,4 0 267 0 0,1 0 106 0 0,-1 0-253 0 0,0 0 1 0 0,1 0-1 0 0,-1 0 1 0 0,1 0-1 0 0,-1 0 0 0 0,1 0 1 0 0,-1 0-1 0 0,1-1 1 0 0,-1 1-1 0 0,1 0 1 0 0,-1 0-1 0 0,1 0 1 0 0,-1 0-1 0 0,1-1 1 0 0,-1 1-1 0 0,1 0 1 0 0,0-1-1 0 0,-1 1 1 0 0,1 0-1 0 0,-1-1 1 0 0,1 1-1 0 0,0 0 0 0 0,-1-1 1 0 0,1 1-1 0 0,0-1 1 0 0,-1 1-1 0 0,1-1 1 0 0,0-1-52 0 0,-1 1 1 0 0,1 0-1 0 0,0 0 1 0 0,0 0-1 0 0,0-1 1 0 0,0 1-1 0 0,0 0 1 0 0,0 0-1 0 0,0-1 1 0 0,0 1-1 0 0,1-2 1 0 0,2-5-253 0 0,-1 1 0 0 0,8-14 0 0 0,-8 17 363 0 0,5-9 89 0 0,0 1 1 0 0,0-1-1 0 0,1 1 0 0 0,11-11 0 0 0,-14 16-81 0 0,0 0-1 0 0,0-1 1 0 0,0 1-1 0 0,3-10 1 0 0,4-4 166 0 0,-16 23-480 0 0,1 1 0 0 0,-1 0 0 0 0,1-1 0 0 0,0 1 0 0 0,0 1 0 0 0,0-1 0 0 0,1 0 0 0 0,-3 4 0 0 0,-1 6 0 0 0,1-1 0 0 0,0 1 0 0 0,-4 24 0 0 0,8-35 0 0 0,0-1 0 0 0,1 0 0 0 0,0-1 0 0 0,0 1 0 0 0,0 0 0 0 0,0 0 0 0 0,0 0 0 0 0,0 0 0 0 0,0-1 0 0 0,0 1 0 0 0,0 0 0 0 0,0 0 0 0 0,0 0 0 0 0,0-1 0 0 0,1 1 0 0 0,-1 0 0 0 0,0 0 0 0 0,1-1 0 0 0,-1 1 0 0 0,0 0 0 0 0,1 0 0 0 0,9 16 0 0 0,-10-16 0 0 0,0 0 0 0 0,0-1 0 0 0,1 1 0 0 0,-1-1 0 0 0,0 1 0 0 0,1-1 0 0 0,-1 1 0 0 0,1-1 0 0 0,-1 1 0 0 0,1-1 0 0 0,-1 1 0 0 0,1-1 0 0 0,-1 1 0 0 0,1-1 0 0 0,-1 0 0 0 0,1 1 0 0 0,0-1 0 0 0,-1 0 0 0 0,1 0 0 0 0,0 1 0 0 0,-1-1 0 0 0,1 0 0 0 0,0 0 0 0 0,-1 0 0 0 0,1 0 0 0 0,1 0 0 0 0,0 0 0 0 0,5 1 0 0 0,-1 0 0 0 0,1 0 0 0 0,0-1 0 0 0,-1 0 0 0 0,1 0 0 0 0,0-1 0 0 0,-1 0 0 0 0,1 0 0 0 0,-1 0 0 0 0,1-1 0 0 0,-1 0 0 0 0,0 0 0 0 0,1-1 0 0 0,8-4 0 0 0,-2-1 0 0 0,-1 1 0 0 0,1-1 0 0 0,-1-1 0 0 0,-1 0 0 0 0,17-17 0 0 0,-18 14 0 0 0,0 0 0 0 0,0-1 0 0 0,-1 1 0 0 0,0-2 0 0 0,-2 1 0 0 0,1-1 0 0 0,-2 0 0 0 0,0-1 0 0 0,0 0 0 0 0,5-25 0 0 0,5-60 2048 0 0,-5 153-2048 0 0,-10-28 0 0 0,-1 1 0 0 0,-1 0 0 0 0,-1-1 0 0 0,-1 1 0 0 0,-11 39 0 0 0,11-52 0 0 0,-1 0 0 0 0,2 1 0 0 0,6-3 0 0 0,-3-11 0 0 0,0 1 0 0 0,0-1 0 0 0,0 0 0 0 0,1 0 0 0 0,-1 0 0 0 0,0 0 0 0 0,0 0 0 0 0,0 0 0 0 0,1 0 0 0 0,-1 0 0 0 0,0 0 0 0 0,0 0 0 0 0,0-1 0 0 0,1 1 0 0 0,-1-1 0 0 0,0 1 0 0 0,0 0 0 0 0,2-2 0 0 0,21-12 0 0 0,20-29 0 0 0,-32 31 0 0 0,-1 0 0 0 0,2 1 0 0 0,0 0 0 0 0,0 1 0 0 0,1 0 0 0 0,17-9 0 0 0,-10 7 0 0 0,-12 8 0 0 0,-1 5 0 0 0,-8 0 0 0 0,1 0 0 0 0,-1 0 0 0 0,1 0 0 0 0,-1 0 0 0 0,1 0 0 0 0,-1 0 0 0 0,0 0 0 0 0,1 0 0 0 0,-1 0 0 0 0,0 0 0 0 0,0 0 0 0 0,0 0 0 0 0,0 0 0 0 0,0 0 0 0 0,0 0 0 0 0,0 0 0 0 0,0 0 0 0 0,0 0 0 0 0,0 1 0 0 0,-1-1 0 0 0,1 0 0 0 0,0 0 0 0 0,-1 0 0 0 0,1 0 0 0 0,-1 0 0 0 0,1 0 0 0 0,-1-1 0 0 0,1 1 0 0 0,-2 1 0 0 0,-1 3 0 0 0,-1 0 0 0 0,1 0 0 0 0,-1-1 0 0 0,-5 6 0 0 0,-4 1 0 0 0,0 0 0 0 0,-28 17 0 0 0,34-25 0 0 0,6-3 0 0 0,1-1 0 0 0,0 1 0 0 0,0 0 0 0 0,0 0 0 0 0,-1 0 0 0 0,1 0 0 0 0,0 0 0 0 0,0 0 0 0 0,0 0 0 0 0,0 0 0 0 0,-1-1 0 0 0,1 1 0 0 0,0 0 0 0 0,0 0 0 0 0,0 0 0 0 0,0 0 0 0 0,-1-1 0 0 0,1 1 0 0 0,0 0 0 0 0,0 0 0 0 0,0 0 0 0 0,0-1 0 0 0,0 1 0 0 0,0 0 0 0 0,0 0 0 0 0,0-1 0 0 0,0 1 0 0 0,-1-1 0 0 0,1-3 0 0 0,8-5 0 0 0,-8 9 0 0 0,0 0 0 0 0,0-1 0 0 0,1 1 0 0 0,-1 0 0 0 0,0 0 0 0 0,0 0 0 0 0,1 0 0 0 0,-1-1 0 0 0,0 1 0 0 0,0 0 0 0 0,1 0 0 0 0,-1 0 0 0 0,0 0 0 0 0,1 0 0 0 0,-1 0 0 0 0,0 0 0 0 0,1 0 0 0 0,-1 0 0 0 0,0 0 0 0 0,0 0 0 0 0,1 0 0 0 0,-1 0 0 0 0,0 0 0 0 0,1 0 0 0 0,-1 0 0 0 0,0 0 0 0 0,1 0 0 0 0,-1 1 0 0 0,0-1 0 0 0,0 0 0 0 0,1 0 0 0 0,-1 0 0 0 0,0 0 0 0 0,0 1 0 0 0,1-1 0 0 0,-1 0 0 0 0,0 0 0 0 0,0 0 0 0 0,0 1 0 0 0,1-1 0 0 0,-1 0 0 0 0,0 1 0 0 0,0-1 0 0 0,0 0 0 0 0,0 0 0 0 0,0 1 0 0 0,1-1 0 0 0,-1 0 0 0 0,0 1 0 0 0,0-1 0 0 0,0 1 0 0 0,9 16 0 0 0,-6-10 0 0 0,14 24 0 0 0,-14-25 0 0 0,-1-4 0 0 0,-1 0 0 0 0,0 0 0 0 0,1 0 0 0 0,-1 0 0 0 0,1 0 0 0 0,-1 0 0 0 0,1-1 0 0 0,0 1 0 0 0,0 0 0 0 0,0-1 0 0 0,0 0 0 0 0,0 1 0 0 0,0-1 0 0 0,0 0 0 0 0,0 0 0 0 0,1 0 0 0 0,-1 0 0 0 0,0 0 0 0 0,1-1 0 0 0,-1 1 0 0 0,4 0 0 0 0,-3 0 0 0 0,-2-1 0 0 0,0 1 0 0 0,0-1 0 0 0,0 0 0 0 0,-1 1 0 0 0,1-1 0 0 0,0 0 0 0 0,0 0 0 0 0,0 0 0 0 0,0 0 0 0 0,0 0 0 0 0,0 0 0 0 0,0 0 0 0 0,0 0 0 0 0,0 0 0 0 0,0-1 0 0 0,0 1 0 0 0,0 0 0 0 0,1-1 0 0 0,5-1 0 0 0,0 0 0 0 0,0 0 0 0 0,0 0 0 0 0,-1-1 0 0 0,1 0 0 0 0,-1-1 0 0 0,0 1 0 0 0,0-1 0 0 0,8-7 0 0 0,2-3 0 0 0,28-30 0 0 0,-30 27 0 0 0,0-1 0 0 0,-1 0 0 0 0,-1-1 0 0 0,0 0 0 0 0,-1-1 0 0 0,-2 0 0 0 0,0-1 0 0 0,-1 0 0 0 0,6-24 0 0 0,8-24 0 0 0,-33 111 0 0 0,-9 68 0 0 0,16-20 0 0 0,0 4 0 0 0,0-69 0 0 0,4-13 0 0 0,0-11 0 0 0,0-1 0 0 0,0 1 0 0 0,0-1 0 0 0,1 1 0 0 0,-1-1 0 0 0,0 0 0 0 0,0 1 0 0 0,0-1 0 0 0,1 1 0 0 0,-1-1 0 0 0,0 1 0 0 0,1-1 0 0 0,-1 0 0 0 0,0 1 0 0 0,1-1 0 0 0,-1 0 0 0 0,1 1 0 0 0,1-1 0 0 0,-1 1 0 0 0,0-1 0 0 0,0 0 0 0 0,0 0 0 0 0,1 0 0 0 0,-1 0 0 0 0,0 0 0 0 0,0 0 0 0 0,1-1 0 0 0,-1 1 0 0 0,0 0 0 0 0,0-1 0 0 0,0 1 0 0 0,0-1 0 0 0,0 1 0 0 0,0-1 0 0 0,0 1 0 0 0,1-1 0 0 0,-1 0 0 0 0,1-1 0 0 0,20-18 0 0 0,-9 5 0 0 0,4-4 0 0 0,0 1 0 0 0,0 0 0 0 0,2 1 0 0 0,34-24 0 0 0,-43 36 0 0 0,0 4 0 0 0,-1 1 0 0 0,-1 4 0 0 0,-4 4 0 0 0,-5 1 0 0 0,-1-4 0 0 0,0-1 0 0 0,0 0 0 0 0,0 0 0 0 0,-1 0 0 0 0,0-1 0 0 0,1 1 0 0 0,-1-1 0 0 0,-1 1 0 0 0,1-1 0 0 0,0 0 0 0 0,-1 0 0 0 0,1 0 0 0 0,-1-1 0 0 0,0 1 0 0 0,-8 2 0 0 0,8-1 0 0 0,10 0 0 0 0,-4-3 0 0 0,0 0 0 0 0,0 1 0 0 0,0-1 0 0 0,0 1 0 0 0,0 0 0 0 0,0 0 0 0 0,-1 0 0 0 0,1 0 0 0 0,0 0 0 0 0,-1 0 0 0 0,0 0 0 0 0,2 3 0 0 0,0 0 0 0 0,0 0 0 0 0,0 0 0 0 0,0 0 0 0 0,1-1 0 0 0,-1 0 0 0 0,7 6 0 0 0,-7-7 0 0 0,-2-2 0 0 0,0 0 0 0 0,0 0 0 0 0,0 0 0 0 0,0-1 0 0 0,1 1 0 0 0,-1 0 0 0 0,0-1 0 0 0,0 1 0 0 0,1 0 0 0 0,-1-1 0 0 0,0 1 0 0 0,1-1 0 0 0,-1 0 0 0 0,1 0 0 0 0,2 1 0 0 0,-1 0 0 0 0,14-1 0 0 0,-11 0 0 0 0,0-2 0 0 0,0 1 0 0 0,0 0 0 0 0,0-1 0 0 0,0 0 0 0 0,0-1 0 0 0,-1 0 0 0 0,1 1 0 0 0,-1-2 0 0 0,0 1 0 0 0,7-5 0 0 0,18-35 0 0 0,-16 22 0 0 0,-14 21 0 0 0,0 0 0 0 0,0 0 0 0 0,0 0 0 0 0,0 0 0 0 0,0 0 0 0 0,0 0 0 0 0,0 0 0 0 0,0 0 0 0 0,0 1 0 0 0,0-1 0 0 0,0 0 0 0 0,0 0 0 0 0,1 0 0 0 0,-1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0,0-1 0 0 0,0 1 0 0 0,0 0 0 0 0,0 0 0 0 0,-1 9 0 0 0,-4 9 0 0 0,-17 50 0 0 0,12-41 0 0 0,2 0 0 0 0,-9 48 0 0 0,5-19 0 0 0,-21 125-1896 0 0,33-178 1384 0 0,0-3 0 0 0,0 0 0 0 0,0 1 69 0 0,0 4 154 0 0,0-4-452 0 0,0-1-230 0 0,0 0-42 0 0,1-2-10 0 0,3-4 511 0 0,-1 0 0 0 0,0 0 0 0 0,0-1 0 0 0,-1 0 0 0 0,2-7 0 0 0,1-6-512 0 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37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11975 0 0,'-8'4'576'0'0,"-8"4"220"0"0,16-8-758 0 0,0 0 1 0 0,-1 0-1 0 0,1 0 0 0 0,0 0 0 0 0,0 0 0 0 0,0 0 0 0 0,0 0 0 0 0,-1 0 0 0 0,1 1 1 0 0,0-1-1 0 0,0 0 0 0 0,0 0 0 0 0,0 0 0 0 0,0 0 0 0 0,-1 0 0 0 0,1 0 0 0 0,0 0 1 0 0,0 1-1 0 0,0-1 0 0 0,0 0 0 0 0,0 0 0 0 0,0 0 0 0 0,0 0 0 0 0,0 1 0 0 0,-1-1 0 0 0,1 0 1 0 0,0 0-1 0 0,0 0 0 0 0,0 0 0 0 0,0 1 0 0 0,0-1 0 0 0,0 0 0 0 0,0 0 0 0 0,0 0 1 0 0,0 0-1 0 0,0 1 0 0 0,0-1 0 0 0,0 0 0 0 0,0 0 0 0 0,0 0 0 0 0,0 1 0 0 0,1-1 1 0 0,-1 0-1 0 0,0 0 0 0 0,0 0 0 0 0,0 0 0 0 0,0 1 0 0 0,11 2 328 0 0,14-2-1411 0 0,-24-1 941 0 0,0 0 1 0 0,0 0-1 0 0,0 0 0 0 0,0 0 0 0 0,0 0 1 0 0,0 0-1 0 0,0 0 0 0 0,0 0 1 0 0,0 0-1 0 0,0 1 0 0 0,0-1 0 0 0,0 0 1 0 0,-1 1-1 0 0,1-1 0 0 0,2 2 1 0 0,-1-1-202 0 0,1 0-718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5:28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3 810 5983 0 0,'0'0'464'0'0,"0"0"-9"0"0,-1-2 1098 0 0,1-4 33 0 0,-1 0-1 0 0,1 1 0 0 0,0-1 1 0 0,2-9-1 0 0,7-23 2599 0 0,24-39-1397 0 0,-18 44-1472 0 0,-6 18-328 0 0,-8 15 150 0 0,-5 9-802 0 0,-23 67-220 0 0,13-35-86 0 0,8-24-45 0 0,1 0-1 0 0,0 0 1 0 0,-2 18 0 0 0,6-25 6 0 0,0 1-1 0 0,1-1 1 0 0,1 1 0 0 0,-1-1 0 0 0,1 1 0 0 0,1-1 0 0 0,4 16-1 0 0,-6-26 9 0 0,1 1-1 0 0,-1-1 1 0 0,1 1-1 0 0,0-1 1 0 0,-1 1-1 0 0,1-1 0 0 0,-1 0 1 0 0,1 1-1 0 0,0-1 1 0 0,-1 0-1 0 0,1 1 0 0 0,0-1 1 0 0,-1 0-1 0 0,1 0 1 0 0,0 0-1 0 0,-1 0 1 0 0,1 1-1 0 0,0-1 0 0 0,1 0 1 0 0,-1 0 0 0 0,1 0 2 0 0,1 1 0 0 0,0-1 0 0 0,-1 0 0 0 0,1 0 0 0 0,0 0 0 0 0,-1 0 0 0 0,1 0 0 0 0,0-1 0 0 0,-1 1 0 0 0,1-1 0 0 0,0 0 0 0 0,-1 1 0 0 0,1-1 0 0 0,3-3 0 0 0,2 0 0 0 0,0-1 0 0 0,-1 0 0 0 0,7-7 0 0 0,6-4 0 0 0,-1 3 13 0 0,0-1 0 0 0,-1-1 1 0 0,-1-1-1 0 0,-1-1 0 0 0,0 0 0 0 0,18-26 0 0 0,-25 30 76 0 0,20-20 0 0 0,-21 25 40 0 0,0 0 0 0 0,-1 0 0 0 0,0-1 0 0 0,8-14 0 0 0,-14 21 3 0 0,-1 2-11 0 0,0 0-1 0 0,0 0-5 0 0,0 0-23 0 0,0 0-11 0 0,0 0-1 0 0,-1 2-13 0 0,-7 14-45 0 0,-16 23 0 0 0,16-27-14 0 0,0 0 1 0 0,1 0-1 0 0,0 1 0 0 0,-6 16 0 0 0,12-25-8 0 0,0 11 0 0 0,1-8 0 0 0,0-7-1 0 0,0 1-1 0 0,0-1 1 0 0,0 1-1 0 0,0-1 1 0 0,0 1 0 0 0,0-1-1 0 0,0 1 1 0 0,0-1-1 0 0,0 1 1 0 0,0 0 0 0 0,1-1-1 0 0,-1 1 1 0 0,0-1-1 0 0,0 1 1 0 0,0-1 0 0 0,1 1-1 0 0,-1-1 1 0 0,0 0-1 0 0,1 1 1 0 0,-1-1 0 0 0,0 1-1 0 0,1-1 1 0 0,-1 0-1 0 0,1 1 1 0 0,-1-1 0 0 0,0 0-1 0 0,1 1 1 0 0,-1-1-1 0 0,1 0 1 0 0,0 1 0 0 0,1-1-8 0 0,-1 0 1 0 0,0 0 0 0 0,1 0 0 0 0,-1 0 0 0 0,1 0 0 0 0,-1 0 0 0 0,0-1 0 0 0,1 1-1 0 0,-1 0 1 0 0,1-1 0 0 0,1 0 0 0 0,5-3-32 0 0,-1 0 1 0 0,1 0-1 0 0,7-6 0 0 0,7-5 26 0 0,-13 10-5 0 0,-2-1 0 0 0,14-10-1 0 0,32-33 7 0 0,26-26 25 0 0,-66 62 52 0 0,1 1 0 0 0,26-19 0 0 0,-38 30-11 0 0,-2 1 12 0 0,-1 15-45 0 0,-1 1 0 0 0,0-1 0 0 0,-2 0 0 0 0,1 0-1 0 0,-8 17 1 0 0,-5 25 12 0 0,14-30-145 0 0,2-26 100 0 0,0-1 1 0 0,0 1 0 0 0,1 0 0 0 0,-1 0-1 0 0,1 0 1 0 0,-1 0 0 0 0,1-1-1 0 0,-1 1 1 0 0,1 0 0 0 0,-1 0 0 0 0,1-1-1 0 0,0 1 1 0 0,-1-1 0 0 0,1 1-1 0 0,0 0 1 0 0,-1-1 0 0 0,1 1 0 0 0,0-1-1 0 0,0 1 1 0 0,0-1 0 0 0,0 0-1 0 0,-1 1 1 0 0,1-1 0 0 0,2 0-1 0 0,20 5-223 0 0,-20-5 219 0 0,1 0 0 0 0,-1-1 0 0 0,1 1-1 0 0,-1-1 1 0 0,1 0 0 0 0,-1 0 0 0 0,1 0 0 0 0,-1 0 0 0 0,0-1 0 0 0,1 0 0 0 0,-1 1 0 0 0,4-4 0 0 0,5-4-95 0 0,19-17 0 0 0,-14 11 79 0 0,2-3 33 0 0,-2 0 0 0 0,29-38 0 0 0,-17 20 0 0 0,-19 23 78 0 0,-1 0 1 0 0,0 0-1 0 0,-1-1 1 0 0,-1 0-1 0 0,0 0 0 0 0,6-18 1 0 0,-5 6 140 0 0,-1 0 0 0 0,6-47-1 0 0,9-42 573 0 0,-14 75-468 0 0,1 14-10 0 0,-8 24-174 0 0,-1 2-55 0 0,0 0-14 0 0,-1 3 5 0 0,-9 21-27 0 0,-55 146 73 0 0,47-117-169 0 0,-14 71-1 0 0,31-117 38 0 0,-5 24-139 0 0,-3 40 0 0 0,6-45-28 0 0,3-24 83 0 0,0-2-1 0 0,0 0 0 0 0,0 0 0 0 0,0 0 0 0 0,0 0 0 0 0,0 0 0 0 0,0 0 3 0 0,9-11-3 0 0,-3 4 99 0 0,-1 0 1 0 0,0 0-1 0 0,0 0 0 0 0,-1-1 1 0 0,0 0-1 0 0,0 0 1 0 0,-1 0-1 0 0,0 0 0 0 0,-1 0 1 0 0,1-1-1 0 0,-2 1 1 0 0,1-1-1 0 0,-1 1 0 0 0,0-1 1 0 0,-1 0-1 0 0,0 1 1 0 0,-2-18-1 0 0,-9 37 61 0 0,4-2-64 0 0,1 1 0 0 0,0-1 0 0 0,1 2 0 0 0,0-1 0 0 0,0 0 0 0 0,1 1 0 0 0,1 0 0 0 0,0 0 0 0 0,-3 19 0 0 0,6-27-4 0 0,-1-1 0 0 0,1 1-1 0 0,0-1 1 0 0,0 1 0 0 0,0-1 0 0 0,1 1-1 0 0,-1-1 1 0 0,1 1 0 0 0,-1-1-1 0 0,1 1 1 0 0,0-1 0 0 0,1 5 0 0 0,-1-6-4 0 0,0 0 0 0 0,0 1 0 0 0,0-1-1 0 0,0 0 1 0 0,0 0 0 0 0,0 0 0 0 0,1 0 0 0 0,-1 0 0 0 0,0 0 0 0 0,1 0 0 0 0,-1 0 0 0 0,0 0 0 0 0,1-1 0 0 0,2 2 0 0 0,0-1-20 0 0,1 0 0 0 0,-1-1 0 0 0,0 1 0 0 0,1-1 0 0 0,-1 0 0 0 0,0 0 0 0 0,1-1 0 0 0,-1 1 0 0 0,8-3 0 0 0,3-1 11 0 0,-1-1 1 0 0,0 0-1 0 0,0-1 1 0 0,14-8-1 0 0,51-36-73 0 0,-48 30 79 0 0,-9 5 75 0 0,22-17 0 0 0,-38 27-42 0 0,-1 0-1 0 0,1-1 0 0 0,-1 1 0 0 0,0-1 0 0 0,-1 0 0 0 0,0 0 0 0 0,0 0 1 0 0,5-10-1 0 0,-8 14 100 0 0,-2 0-2 0 0,1 2-105 0 0,0-1 1 0 0,-1 1-1 0 0,1-1 1 0 0,0 1-1 0 0,0 0 1 0 0,-1-1-1 0 0,1 1 1 0 0,-1 0-1 0 0,1-1 1 0 0,0 1-1 0 0,-1 0 1 0 0,1-1-1 0 0,-1 1 1 0 0,1 0 0 0 0,0 0-1 0 0,-1-1 1 0 0,1 1-1 0 0,-1 0 1 0 0,1 0-1 0 0,-1 0 1 0 0,1 0-1 0 0,-1-1 1 0 0,1 1-1 0 0,-1 0 1 0 0,1 0-1 0 0,-2 0 1 0 0,-14 6 67 0 0,10-3-77 0 0,1 1 1 0 0,1-1 0 0 0,-1 1 0 0 0,-6 6-1 0 0,-25 25 7 0 0,24-25-13 0 0,1 1 1 0 0,0 0 0 0 0,1 1 0 0 0,-15 21 0 0 0,15-18 0 0 0,6-9 0 0 0,0 0 0 0 0,1 0 0 0 0,-5 11 0 0 0,6-4-11 0 0,1-11 5 0 0,1-1 0 0 0,0 1 0 0 0,0-1 0 0 0,0 1 0 0 0,1-1 0 0 0,-1 1-1 0 0,0-1 1 0 0,1 1 0 0 0,-1-1 0 0 0,1 1 0 0 0,-1-1 0 0 0,1 0 0 0 0,-1 1 0 0 0,1-1-1 0 0,0 0 1 0 0,0 0 0 0 0,0 1 0 0 0,0-1 0 0 0,1 2 0 0 0,0-3-2 0 0,-1 1 1 0 0,0 0 0 0 0,1-1-1 0 0,-1 1 1 0 0,1-1-1 0 0,-1 1 1 0 0,1-1 0 0 0,-1 1-1 0 0,1-1 1 0 0,-1 0-1 0 0,1 0 1 0 0,-1 0-1 0 0,1 0 1 0 0,-1 0 0 0 0,3-1-1 0 0,4 0-19 0 0,0-2-1 0 0,0 1 1 0 0,0-1 0 0 0,-1 0-1 0 0,13-7 1 0 0,5-3 3 0 0,-1 0-4 0 0,34-23 0 0 0,-52 32 28 0 0,10-7 0 0 0,-1 0 0 0 0,-1 0 0 0 0,0-1 0 0 0,0-1 0 0 0,-2-1 0 0 0,20-24 0 0 0,-26 27 13 0 0,1 1 0 0 0,-2-1-1 0 0,0 0 1 0 0,6-16 0 0 0,-2 8 8 0 0,-8 16-1 0 0,1 1 0 0 0,-1-1 1 0 0,0 0-1 0 0,1 0 0 0 0,-1 0 1 0 0,0 0-1 0 0,-1 0 0 0 0,1 0 1 0 0,0-5-1 0 0,-17 26 60 0 0,9-8-80 0 0,4-6 0 0 0,0-1 0 0 0,0 1 0 0 0,1 0 0 0 0,-1 0 0 0 0,1 1 0 0 0,0-1 0 0 0,1 0 0 0 0,-1 1 0 0 0,1 0 0 0 0,-2 8 0 0 0,0 1-5 0 0,2-7 14 0 0,5 12-88 0 0,-2-15 37 0 0,1-2 41 0 0,0-1 0 0 0,0 0 0 0 0,0 1 0 0 0,0-1 0 0 0,0 0 0 0 0,0-1 0 0 0,0 1 0 0 0,1 0 0 0 0,-1-1 0 0 0,5 0 0 0 0,1 1-10 0 0,-4 0-31 0 0,4 1 31 0 0,-8-2 11 0 0,-1 1 0 0 0,1 0 0 0 0,-1 0 0 0 0,1 0 0 0 0,-1 0 0 0 0,1 0 0 0 0,-1 0 0 0 0,0 0 0 0 0,1 0 0 0 0,-1 0 0 0 0,0-1 0 0 0,0 1 0 0 0,1 0 0 0 0,-1 0 0 0 0,0 1 0 0 0,0-1 0 0 0,0 0 0 0 0,0 0 0 0 0,-1 0 0 0 0,1 0 0 0 0,0 0 0 0 0,0-1 0 0 0,-1 1 0 0 0,1 0 0 0 0,-1 2 0 0 0,-13 27 0 0 0,9-20 0 0 0,-5 11-1 0 0,-18 25-1 0 0,-2 5-59 0 0,13-23 61 0 0,12-16-15 0 0,4-2-57 0 0,1-8-16 0 0,5-2 72 0 0,-1 0-1 0 0,1-1 1 0 0,-1 0-1 0 0,0 0 1 0 0,1 0-1 0 0,-1 0 1 0 0,0-1-1 0 0,0 1 1 0 0,1-1-1 0 0,5-5 1 0 0,3-1-107 0 0,21-20 1 0 0,0 0 35 0 0,-13 12 87 0 0,-2 0 0 0 0,21-23 0 0 0,-29 27 0 0 0,-7 8 44 0 0,0-1-1 0 0,-1 1 1 0 0,1-1 0 0 0,-1 0-1 0 0,-1 0 1 0 0,1 0 0 0 0,-1-1-1 0 0,0 1 1 0 0,2-7 0 0 0,-1 2 58 0 0,-1 0 1 0 0,0 1-1 0 0,-1-1 1 0 0,0-14-1 0 0,-1 22 26 0 0,0 2-21 0 0,0 0-3 0 0,0 0-7 0 0,0 3-37 0 0,-3 11-56 0 0,0 0-1 0 0,0 0 0 0 0,-11 25 1 0 0,7-23-5 0 0,2 1 0 0 0,-8 31 0 0 0,11-36-5 0 0,1-4-16 0 0,-1 1 0 0 0,1 0 0 0 0,1 0 0 0 0,0-1 0 0 0,1 12 0 0 0,-1-18 17 0 0,0 0 1 0 0,1 0-1 0 0,-1 0 1 0 0,1 0-1 0 0,0 0 1 0 0,-1 0-1 0 0,1 0 1 0 0,0 0 0 0 0,0-1-1 0 0,0 1 1 0 0,0 0-1 0 0,1-1 1 0 0,-1 1-1 0 0,0-1 1 0 0,1 1-1 0 0,-1-1 1 0 0,1 1-1 0 0,-1-1 1 0 0,1 0 0 0 0,0 0-1 0 0,-1 0 1 0 0,1 0-1 0 0,0 0 1 0 0,0 0-1 0 0,0-1 1 0 0,0 1-1 0 0,0-1 1 0 0,0 1-1 0 0,2-1 1 0 0,1 1-12 0 0,0-1 0 0 0,0 0 0 0 0,0 0 0 0 0,0 0 0 0 0,0-1 0 0 0,0 0 0 0 0,0 0 0 0 0,0 0 0 0 0,0-1 0 0 0,0 1 0 0 0,-1-1 0 0 0,1 0 0 0 0,-1-1-1 0 0,1 1 1 0 0,6-6 0 0 0,6-5 4 0 0,-1 0 0 0 0,21-23-1 0 0,-28 27 19 0 0,2-3 44 0 0,-1 0 0 0 0,-1 0 0 0 0,0-1 1 0 0,-1 0-1 0 0,0-1 0 0 0,-1 1 0 0 0,0-2 0 0 0,-1 1 0 0 0,-1-1 0 0 0,0 1 1 0 0,-1-1-1 0 0,-1-1 0 0 0,-1 1 0 0 0,2-18 0 0 0,-3 23 67 0 0,0 7-53 0 0,-13 45-64 0 0,10-35-16 0 0,-1 4-9 0 0,8 16 13 0 0,0-12 1 0 0,4-3-31 0 0,3-1 31 0 0,-6-8 9 0 0,0 1 0 0 0,1-2 0 0 0,-1 1 1 0 0,1-1-1 0 0,0 0 0 0 0,0 0 0 0 0,-1-1 0 0 0,1 0 0 0 0,0 0 0 0 0,0-1 0 0 0,0 0 0 0 0,0 0 1 0 0,0 0-1 0 0,0-1 0 0 0,0 0 0 0 0,7-2 0 0 0,12-4-9 0 0,-1-1 1 0 0,45-19-1 0 0,-59 22 11 0 0,-3 0 12 0 0,-46 21 123 0 0,19-6-128 0 0,1 1 1 0 0,1 0 0 0 0,-1 2-1 0 0,2 0 1 0 0,0 0-1 0 0,-24 28 1 0 0,30-29-8 0 0,1 0 0 0 0,-7 15 0 0 0,2-4 0 0 0,11-19-11 0 0,2 0 0 0 0,-1 0 0 0 0,0 0 0 0 0,1 0 0 0 0,-1 0 0 0 0,1 0 0 0 0,1 0 0 0 0,-2 5 0 0 0,2-8 2 0 0,0 0 0 0 0,0-1-1 0 0,1 1 1 0 0,-1 0-1 0 0,0-1 1 0 0,0 1-1 0 0,0 0 1 0 0,1-1 0 0 0,-1 1-1 0 0,0 0 1 0 0,0-1-1 0 0,1 1 1 0 0,-1-1 0 0 0,1 1-1 0 0,-1 0 1 0 0,1-1-1 0 0,-1 1 1 0 0,1-1-1 0 0,-1 1 1 0 0,1-1 0 0 0,-1 0-1 0 0,1 1 1 0 0,-1-1-1 0 0,1 1 1 0 0,0-1 0 0 0,-1 0-1 0 0,2 1 1 0 0,16 4-186 0 0,-13-6 173 0 0,0 1 0 0 0,0-1 0 0 0,0 1 0 0 0,-1-2 0 0 0,1 1 0 0 0,0 0 1 0 0,-1-1-1 0 0,1 0 0 0 0,-1 0 0 0 0,1 0 0 0 0,4-3 0 0 0,8-7 1 0 0,20-16 0 0 0,-29 22 27 0 0,-7 5-6 0 0,77-66-5 0 0,-69 58 14 0 0,-1 0 0 0 0,0 0 1 0 0,0-1-1 0 0,-1 0 0 0 0,-1 0 1 0 0,8-16-1 0 0,-11 20 43 0 0,-2 1 1 0 0,1-1-1 0 0,0 0 0 0 0,-1 1 0 0 0,0-1 1 0 0,-1 0-1 0 0,1 0 0 0 0,-1 0 1 0 0,-1 0-1 0 0,1 0 0 0 0,-1 1 0 0 0,1-1 1 0 0,-4-10-1 0 0,4 16-45 0 0,-1-1 0 0 0,1 1 0 0 0,0 0 0 0 0,0 0 0 0 0,0-1 0 0 0,-1 1 0 0 0,1 0 0 0 0,0 0 0 0 0,0-1 0 0 0,-1 1 0 0 0,1 0 0 0 0,0 0 0 0 0,-1 0 0 0 0,1-1 0 0 0,0 1 0 0 0,-1 0 0 0 0,1 0 1 0 0,0 0-1 0 0,-1 0 0 0 0,1 0 0 0 0,0 0 0 0 0,-1 0 0 0 0,1 0 0 0 0,0 0 0 0 0,-1 0 0 0 0,1 0 0 0 0,0 0 0 0 0,-1 0 0 0 0,1 0 0 0 0,-1 0 0 0 0,-9 3 70 0 0,7-1-75 0 0,0 0-1 0 0,0 0 1 0 0,0 1 0 0 0,0-1 0 0 0,1 1 0 0 0,-1-1 0 0 0,1 1 0 0 0,-1 0 0 0 0,-2 6 0 0 0,-18 32-5 0 0,16-26 4 0 0,1-5-2 0 0,2-1-1 0 0,0 1 1 0 0,0 0-1 0 0,0 0 1 0 0,1 0-1 0 0,1 1 1 0 0,0-1-1 0 0,-1 16 1 0 0,3-24-7 0 0,0 0 1 0 0,0 0 0 0 0,0 0-1 0 0,0 0 1 0 0,0 0 0 0 0,1-1-1 0 0,-1 1 1 0 0,1 0 0 0 0,-1 0-1 0 0,1 0 1 0 0,0 0 0 0 0,0-1 0 0 0,-1 1-1 0 0,1 0 1 0 0,1-1 0 0 0,-1 1-1 0 0,0-1 1 0 0,0 1 0 0 0,1-1-1 0 0,-1 1 1 0 0,0-1 0 0 0,1 0-1 0 0,-1 0 1 0 0,1 0 0 0 0,0 0-1 0 0,-1 0 1 0 0,1 0 0 0 0,0 0-1 0 0,0 0 1 0 0,0-1 0 0 0,-1 1-1 0 0,1-1 1 0 0,0 1 0 0 0,0-1-1 0 0,0 0 1 0 0,4 0 0 0 0,1 0-9 0 0,1 0 0 0 0,0 0 0 0 0,-1-1 0 0 0,1 0 0 0 0,-1-1 0 0 0,0 0 0 0 0,14-5 0 0 0,9-7 6 0 0,-1-1 0 0 0,0-1 0 0 0,-1-1 0 0 0,-1-2 0 0 0,32-28 0 0 0,-50 38 35 0 0,-1 1 0 0 0,0-1 0 0 0,0-1 0 0 0,-1 0 0 0 0,0 0 0 0 0,0 0 0 0 0,-1-1 0 0 0,-1 0 0 0 0,0 0 0 0 0,0 0 0 0 0,-1 0 0 0 0,-1-1 0 0 0,0 0 0 0 0,0 0 0 0 0,-1 0 0 0 0,0-23 0 0 0,1 7 254 0 0,-2 26-127 0 0,-1 0-25 0 0,-27 51-102 0 0,20-35-31 0 0,0 2 1 0 0,1-1-1 0 0,0 1 1 0 0,2-1-1 0 0,0 1 1 0 0,0 1-1 0 0,2-1 1 0 0,0 0-1 0 0,1 1 0 0 0,0-1 1 0 0,4 33-1 0 0,-2-45-12 0 0,0 1 1 0 0,0-1-1 0 0,0 1 0 0 0,1-1 0 0 0,-1 1 0 0 0,1-1 0 0 0,0 0 0 0 0,0 0 0 0 0,1 0 0 0 0,-1 0 0 0 0,1 0 0 0 0,0 0 1 0 0,0-1-1 0 0,0 1 0 0 0,1-1 0 0 0,-1 0 0 0 0,1 0 0 0 0,0 0 0 0 0,-1-1 0 0 0,1 1 0 0 0,0-1 0 0 0,1 0 0 0 0,-1 0 1 0 0,0 0-1 0 0,1-1 0 0 0,-1 1 0 0 0,1-1 0 0 0,-1 0 0 0 0,1 0 0 0 0,0-1 0 0 0,-1 0 0 0 0,1 1 0 0 0,0-1 0 0 0,-1-1 1 0 0,1 1-1 0 0,7-2 0 0 0,2-2-9 0 0,-1 0-1 0 0,1-1 1 0 0,-1 0 0 0 0,0-1 0 0 0,-1 0 0 0 0,1-1 0 0 0,17-13 0 0 0,-5 1 19 0 0,0-1 1 0 0,27-30 0 0 0,-41 37 10 0 0,0 1-1 0 0,-1-1 1 0 0,0-1-1 0 0,-1 0 1 0 0,-1 0-1 0 0,13-30 1 0 0,-14 23 57 0 0,0 0 0 0 0,-1-1 0 0 0,-1 0 1 0 0,3-34-1 0 0,-5 29 39 0 0,-2-1 1 0 0,0 1 0 0 0,-2 0-1 0 0,-1-1 1 0 0,-1 1-1 0 0,-13-52 1 0 0,15 77-83 0 0,1 0-1 0 0,-1 0 1 0 0,0-1-1 0 0,0 1 1 0 0,0 0-1 0 0,0 0 1 0 0,0 0-1 0 0,-1 0 1 0 0,1 0-1 0 0,0 0 1 0 0,-1 0-1 0 0,0 1 1 0 0,1-1-1 0 0,-4-2 1 0 0,3 3-13 0 0,1 1-1 0 0,0-1 1 0 0,0 1 0 0 0,0 0 0 0 0,-1 0 0 0 0,1 0 0 0 0,0-1 0 0 0,0 1 0 0 0,-1 0 0 0 0,1 0 0 0 0,0 1 0 0 0,0-1 0 0 0,0 0 0 0 0,-1 0 0 0 0,1 1-1 0 0,0-1 1 0 0,0 0 0 0 0,0 1 0 0 0,0-1 0 0 0,0 1 0 0 0,-1 0 0 0 0,1-1 0 0 0,0 1 0 0 0,0 0 0 0 0,1 0 0 0 0,-1-1 0 0 0,0 1 0 0 0,0 0-1 0 0,-1 2 1 0 0,-8 8-1 0 0,0 1 0 0 0,1-1-1 0 0,0 2 1 0 0,1-1-1 0 0,-7 18 1 0 0,4-8-23 0 0,2 1 1 0 0,-10 34 0 0 0,11-27-35 0 0,1 0 0 0 0,-3 56 0 0 0,9-69-29 0 0,0-1 1 0 0,2 1-1 0 0,0-1 1 0 0,1 0-1 0 0,1 1 0 0 0,9 31 1 0 0,-11-44-3 0 0,1-1 1 0 0,-1 1-1 0 0,1 0 1 0 0,0 0-1 0 0,0-1 0 0 0,1 0 1 0 0,-1 1-1 0 0,1-1 1 0 0,0 0-1 0 0,-1 0 1 0 0,1 0-1 0 0,1 0 1 0 0,-1-1-1 0 0,0 1 1 0 0,7 2-1 0 0,-7-3-193 0 0,0-1 1 0 0,0 0-1 0 0,1 0 0 0 0,-1 0 0 0 0,0 0 1 0 0,1-1-1 0 0,-1 1 0 0 0,1-1 1 0 0,-1 0-1 0 0,1 0 0 0 0,-1 0 0 0 0,1 0 1 0 0,-1-1-1 0 0,1 0 0 0 0,-1 1 1 0 0,0-1-1 0 0,1 0 0 0 0,5-3 0 0 0,12-8-2571 0 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37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1203 469 13823 0 0,'0'0'315'0'0,"0"0"45"0"0,0 0 21 0 0,0 0-49 0 0,2-8 651 0 0,0 4-390 0 0,-1 0 1 0 0,1 0 0 0 0,0 0-1 0 0,1 0 1 0 0,-1 0-1 0 0,1 1 1 0 0,0-1-1 0 0,0 1 1 0 0,0 0 0 0 0,5-4-1 0 0,2-2-180 0 0,1 1 0 0 0,12-7 0 0 0,-17 10 506 0 0,-5 2-249 0 0,-17 16-650 0 0,10-9-21 0 0,1 0 0 0 0,-1 0 0 0 0,-4 6 0 0 0,5-5 1 0 0,0 1 0 0 0,1 0 0 0 0,0 1 0 0 0,1-1 0 0 0,-1 1 0 0 0,1 0 0 0 0,0 0 0 0 0,-2 8 0 0 0,4-12 0 0 0,1-1 0 0 0,0 1 0 0 0,-1 0 0 0 0,1-1 0 0 0,0 1 0 0 0,0 0 0 0 0,0 0 0 0 0,1-1 0 0 0,-1 1 0 0 0,1 0 0 0 0,-1-1 0 0 0,1 1 0 0 0,0-1 0 0 0,0 1 0 0 0,0-1 0 0 0,0 1 0 0 0,0-1 0 0 0,1 1 0 0 0,-1-1 0 0 0,1 0 0 0 0,0 0 0 0 0,0 0 0 0 0,-1 0 0 0 0,1 0 0 0 0,0 0 0 0 0,1-1 0 0 0,-1 1 0 0 0,0 0 0 0 0,3 0 0 0 0,1 1 0 0 0,0 0 0 0 0,-1-1 0 0 0,1 1 0 0 0,1-1 0 0 0,-1-1 0 0 0,0 1 0 0 0,0-1 0 0 0,1-1 0 0 0,-1 1 0 0 0,7-1 0 0 0,-6-1-329 0 0,-1 1 0 0 0,1-2 1 0 0,-1 1-1 0 0,12-5 0 0 0,-8 2-1469 0 0,-1 0 0 0 0,13-8 0 0 0,-6 1-6164 0 0</inkml:trace>
  <inkml:trace contextRef="#ctx0" brushRef="#br0" timeOffset="1">6 72 13823 0 0,'0'0'315'0'0,"-5"-14"2710"0"0,5 10-2114 0 0,0 2-494 0 0,0 0 1 0 0,0 0-1 0 0,0 0 1 0 0,0 0 0 0 0,0 0-1 0 0,0 0 1 0 0,1 0-1 0 0,-1 0 1 0 0,1 0-1 0 0,0 0 1 0 0,-1 1-1 0 0,2-4 1 0 0,2 0-465 0 0,-3 4-43 0 0,-1 0-1 0 0,1 0 0 0 0,0 0 1 0 0,0 0-1 0 0,1 0 0 0 0,-1 0 1 0 0,0 0-1 0 0,0 0 0 0 0,0 1 1 0 0,3-2-1 0 0,1-1-232 0 0,4-3-189 0 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40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131 439 11975 0 0,'7'-6'254'0'0,"-1"-1"0"0"0,0 1 0 0 0,0-1 0 0 0,8-11-1 0 0,-1 0-210 0 0,-2 5 534 0 0,-2-1 1 0 0,0-1-1 0 0,0 0 0 0 0,-1 0 0 0 0,-1 0 0 0 0,-1-1 0 0 0,0 0 0 0 0,-1-1 1 0 0,-1 1-1 0 0,0-1 0 0 0,-1 0 0 0 0,-1 0 0 0 0,0-19 0 0 0,0 15 98 0 0,-2 17-528 0 0,1-1 1 0 0,-1 0 0 0 0,0 1 0 0 0,0-1-1 0 0,0 0 1 0 0,0 1 0 0 0,-1-1 0 0 0,0 1-1 0 0,-2-9 1 0 0,-1 7-148 0 0,-1 2 0 0 0,-2 3 0 0 0,-1 4 0 0 0,5-1 0 0 0,1 0 0 0 0,0 0 0 0 0,0 0 0 0 0,0 0 0 0 0,0 1 0 0 0,0-1 0 0 0,0 0 0 0 0,1 1 0 0 0,-1 0 0 0 0,1-1 0 0 0,-1 1 0 0 0,1 0 0 0 0,0 0 0 0 0,0-1 0 0 0,0 5 0 0 0,-3 8 0 0 0,-2 27 0 0 0,3-24 0 0 0,-20 175 0 0 0,-16 85 0 0 0,-6-19 0 0 0,44-250 0 0 0,-4 19 0 0 0,-1 0 0 0 0,-13 40 0 0 0,15-63 0 0 0,3-10 0 0 0,0-8 0 0 0,3-5 0 0 0,1 0 0 0 0,9-29 0 0 0,-1-1 0 0 0,-4 18 49 0 0,19-121 1067 0 0,-23 125-895 0 0,-1-1-1 0 0,-1 1 1 0 0,-5-47 0 0 0,4 69-221 0 0,-1 0 0 0 0,0 0 0 0 0,1 0 0 0 0,-1 0 0 0 0,-1 0 0 0 0,1 0 0 0 0,-1 0 0 0 0,1 0 0 0 0,-1 1 0 0 0,-4-7 0 0 0,5 9 0 0 0,1 1 0 0 0,0-1 0 0 0,0 1 0 0 0,-1-1 0 0 0,1 1 0 0 0,0-1 0 0 0,-1 1 0 0 0,1-1 0 0 0,-1 1 0 0 0,1 0 0 0 0,0-1 0 0 0,-1 1 0 0 0,1 0 0 0 0,-1-1 0 0 0,1 1 0 0 0,-1 0 0 0 0,1 0 0 0 0,-1 0 0 0 0,0-1 0 0 0,1 1 0 0 0,-1 0 0 0 0,1 0 0 0 0,-1 0 0 0 0,1 0 0 0 0,-1 0 0 0 0,1 0 0 0 0,-1 0 0 0 0,0 0 0 0 0,0 0 0 0 0,0 0 0 0 0,-2-1 0 0 0,-1 0 0 0 0,-10 4 0 0 0,-37 15 0 0 0,41-15 0 0 0,9-3 0 0 0,1 1 0 0 0,0-1 0 0 0,-1 0 0 0 0,1 0 0 0 0,0 1 0 0 0,-1-1 0 0 0,1 0 0 0 0,0 0 0 0 0,0 1 0 0 0,-1-1 0 0 0,1 0 0 0 0,0 1 0 0 0,0-1 0 0 0,-1 1 0 0 0,1-1 0 0 0,0 0 0 0 0,0 1 0 0 0,0-1 0 0 0,0 1 0 0 0,0-1 0 0 0,-1 1 0 0 0,5 12 0 0 0,3-2 0 0 0,-3-9 0 0 0,-1 1 0 0 0,0-1 0 0 0,1 0 0 0 0,-1 0 0 0 0,1-1 0 0 0,0 1 0 0 0,-1-1 0 0 0,1 0 0 0 0,0 0 0 0 0,0 0 0 0 0,0 0 0 0 0,6-1 0 0 0,6 1 0 0 0,30-4 0 0 0,-16 1 0 0 0,-12 0 0 0 0,0-1 0 0 0,0 0 0 0 0,18-7 0 0 0,-30 9 0 0 0,14-6 0 0 0,0 0 0 0 0,-1-1 0 0 0,30-18 0 0 0,-43 22 0 0 0,-1 0 0 0 0,1 0 0 0 0,-1 0 0 0 0,-1 0 0 0 0,1-1 0 0 0,-1 0 0 0 0,1 0 0 0 0,-1 0 0 0 0,5-9 0 0 0,-6 7 72 0 0,-5 7 99 0 0,0 0 0 0 0,-1 0 0 0 0,1 0 0 0 0,0 0 0 0 0,0 1 0 0 0,0-1 0 0 0,-3 1 0 0 0,-1 1-152 0 0,1 1-1 0 0,-1-1 0 0 0,1 1 1 0 0,0 0-1 0 0,0 1 1 0 0,0-1-1 0 0,1 1 0 0 0,-1 0 1 0 0,1 0-1 0 0,0 0 1 0 0,0 1-1 0 0,0-1 1 0 0,1 1-1 0 0,0 0 0 0 0,-1 0 1 0 0,2 0-1 0 0,-1 0 1 0 0,1 1-1 0 0,-1-1 1 0 0,2 1-1 0 0,-1 0 0 0 0,0-1 1 0 0,1 1-1 0 0,0 0 1 0 0,1 0-1 0 0,-1 0 1 0 0,1 0-1 0 0,0 0 0 0 0,1-1 1 0 0,-1 1-1 0 0,1 0 1 0 0,2 8-1 0 0,-3-13-18 0 0,0-1 0 0 0,0 1 0 0 0,0-1 0 0 0,1 1 0 0 0,-1-1 0 0 0,0 1 0 0 0,0 0 0 0 0,0-1 0 0 0,0 1 0 0 0,1-1 0 0 0,-1 1 0 0 0,0-1 0 0 0,1 1 0 0 0,-1-1 0 0 0,0 0 0 0 0,1 1 0 0 0,-1-1 0 0 0,0 1 0 0 0,1-1 0 0 0,-1 0 0 0 0,1 1 0 0 0,-1-1 0 0 0,1 0 0 0 0,-1 1 0 0 0,1-1 0 0 0,-1 0 0 0 0,1 0 0 0 0,-1 1 0 0 0,1-1 0 0 0,-1 0 0 0 0,1 0 0 0 0,0 0 0 0 0,1 0 0 0 0,3 2-23 0 0,1-1-1 0 0,-1 0 1 0 0,1 0 0 0 0,-1 0-1 0 0,1-1 1 0 0,0 0-1 0 0,-1 0 1 0 0,1 0 0 0 0,-1-1-1 0 0,1 0 1 0 0,-1 0-1 0 0,1 0 1 0 0,-1-1 0 0 0,0 0-1 0 0,0 0 1 0 0,1 0 0 0 0,-1-1-1 0 0,-1 1 1 0 0,1-1-1 0 0,0 0 1 0 0,-1-1 0 0 0,1 1-1 0 0,-1-1 1 0 0,0 0-1 0 0,5-7 1 0 0,-8 10 64 0 0,0-1-1 0 0,0 0 0 0 0,0 0 1 0 0,0 0-1 0 0,0 0 1 0 0,-1 0-1 0 0,1-1 1 0 0,-1 1-1 0 0,0 0 0 0 0,0 0 1 0 0,1-2-1 0 0,2-16 83 0 0,0 9-123 0 0,0-1 0 0 0,0 0 0 0 0,-1 0 0 0 0,0-16 0 0 0,3-14 0 0 0,-5 39 0 0 0,0 0 0 0 0,0 1 0 0 0,0-1 0 0 0,-1 0 0 0 0,1 1 0 0 0,-1-1 0 0 0,1 1 0 0 0,-1-1 0 0 0,0 1 0 0 0,0-1 0 0 0,0 1 0 0 0,0-1 0 0 0,-1 1 0 0 0,1 0 0 0 0,-1 0 0 0 0,1-1 0 0 0,-4-2 0 0 0,5 5 0 0 0,-1-1 0 0 0,1 1 0 0 0,0 0 0 0 0,0 0 0 0 0,0-1 0 0 0,-1 1 0 0 0,1 0 0 0 0,0 0 0 0 0,0 0 0 0 0,-1-1 0 0 0,1 1 0 0 0,0 0 0 0 0,-1 0 0 0 0,1 0 0 0 0,0 0 0 0 0,0-1 0 0 0,-1 1 0 0 0,1 0 0 0 0,0 0 0 0 0,-1 0 0 0 0,1 0 0 0 0,0 0 0 0 0,-1 0 0 0 0,1 0 0 0 0,0 0 0 0 0,-1 0 0 0 0,1 0 0 0 0,0 0 0 0 0,-1 0 0 0 0,1 0 0 0 0,0 0 0 0 0,-1 1 0 0 0,1-1 0 0 0,0 0 0 0 0,0 0 0 0 0,-1 0 0 0 0,1 0 0 0 0,0 1 0 0 0,-1-1 0 0 0,1 0 0 0 0,0 0 0 0 0,0 0 0 0 0,0 1 0 0 0,-1-1 0 0 0,1 0 0 0 0,-8 4 0 0 0,1 3 0 0 0,7-6 0 0 0,0 1 0 0 0,-1-1 0 0 0,1 1 0 0 0,0-1 0 0 0,0 1 0 0 0,0-1 0 0 0,0 1 0 0 0,0-1 0 0 0,0 1 0 0 0,1 1 0 0 0,2 11 0 0 0,1-10 0 0 0,-2-3 0 0 0,2 2-50 0 0,-1 0 0 0 0,1 0 0 0 0,-1-1 0 0 0,1 1 0 0 0,0-1-1 0 0,0 0 1 0 0,0 0 0 0 0,0-1 0 0 0,0 1 0 0 0,1-1 0 0 0,-1 0 0 0 0,0 0 0 0 0,1 0 0 0 0,4 0-1 0 0,7 0-314 0 0,1-1 0 0 0,24-4 0 0 0,-13 2 220 0 0,20-5 145 0 0,11-1 0 0 0,-53 8 0 0 0,0 0 0 0 0,0 0 0 0 0,0 0 0 0 0,0 1 0 0 0,0 0 0 0 0,0 0 0 0 0,7 3 0 0 0,-5-1 0 0 0,-1 4 0 0 0,-6-5 0 0 0,0 0 0 0 0,0 0 0 0 0,-1 0 0 0 0,1 0 0 0 0,-1-1 0 0 0,1 1 0 0 0,-1 0 0 0 0,0 0 0 0 0,0 0 0 0 0,0 0 0 0 0,0 0 0 0 0,0 1 0 0 0,0-1 0 0 0,0-1 0 0 0,-1 1 0 0 0,1 0 0 0 0,-1 0 0 0 0,0 0 0 0 0,1 0 0 0 0,-1 0 0 0 0,0 0 0 0 0,0 0 0 0 0,0-1 0 0 0,-2 3 0 0 0,-1 2 0 0 0,0 0 0 0 0,-1-1 0 0 0,0 1 0 0 0,0-1 0 0 0,-9 7 0 0 0,14-12 0 0 0,-1 1 0 0 0,1 0 0 0 0,-1-1 0 0 0,0 1 0 0 0,0-1 0 0 0,1 1 0 0 0,-1-1 0 0 0,0 1 0 0 0,0-1 0 0 0,1 0 0 0 0,-1 1 0 0 0,0-1 0 0 0,0 0 0 0 0,0 1 0 0 0,0-1 0 0 0,0 0 0 0 0,0 0 0 0 0,1 0 0 0 0,-1 0 0 0 0,-1 0 0 0 0,1 0 0 0 0,1-1 0 0 0,0 1 0 0 0,-1 0 0 0 0,1-1 0 0 0,0 1 0 0 0,-1-1 0 0 0,1 1 0 0 0,0 0 0 0 0,0-1 0 0 0,-1 1 0 0 0,1-1 0 0 0,0 1 0 0 0,0-1 0 0 0,0 1 0 0 0,-1-1 0 0 0,1 1 0 0 0,0-1 0 0 0,0 1 0 0 0,0-1 0 0 0,0 1 0 0 0,0-1 0 0 0,0 1 0 0 0,0-2 0 0 0,1-2 0 0 0,-1-1 0 0 0,1 0 0 0 0,0 1 0 0 0,3-8 0 0 0,0 0 0 0 0,33-75 0 0 0,-32 78 0 0 0,0 0 0 0 0,0 0 0 0 0,1 1 0 0 0,0 0 0 0 0,1 0 0 0 0,0 0 0 0 0,9-7 0 0 0,-4 8 0 0 0,-6 8 0 0 0,-5 0 0 0 0,3-1 0 0 0,13 8 0 0 0,-3-1 0 0 0,-13-6 0 0 0,0 0 0 0 0,1 0 0 0 0,0 0 0 0 0,-1 0 0 0 0,1 0 0 0 0,0 0 0 0 0,-1-1 0 0 0,1 1 0 0 0,0-1 0 0 0,0 1 0 0 0,0-1 0 0 0,-1 0 0 0 0,1 0 0 0 0,0 1 0 0 0,0-1 0 0 0,3-1 0 0 0,11 0-329 0 0,-14 1 218 0 0,1 0 0 0 0,-1 0 0 0 0,0-1 0 0 0,1 1 0 0 0,-1 0 0 0 0,0-1 0 0 0,1 0-1 0 0,-1 1 1 0 0,4-3 0 0 0,13-7-54 0 0,-1-1-1 0 0,0-1 1 0 0,19-17 0 0 0,-28 22 171 0 0,-1-2 1 0 0,0 1 0 0 0,0-1-1 0 0,0 0 1 0 0,-1-1 0 0 0,-1 0-1 0 0,8-14 1 0 0,-11 15 183 0 0,0 0-1 0 0,-1 0 1 0 0,0 0 0 0 0,0 0-1 0 0,-1 0 1 0 0,1-18-1 0 0,-2 12 144 0 0,5-22-1 0 0,-4 32-332 0 0,0 1 0 0 0,0-1 0 0 0,-1 1 0 0 0,0-1 0 0 0,0 0 0 0 0,0 1 0 0 0,0-1 0 0 0,-2-7 0 0 0,2 11 0 0 0,0 1 0 0 0,0 0 0 0 0,0 0 0 0 0,0 0 0 0 0,0 0 0 0 0,0-1 0 0 0,0 1 0 0 0,0 0 0 0 0,0 0 0 0 0,0 0 0 0 0,0 0 0 0 0,0-1 0 0 0,0 1 0 0 0,0 0 0 0 0,-1 0 0 0 0,1 0 0 0 0,0 0 0 0 0,0 0 0 0 0,0-1 0 0 0,0 1 0 0 0,0 0 0 0 0,0 0 0 0 0,-1 0 0 0 0,1 0 0 0 0,0 0 0 0 0,0 0 0 0 0,0 0 0 0 0,0 0 0 0 0,-1-1 0 0 0,1 1 0 0 0,0 0 0 0 0,0 0 0 0 0,0 0 0 0 0,0 0 0 0 0,-1 0 0 0 0,1 0 0 0 0,0 0 0 0 0,0 0 0 0 0,0 0 0 0 0,0 0 0 0 0,-1 0 0 0 0,1 0 0 0 0,0 0 0 0 0,0 1 0 0 0,0-1 0 0 0,0 0 0 0 0,-1 0 0 0 0,1 0 0 0 0,0 0 0 0 0,0 0 0 0 0,0 0 0 0 0,-1 0 0 0 0,-3 5 0 0 0,4-5 0 0 0,-8 8 0 0 0,1 1 0 0 0,1-1 0 0 0,-1 1 0 0 0,1 1 0 0 0,-8 17 0 0 0,-18 55 0 0 0,21-52 0 0 0,-15 44 0 0 0,3 1 0 0 0,-20 119 0 0 0,43-190 0 0 0,-1 1 0 0 0,1-1 0 0 0,-1 1 0 0 0,1-1 0 0 0,1 8 0 0 0,3-6 0 0 0,-3-5 0 0 0,1-1 0 0 0,-1 0 0 0 0,0 0 0 0 0,1 0 0 0 0,-1 0 0 0 0,0 0 0 0 0,0 0 0 0 0,1 0 0 0 0,-1 0 0 0 0,0-1 0 0 0,0 1 0 0 0,1 0 0 0 0,-1-1 0 0 0,0 1 0 0 0,0-1 0 0 0,0 1 0 0 0,0-1 0 0 0,1 0 0 0 0,-1 1 0 0 0,1-2 0 0 0,22-19 0 0 0,-20 18 0 0 0,86-96 0 0 0,-44 46 0 0 0,-41 48 0 0 0,-1 1 0 0 0,1-1 0 0 0,0 1 0 0 0,8-5 0 0 0,19-14 0 0 0,-32 23 0 0 0,0 1 0 0 0,0-1 0 0 0,0 0 0 0 0,0 0 0 0 0,0 0 0 0 0,0 0 0 0 0,0 0 0 0 0,0 1 0 0 0,0-1 0 0 0,0 0 0 0 0,0 0 0 0 0,0 0 0 0 0,0 0 0 0 0,0 0 0 0 0,0 1 0 0 0,0-1 0 0 0,0 0 0 0 0,0 0 0 0 0,0 0 0 0 0,0 0 0 0 0,0 0 0 0 0,0 1 0 0 0,0-1 0 0 0,0 0 0 0 0,1 0 0 0 0,-1 0 0 0 0,0 0 0 0 0,0 0 0 0 0,0 0 0 0 0,0 0 0 0 0,0 0 0 0 0,0 1 0 0 0,0-1 0 0 0,1 0 0 0 0,-1 0 0 0 0,0 0 0 0 0,0 0 0 0 0,0 0 0 0 0,0 0 0 0 0,0 0 0 0 0,1 0 0 0 0,-1 0 0 0 0,0 0 0 0 0,0 0 0 0 0,0 0 0 0 0,0 0 0 0 0,0 0 0 0 0,1 0 0 0 0,-1 0 0 0 0,0 0 0 0 0,0 0 0 0 0,0 0 0 0 0,0 0 0 0 0,0 0 0 0 0,1 0 0 0 0,-1 0 0 0 0,0 0 0 0 0,0-1 0 0 0,0 1 0 0 0,0 0 0 0 0,0 0 0 0 0,1 0 0 0 0,-4 10 0 0 0,2-7 0 0 0,-7 8 0 0 0,6-9 0 0 0,1 0 0 0 0,0-1 0 0 0,-1 1 0 0 0,1-1 0 0 0,-1 1 0 0 0,1-1 0 0 0,-1 0 0 0 0,0 1 0 0 0,1-1 0 0 0,-1 0 0 0 0,0 0 0 0 0,0 0 0 0 0,0-1 0 0 0,0 1 0 0 0,0 0 0 0 0,0-1 0 0 0,0 1 0 0 0,-4 0 0 0 0,-2 0 0 0 0,7 0 0 0 0,0 0 0 0 0,-1 0 0 0 0,1 0 0 0 0,-1 0 0 0 0,1 0 0 0 0,0 0 0 0 0,0 0 0 0 0,-1 0 0 0 0,1 0 0 0 0,0 0 0 0 0,0 1 0 0 0,0-1 0 0 0,0 0 0 0 0,0 1 0 0 0,1-1 0 0 0,-1 1 0 0 0,0-1 0 0 0,1 1 0 0 0,-1-1 0 0 0,1 1 0 0 0,-1-1 0 0 0,1 1 0 0 0,0 0 0 0 0,0-1 0 0 0,0 1 0 0 0,0 0 0 0 0,0-1 0 0 0,0 4 0 0 0,0 7 0 0 0,-1-10 0 0 0,0 3 0 0 0,0 1 0 0 0,0-1 0 0 0,1 1 0 0 0,-1-1 0 0 0,1 1 0 0 0,1 10 0 0 0,0-13 0 0 0,0 2 0 0 0,0 1 0 0 0,0-1 0 0 0,0 0 0 0 0,-1 1 0 0 0,0-1 0 0 0,0 1 0 0 0,0-1 0 0 0,-2 6 0 0 0,2-10 0 0 0,-1-1 0 0 0,1 1 0 0 0,0 0 0 0 0,-1 0 0 0 0,1-1 0 0 0,0 1 0 0 0,0 0 0 0 0,0 0 0 0 0,-1-1 0 0 0,1 1 0 0 0,0 0 0 0 0,0 0 0 0 0,0-1 0 0 0,0 1 0 0 0,0 0 0 0 0,1 0 0 0 0,-1-1 0 0 0,0 1 0 0 0,0 0 0 0 0,0 0 0 0 0,1-1 0 0 0,-1 1 0 0 0,0 0 0 0 0,1-1 0 0 0,-1 1 0 0 0,1 0 0 0 0,-1-1 0 0 0,0 1 0 0 0,1 0 0 0 0,-1-1 0 0 0,1 1 0 0 0,0-1 0 0 0,-1 1 0 0 0,1-1 0 0 0,1 1 0 0 0,0 1 0 0 0,0-1-98 0 0,-1 1-1 0 0,1-1 0 0 0,-1 0 1 0 0,1 0-1 0 0,-1 0 1 0 0,1 0-1 0 0,0 0 0 0 0,0 0 1 0 0,-1-1-1 0 0,1 1 1 0 0,0-1-1 0 0,0 1 1 0 0,0-1-1 0 0,0 0 0 0 0,0 1 1 0 0,0-1-1 0 0,0 0 1 0 0,0 0-1 0 0,-1 0 1 0 0,1-1-1 0 0,0 1 0 0 0,3-1 1 0 0,4-2-904 0 0,-1 0 1 0 0,0 0-1 0 0,15-9 1 0 0,-2 1-383 0 0,-4 4-663 0 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40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72 15663 0 0,'0'0'356'0'0,"0"0"50"0"0,0 0 20 0 0,0 0-42 0 0,0 0-112 0 0,0 0 463 0 0,-2-2 234 0 0,-43-32 3747 0 0,28 26-3093 0 0,16 7-1623 0 0,1 1 1 0 0,-1 0 0 0 0,1-1-1 0 0,0 1 1 0 0,-1 0 0 0 0,1 0-1 0 0,-1-1 1 0 0,1 1 0 0 0,-1 0-1 0 0,1 0 1 0 0,-1 0 0 0 0,1 0-1 0 0,-1 0 1 0 0,1 0 0 0 0,-1 0-1 0 0,1 0 1 0 0,-1 0 0 0 0,1 0-1 0 0,-1 0 1 0 0,1 0 0 0 0,-1 0-1 0 0,1 0 1 0 0,-1 0-1 0 0,1 0 1 0 0,-1 0 0 0 0,1 1-1 0 0,-1-1 1 0 0,0 1 0 0 0,0-1-3 0 0,-7 3 2 0 0,1 0 0 0 0,0 0 0 0 0,0 0 0 0 0,0 1 0 0 0,0 0 0 0 0,0 0 0 0 0,1 0 0 0 0,0 1 0 0 0,0 0 0 0 0,0 0 0 0 0,1 1 0 0 0,-7 8 0 0 0,2-4 0 0 0,1 2 0 0 0,0 0 0 0 0,1 0 0 0 0,-11 22 0 0 0,14-25 0 0 0,4-8 0 0 0,0 1 0 0 0,0 0 0 0 0,0-1 0 0 0,0 1 0 0 0,0 0 0 0 0,1 0 0 0 0,-1 0 0 0 0,1 0 0 0 0,-1 0 0 0 0,1 0 0 0 0,0-1 0 0 0,0 1 0 0 0,0 0 0 0 0,0 0 0 0 0,0 0 0 0 0,0 0 0 0 0,0 0 0 0 0,1 0 0 0 0,0 2 0 0 0,-1-3 0 0 0,0 1 0 0 0,1 0 0 0 0,-1-1 0 0 0,1 1 0 0 0,-1-1 0 0 0,1 0 0 0 0,0 1 0 0 0,0-1 0 0 0,-1 0 0 0 0,1 1 0 0 0,0-1 0 0 0,0 0 0 0 0,0 0 0 0 0,0 1 0 0 0,1-1 0 0 0,0 1 0 0 0,-2-2 0 0 0,1 1 0 0 0,-1-1 0 0 0,1 0 0 0 0,-1 1 0 0 0,1-1 0 0 0,-1 1 0 0 0,1-1 0 0 0,0 0 0 0 0,-1 0 0 0 0,1 1 0 0 0,-1-1 0 0 0,1 0 0 0 0,0 0 0 0 0,-1 0 0 0 0,1 1 0 0 0,-1-1 0 0 0,1 0 0 0 0,0 0 0 0 0,-1 0 0 0 0,1 0 0 0 0,0 0 0 0 0,-1 0 0 0 0,1 0 0 0 0,0-1 0 0 0,-1 1 0 0 0,2 0 0 0 0,0-1 0 0 0,6 0 0 0 0,0-1 0 0 0,0 0 0 0 0,-1 0 0 0 0,1-1 0 0 0,0 0 0 0 0,-1 0 0 0 0,0-1 0 0 0,0 0 0 0 0,0 0 0 0 0,0-1 0 0 0,-1 1 0 0 0,1-2 0 0 0,9-10 0 0 0,-13 14 0 0 0,-2 1 0 0 0,0 0 0 0 0,0 0 0 0 0,0 0 0 0 0,0 1 0 0 0,0-1 0 0 0,0 0 0 0 0,0 0 0 0 0,0-1 0 0 0,-1 1 0 0 0,1 0 0 0 0,0 0 0 0 0,-1 0 0 0 0,1 0 0 0 0,-1-1 0 0 0,1 1 0 0 0,-1-2 0 0 0,5-13 0 0 0,2-3 0 0 0,-6 19 0 0 0,-4 10 0 0 0,0 3 0 0 0,0 1 0 0 0,-2 20 0 0 0,6-18 0 0 0,2-12 0 0 0,-1-3 0 0 0,5 8 0 0 0,1-2 0 0 0,-5-7 0 0 0,-1 1 0 0 0,1 0 0 0 0,0-1 0 0 0,0 0 0 0 0,0 0 0 0 0,0 0 0 0 0,0 0 0 0 0,0 0 0 0 0,0 0 0 0 0,0-1 0 0 0,-1 1 0 0 0,1-1 0 0 0,0 0 0 0 0,0 0 0 0 0,0 0 0 0 0,-1 0 0 0 0,1 0 0 0 0,-1-1 0 0 0,5-2 0 0 0,4-4 0 0 0,0 0 0 0 0,17-16 0 0 0,-27 23 0 0 0,9-11 0 0 0,1 0 0 0 0,-2 0 0 0 0,0-1 0 0 0,0 0 0 0 0,-1-1 0 0 0,8-19 0 0 0,-5 11 0 0 0,19-27 0 0 0,-25 45 0 0 0,1 10 0 0 0,-5-4 0 0 0,0 0 0 0 0,0 0 0 0 0,-1 0 0 0 0,1 0 0 0 0,0 0 0 0 0,-1 0 0 0 0,1 1 0 0 0,-1-1 0 0 0,0 0 0 0 0,0 0 0 0 0,0 0 0 0 0,0 1 0 0 0,-1 1 0 0 0,1-1 0 0 0,0-1 0 0 0,0 1 0 0 0,0 0 0 0 0,0-1 0 0 0,0 1 0 0 0,1-1 0 0 0,-1 1 0 0 0,1-1 0 0 0,1 4 0 0 0,2 3 0 0 0,0 0 0 0 0,1-1 0 0 0,0 0 0 0 0,0 0 0 0 0,10 11 0 0 0,-1-6 0 0 0,0 0 0 0 0,25 17 0 0 0,-36-29 0 0 0,-2-1 0 0 0,-1 0 0 0 0,1 0 0 0 0,0 1 0 0 0,-1-1 0 0 0,1 0 0 0 0,-1 1 0 0 0,1-1 0 0 0,0 1 0 0 0,-1-1 0 0 0,1 1 0 0 0,-1-1 0 0 0,1 1 0 0 0,-1-1 0 0 0,1 1 0 0 0,-1 0 0 0 0,0-1 0 0 0,1 1 0 0 0,-1-1 0 0 0,0 1 0 0 0,1 0 0 0 0,-1-1 0 0 0,0 2 0 0 0,3 8 0 0 0,-4-2 0 0 0,0-6 0 0 0,0-1 0 0 0,0 1 0 0 0,-1-1 0 0 0,1 1 0 0 0,0-1 0 0 0,-1 0 0 0 0,1 0 0 0 0,0 0 0 0 0,-1 0 0 0 0,1 0 0 0 0,-1 0 0 0 0,0 0 0 0 0,1 0 0 0 0,-1-1 0 0 0,0 1 0 0 0,1 0 0 0 0,-5 0 0 0 0,1 0 0 0 0,-1-1 0 0 0,1 1 0 0 0,-1-1 0 0 0,-8-1 0 0 0,11 1-132 0 0,0 0 0 0 0,-1-1-1 0 0,1 1 1 0 0,0-1 0 0 0,0 0 0 0 0,-1 0 0 0 0,-3-2-1 0 0,-3-1-592 0 0,7 3 142 0 0,0 0 0 0 0,0 0 0 0 0,0-1 0 0 0,0 1 0 0 0,0-1 0 0 0,1 0-1 0 0,-1 0 1 0 0,1 0 0 0 0,-1 0 0 0 0,1 0 0 0 0,0-1 0 0 0,0 1-1 0 0,0-1 1 0 0,0 1 0 0 0,-2-5 0 0 0,0-6-1976 0 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41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 13823 0 0,'0'0'315'0'0,"0"0"45"0"0,-6 6 353 0 0,-29 23-295 0 0,26-22 132 0 0,-1 1 0 0 0,-13 14 0 0 0,10-6 57 0 0,0 1 0 0 0,1 1-1 0 0,-15 28 1 0 0,-23 62 946 0 0,37-77-1357 0 0,-99 238-180 0 0,100-221 56 0 0,11-46 299 0 0,1-2 117 0 0,0 0 21 0 0,0 0-66 0 0,19-5-278 0 0,-15 3-163 0 0,-1 0 1 0 0,1-1-1 0 0,-1 1 0 0 0,0-1 1 0 0,0 0-1 0 0,0 0 0 0 0,0 0 1 0 0,-1 0-1 0 0,1 0 0 0 0,-1-1 0 0 0,1 1 1 0 0,-1-1-1 0 0,0 0 0 0 0,-1 0 1 0 0,2-4-1 0 0,3-8 384 0 0,-1-1 0 0 0,4-19 1 0 0,-8 30-143 0 0,1-3-85 0 0,0 4-95 0 0,-1 0 0 0 0,0 0 0 0 0,-1 0 1 0 0,1 0-1 0 0,-1 0 0 0 0,0-7 0 0 0,0 12-64 0 0,0-1 0 0 0,0 1 0 0 0,0 0 0 0 0,0 0 0 0 0,-1-1 0 0 0,1 1 0 0 0,0 0 0 0 0,0 0 0 0 0,0 0 0 0 0,0-1 0 0 0,0 1 0 0 0,-1 0 0 0 0,1 0 0 0 0,0 0 0 0 0,0-1 0 0 0,0 1 0 0 0,-1 0 0 0 0,1 0 0 0 0,0 0 0 0 0,0 0 0 0 0,-1 0 0 0 0,1 0 0 0 0,0 0 0 0 0,0-1 0 0 0,0 1 0 0 0,-1 0 0 0 0,1 0 0 0 0,0 0 0 0 0,-1 0 0 0 0,1 0 0 0 0,0 0 0 0 0,0 0 0 0 0,-1 0 0 0 0,1 0 0 0 0,0 0 0 0 0,0 0 0 0 0,-1 1 0 0 0,1-1 0 0 0,0 0 0 0 0,0 0 0 0 0,0 0 0 0 0,-1 0 0 0 0,1 0 0 0 0,0 0 0 0 0,0 0 0 0 0,-1 1 0 0 0,1-1 0 0 0,0 0 0 0 0,0 0 0 0 0,0 0 0 0 0,0 1 0 0 0,-1-1 0 0 0,1 0 0 0 0,0 0 0 0 0,0 0 0 0 0,0 1 0 0 0,-15 11 0 0 0,-25 29 0 0 0,37-38 0 0 0,-22 29 0 0 0,24-29 0 0 0,-1 0 0 0 0,0 0 0 0 0,1 0 0 0 0,-1 0 0 0 0,1 0 0 0 0,0 0 0 0 0,0 0 0 0 0,0 1 0 0 0,-1 6 0 0 0,4-1 0 0 0,-1-7 0 0 0,0 0 0 0 0,0-1 0 0 0,0 1 0 0 0,0-1 0 0 0,0 1 0 0 0,0-1 0 0 0,1 1 0 0 0,-1-1 0 0 0,1 1 0 0 0,-1-1 0 0 0,1 0 0 0 0,-1 0 0 0 0,1 0 0 0 0,0 0 0 0 0,-1 0 0 0 0,1 0 0 0 0,0-1 0 0 0,0 1 0 0 0,0 0 0 0 0,0-1 0 0 0,0 1 0 0 0,-1-1 0 0 0,1 0 0 0 0,0 0 0 0 0,0 0 0 0 0,0 0 0 0 0,3 0 0 0 0,5-1 0 0 0,0-1 0 0 0,0 1 0 0 0,19-7 0 0 0,-26 7 0 0 0,34-11 502 0 0,53-24 0 0 0,-73 27-296 0 0,1-1-1 0 0,-1 0 1 0 0,0-1-1 0 0,25-23 1 0 0,-34 26-190 0 0,-5 2-16 0 0,-9 6 0 0 0,-3 4 0 0 0,0 1 0 0 0,0 0 0 0 0,0 1 0 0 0,1-1 0 0 0,0 2 0 0 0,0-1 0 0 0,1 1 0 0 0,0 0 0 0 0,0 1 0 0 0,0-1 0 0 0,1 2 0 0 0,1-1 0 0 0,-1 0 0 0 0,1 1 0 0 0,-7 16 0 0 0,11-22 0 0 0,0-1 0 0 0,0 1 0 0 0,1-1 0 0 0,-1 1 0 0 0,1 0 0 0 0,-1 0 0 0 0,1-1 0 0 0,0 1 0 0 0,0 0 0 0 0,0 0 0 0 0,0 0 0 0 0,0-1 0 0 0,1 1 0 0 0,-1 0 0 0 0,1-1 0 0 0,0 1 0 0 0,0 0 0 0 0,0-1 0 0 0,0 1 0 0 0,0-1 0 0 0,0 1 0 0 0,1-1 0 0 0,-1 0 0 0 0,1 1 0 0 0,0-1 0 0 0,0 0 0 0 0,0 0 0 0 0,0 0 0 0 0,0 0 0 0 0,0-1 0 0 0,0 1 0 0 0,0-1 0 0 0,1 1 0 0 0,2 1 0 0 0,1-1 0 0 0,-1 0 0 0 0,0 0 0 0 0,1 0 0 0 0,0 0 0 0 0,-1-1 0 0 0,1 0 0 0 0,0 0 0 0 0,-1-1 0 0 0,1 1 0 0 0,0-1 0 0 0,0-1 0 0 0,0 1 0 0 0,-1-1 0 0 0,1 0 0 0 0,9-3 0 0 0,-14 4 0 0 0,4-1-429 0 0,1-1-1 0 0,-1 0 1 0 0,0-1-1 0 0,1 1 1 0 0,-1-1-1 0 0,0 0 1 0 0,-1 0-1 0 0,1 0 1 0 0,5-6-1 0 0,3-6-8099 0 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43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75 381 10135 0 0,'0'0'231'0'0,"0"0"29"0"0,0 0 19 0 0,0-13 153 0 0,5-12 2147 0 0,0 1 1 0 0,12-35-1 0 0,5-19 1504 0 0,-17 50-3747 0 0,-1 10-335 0 0,6-25-1 0 0,0 3-5 0 0,-8 28 32 0 0,1 1-1 0 0,4-12 1 0 0,-6 21 355 0 0,-1 2 114 0 0,0 0 15 0 0,0-1-68 0 0,0 1-441 0 0,0 0 1 0 0,0 0-1 0 0,0 0 1 0 0,0 0-1 0 0,0-1 1 0 0,0 1-1 0 0,0 0 1 0 0,0 0-1 0 0,0 0 1 0 0,0 0-1 0 0,-1 0 1 0 0,1-1-1 0 0,0 1 0 0 0,0 0 1 0 0,0 0-1 0 0,0 0 1 0 0,0 0-1 0 0,0 0 1 0 0,0-1-1 0 0,0 1 1 0 0,0 0-1 0 0,-1 0 1 0 0,1 0-1 0 0,0 0 1 0 0,0 0-1 0 0,0 0 1 0 0,0 0-1 0 0,0 0 1 0 0,-1 0-1 0 0,1 0 1 0 0,0 0-1 0 0,0 0 1 0 0,0-1-1 0 0,0 1 1 0 0,0 0-1 0 0,-1 0 0 0 0,1 0 1 0 0,0 0-1 0 0,0 0 1 0 0,0 0-1 0 0,0 0 1 0 0,0 1-1 0 0,-1-1 1 0 0,1 0-1 0 0,0 0 1 0 0,0 0-1 0 0,0 0 1 0 0,0 0-1 0 0,0 0 1 0 0,-1 0-1 0 0,1 0 1 0 0,0 0-1 0 0,0 0 1 0 0,0 0-1 0 0,0 0 1 0 0,0 1-1 0 0,0-1 1 0 0,-1 0-1 0 0,1 0 0 0 0,0 0 1 0 0,0 0-1 0 0,0 0 1 0 0,0 1-1 0 0,-8 5 5 0 0,0 8-7 0 0,1 0 0 0 0,0 1 0 0 0,1-1 0 0 0,0 1 0 0 0,2 1 0 0 0,-6 23 0 0 0,3-10 0 0 0,-30 101 0 0 0,-22 83 0 0 0,89-310-7306 0 0,-20 70 484 0 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43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24 13823 0 0,'0'0'315'0'0,"0"0"45"0"0,0 0 21 0 0,1-1-49 0 0,-1-1-105 0 0,5-11-180 0 0,-4 6 3598 0 0,-18 7-1920 0 0,14 1-1561 0 0,0 1 0 0 0,0-1 0 0 0,0 1 0 0 0,0-1 0 0 0,0 1 0 0 0,1 0 0 0 0,-1 0-1 0 0,0 0 1 0 0,-3 4 0 0 0,-21 26 734 0 0,20-22-788 0 0,1-1-108 0 0,0 0 1 0 0,1 1-1 0 0,0 0 1 0 0,0 0-1 0 0,1 0 1 0 0,-3 14-1 0 0,-10 23-2 0 0,8-21 0 0 0,0 1 0 0 0,2 0 0 0 0,-6 39 0 0 0,-4 14 0 0 0,9-49 0 0 0,-31 104 0 0 0,25-109-64 0 0,13-25-273 0 0,-1-1 215 0 0,1-1 1 0 0,-1 1-1 0 0,1 0 0 0 0,-1-1 1 0 0,1 1-1 0 0,0-1 0 0 0,-1 0 1 0 0,1 0-1 0 0,0 1 0 0 0,-1-1 1 0 0,1 0-1 0 0,0 0 0 0 0,0 0 1 0 0,0 0-1 0 0,0 0 0 0 0,0 0 1 0 0,0-1-1 0 0,0 1 0 0 0,0 0 1 0 0,0 0-1 0 0,0-2 1 0 0,-14-32-2335 0 0,13 32 2195 0 0,-14-44-1345 0 0,8 20 300 0 0,-21-44 0 0 0,27 67 1284 0 0,0 1 0 0 0,0 0 0 0 0,-1 0 0 0 0,1 0 0 0 0,-1 0 0 0 0,1 0 0 0 0,-7-5 0 0 0,8 7 92 0 0,0 0-1 0 0,-1 0 1 0 0,1 0-1 0 0,-1 1 0 0 0,1-1 1 0 0,-1 0-1 0 0,1 0 1 0 0,-1 1-1 0 0,0-1 0 0 0,1 1 1 0 0,-1 0-1 0 0,0-1 1 0 0,1 1-1 0 0,-1 0 0 0 0,0 0 1 0 0,1 0-1 0 0,-1 0 0 0 0,0 0 1 0 0,-2 1-1 0 0,-1 1 256 0 0,4-2-194 0 0,-1 0-1 0 0,1 0 0 0 0,0 0 1 0 0,0 1-1 0 0,-1-1 0 0 0,1 0 1 0 0,0 1-1 0 0,0-1 0 0 0,0 1 1 0 0,-1 0-1 0 0,1-1 1 0 0,0 1-1 0 0,0 0 0 0 0,0 0 1 0 0,0 0-1 0 0,0 0 0 0 0,0-1 1 0 0,0 1-1 0 0,1 0 0 0 0,-1 1 1 0 0,0-1-1 0 0,1 0 1 0 0,-1 0-1 0 0,-1 2 0 0 0,2-1 382 0 0,0-1-69 0 0,0 0-438 0 0,0 0 1 0 0,0 0-1 0 0,0-1 1 0 0,0 1-1 0 0,0 0 1 0 0,0 0-1 0 0,1-1 1 0 0,-1 1-1 0 0,0 0 1 0 0,0 0-1 0 0,1-1 1 0 0,-1 1-1 0 0,1 0 1 0 0,-1-1-1 0 0,0 1 1 0 0,1-1-1 0 0,-1 1 1 0 0,1 0-1 0 0,-1-1 1 0 0,1 1-1 0 0,0-1 1 0 0,-1 1-1 0 0,1-1 1 0 0,0 0-1 0 0,-1 1 1 0 0,1-1-1 0 0,0 0 1 0 0,-1 1-1 0 0,1-1 1 0 0,0 0-1 0 0,-1 0 1 0 0,2 1-1 0 0,0-1 51 0 0,5 2 110 0 0,0 0-1 0 0,0 0 1 0 0,0-1-1 0 0,1 0 1 0 0,-1 0-1 0 0,0-1 1 0 0,0 0-1 0 0,1 0 1 0 0,-1 0-1 0 0,0-1 1 0 0,11-3-1 0 0,27-1 268 0 0,60-5 1172 0 0,-84 8-1433 0 0,-5 0-1938 0 0,-3 2-5706 0 0,-13 0 4914 0 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44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47 13823 0 0,'0'0'315'0'0,"0"0"45"0"0,0 0 21 0 0,0 0-49 0 0,0 0-81 0 0,0 0 481 0 0,0 0 237 0 0,0 0 45 0 0,-17-2 2056 0 0,7 4-2854 0 0,1 0 0 0 0,-1 1 0 0 0,0 0 0 0 0,1 0 0 0 0,-1 1 0 0 0,1 1 0 0 0,0-1 0 0 0,0 1 0 0 0,1 1 0 0 0,0 0 0 0 0,0 0 0 0 0,0 0 0 0 0,1 1 0 0 0,-1 0 0 0 0,2 1 0 0 0,-1-1 0 0 0,1 2 0 0 0,0-1 0 0 0,-5 11 0 0 0,2 7-216 0 0,8-12 0 0 0,5-9 0 0 0,-2-4 0 0 0,0 1 0 0 0,1 0 0 0 0,-1 0 0 0 0,1 0 0 0 0,0 0 0 0 0,0 0 0 0 0,0 0 0 0 0,0-1 0 0 0,0 1 0 0 0,0-1 0 0 0,1 0 0 0 0,-1 0 0 0 0,0 0 0 0 0,1-1 0 0 0,-1 1 0 0 0,0-1 0 0 0,1 1 0 0 0,-1-1 0 0 0,1 0 0 0 0,-1-1 0 0 0,1 1 0 0 0,-1-1 0 0 0,4 0 0 0 0,2-1 0 0 0,0 0 0 0 0,0-1 0 0 0,0 0 0 0 0,-1 0 0 0 0,0-1 0 0 0,1 0 0 0 0,9-7 0 0 0,-15 8 0 0 0,1 1 0 0 0,-1-1 0 0 0,0 0 0 0 0,0-1 0 0 0,0 1 0 0 0,0 0 0 0 0,-1-1 0 0 0,1 0 0 0 0,-1 0 0 0 0,0 1 0 0 0,0-1 0 0 0,0-1 0 0 0,-1 1 0 0 0,1 0 0 0 0,-1 0 0 0 0,0 0 0 0 0,-1-1 0 0 0,1 1 0 0 0,0-1 0 0 0,-1 1 0 0 0,0 0 0 0 0,-1-6 0 0 0,1 4 0 0 0,-1 0 0 0 0,0 0 0 0 0,0 0 0 0 0,-1 0 0 0 0,0 1 0 0 0,0-1 0 0 0,0 0 0 0 0,0 1 0 0 0,-1-1 0 0 0,0 1 0 0 0,0 0 0 0 0,-1 0 0 0 0,1 0 0 0 0,-1 1 0 0 0,-7-8 0 0 0,8 11-117 0 0,1-1-1 0 0,-1 1 1 0 0,0 0 0 0 0,1-1-1 0 0,-1 1 1 0 0,0 0 0 0 0,0 1-1 0 0,0-1 1 0 0,0 0 0 0 0,0 1-1 0 0,0 0 1 0 0,1 0 0 0 0,-7 0-1 0 0,1 0-1159 0 0,-11-1-6915 0 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44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135 252 13823 0 0,'1'-3'315'0'0,"3"-15"215"0"0,-1 0 0 0 0,0-1 0 0 0,0-30 0 0 0,-4 28 149 0 0,1 9 40 0 0,0 1 0 0 0,0 0 0 0 0,1-1 0 0 0,0 1 0 0 0,6-22 0 0 0,-3 7 1492 0 0,-1 20-2103 0 0,-2 4 274 0 0,-4 115 1233 0 0,-2-74-1615 0 0,-3 71 0 0 0,5-57 0 0 0,-2 1 0 0 0,-20 84 0 0 0,6-40 0 0 0,1-27 0 0 0,12-50 0 0 0,1 0 0 0 0,-4 35 0 0 0,9-45 0 0 0,-1-3 0 0 0,-5-6-269 0 0,1-3-494 0 0,1 0 0 0 0,-1 0 0 0 0,1 0 0 0 0,0-1 0 0 0,-1 1 0 0 0,-4-3 0 0 0,-6-6-1283 0 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55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100 120 10135 0 0,'0'0'231'0'0,"0"-3"29"0"0,0 0-57 0 0,-1-1 44 0 0,10-15-132 0 0,-7 15 184 0 0,0 0-1 0 0,0 0 0 0 0,-1 0 1 0 0,1 0-1 0 0,-1 0 0 0 0,0 0 1 0 0,0 0-1 0 0,0 0 0 0 0,0-8 1 0 0,0-1 560 0 0,-1 11-194 0 0,2-10 395 0 0,-2 10-478 0 0,0 2 288 0 0,1-4 544 0 0,1-3-1088 0 0,-3 5 3226 0 0,0 2-3551 0 0,1-1-1 0 0,-1 1 0 0 0,1 0 1 0 0,-1 0-1 0 0,1 0 1 0 0,-1 0-1 0 0,1 0 1 0 0,-1 0-1 0 0,1 0 1 0 0,-1 0-1 0 0,1 0 0 0 0,-1 1 1 0 0,0-1-1 0 0,1 0 1 0 0,-1 0-1 0 0,1 0 1 0 0,-1 1-1 0 0,1-1 1 0 0,0 0-1 0 0,-1 0 0 0 0,1 1 1 0 0,-1-1-1 0 0,1 0 1 0 0,-1 1-1 0 0,1-1 1 0 0,0 1-1 0 0,-1-1 1 0 0,1 0-1 0 0,0 1 0 0 0,-1-1 1 0 0,1 1-1 0 0,0 0 1 0 0,-1 0 0 0 0,-5 7-1 0 0,1 0 0 0 0,0 1 0 0 0,0-1 0 0 0,-6 18 0 0 0,-2 3 0 0 0,9-18 0 0 0,-1 1 0 0 0,2 0 0 0 0,-1 1 0 0 0,2-1 0 0 0,-3 23 0 0 0,3-15 0 0 0,-7 24 0 0 0,-4-6 0 0 0,-5 7 0 0 0,17-38-43 0 0,4-4 130 0 0,6-7-960 0 0,-6 2 190 0 0,0-1 0 0 0,0 0 1 0 0,0 0-1 0 0,0 0 0 0 0,0 0 0 0 0,-1 0 1 0 0,0 0-1 0 0,1-1 0 0 0,-1 0 0 0 0,0 1 0 0 0,-1-1 1 0 0,3-7-1 0 0,-3 7-1364 0 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5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26 235 8287 0 0,'0'0'382'0'0,"0"0"-8"0"0,-1-2-240 0 0,-18-39 3744 0 0,18 39-2854 0 0,-4-31 2644 0 0,5 31-3124 0 0,1 1-28 0 0,6-24 624 0 0,-7 21-903 0 0,1-1 0 0 0,0 1 0 0 0,1-1 0 0 0,-1 1 0 0 0,1 0 0 0 0,0 0 0 0 0,0-1 0 0 0,0 1 0 0 0,1 0 0 0 0,-1 1 0 0 0,1-1 0 0 0,0 0 0 0 0,0 1 0 0 0,6-6 0 0 0,22-13-220 0 0,17-2-17 0 0,-26 14 0 0 0,-11 4 0 0 0,-7 6 0 0 0,4 1 0 0 0,12 6 0 0 0,-16-6 0 0 0,-1 0 0 0 0,1 0 0 0 0,0 1 0 0 0,-1-1 0 0 0,1 1 0 0 0,-1 0 0 0 0,6 4 0 0 0,-3 1 0 0 0,0-1 0 0 0,0 1 0 0 0,0 1 0 0 0,4 7 0 0 0,-7-11 0 0 0,7 22 0 0 0,-7-17 0 0 0,0-1 0 0 0,-1 1 0 0 0,0 0 0 0 0,-1-1 0 0 0,1 17 0 0 0,-2-22 0 0 0,0 1 0 0 0,-1 0 0 0 0,1 0 0 0 0,-1-1 0 0 0,0 1 0 0 0,0-1 0 0 0,0 1 0 0 0,0-1 0 0 0,-1 1 0 0 0,1-1 0 0 0,-1 0 0 0 0,0 1 0 0 0,0-1 0 0 0,0 0 0 0 0,-1 0 0 0 0,-2 3 0 0 0,-2 0 142 0 0,0 0 0 0 0,0-1-1 0 0,0 1 1 0 0,-1-1 0 0 0,1-1 0 0 0,-1 1-1 0 0,-1-2 1 0 0,-15 7 0 0 0,18-8-446 0 0,0-1-1 0 0,-1 1 1 0 0,0-1 0 0 0,1 0-1 0 0,-1 0 1 0 0,0-1 0 0 0,1 0 0 0 0,-1 0-1 0 0,0-1 1 0 0,1 0 0 0 0,-1 0-1 0 0,-7-2 1 0 0,12 2-2274 0 0,2 1-4244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19:19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202 196 6447 0 0,'0'0'298'0'0,"0"0"-10"0"0,0 0-50 0 0,0 0 493 0 0,0 0 238 0 0,0 0 45 0 0,0 0-61 0 0,0 0-288 0 0,0 0-121 0 0,0 0-28 0 0,0 0-4 0 0,0 0 0 0 0,0 0 0 0 0,0 0 0 0 0,0 0 0 0 0,0 0 0 0 0,0 0 0 0 0,0 0 0 0 0,0 0-68 0 0,0 0-217 0 0,0 0 161 0 0,0 0 100 0 0,0 0 21 0 0,0 0-66 0 0,0 0-222 0 0,0 0 166 0 0,0 0 101 0 0,0 0 21 0 0,0 0-66 0 0,1 2-294 0 0,0 0-148 0 0,0 0 0 0 0,0 0 0 0 0,0 0 0 0 0,0 1 0 0 0,0-1 0 0 0,0 0 0 0 0,-1 0 0 0 0,1 1 0 0 0,-1-1 0 0 0,0 0 0 0 0,0 0 0 0 0,1 1 0 0 0,-2-1 0 0 0,1 5 0 0 0,-1 1 0 0 0,-1 24-1 0 0,-2 55 0 0 0,5-26 0 0 0,0-56 0 0 0,-4 19 0 0 0,-1-6 0 0 0,1-15 0 0 0,1-1 0 0 0,-6 6 0 0 0,0 1 0 0 0,-6 5 0 0 0,10-13 0 0 0,-7 3 0 0 0,0-4 0 0 0,8-1 0 0 0,-13-8 0 0 0,13 8 0 0 0,2 0 0 0 0,-1 0 0 0 0,1 0 0 0 0,0 0 0 0 0,-1 0 0 0 0,1-1 0 0 0,0 1 0 0 0,0 0 0 0 0,0 0 0 0 0,0-1 0 0 0,0 1 0 0 0,0-1 0 0 0,0 1 0 0 0,1-1 0 0 0,-1 1 0 0 0,0-3 0 0 0,0 0 0 0 0,0 3 0 0 0,1-1 0 0 0,-1 1 0 0 0,1-1 0 0 0,-1 1 0 0 0,1 0 0 0 0,-1-1 0 0 0,0 1 0 0 0,1 0 0 0 0,-1-1 0 0 0,0 1 0 0 0,-2-1 0 0 0,-2-6 0 0 0,-4-6 0 0 0,-13-25 0 0 0,12 23 931 0 0,9 15-422 0 0,0-1-66 0 0,-5-7-294 0 0,-4 1-133 0 0,10 7-16 0 0,-1 1 0 0 0,0-1 0 0 0,0 1 0 0 0,0-1 0 0 0,0 1 0 0 0,1-1 0 0 0,-1 0 0 0 0,0 0 0 0 0,1 1 0 0 0,-1-1 0 0 0,0 0 0 0 0,1 0 0 0 0,-1 0 0 0 0,1 0 0 0 0,-1 0 0 0 0,1 0 0 0 0,0 0 0 0 0,-1 1 0 0 0,1-3 0 0 0,-1 0 0 0 0,-3-8 0 0 0,2 1 0 0 0,1 4-77 0 0,-2-26 713 0 0,3 30-470 0 0,0 0-1 0 0,0 0 1 0 0,1-1-1 0 0,-1 1 1 0 0,1 0-1 0 0,0 0 0 0 0,2-5 1 0 0,5-9-6 0 0,4 1-155 0 0,-2-2-5 0 0,-9 16 0 0 0,18-22 0 0 0,-10 15 0 0 0,1 2 0 0 0,0-2 0 0 0,2 2 0 0 0,-2 1 0 0 0,0 0 0 0 0,3 4 0 0 0,1 4 0 0 0,-1 3 0 0 0,-9-4 0 0 0,-1 0 0 0 0,11 12 0 0 0,6 4 0 0 0,-11-11 0 0 0,2-1 0 0 0,-8-5 0 0 0,11-3 0 0 0,-5 1 0 0 0,5-3 0 0 0,-3-1 0 0 0,-3-3 0 0 0,-4 3-342 0 0,0 0-1 0 0,-1 0 1 0 0,0-1 0 0 0,-1 1-1 0 0,1-1 1 0 0,-1 0 0 0 0,0 0-1 0 0,0 0 1 0 0,-1 0 0 0 0,2-9-1 0 0,-1-9-2379 0 0,-1-33 0 0 0,-1 43 2227 0 0,0-7-1552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5:29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 2759 0 0,'-10'5'49'0'0,"0"0"-1"0"0,-1-1 1 0 0,-16 6-1 0 0,1-7 5173 0 0,16-3 11164 0 0,10 0-15037 0 0,3-1 1781 0 0,5-2-4983 0 0,9-8 624 0 0,5-3-59 0 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5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 11975 0 0,'0'0'267'0'0,"0"0"42"0"0,0 0 17 0 0,0 0-28 0 0,0 0-58 0 0,0 0 491 0 0,0 0 238 0 0,0 0 45 0 0,0 0-61 0 0,-1 1-288 0 0,-203 278 5091 0 0,193-263-5752 0 0,0 2-1 0 0,2-1 1 0 0,0 1-1 0 0,-10 27 1 0 0,17-39-5 0 0,0 0 1 0 0,1 0 0 0 0,0 0 0 0 0,0 0 0 0 0,0 0 0 0 0,1 1 0 0 0,0-1 0 0 0,0 0 0 0 0,0 0 0 0 0,1 0 0 0 0,0 0 0 0 0,0 1 0 0 0,1-1-1 0 0,0-1 1 0 0,0 1 0 0 0,0 0 0 0 0,0 0 0 0 0,6 7 0 0 0,2 0 0 0 0,-4-9-175 0 0,0-1 0 0 0,0 1 0 0 0,0-1-1 0 0,11 4 1 0 0,-15-7 20 0 0,0 1 0 0 0,0-1 0 0 0,0 0-1 0 0,0 0 1 0 0,0 0 0 0 0,0 0 0 0 0,1 0 0 0 0,-1-1-1 0 0,0 1 1 0 0,-1 0 0 0 0,3-1 0 0 0,3-1-780 0 0,-2 1 138 0 0,0 0 0 0 0,1-1 1 0 0,-1 0-1 0 0,7-3 0 0 0,6-4-1250 0 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57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258 291 6447 0 0,'0'-1'43'0'0,"1"0"0"0"0,-1-1 0 0 0,1 1 0 0 0,0 0 0 0 0,-1-1-1 0 0,1 1 1 0 0,0 0 0 0 0,0 0 0 0 0,0-1 0 0 0,0 1 0 0 0,0 0-1 0 0,0 0 1 0 0,0 0 0 0 0,0 0 0 0 0,2-1 0 0 0,-1 0-43 0 0,0 0 1 0 0,0 0-1 0 0,0 1 1 0 0,-1-1-1 0 0,1-1 1 0 0,-1 1-1 0 0,1 0 1 0 0,-1 0-1 0 0,0 0 1 0 0,2-4-1 0 0,8-15 864 0 0,-4 11-168 0 0,-1 0 0 0 0,0 0-1 0 0,-1-1 1 0 0,0 0 0 0 0,5-18-1 0 0,3-5 304 0 0,-6 13 367 0 0,0-1-1 0 0,6-42 0 0 0,-13 62-853 0 0,0 2 0 0 0,0 0 0 0 0,0 0-68 0 0,0 0-217 0 0,0 0 161 0 0,0 0 100 0 0,-1 1-408 0 0,-1 0-1 0 0,1 0 1 0 0,-1 0 0 0 0,1 0 0 0 0,0 0-1 0 0,0 0 1 0 0,-1 1 0 0 0,1-1 0 0 0,0 0 0 0 0,0 1-1 0 0,0-1 1 0 0,-1 3 0 0 0,0 0-16 0 0,-36 40-48 0 0,21-18-16 0 0,2 1 0 0 0,2 0 0 0 0,-16 44 0 0 0,21-49 0 0 0,2 0 0 0 0,1-1 0 0 0,1 2 0 0 0,0-1 0 0 0,0 35 0 0 0,8-14 0 0 0,-4-38 0 0 0,2 17 0 0 0,1-9 0 0 0,0-3-64 0 0,-2-8-273 0 0,-1-2-138 0 0,0 0-33 0 0,0 0-4 0 0,0 0 0 0 0,0 0 0 0 0,0 0 0 0 0,0-1 70 0 0,1-1 418 0 0,0 1 0 0 0,0-1 1 0 0,0 1-1 0 0,-1-1 0 0 0,1 1 1 0 0,-1-1-1 0 0,1 0 0 0 0,-1 1 1 0 0,0-1-1 0 0,1 0 0 0 0,-1 1 1 0 0,0-1-1 0 0,0 0 0 0 0,0 1 1 0 0,0-1-1 0 0,-1 0 0 0 0,0-2 1 0 0,0-2-159 0 0,1-2-11 0 0,-1 0 1 0 0,0 0 0 0 0,-1 0-1 0 0,0 0 1 0 0,0 0 0 0 0,-1 1 0 0 0,0-1-1 0 0,0 1 1 0 0,0 0 0 0 0,-1 0 0 0 0,-1 0-1 0 0,1 0 1 0 0,-1 0 0 0 0,0 1-1 0 0,0 0 1 0 0,-1 0 0 0 0,0 1 0 0 0,-9-8-1 0 0,10 10 193 0 0,0 0 0 0 0,-1-1 0 0 0,1 2 0 0 0,-1-1 0 0 0,0 1 0 0 0,0 0 0 0 0,0 0 0 0 0,0 0 0 0 0,0 1 0 0 0,0 0 0 0 0,0 0 0 0 0,-1 1 0 0 0,-12 0 0 0 0,18 0 55 0 0,-1 1 0 0 0,0-1 0 0 0,0 1 0 0 0,0 0 0 0 0,0 0-1 0 0,0-1 1 0 0,1 1 0 0 0,-1 0 0 0 0,0 1 0 0 0,1-1 0 0 0,-1 0 0 0 0,0 0 0 0 0,1 1-1 0 0,-3 2 1 0 0,-11 9 506 0 0,11-11-358 0 0,2-1-163 0 0,1 0-1 0 0,-1 1 1 0 0,0-1 0 0 0,1 0 0 0 0,-1 1-1 0 0,1-1 1 0 0,0 1 0 0 0,-1 0 0 0 0,1-1 0 0 0,0 1-1 0 0,-2 3 1 0 0,2-3 331 0 0,1-2 117 0 0,0 0 21 0 0,0 0 3 0 0,0 0 0 0 0,2 1 0 0 0,8 2-410 0 0,-1 0 0 0 0,1-1 0 0 0,0 0-1 0 0,-1-1 1 0 0,1 0 0 0 0,0 0 0 0 0,0-1 0 0 0,0 0 0 0 0,0-1-1 0 0,15-2 1 0 0,60-11-45 0 0,4 0-676 0 0,-71 9-1201 0 0,21-6 0 0 0,-22 5 286 0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58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10135 0 0,'0'0'464'0'0,"0"0"-9"0"0,0 0-155 0 0,0 0 443 0 0,1-3 227 0 0,0-1-478 0 0,1-1 1 0 0,0 1-1 0 0,0-1 0 0 0,0 1 0 0 0,1 0 0 0 0,3-5 1 0 0,2-4 265 0 0,1-3-26 0 0,-3 6 92 0 0,0 0 0 0 0,1 0 0 0 0,14-15 0 0 0,-20 23-669 0 0,7-9 305 0 0,-7 10 28 0 0,-1 1 21 0 0,0 0-66 0 0,0 2-294 0 0,1 0-137 0 0,-8 24-8 0 0,4-19-4 0 0,1 10 0 0 0,1 1 0 0 0,1-4 0 0 0,3-11 0 0 0,-1-1 0 0 0,4 6 0 0 0,-5-7 0 0 0,-1-1 0 0 0,1 1 0 0 0,0 0 0 0 0,-1 0 0 0 0,1 0 0 0 0,0-1 0 0 0,0 1 0 0 0,0 0 0 0 0,0-1 0 0 0,0 1 0 0 0,0-1 0 0 0,0 1 0 0 0,0-1 0 0 0,0 1 0 0 0,0-1 0 0 0,0 0 0 0 0,0 1 0 0 0,0-1 0 0 0,0 0 0 0 0,0 0 0 0 0,0 0 0 0 0,2 0 0 0 0,1 0 0 0 0,0 0 0 0 0,-1 0 0 0 0,1 0 0 0 0,0-1 0 0 0,-1 1 0 0 0,1-1 0 0 0,0 0 0 0 0,-1 0 0 0 0,1 0 0 0 0,-1-1 0 0 0,1 1 0 0 0,-1-1 0 0 0,6-3 0 0 0,2-3 0 0 0,1-1 0 0 0,9-10 0 0 0,3-2 0 0 0,-4-1 0 0 0,-7 7 0 0 0,-8 8 0 0 0,-6 5 0 0 0,-4 4 0 0 0,-4 5 0 0 0,6-3 0 0 0,-1 0 0 0 0,1 0 0 0 0,0 1 0 0 0,0-1 0 0 0,-3 8 0 0 0,-5 7 0 0 0,2-4 0 0 0,1 0 0 0 0,-8 18 0 0 0,-4 9 0 0 0,13-27 6 0 0,-9 28 0 0 0,11-29-55 0 0,0 1 1 0 0,-8 13 0 0 0,-1 2-1017 0 0,11-23 529 0 0,0 0 0 0 0,0-1 1 0 0,-1 1-1 0 0,0 0 1 0 0,-7 8-1 0 0,8-5 273 0 0,3-7-1274 0 0,-1-2-4004 0 0,1-1 3494 0 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58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4 11975 0 0,'0'0'267'0'0,"-3"0"42"0"0,-9-4 17 0 0,11 4-312 0 0,1 0 1 0 0,-1 1 0 0 0,1-1-1 0 0,-1 0 1 0 0,1 0 0 0 0,-1 0 0 0 0,1 0-1 0 0,-1 0 1 0 0,1 1 0 0 0,0-1-1 0 0,-1 0 1 0 0,1 0 0 0 0,-1 1 0 0 0,1-1-1 0 0,-1 0 1 0 0,1 1 0 0 0,0-1-1 0 0,-1 1 1 0 0,1-1 0 0 0,0 0 0 0 0,-1 1-1 0 0,1-1 1 0 0,0 1 0 0 0,-1 0-1 0 0,1 0 19 0 0,-2 1-110 0 0,-4 3 490 0 0,0 1 1 0 0,0 0-1 0 0,1 0 0 0 0,-1 0 1 0 0,2 1-1 0 0,-1 0 1 0 0,1 0-1 0 0,0 0 0 0 0,0 0 1 0 0,-4 13-1 0 0,1 10 117 0 0,1-1 0 0 0,1 1-1 0 0,0 31 1 0 0,3-46-215 0 0,-1-1 0 0 0,0 1 0 0 0,-1-1 0 0 0,-8 19 0 0 0,4-10-285 0 0,-17 37-30 0 0,15-43 0 0 0,5-4 0 0 0,-1 13 0 0 0,4-17 0 0 0,1-6 0 0 0,1 0 0 0 0,-1 0 0 0 0,0 0 0 0 0,0 0 0 0 0,-1 0 0 0 0,1-1 0 0 0,-1 1 0 0 0,-1 2 0 0 0,-2 3 0 0 0,-5 1 0 0 0,7-8 0 0 0,3-1 0 0 0,0 0 0 0 0,0 0 0 0 0,0 0 0 0 0,-1 1 0 0 0,1-1 0 0 0,0 0 0 0 0,0 0 0 0 0,0 0 0 0 0,0 0 0 0 0,-1 0 0 0 0,1 1 0 0 0,0-1 0 0 0,0 0 0 0 0,0 0 0 0 0,-1 0 0 0 0,1 0 0 0 0,0 0 0 0 0,0 0 0 0 0,0 0 0 0 0,-1 0 0 0 0,1 0 0 0 0,0 0 0 0 0,0 0 0 0 0,-1 0 0 0 0,1 0 0 0 0,0 0 0 0 0,0 0 0 0 0,0 0 0 0 0,-1 0 0 0 0,1 0 0 0 0,0 0 0 0 0,0 0 0 0 0,0 0 0 0 0,-1-1 0 0 0,1 1 0 0 0,0 0 0 0 0,0 0 0 0 0,0 0 0 0 0,-1 0 0 0 0,1 0 0 0 0,0 0 0 0 0,0-1 0 0 0,0 1 0 0 0,0 0 0 0 0,0 0 0 0 0,-1 0 0 0 0,1-1 0 0 0,0 1 0 0 0,0 0 0 0 0,0 0 0 0 0,0 0 0 0 0,0-1 0 0 0,0 1 0 0 0,0 0 0 0 0,0 0 0 0 0,0 0 0 0 0,0-1 0 0 0,0-9 0 0 0,0 10 0 0 0,11-90 416 0 0,-4 42 608 0 0,-5 35-930 0 0,1 0 0 0 0,1 0 0 0 0,0 0 0 0 0,0 1 0 0 0,1 0 0 0 0,13-21 0 0 0,0 3-119 0 0,30-36 0 0 0,-24 37 25 0 0,0 2 0 0 0,2 1 0 0 0,30-23 0 0 0,-31 33 72 0 0,-24 16-22 0 0,0-1-1 0 0,-1 0 1 0 0,1 1 0 0 0,0-1-1 0 0,0 1 1 0 0,1-1-1 0 0,-1 1 1 0 0,0-1 0 0 0,0 1-1 0 0,0 0 1 0 0,0-1 0 0 0,0 1-1 0 0,0 0 1 0 0,0 0-1 0 0,1 0 1 0 0,-1 0 0 0 0,0 0-1 0 0,0 0 1 0 0,0 0-1 0 0,2 1 1 0 0,-2-1 9 0 0,0 1-1 0 0,0 0 0 0 0,0 0 1 0 0,1 0-1 0 0,-1 0 0 0 0,0 0 1 0 0,0 1-1 0 0,0-1 0 0 0,-1 0 1 0 0,1 0-1 0 0,0 1 1 0 0,0-1-1 0 0,-1 0 0 0 0,1 1 1 0 0,0 0-1 0 0,1 3-58 0 0,-1 0 0 0 0,1 0 0 0 0,-1 0 0 0 0,0 0 0 0 0,0 1 0 0 0,-1-1 0 0 0,0 0 0 0 0,0 7 0 0 0,-7 45 0 0 0,2-24 0 0 0,0-9 0 0 0,-1-15 0 0 0,2-5 0 0 0,2-2 0 0 0,1 0 0 0 0,-1 0 0 0 0,0 0 0 0 0,0 0 0 0 0,0 0 0 0 0,0-1 0 0 0,-1 1 0 0 0,1-1 0 0 0,0 1 0 0 0,-1-1 0 0 0,1 0 0 0 0,-1 0 0 0 0,1 0 0 0 0,-1 0 0 0 0,1 0 0 0 0,-1-1 0 0 0,0 1 0 0 0,-4 0 0 0 0,0 0 0 0 0,5-1 0 0 0,-1 1 0 0 0,1 0 0 0 0,0-1 0 0 0,0 0 0 0 0,-1 0 0 0 0,1 1 0 0 0,0-1 0 0 0,-1 0 0 0 0,1-1 0 0 0,0 1 0 0 0,0 0 0 0 0,-4-2 0 0 0,-1 0 0 0 0,-2 1 3 0 0,6 0-7 0 0,-1 1 1 0 0,1-1-1 0 0,0 0 1 0 0,-1 1-1 0 0,1-1 1 0 0,0-1-1 0 0,0 1 1 0 0,0 0-1 0 0,0-1 1 0 0,0 0-1 0 0,0 0 1 0 0,0 0-1 0 0,1 0 1 0 0,-1 0-1 0 0,0 0 1 0 0,1-1-1 0 0,0 1 1 0 0,-4-5-1 0 0,5 5-122 0 0,0 1 1 0 0,0 0-1 0 0,-1-1 0 0 0,1 0 1 0 0,0 1-1 0 0,0-1 0 0 0,0 0 1 0 0,0 1-1 0 0,1-1 0 0 0,-1 0 0 0 0,0 0 1 0 0,1 0-1 0 0,0 1 0 0 0,-1-1 1 0 0,1 0-1 0 0,0 0 0 0 0,0 0 1 0 0,0 0-1 0 0,0 0 0 0 0,0 0 1 0 0,0-2-1 0 0,1 3-50 0 0,0 0 0 0 0,0-1 0 0 0,0 1 0 0 0,0 0 0 0 0,0 0 0 0 0,0 0 0 0 0,1 0 0 0 0,-1 1 0 0 0,0-1 0 0 0,0 0 0 0 0,0 0 0 0 0,1 1 0 0 0,1-2 0 0 0,2 0-395 0 0,1-1-84 0 0,1 0 0 0 0,-1 0-1 0 0,1 0 1 0 0,-1 1-1 0 0,1 0 1 0 0,13-2 0 0 0,42-1-4743 0 0,-39 6 3351 0 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59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54 100 13823 0 0,'0'0'315'0'0,"0"0"45"0"0,0 0 21 0 0,1 0-49 0 0,4-1-101 0 0,0-1 0 0 0,-1 0 0 0 0,1 0 0 0 0,-1 0 0 0 0,1 0-1 0 0,-1-1 1 0 0,0 1 0 0 0,0-1 0 0 0,0 0 0 0 0,0 0 0 0 0,-1-1 0 0 0,6-5 0 0 0,-8 8 759 0 0,0-1-686 0 0,1 1 1 0 0,-1-1-1 0 0,1 0 0 0 0,-1 1 0 0 0,0-1 0 0 0,0 0 1 0 0,2-3-1 0 0,-3 4-98 0 0,2-1-177 0 0,-1 1 42 0 0,-1 0 1 0 0,1 0 0 0 0,-1 0-1 0 0,1-1 1 0 0,-1 1-1 0 0,1 0 1 0 0,-1 0 0 0 0,1 0-1 0 0,-1 0 1 0 0,0 0 0 0 0,0-1-1 0 0,0 1 1 0 0,0 0 0 0 0,0 0-1 0 0,0 0 1 0 0,0-1 0 0 0,0 1-1 0 0,0 0 1 0 0,0 0 0 0 0,-1 0-1 0 0,1-1 1 0 0,0 1 0 0 0,-2-2-1 0 0,1 2 50 0 0,0 0 0 0 0,0 0-1 0 0,-1 0 1 0 0,1 0 0 0 0,-1 0-1 0 0,1 1 1 0 0,-1-1 0 0 0,1 0 0 0 0,-1 1-1 0 0,1-1 1 0 0,-1 1 0 0 0,1 0-1 0 0,-1-1 1 0 0,-2 1 0 0 0,0 1-103 0 0,1 0 1 0 0,-1 0 0 0 0,1 0-1 0 0,0 1 1 0 0,0 0-1 0 0,0-1 1 0 0,0 1-1 0 0,-5 4 1 0 0,-10 6-21 0 0,14-10 2 0 0,0 1 0 0 0,0 0 0 0 0,0 0 0 0 0,0 0 0 0 0,1 1 0 0 0,-1-1 0 0 0,1 1 0 0 0,0 0 0 0 0,0 0 0 0 0,1 0 0 0 0,-1 0 0 0 0,1 0 0 0 0,-1 1 0 0 0,2-1 0 0 0,-1 1 0 0 0,-1 5 0 0 0,2-7 0 0 0,0 0 0 0 0,0 1 0 0 0,1-1 0 0 0,-1 0 0 0 0,1 0 0 0 0,0 0 0 0 0,0 1 0 0 0,0-1 0 0 0,1 0 0 0 0,-1 0 0 0 0,1 0 0 0 0,-1 0 0 0 0,1 0 0 0 0,0 0 0 0 0,0 0 0 0 0,1 0 0 0 0,-1 0 0 0 0,1 0 0 0 0,-1 0 0 0 0,1 0 0 0 0,0-1 0 0 0,0 1 0 0 0,0-1 0 0 0,0 0 0 0 0,0 1 0 0 0,4 1 0 0 0,-3 0-94 0 0,1-1 0 0 0,0 0 1 0 0,0-1-1 0 0,0 1 0 0 0,1-1 0 0 0,-1 1 0 0 0,1-1 1 0 0,-1 0-1 0 0,1-1 0 0 0,-1 1 0 0 0,1-1 0 0 0,0 0 0 0 0,0 0 1 0 0,0-1-1 0 0,0 1 0 0 0,0-1 0 0 0,-1 0 0 0 0,9-1 0 0 0,5-2-1144 0 0,8-1-4915 0 0,-5 2-929 0 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6:59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6 11975 0 0,'0'0'547'0'0,"0"0"-11"0"0,1-1-344 0 0,14-3-97 0 0,-14 4 281 0 0,-1 0 113 0 0,0 0 20 0 0,0 0 3 0 0,0 0 0 0 0,0 0 0 0 0,0 0 0 0 0,0 0 0 0 0,0 0 0 0 0,-1 1 0 0 0,-37 15 645 0 0,22-10-456 0 0,-26 15 1 0 0,15-5-94 0 0,22-11-608 0 0,9-2 0 0 0,6 0 0 0 0,-9-3 0 0 0,32-3 0 0 0,-27 2 0 0 0,0 0 0 0 0,0 1 0 0 0,1-1 0 0 0,-1 1 0 0 0,0 1 0 0 0,0-1 0 0 0,7 2 0 0 0,3 2 0 0 0,-10-3 0 0 0,0 0 0 0 0,1 1 0 0 0,-1 0 0 0 0,0 0 0 0 0,7 4 0 0 0,-11-5 0 0 0,-1 0 0 0 0,1 1 0 0 0,0-1 0 0 0,0 1 0 0 0,-1-1 0 0 0,1 1 0 0 0,-1-1 0 0 0,1 1 0 0 0,-1 0 0 0 0,0 0 0 0 0,0 0 0 0 0,0 0 0 0 0,0 0 0 0 0,0 0 0 0 0,0 0 0 0 0,0 0 0 0 0,-1 0 0 0 0,1 0 0 0 0,0 3 0 0 0,-1 2 6 0 0,1-1 0 0 0,-1 1-1 0 0,-1 0 1 0 0,1-1 0 0 0,-1 1 0 0 0,0-1-1 0 0,-1 0 1 0 0,0 1 0 0 0,0-1 0 0 0,-4 10-1 0 0,1-5 271 0 0,-1 0-1 0 0,0-1 0 0 0,0 1 1 0 0,-16 17-1 0 0,8-11 101 0 0,-4 4-299 0 0,-1-1 1 0 0,-23 20-1 0 0,22-25-77 0 0,0 0 0 0 0,-1-1 0 0 0,0-2 0 0 0,-34 16 0 0 0,50-26 128 0 0,0-1-1 0 0,-1 1 0 0 0,-9 0 1 0 0,-5 2 802 0 0,12-3-487 0 0,8-1-438 0 0,0 0 0 0 0,0 0 0 0 0,-1 0 0 0 0,1 0 0 0 0,0 0 0 0 0,0 0 0 0 0,0 0 0 0 0,-1 0 0 0 0,1 0 0 0 0,0 0 0 0 0,0 0 0 0 0,0 0-1 0 0,-1 0 1 0 0,1-1 0 0 0,0 1 0 0 0,0 0 0 0 0,0 0 0 0 0,0 0 0 0 0,0 0 0 0 0,-1 0 0 0 0,1-1 0 0 0,0 1 0 0 0,0 0 0 0 0,0 0 0 0 0,0 0 0 0 0,0 0 0 0 0,0-1 0 0 0,0 1 0 0 0,-1 0 0 0 0,2-2-4 0 0,-1 1 0 0 0,0 0 0 0 0,1-1 0 0 0,-1 1 0 0 0,1 0 0 0 0,-1-1-1 0 0,1 1 1 0 0,0 0 0 0 0,-1 0 0 0 0,1-1 0 0 0,0 1 0 0 0,0 0 0 0 0,0 0 0 0 0,0 0 0 0 0,0 0 0 0 0,0 0 0 0 0,0 0-1 0 0,0 1 1 0 0,0-1 0 0 0,0 0 0 0 0,3 0 0 0 0,27-16-5 0 0,-25 15 4 0 0,0-1 0 0 0,-1 1 0 0 0,1 0 0 0 0,0 1 0 0 0,1-1 0 0 0,-1 1 0 0 0,0 1 0 0 0,0-1 0 0 0,0 1 0 0 0,1 0 0 0 0,9 1 0 0 0,-7 4 0 0 0,-7-3 0 0 0,0 1 0 0 0,0-1 0 0 0,0 1 0 0 0,-1 0 0 0 0,1 0 0 0 0,-1 0 0 0 0,1 0 0 0 0,0 6 0 0 0,8 27 0 0 0,-9-27-133 0 0,0-7-563 0 0,4 8-1571 0 0,-4-8 1205 0 0,8 10-6788 0 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01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141 467 11975 0 0,'0'0'267'0'0,"0"0"42"0"0,4-8 315 0 0,4-2-228 0 0,0 0-1 0 0,19-17 1 0 0,-6 5 1371 0 0,-10 10-1166 0 0,-2 0 0 0 0,0-1 1 0 0,0 0-1 0 0,11-25 0 0 0,21-59-239 0 0,-39 93-364 0 0,7-18 486 0 0,0-2 0 0 0,-2 1-1 0 0,-1-1 1 0 0,7-46 0 0 0,-13 67-367 0 0,0 1 0 0 0,0 0 1 0 0,0 0-1 0 0,-1 0 0 0 0,1-1 1 0 0,0 1-1 0 0,-1 0 0 0 0,0 0 1 0 0,0 0-1 0 0,1 0 0 0 0,-3-3 1 0 0,3 4-113 0 0,-1 1-1 0 0,1-1 1 0 0,0 1 0 0 0,-1-1 0 0 0,1 1 0 0 0,-1-1 0 0 0,1 1 0 0 0,-1-1 0 0 0,1 1 0 0 0,-1-1 0 0 0,1 1 0 0 0,-1 0 0 0 0,1-1 0 0 0,-1 1 0 0 0,1 0 0 0 0,-1 0 0 0 0,0-1-1 0 0,1 1 1 0 0,-1 0 0 0 0,1 0 0 0 0,-1 0 0 0 0,0 0 0 0 0,1 0 0 0 0,-1 0 0 0 0,0 0 0 0 0,1 0 0 0 0,-1 0 0 0 0,0 0 0 0 0,1 0 0 0 0,-1 0 0 0 0,0 0 0 0 0,1 0 0 0 0,-1 1 0 0 0,1-1-1 0 0,-1 0 1 0 0,0 1 0 0 0,1-1 0 0 0,-1 0 0 0 0,0 1 0 0 0,-8 6-5 0 0,0-1 0 0 0,0 2 0 0 0,1-1 0 0 0,0 1 0 0 0,0 0 0 0 0,0 1 0 0 0,2 0 0 0 0,-9 12 0 0 0,12-16 0 0 0,-23 41 0 0 0,-20 49 0 0 0,24-41 0 0 0,-40 106 0 0 0,45-112 0 0 0,-13 68 0 0 0,24-83 0 0 0,-7 31 0 0 0,-5 72 0 0 0,18-124 0 0 0,4-3 0 0 0,-3-9 0 0 0,0 1 0 0 0,-1-1 0 0 0,1 0 0 0 0,0 1 0 0 0,0-1 0 0 0,0 0 0 0 0,-1 0 0 0 0,1 0 0 0 0,0 0 0 0 0,0 1 0 0 0,0-1 0 0 0,0 0 0 0 0,-1-1 0 0 0,1 1 0 0 0,0 0 0 0 0,0 0 0 0 0,0 0 0 0 0,0 0 0 0 0,-1-1 0 0 0,1 1 0 0 0,0 0 0 0 0,0-1 0 0 0,-1 1 0 0 0,1 0 0 0 0,0-1 0 0 0,-1 1 0 0 0,1-1 0 0 0,0 1 0 0 0,0-2 0 0 0,2 0 0 0 0,-1 0 0 0 0,1-1 0 0 0,-1 1 0 0 0,0-1 0 0 0,4-5 0 0 0,1-4 0 0 0,-1-1 0 0 0,0 0 0 0 0,-1 0 0 0 0,-1 0 0 0 0,6-26 0 0 0,-8 30 6 0 0,37-210 1871 0 0,-39 214-1844 0 0,0-1 1 0 0,0 1-1 0 0,-1-1 0 0 0,-1-6 1 0 0,-1-6-36 0 0,3 17 2 0 0,0 1 0 0 0,0-1 0 0 0,0 0 0 0 0,0 1 0 0 0,0-1 0 0 0,-1 1 0 0 0,1-1 0 0 0,0 1 0 0 0,0-1 0 0 0,-1 1 0 0 0,1-1 0 0 0,0 1 0 0 0,-1-1 0 0 0,1 1 0 0 0,-1-1 0 0 0,1 1 0 0 0,0-1 0 0 0,-1 1 0 0 0,1 0 0 0 0,-1-1 0 0 0,1 1 0 0 0,-1 0 0 0 0,0-1 0 0 0,1 1 0 0 0,-1 0 0 0 0,1 0 0 0 0,-1 0 0 0 0,1-1 0 0 0,-1 1 0 0 0,0 0 0 0 0,1 0 0 0 0,-1 0 0 0 0,1 0 0 0 0,-2 0 0 0 0,-10 2 0 0 0,9-2 0 0 0,0 1 0 0 0,-1 1 0 0 0,1-1 0 0 0,0 0 0 0 0,0 1 0 0 0,1-1 0 0 0,-1 1 0 0 0,0 0 0 0 0,-4 4 0 0 0,-6 4 0 0 0,12-10 0 0 0,1 0 0 0 0,0 0 0 0 0,0 0 0 0 0,-1 1 0 0 0,1-1 0 0 0,0 0 0 0 0,0 0 0 0 0,-1 0 0 0 0,1 0 0 0 0,0 1 0 0 0,0-1 0 0 0,0 0 0 0 0,-1 0 0 0 0,1 1 0 0 0,0-1 0 0 0,0 0 0 0 0,0 0 0 0 0,0 1 0 0 0,0-1 0 0 0,-1 0 0 0 0,1 0 0 0 0,0 1 0 0 0,0-1 0 0 0,0 0 0 0 0,0 0 0 0 0,0 1 0 0 0,0-1 0 0 0,0 0 0 0 0,0 1 0 0 0,0-1 0 0 0,0 0 0 0 0,0 0 0 0 0,0 1 0 0 0,0-1 0 0 0,0 0 0 0 0,0 1 0 0 0,1-1 0 0 0,-1 0 0 0 0,0 0 0 0 0,0 1 0 0 0,0-1 0 0 0,0 0 0 0 0,0 0 0 0 0,1 0 0 0 0,-1 1 0 0 0,0-1 0 0 0,0 0 0 0 0,0 0 0 0 0,1 0 0 0 0,-1 1 0 0 0,0-1 0 0 0,0 0 0 0 0,1 0 0 0 0,-1 0 0 0 0,1 1 0 0 0,2 1 0 0 0,0 0 0 0 0,0 0 0 0 0,0 0 0 0 0,0 0 0 0 0,1 0 0 0 0,-1-1 0 0 0,1 0 0 0 0,-1 1 0 0 0,1-1 0 0 0,-1 0 0 0 0,1-1 0 0 0,0 1 0 0 0,0-1 0 0 0,4 1 0 0 0,9-1 0 0 0,30-3 0 0 0,-36 2 0 0 0,9-2 0 0 0,-1 0 0 0 0,0-1 0 0 0,0-1 0 0 0,0-1 0 0 0,-1-1 0 0 0,0 0 0 0 0,0-2 0 0 0,0 0 0 0 0,16-12 0 0 0,-29 18 0 0 0,0-1 0 0 0,0 1 0 0 0,-1-1 0 0 0,0-1 0 0 0,0 1 0 0 0,0 0 0 0 0,0-1 0 0 0,-1 0 0 0 0,0 0 0 0 0,0 0 0 0 0,0 0 0 0 0,-1 0 0 0 0,3-8 0 0 0,-4 13 0 0 0,-1-1 0 0 0,0 1 0 0 0,0-1 0 0 0,0 1 0 0 0,0-1 0 0 0,0 0 0 0 0,0 1 0 0 0,0-1 0 0 0,0 1 0 0 0,0-1 0 0 0,0 1 0 0 0,0-1 0 0 0,0 1 0 0 0,0-1 0 0 0,0 1 0 0 0,0-1 0 0 0,-1 1 0 0 0,1-1 0 0 0,0 1 0 0 0,0-1 0 0 0,-1 1 0 0 0,1-1 0 0 0,0 1 0 0 0,-1 0 0 0 0,1-1 0 0 0,-1 0 0 0 0,-6 0 0 0 0,6 1 0 0 0,-1 0 0 0 0,-1 1 0 0 0,0 0 0 0 0,0 0 0 0 0,0 0 0 0 0,0 0 0 0 0,1 0 0 0 0,-1 0 0 0 0,0 1 0 0 0,1-1 0 0 0,-1 1 0 0 0,1 0 0 0 0,0-1 0 0 0,0 1 0 0 0,-4 4 0 0 0,-2 3 0 0 0,0 0 0 0 0,-8 12 0 0 0,10-13 0 0 0,0 1 0 0 0,-5 13 0 0 0,9-20 0 0 0,1 1 0 0 0,0 0 0 0 0,0 0 0 0 0,0 0 0 0 0,1 0 0 0 0,-1 0 0 0 0,0 0 0 0 0,1 0 0 0 0,0 0 0 0 0,0 0 0 0 0,0 0 0 0 0,1 5 0 0 0,-1-6 0 0 0,0-1 0 0 0,0 0 0 0 0,1 1 0 0 0,-1-1 0 0 0,0 0 0 0 0,1 1 0 0 0,-1-1 0 0 0,1 0 0 0 0,0 1 0 0 0,-1-1 0 0 0,1 0 0 0 0,0 0 0 0 0,0 0 0 0 0,0 1 0 0 0,0-1 0 0 0,0 0 0 0 0,0 0 0 0 0,0 0 0 0 0,0-1 0 0 0,1 2 0 0 0,2 1 0 0 0,-1-1 0 0 0,0 0 0 0 0,0-1 0 0 0,0 1 0 0 0,0 0 0 0 0,0-1 0 0 0,1 1 0 0 0,-1-1 0 0 0,1 0 0 0 0,-1 0 0 0 0,1-1 0 0 0,-1 1 0 0 0,1-1 0 0 0,-1 0 0 0 0,1 1 0 0 0,3-2 0 0 0,7 0 0 0 0,-1-1 0 0 0,21-5 0 0 0,-25 4 0 0 0,3 1 0 0 0,-1-2 0 0 0,1 0 0 0 0,-1 0 0 0 0,-1-1 0 0 0,1 0 0 0 0,-1-1 0 0 0,1 0 0 0 0,-2-1 0 0 0,1 0 0 0 0,-1 0 0 0 0,0-1 0 0 0,0 0 0 0 0,-1-1 0 0 0,11-14 0 0 0,-11 4 0 0 0,-8 19 0 0 0,0 0 0 0 0,0 0 0 0 0,1 0 0 0 0,-1 0 0 0 0,0 0 0 0 0,0 0 0 0 0,0 0 0 0 0,0 0 0 0 0,0 0 0 0 0,0-1 0 0 0,0 1 0 0 0,0 0 0 0 0,0 0 0 0 0,0 0 0 0 0,0 0 0 0 0,0 0 0 0 0,0 0 0 0 0,0 0 0 0 0,0 0 0 0 0,0 0 0 0 0,0-1 0 0 0,0 1 0 0 0,0 0 0 0 0,0 0 0 0 0,0 0 0 0 0,0 0 0 0 0,0 0 0 0 0,0 0 0 0 0,0 0 0 0 0,0-1 0 0 0,0 1 0 0 0,0 0 0 0 0,0 0 0 0 0,0 0 0 0 0,0 0 0 0 0,0 0 0 0 0,0 0 0 0 0,0 0 0 0 0,0 0 0 0 0,0 0 0 0 0,0-1 0 0 0,0 1 0 0 0,0 0 0 0 0,-1 0 0 0 0,1 0 0 0 0,0 0 0 0 0,0 0 0 0 0,0 0 0 0 0,0 0 0 0 0,-7 3 0 0 0,-5 6 0 0 0,6-2 0 0 0,1 0 0 0 0,0 0 0 0 0,1 0 0 0 0,0 1 0 0 0,0-1 0 0 0,0 1 0 0 0,-4 14 0 0 0,7-15-133 0 0,0-6-563 0 0,1-1-258 0 0,11 3-2290 0 0,-10-2 2993 0 0,0-1-1 0 0,0 0 1 0 0,1 1-1 0 0,-1-1 1 0 0,0 1-1 0 0,0-1 1 0 0,1 0 0 0 0,-1 0-1 0 0,0 0 1 0 0,1 0-1 0 0,-1 0 1 0 0,2 0-1 0 0,7-4-1284 0 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01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13823 0 0,'-2'0'100'0'0,"0"0"-1"0"0,0 0 0 0 0,-1 0 0 0 0,1 0 1 0 0,0 1-1 0 0,0-1 0 0 0,-5 2 1 0 0,-20 15 612 0 0,24-15-707 0 0,2-1-15 0 0,1-1-1 0 0,0 0 1 0 0,-1 0-1 0 0,1 0 1 0 0,-1 1-1 0 0,1-1 1 0 0,0 0-1 0 0,-1 1 1 0 0,1-1 0 0 0,0 0-1 0 0,0 0 1 0 0,-1 1-1 0 0,1-1 1 0 0,0 1-1 0 0,0-1 1 0 0,-1 0-1 0 0,1 1 1 0 0,0-1-1 0 0,0 1 1 0 0,0-1-1 0 0,0 0 1 0 0,-1 1-1 0 0,1-1 1 0 0,0 1-1 0 0,0-1 1 0 0,0 1-1 0 0,0 0 1 0 0,3 1-955 0 0,-2 0-473 0 0,2-1-76 0 0,16 7-20 0 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02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62 451 11975 0 0,'0'0'547'0'0,"0"0"-11"0"0,1 0-203 0 0,0 1-163 0 0,0-1-1 0 0,0 0 0 0 0,0 1 0 0 0,1-1 1 0 0,-1 0-1 0 0,0 0 0 0 0,0 0 1 0 0,0 0-1 0 0,0 0 0 0 0,0 0 1 0 0,0 0-1 0 0,0 0 0 0 0,0 0 0 0 0,1 0 1 0 0,-1-1-1 0 0,0 1 0 0 0,0 0 1 0 0,0-1-1 0 0,0 1 0 0 0,1-2 1 0 0,0 1 127 0 0,-1-1 1 0 0,1 1 0 0 0,-1-1 0 0 0,1 0 0 0 0,-1 1 0 0 0,0-1 0 0 0,1 0 0 0 0,-1 0-1 0 0,0 0 1 0 0,1-4 0 0 0,15-41 2365 0 0,20-84 1 0 0,-24 77-2656 0 0,12-105 1 0 0,-25 157-9 0 0,0-1 0 0 0,0 1 0 0 0,0 0 0 0 0,0 0 0 0 0,-1 0 0 0 0,1 0 0 0 0,-1 0 0 0 0,1 0 0 0 0,-1 0 0 0 0,-1-4 0 0 0,1 6 0 0 0,1-1 0 0 0,0 1 0 0 0,-1-1 0 0 0,1 1 0 0 0,0-1 0 0 0,-1 1 0 0 0,1 0 0 0 0,-1-1 0 0 0,1 1 0 0 0,-1-1 0 0 0,1 1 0 0 0,-1 0 0 0 0,1-1 0 0 0,-1 1 0 0 0,1 0 0 0 0,-1 0 0 0 0,1 0 0 0 0,-1-1 0 0 0,0 1 0 0 0,1 0 0 0 0,-1 0 0 0 0,1 0 0 0 0,-1 0 0 0 0,0 0 0 0 0,1 0 0 0 0,-1 0 0 0 0,1 0 0 0 0,-1 0 0 0 0,0 0 0 0 0,1 0 0 0 0,-1 1 0 0 0,1-1 0 0 0,-1 0 0 0 0,1 0 0 0 0,-1 0 0 0 0,0 1 0 0 0,1-1 0 0 0,-1 0 0 0 0,0 1 0 0 0,-12 9 0 0 0,0-1 0 0 0,0 1 0 0 0,1 1 0 0 0,1 1 0 0 0,0-1 0 0 0,0 2 0 0 0,1-1 0 0 0,1 1 0 0 0,0 1 0 0 0,1 0 0 0 0,0 0 0 0 0,1 1 0 0 0,1-1 0 0 0,0 2 0 0 0,1-1 0 0 0,1 0 0 0 0,0 1 0 0 0,-2 31 0 0 0,5-38 0 0 0,1-1 0 0 0,0 0 0 0 0,0 1 0 0 0,1-1 0 0 0,0 0 0 0 0,1 1 0 0 0,0-1 0 0 0,0 0 0 0 0,4 9 0 0 0,-4-14 0 0 0,-1 0 0 0 0,1 0 0 0 0,0 0 0 0 0,0 0 0 0 0,0 0 0 0 0,0 0 0 0 0,0-1 0 0 0,1 1 0 0 0,-1-1 0 0 0,1 1 0 0 0,0-1 0 0 0,-1 0 0 0 0,1 0 0 0 0,0 0 0 0 0,0 0 0 0 0,0-1 0 0 0,1 0 0 0 0,-1 1 0 0 0,0-1 0 0 0,1 0 0 0 0,-1 0 0 0 0,0-1 0 0 0,1 1 0 0 0,4 0 0 0 0,-3-1-378 0 0,1 1 0 0 0,-1-1 0 0 0,0 0 0 0 0,1 0 0 0 0,-1-1 0 0 0,0 0 0 0 0,0 0 0 0 0,1 0 0 0 0,-1 0 0 0 0,8-4 0 0 0,9-7-7472 0 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02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0,'0'0'356'0'0,"2"0"50"0"0,23 2 98 0 0,34 9 0 0 0,-51-9-350 0 0,1 0-1 0 0,-1 1 1 0 0,0 0-1 0 0,0 1 1 0 0,0 0 0 0 0,-1 0-1 0 0,1 0 1 0 0,7 7-1 0 0,-11-7-6 0 0,0 0 0 0 0,-1 0 0 0 0,1 1-1 0 0,-1 0 1 0 0,1 0 0 0 0,-2 0 0 0 0,1 0 0 0 0,0 0-1 0 0,-1 0 1 0 0,0 1 0 0 0,0-1 0 0 0,-1 1 0 0 0,2 6-1 0 0,-1 6 237 0 0,1-1-1 0 0,-2 0 0 0 0,-1 20 0 0 0,-1-11-93 0 0,-1 0 1 0 0,-1 0-1 0 0,-9 36 0 0 0,9-50-293 0 0,-1 0 1 0 0,0 0-1 0 0,-1 0 0 0 0,0-1 1 0 0,-1 1-1 0 0,-1-1 0 0 0,1-1 1 0 0,-2 1-1 0 0,-9 10 0 0 0,13-17 26 0 0,-5 7-424 0 0,0-1-1 0 0,-1 0 1 0 0,0-1 0 0 0,-1 0 0 0 0,0-1 0 0 0,-17 10 0 0 0,1-5-621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5:29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60 9671 0 0,'0'0'748'0'0,"0"0"-194"0"0,0 0 1014 0 0,0 0 493 0 0,0 0 98 0 0,0 0-121 0 0,0 0-570 0 0,0 0-253 0 0,0 0-51 0 0,-4 1 165 0 0,4-1-1269 0 0,0 0 0 0 0,0 0-1 0 0,0 0 1 0 0,0 0 0 0 0,0 0 0 0 0,-1 0-1 0 0,1 0 1 0 0,0 0 0 0 0,0 0-1 0 0,0 0 1 0 0,0 0 0 0 0,0 0-1 0 0,0 0 1 0 0,0 0 0 0 0,0 0-1 0 0,0 0 1 0 0,0 0 0 0 0,0 0-1 0 0,-1 0 1 0 0,1 0 0 0 0,0 0-1 0 0,0 0 1 0 0,0 0 0 0 0,0 0 0 0 0,0 0-1 0 0,0 0 1 0 0,0 0 0 0 0,0 0-1 0 0,0 0 1 0 0,0 0 0 0 0,0 0-1 0 0,0 0 1 0 0,-1 0 0 0 0,1 0-1 0 0,0 0 1 0 0,0 0 0 0 0,0 0-1 0 0,0 0 1 0 0,0 0 0 0 0,0 0-1 0 0,0-1 1 0 0,0 1 0 0 0,0 0 0 0 0,0 0-1 0 0,0 0 1 0 0,0 0 0 0 0,0 0-1 0 0,0 0 1 0 0,0 0 0 0 0,0 0-1 0 0,0 0 1 0 0,0 0 0 0 0,0 0-1 0 0,0-1 1 0 0,0 1 0 0 0,0 0-1 0 0,0 0 1 0 0,0 0 0 0 0,0 0-1 0 0,1-3-38 0 0,7-13 6 0 0,14-22-2557 0 0,-20 37-116 0 0,-2 1-5615 0 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08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6 673 8287 0 0,'0'0'191'0'0,"0"0"26"0"0,0 0 9 0 0,-4 5-590 0 0,2-3 1866 0 0,2-3 7758 0 0,8-23-8409 0 0,-1 5 4 0 0,0-1 0 0 0,-2-1 1 0 0,4-22-1 0 0,3-41 133 0 0,22-85 0 0 0,-30 152-802 0 0,1-1 0 0 0,1 1 1 0 0,0 1-1 0 0,1-1 0 0 0,0 1 0 0 0,2 0 0 0 0,0 0 1 0 0,1 1-1 0 0,0 1 0 0 0,17-19 0 0 0,-4 9-186 0 0,-15 15 0 0 0,0 0 0 0 0,0 0 0 0 0,1 1 0 0 0,0 1 0 0 0,1 0 0 0 0,0 0 0 0 0,0 0 0 0 0,13-5 0 0 0,-22 11 0 0 0,-1 1 0 0 0,1-1 0 0 0,0 1 0 0 0,-1 0 0 0 0,1-1 0 0 0,0 1 0 0 0,-1 0 0 0 0,1 0 0 0 0,0-1 0 0 0,-1 1 0 0 0,1 0 0 0 0,0 0 0 0 0,-1 0 0 0 0,1 0 0 0 0,0 0 0 0 0,-1 0 0 0 0,1 0 0 0 0,0 0 0 0 0,0 0 0 0 0,-1 0 0 0 0,1 1 0 0 0,1-1 0 0 0,0 1 0 0 0,8 2 0 0 0,-7 0 0 0 0,0 0 0 0 0,0-1 0 0 0,0 1 0 0 0,0 0 0 0 0,-1 1 0 0 0,0-1 0 0 0,4 7 0 0 0,-5-9 0 0 0,0 0 0 0 0,0 0 0 0 0,-1 0 0 0 0,1 0 0 0 0,0 1 0 0 0,-1-1 0 0 0,1 0 0 0 0,-1 1 0 0 0,1-1 0 0 0,-1 1 0 0 0,0-1 0 0 0,1 0 0 0 0,-1 1 0 0 0,0-1 0 0 0,0 1 0 0 0,0-1 0 0 0,0 1 0 0 0,0-1 0 0 0,-1 0 0 0 0,1 1 0 0 0,-1 1 0 0 0,0 2 0 0 0,-1 18 0 0 0,0-17 0 0 0,1 0 0 0 0,-1 0 0 0 0,-1-1 0 0 0,1 0 0 0 0,-1 1 0 0 0,0-1 0 0 0,0 0 0 0 0,-1 0 0 0 0,1 0 0 0 0,-1-1 0 0 0,-8 8 0 0 0,5-5 0 0 0,5-4 0 0 0,-1 0 0 0 0,0-1 0 0 0,0 0 0 0 0,0 1 0 0 0,-6 2 0 0 0,-13 9 0 0 0,15-10 0 0 0,0-1 0 0 0,7-3 0 0 0,0 0 0 0 0,-1 0 0 0 0,1 0 0 0 0,0 0 0 0 0,0-1 0 0 0,0 1 0 0 0,0 0 0 0 0,0 0 0 0 0,0 0 0 0 0,0 0 0 0 0,0 0 0 0 0,0 0 0 0 0,-1 0 0 0 0,1 0 0 0 0,0 0 0 0 0,0 0 0 0 0,0 0 0 0 0,0 0 0 0 0,0-1 0 0 0,0 1 0 0 0,0 0 0 0 0,0 0 0 0 0,0 0 0 0 0,0 0 0 0 0,0 0 0 0 0,0 0 0 0 0,0 0 0 0 0,0 0 0 0 0,0-1 0 0 0,0 1 0 0 0,0 0 0 0 0,0 0 0 0 0,0 0 0 0 0,0 0 0 0 0,0 0 0 0 0,0 0 0 0 0,0 0 0 0 0,0 0 0 0 0,0-1 0 0 0,0 1 0 0 0,0 0 0 0 0,0 0 0 0 0,0 0 0 0 0,1-2 0 0 0,0 0 0 0 0,0 0 0 0 0,0 0 0 0 0,0 1 0 0 0,1-1 0 0 0,-1 0 0 0 0,1 1 0 0 0,-1-1 0 0 0,1 1 0 0 0,-1-1 0 0 0,1 1 0 0 0,0 0 0 0 0,-1 0 0 0 0,1 0 0 0 0,4-2 0 0 0,33-13 0 0 0,-35 14 0 0 0,-2 0 0 0 0,2 0 0 0 0,9 2 0 0 0,-11 0-16 0 0,0 0 1 0 0,0 1-1 0 0,1-1 1 0 0,-1 1-1 0 0,0-1 0 0 0,0 1 1 0 0,0 0-1 0 0,1 0 1 0 0,-1 0-1 0 0,0 0 0 0 0,0 0 1 0 0,-1 1-1 0 0,1-1 0 0 0,0 0 1 0 0,0 1-1 0 0,2 3 1 0 0,-1-2-44 0 0,-1 0 0 0 0,0 1 0 0 0,0-1 0 0 0,0 0 0 0 0,-1 1 0 0 0,1 0 0 0 0,-1-1 1 0 0,0 1-1 0 0,1 5 0 0 0,0 2-92 0 0,-1 0 0 0 0,0 0 1 0 0,-1 0-1 0 0,0 0 0 0 0,-4 22 0 0 0,1-21 451 0 0,0 0-1 0 0,-1-1 0 0 0,-1 1 0 0 0,-9 18 0 0 0,2-5-921 0 0,9-19 639 0 0,0 0 0 0 0,-1 0 1 0 0,0-1-1 0 0,0 1 0 0 0,0-1 1 0 0,0 0-1 0 0,-1 0 0 0 0,0 0 1 0 0,0 0-1 0 0,0-1 0 0 0,-1 0 1 0 0,1 0-1 0 0,-1 0 0 0 0,0-1 1 0 0,-11 5-1 0 0,15-8 426 0 0,-22-9-278 0 0,19 5-178 0 0,0 0 0 0 0,1 0 1 0 0,-1 0-1 0 0,-5-6 0 0 0,-3-9-799 0 0,12 18 304 0 0,1 1-4 0 0,0 0 0 0 0,0-1-252 0 0,-2-6 952 0 0,3 3-4877 0 0,11 0 2657 0 0,-2 2-15 0 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09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15663 0 0,'0'0'356'0'0,"0"0"50"0"0,0 0 20 0 0,0 0-42 0 0,1-1-250 0 0,22-13 1742 0 0,-20 11-1486 0 0,1 0 0 0 0,0 0 1 0 0,0 1-1 0 0,0 0 0 0 0,0 0 0 0 0,0 0 0 0 0,0 0 0 0 0,0 1 1 0 0,1-1-1 0 0,-1 1 0 0 0,9-1 0 0 0,-1 2-62 0 0,-6-1-164 0 0,-1 1 0 0 0,1 1 0 0 0,-1-1 0 0 0,1 1 0 0 0,-1 0 0 0 0,0 0 0 0 0,8 3 0 0 0,11 6-164 0 0,-1 2 0 0 0,-5-1-133 0 0,-11-6 919 0 0,-2 2-4655 0 0,-5-6 3464 0 0,0 0-1 0 0,0 0 1 0 0,0-1-1 0 0,-1 1 0 0 0,1 0 1 0 0,0 0-1 0 0,0 0 1 0 0,0-1-1 0 0,-1 1 0 0 0,1 0 1 0 0,0 0-1 0 0,-1 0 1 0 0,1-1-1 0 0,0 1 1 0 0,-2 1-1 0 0,1 0-1641 0 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09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15663 0 0,'0'0'356'0'0,"0"0"50"0"0,0 0 20 0 0,0 0-42 0 0,0 0-112 0 0,0 0 463 0 0,0 0 234 0 0,0 0 45 0 0,0 0-129 0 0,2 1-581 0 0,-1 0-268 0 0,0-1 0 0 0,0 1 1 0 0,0 0-1 0 0,1 0 0 0 0,-1-1 0 0 0,0 1 1 0 0,0-1-1 0 0,1 1 0 0 0,-1-1 0 0 0,0 0 1 0 0,1 0-1 0 0,-1 1 0 0 0,1-1 1 0 0,-1 0-1 0 0,0 0 0 0 0,1 0 0 0 0,-1 0 1 0 0,3-1-1 0 0,0 0 261 0 0,14 0 798 0 0,9 2-1071 0 0,-24-1-264 0 0,0 0 0 0 0,1 0 0 0 0,-1 0 0 0 0,0-1 0 0 0,1 1 0 0 0,-1-1 0 0 0,6-1 0 0 0,1-1-633 0 0,2 2-150 0 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13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53 11975 0 0,'-20'-36'1451'0'0,"19"35"-731"0"0,-2 0 186 0 0,1-1 1142 0 0,3 1 4426 0 0,11-1-6007 0 0,0-1 1 0 0,21 0-1 0 0,4 0 124 0 0,-3 3-591 0 0,-9 1 0 0 0,-16-2 1 0 0,6 1-14 0 0,1 0 0 0 0,-1 0 0 0 0,0 2 0 0 0,26 4 0 0 0,-40-5-324 0 0,-1-1-138 0 0,0 0-33 0 0,0 0-72 0 0,0 0-285 0 0,-19 9-6964 0 0,8-2 1391 0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13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0,2 0-112 0 0,15 2 1436 0 0,0-1-1 0 0,30-3 1 0 0,-4 1-411 0 0,-31 1-930 0 0,-6-1-187 0 0,-1 1-1 0 0,1 1 0 0 0,0-1 1 0 0,-1 1-1 0 0,1 0 0 0 0,5 1 1 0 0,13 3-296 0 0,-22-4-580 0 0,3 5-2633 0 0,-4-5-4521 0 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14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10 2759 0 0,'0'0'0'0'0,"-8"0"112"0"0,-3 0-32 0 0,-1 0 16 0 0,1-1-96 0 0,0-1 0 0 0,0 0 0 0 0,1 1 0 0 0,3 1 0 0 0,-1-2 0 0 0,-2 1 0 0 0,10 1 0 0 0,0 0-392 0 0,0 0-96 0 0,0 0-24 0 0,0 0 0 0 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15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107 351 6447 0 0,'0'0'142'0'0,"0"0"22"0"0,0 0 13 0 0,0-10 12 0 0,1 6 160 0 0,-1 0-1 0 0,1 0 0 0 0,-1 0 1 0 0,0 0-1 0 0,0 0 0 0 0,-1 0 1 0 0,1 0-1 0 0,-1 0 0 0 0,0 0 0 0 0,0 0 1 0 0,0 0-1 0 0,-2-4 0 0 0,2 7 164 0 0,1 1 0 0 0,-3-19 2048 0 0,4 16-2356 0 0,-1 0 0 0 0,0 0 0 0 0,1 1-1 0 0,0-1 1 0 0,0 0 0 0 0,1-3 0 0 0,0 3 31 0 0,-1 0 0 0 0,0 0 0 0 0,0 0 0 0 0,-1 0 0 0 0,1 0 0 0 0,0-6 0 0 0,-1 4 148 0 0,1-1 0 0 0,0 1-1 0 0,0 0 1 0 0,1 0 0 0 0,-1-1-1 0 0,1 1 1 0 0,4-8 0 0 0,-3 7-89 0 0,-1 1 0 0 0,0-1 0 0 0,0 1 0 0 0,0-1 0 0 0,-1 0 0 0 0,1-7 0 0 0,0-9 421 0 0,1 1-1 0 0,7-30 1 0 0,-1 29-643 0 0,-8 20 299 0 0,-1 2 117 0 0,0 0 21 0 0,0 0-66 0 0,-1 2-294 0 0,-9 17-145 0 0,2 0-1 0 0,0 1 1 0 0,2 0 0 0 0,-7 30-1 0 0,0-1-5 0 0,-52 148-518 0 0,34-106 164 0 0,29-84 126 0 0,0-4 105 0 0,1 0 1 0 0,0 1 0 0 0,1-1 0 0 0,-1 1 0 0 0,1 0-1 0 0,-1 6 1 0 0,1-2 36 0 0,0-6-283 0 0,0-2-117 0 0,0 0-21 0 0,0 0-71 0 0,0 0-285 0 0,3-17-2238 0 0,2-16-1309 0 0,-5 19 2876 0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15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6 346 11975 0 0,'0'0'267'0'0,"0"0"42"0"0,0 0 17 0 0,-1-6 74 0 0,-1 1 6 0 0,2-1 0 0 0,-1 1 1 0 0,0 0-1 0 0,1 0 1 0 0,0-1-1 0 0,0 1 1 0 0,1 0-1 0 0,-1-1 0 0 0,1 1 1 0 0,3-9-1 0 0,0 1 1241 0 0,11-22-1 0 0,-9 21-415 0 0,0 1-929 0 0,0 1 0 0 0,1 0 0 0 0,1 0 0 0 0,0 0 0 0 0,0 1 0 0 0,1 1-1 0 0,1-1 1 0 0,0 1 0 0 0,0 1 0 0 0,1 0 0 0 0,0 0 0 0 0,0 1 0 0 0,17-9 0 0 0,-3 0 300 0 0,-20 13-473 0 0,1 0 0 0 0,0 0-1 0 0,9-5 1 0 0,-4 3-129 0 0,-9 5 0 0 0,1 0 0 0 0,-1-1 0 0 0,0 1 0 0 0,1 0 0 0 0,-1 0 0 0 0,1 0 0 0 0,0 1 0 0 0,-1-1 0 0 0,1 1 0 0 0,3-1 0 0 0,-5 1 0 0 0,0-1 0 0 0,-1 1 0 0 0,1 0 0 0 0,0 0 0 0 0,0 0 0 0 0,0 0 0 0 0,0 0 0 0 0,0 0 0 0 0,0 0 0 0 0,0 0 0 0 0,0 0 0 0 0,-1 0 0 0 0,1 1 0 0 0,0-1 0 0 0,0 0 0 0 0,0 1 0 0 0,0-1 0 0 0,0 0 0 0 0,-1 1 0 0 0,1-1 0 0 0,0 1 0 0 0,0-1 0 0 0,-1 1 0 0 0,1 0 0 0 0,0-1 0 0 0,-1 1 0 0 0,1 0 0 0 0,0 1 0 0 0,2 1 0 0 0,2 1 0 0 0,-1 0 0 0 0,1 1 0 0 0,0 0 0 0 0,-1 0 0 0 0,0 0 0 0 0,-1 1 0 0 0,1-1 0 0 0,-1 1 0 0 0,0 0 0 0 0,0 0 0 0 0,-1 0 0 0 0,1 0 0 0 0,-1 1 0 0 0,1 8 0 0 0,5 26 0 0 0,-5-34 0 0 0,-2 0 0 0 0,1 0 0 0 0,-1 0 0 0 0,0 0 0 0 0,0 1 0 0 0,-1-1 0 0 0,0 0 0 0 0,0 0 0 0 0,-1 1 0 0 0,-2 8 0 0 0,0-2 0 0 0,1-5 0 0 0,0 0 0 0 0,-1 0 0 0 0,0 0 0 0 0,0 0 0 0 0,-1-1 0 0 0,0 1 0 0 0,0-1 0 0 0,-7 9 0 0 0,6-13-180 0 0,-1 0 1 0 0,1 0-1 0 0,-1 0 1 0 0,0-1-1 0 0,0 0 0 0 0,0 0 1 0 0,0-1-1 0 0,0 0 0 0 0,-1 0 1 0 0,-7 2-1 0 0,2-2-189 0 0,0 0-1 0 0,-20-1 1 0 0,28-1-236 0 0,0 0 0 0 0,-1 0-1 0 0,1 0 1 0 0,-1-1 0 0 0,1 0 0 0 0,0 0 0 0 0,-1 0-1 0 0,1-1 1 0 0,0 1 0 0 0,-5-3 0 0 0,7 2 222 0 0,0 1 0 0 0,0-1 0 0 0,0 0 0 0 0,0 1 0 0 0,0-1 0 0 0,1 0 1 0 0,-1 0-1 0 0,-1-3 0 0 0,-1 1-230 0 0,-5-11-1435 0 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1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55 11975 0 0,'12'-10'1275'0'0,"15"-6"-146"0"0,-10 3 2667 0 0,-16 12-2772 0 0,-1 1 0 0 0,0 0-819 0 0,1-1 0 0 0,-1 1 0 0 0,0-1 0 0 0,0 1 0 0 0,1-1-1 0 0,-1 0 1 0 0,0 1 0 0 0,0-1 0 0 0,0 1 0 0 0,0-1 0 0 0,0 1 0 0 0,0-1-1 0 0,0 0 1 0 0,0 1 0 0 0,0-1 0 0 0,0 1 0 0 0,0-1 0 0 0,0 1 0 0 0,0-1 0 0 0,0 0-1 0 0,-1 1 1 0 0,1-1 0 0 0,0 1 0 0 0,0-1 0 0 0,-1 0 0 0 0,-5 5-127 0 0,0 0-1 0 0,0 0 1 0 0,0 0 0 0 0,1 1 0 0 0,-1 0 0 0 0,1 0-1 0 0,0 1 1 0 0,1-1 0 0 0,-5 8 0 0 0,-35 62 1043 0 0,28-45-955 0 0,-12 22-166 0 0,-31 77 0 0 0,48-100 0 0 0,2 1 0 0 0,1 0 0 0 0,1 0 0 0 0,-4 46 0 0 0,10-65 0 0 0,0 1 0 0 0,1-1 0 0 0,1 0 0 0 0,0 0 0 0 0,1 0 0 0 0,0 0 0 0 0,0 0 0 0 0,1 0 0 0 0,1 0 0 0 0,0-1 0 0 0,0 1 0 0 0,1-1 0 0 0,0 0 0 0 0,1-1 0 0 0,0 1 0 0 0,8 8 0 0 0,-9-13 0 0 0,1 0 0 0 0,0-1 0 0 0,0 1 0 0 0,0-2 0 0 0,0 1 0 0 0,1 0 0 0 0,8 3 0 0 0,-7-4 0 0 0,-5-2 0 0 0,-1-1 0 0 0,1 1 0 0 0,0-1 0 0 0,0 1 0 0 0,0-1 0 0 0,0 0 0 0 0,0 0 0 0 0,0 0 0 0 0,0-1 0 0 0,0 1 0 0 0,0-1 0 0 0,-1 0 0 0 0,5-1 0 0 0,8-1 0 0 0,-14 3 0 0 0,8-4 0 0 0,3-13 0 0 0,-11 15-202 0 0,-1 0 0 0 0,1 0 0 0 0,0 0 0 0 0,-1 0 0 0 0,1 0 0 0 0,-1 0 0 0 0,0 0 0 0 0,1 0 0 0 0,-1-4 0 0 0,-1 3-441 0 0,1 0 0 0 0,0 1 0 0 0,-1-1 0 0 0,0 0 0 0 0,1 0 0 0 0,-1 1 0 0 0,0-1 0 0 0,-1 0 0 0 0,1 1 0 0 0,0-1 0 0 0,-4-3 0 0 0,-3-3-7069 0 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2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55 10135 0 0,'0'0'231'0'0,"0"0"29"0"0,0 0 19 0 0,2-3-41 0 0,4-10-44 0 0,-4 10 552 0 0,-2 3 232 0 0,0 0 40 0 0,3-4 134 0 0,1 0-480 0 0,-5 0 4280 0 0,-3-5-4508 0 0,-2-4-268 0 0,0 12-186 0 0,-7 1 88 0 0,12 0 121 0 0,-1 0 1 0 0,0 0-1 0 0,0 0 0 0 0,0 0 0 0 0,0 1 0 0 0,0-1 1 0 0,-3 2-1 0 0,-2-1 18 0 0,-10 2-55 0 0,13-1-159 0 0,-5-1-3 0 0,2-3 72 0 0,6 2 299 0 0,1 0 117 0 0,0 0 21 0 0,0 0-66 0 0,2-1-294 0 0,11 0-133 0 0,1 1-16 0 0,0 0 0 0 0,-1 0 0 0 0,17 3 0 0 0,6 0 0 0 0,-33-3 0 0 0,1 0 0 0 0,0 0 0 0 0,-1 0 0 0 0,1 0 0 0 0,-1 1 0 0 0,5 0 0 0 0,16 5 0 0 0,9 2-64 0 0,-31-8-273 0 0,-2 0-138 0 0,0 0-33 0 0,-1-9-857 0 0,0 7-3192 0 0,1 2-2265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5:3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12439 0 0,'0'0'1104'0'0,"0"0"-880"0"0,6-11-224 0 0,1 2 0 0 0,-7 9 1696 0 0,6-12 304 0 0,-3 1 56 0 0,1 3 16 0 0,-4 8-1448 0 0,1-9-288 0 0,-2-1-56 0 0,1 10-16 0 0,0 0-128 0 0,0 0-24 0 0,0 0-8 0 0,0 0-6344 0 0,-5-8-1264 0 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20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38 10135 0 0,'0'0'231'0'0,"0"0"29"0"0,2 0 19 0 0,6 1-41 0 0,-7-1-215 0 0,-1 0-1 0 0,1 0 1 0 0,0 0-1 0 0,0 0 1 0 0,0 0-1 0 0,0 0 1 0 0,0 0-1 0 0,0 0 1 0 0,-1 0-1 0 0,1-1 1 0 0,0 1-1 0 0,0 0 1 0 0,0 0-1 0 0,0-1 1 0 0,-1 1-1 0 0,1-1 1 0 0,0 1-1 0 0,0 0 1 0 0,-1-1-1 0 0,1 0 1 0 0,0 1-1 0 0,-1-1 1 0 0,1 1-1 0 0,0-1 1 0 0,-1 0-1 0 0,1 1 1 0 0,0-2-1 0 0,0 1 288 0 0,0-1 668 0 0,5-4 995 0 0,1-1-2507 0 0,-1-2 4566 0 0,-6 9-3956 0 0,0 0 0 0 0,0 0 0 0 0,0-1-1 0 0,0 1 1 0 0,0 0 0 0 0,0 0 0 0 0,0 0 0 0 0,0 0 0 0 0,0 0 0 0 0,0 0-1 0 0,0 0 1 0 0,0 0 0 0 0,0 0 0 0 0,0 0 0 0 0,0-1 0 0 0,0 1 0 0 0,0 0-1 0 0,0 0 1 0 0,0 0 0 0 0,0 0 0 0 0,0 0 0 0 0,0 0 0 0 0,0 0 0 0 0,0 0-1 0 0,0 0 1 0 0,0 0 0 0 0,0-1 0 0 0,0 1 0 0 0,0 0 0 0 0,0 0 0 0 0,0 0-1 0 0,0 0 1 0 0,0 0 0 0 0,-1 0 0 0 0,1 0 0 0 0,0 0 0 0 0,0 0 0 0 0,0 0-1 0 0,0 0 1 0 0,0 0 0 0 0,0 0 0 0 0,0 0 0 0 0,0 0 0 0 0,0 0 0 0 0,0 0-1 0 0,0 0 1 0 0,-1 0 0 0 0,1 0 0 0 0,0 0 0 0 0,0 0 0 0 0,0 0 0 0 0,0 0 0 0 0,-13 3 890 0 0,-15 6-966 0 0,23-8 0 0 0,0 0 0 0 0,0 1 0 0 0,0-1 0 0 0,0 1 0 0 0,0 0 0 0 0,-5 4 0 0 0,-18 10 0 0 0,16-9 0 0 0,-1 1 0 0 0,-11 10 0 0 0,11-10-6 0 0,-14-1 84 0 0,26-7 293 0 0,1 0 117 0 0,0 0 21 0 0,0 0-66 0 0,2 0-294 0 0,3 0-146 0 0,1 1 0 0 0,-1-1 0 0 0,1-1 0 0 0,-1 1-1 0 0,1-1 1 0 0,9-3 0 0 0,34-11-7 0 0,-28 8 4 0 0,34-7 0 0 0,-48 13 0 0 0,1 0 0 0 0,-1 0 0 0 0,1 0 0 0 0,0 1 0 0 0,-1 0 0 0 0,1 1 0 0 0,0 0 0 0 0,9 2 0 0 0,-16-3 1 0 0,1 0 0 0 0,-1 1 0 0 0,0-1 0 0 0,1 0 0 0 0,-1 1-1 0 0,0-1 1 0 0,1 1 0 0 0,-1 0 0 0 0,0-1 0 0 0,0 1 0 0 0,1 0 0 0 0,-1 0 0 0 0,0 0-1 0 0,0 0 1 0 0,0 0 0 0 0,0 0 0 0 0,0 0 0 0 0,0 0 0 0 0,-1 0 0 0 0,1 0 0 0 0,0 1 0 0 0,0-1-1 0 0,0 2 1 0 0,0 0 50 0 0,-1-1 53 0 0,0 0 0 0 0,0 0 0 0 0,0-1-1 0 0,0 1 1 0 0,0 0 0 0 0,-1 0 0 0 0,1 0 0 0 0,0 0 0 0 0,-1 0-1 0 0,0-1 1 0 0,1 1 0 0 0,-1 0 0 0 0,0 0 0 0 0,0-1 0 0 0,0 1 0 0 0,-2 2-1 0 0,2-4-57 0 0,-3 7-22 0 0,-1 0 0 0 0,0-1 0 0 0,-1 0 0 0 0,1 0 0 0 0,-1 0 0 0 0,-11 7 0 0 0,-3 0-21 0 0,-21 10 1 0 0,19-11-41 0 0,-39 28 0 0 0,61-40 30 0 0,0 0 1 0 0,0 0-1 0 0,0 1 1 0 0,-1-1-1 0 0,1 0 0 0 0,0 0 1 0 0,0 0-1 0 0,0 0 1 0 0,0 0-1 0 0,0 1 0 0 0,-1-1 1 0 0,1 0-1 0 0,0 0 1 0 0,0 0-1 0 0,0 1 0 0 0,0-1 1 0 0,0 0-1 0 0,0 0 0 0 0,0 0 1 0 0,0 1-1 0 0,0-1 1 0 0,0 0-1 0 0,0 0 0 0 0,-1 0 1 0 0,1 1-1 0 0,0-1 1 0 0,1 0-1 0 0,-1 0 0 0 0,0 1 1 0 0,0-1-1 0 0,0 0 0 0 0,0 1 1 0 0,7 4-422 0 0,21 5-539 0 0,-13-5 652 0 0,-10-2 315 0 0,0 1 0 0 0,1-1 0 0 0,-2 1 0 0 0,1 0 0 0 0,0 1 0 0 0,-1-1 0 0 0,0 1 0 0 0,0 0 0 0 0,0 0 0 0 0,-1 0 0 0 0,1 0 0 0 0,-1 1 0 0 0,0-1 0 0 0,-1 1 0 0 0,0 0 0 0 0,0 0 0 0 0,0 0 0 0 0,2 10 0 0 0,-3-9 0 0 0,0 1 0 0 0,0-1 0 0 0,0 0 0 0 0,-1 1 0 0 0,0-1 0 0 0,-1 1 0 0 0,0-1 0 0 0,0 1 0 0 0,0-1 0 0 0,-1 0 0 0 0,0 0 0 0 0,0 0 0 0 0,-1 0 0 0 0,0 0 0 0 0,-6 10 0 0 0,-1-4 0 0 0,0 0 0 0 0,-2 0 0 0 0,0-1 0 0 0,0 0 0 0 0,-27 19 0 0 0,36-29-17 0 0,0 0 1 0 0,0 0-1 0 0,0-1 0 0 0,0 1 1 0 0,0-1-1 0 0,-1 0 0 0 0,1 0 0 0 0,-1 0 1 0 0,1 0-1 0 0,0-1 0 0 0,-1 1 0 0 0,1-1 1 0 0,-1 0-1 0 0,1 0 0 0 0,-1 0 1 0 0,1 0-1 0 0,-1-1 0 0 0,-3 0 0 0 0,-4-2-126 0 0,0-1 0 0 0,0 0-1 0 0,-20-11 1 0 0,27 13 103 0 0,2 1-469 0 0,0-1-3 0 0,-15-22-512 0 0,16 22 512 0 0,0 0-136 0 0,0 1 134 0 0,0-1 0 0 0,0 1 1 0 0,1-1-1 0 0,-1 1 0 0 0,1-1 0 0 0,-1 1 0 0 0,1-1 0 0 0,0 0 0 0 0,-1-1 1 0 0,1 1-5629 0 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21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5 11975 0 0,'0'0'547'0'0,"0"0"-11"0"0,1 0-203 0 0,7-4 1391 0 0,-8 4-710 0 0,0 0 8 0 0,0 0 2 0 0,0 0 0 0 0,0 0 0 0 0,0 0-69 0 0,0 0-290 0 0,0 0-121 0 0,0 0-28 0 0,0 0-72 0 0,-6 6-272 0 0,0 3 131 0 0,0 1 0 0 0,1-1 1 0 0,-8 19-1 0 0,-5 10 516 0 0,-4 3-801 0 0,12-21-19 0 0,-1 0 1 0 0,-22 29-1 0 0,19-29 1 0 0,12-16 0 0 0,-1 0 0 0 0,1 0 0 0 0,-1-1 0 0 0,0 1 0 0 0,0-1 0 0 0,0 0 0 0 0,-1 0 0 0 0,1 0 0 0 0,-6 4 0 0 0,7-5 0 0 0,-10 6 0 0 0,11-7 0 0 0,0-1 0 0 0,-1 1 0 0 0,1-1 0 0 0,0 1 0 0 0,-1-1 0 0 0,1 0 0 0 0,0 0 0 0 0,-1 1 0 0 0,1-1 0 0 0,-1 0 0 0 0,1 0 0 0 0,-1-1 0 0 0,1 1 0 0 0,0 0 0 0 0,-1 0 0 0 0,1-1 0 0 0,-1 1 0 0 0,1 0 0 0 0,0-1 0 0 0,-1 0 0 0 0,1 1 0 0 0,0-1 0 0 0,0 0 0 0 0,0 1 0 0 0,-2-2 0 0 0,1 0 0 0 0,-1 0 0 0 0,1-1 0 0 0,-1 1 0 0 0,1 0 0 0 0,0-1 0 0 0,-3-4 0 0 0,4 3 0 0 0,-1 1 0 0 0,1-1 0 0 0,1 0 0 0 0,-1 0 0 0 0,0 0 0 0 0,1 0 0 0 0,0 0 0 0 0,0 0 0 0 0,0 1 0 0 0,0-1 0 0 0,1 0 0 0 0,-1 0 0 0 0,1 0 0 0 0,2-5 0 0 0,0-1 0 0 0,1-1 0 0 0,0 1 0 0 0,0 0 0 0 0,6-9 0 0 0,-6 13 85 0 0,1-1-1 0 0,0 1 1 0 0,0 0 0 0 0,0 1-1 0 0,1-1 1 0 0,-1 1-1 0 0,1 0 1 0 0,0 1 0 0 0,1-1-1 0 0,7-3 1 0 0,-11 5 100 0 0,-2 3-159 0 0,-1 0 1 0 0,0 0-1 0 0,0 0 1 0 0,1-1-1 0 0,-1 1 0 0 0,0 0 1 0 0,1 0-1 0 0,-1 0 1 0 0,0 0-1 0 0,0-1 0 0 0,1 1 1 0 0,-1 0-1 0 0,0 0 0 0 0,1 0 1 0 0,-1 0-1 0 0,0 0 1 0 0,1 0-1 0 0,-1 0 0 0 0,0 0 1 0 0,1 0-1 0 0,-1 0 1 0 0,1 0-1 0 0,18 9 299 0 0,-10-2-439 0 0,-1 0-1 0 0,1 0 1 0 0,-1 0 0 0 0,0 1-1 0 0,-1 1 1 0 0,0-1 0 0 0,0 1-1 0 0,8 14 1 0 0,-9-13-7 0 0,1 0 1 0 0,0 0 0 0 0,0-1-1 0 0,1 0 1 0 0,0 0 0 0 0,1-1-1 0 0,13 10 1 0 0,-21-17 18 0 0,0 0 1 0 0,1 0-1 0 0,-1 0 0 0 0,0 0 1 0 0,1 0-1 0 0,-1-1 0 0 0,0 1 0 0 0,1 0 1 0 0,-1-1-1 0 0,1 1 0 0 0,-1-1 0 0 0,1 0 1 0 0,-1 1-1 0 0,1-1 0 0 0,-1 0 1 0 0,1 0-1 0 0,-1 0 0 0 0,1 0 0 0 0,0 0 1 0 0,-1 0-1 0 0,1-1 0 0 0,-1 1 1 0 0,1 0-1 0 0,-1-1 0 0 0,0 1 0 0 0,1-1 1 0 0,-1 0-1 0 0,1 1 0 0 0,-1-1 1 0 0,0 0-1 0 0,1 0 0 0 0,-1 0 0 0 0,0 0 1 0 0,2-2-1 0 0,13-7-1234 0 0,-15 10 1112 0 0,0-1 0 0 0,0 1-1 0 0,0-1 1 0 0,0 0 0 0 0,1 1-1 0 0,-1-1 1 0 0,0 0 0 0 0,-1 0 0 0 0,1 0-1 0 0,0 0 1 0 0,0 0 0 0 0,0 0 0 0 0,0-1-1 0 0,7-9-6259 0 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2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13823 0 0,'0'0'315'0'0,"0"0"45"0"0,0 0 21 0 0,0 0-49 0 0,0 0-81 0 0,0 0 481 0 0,0 0 237 0 0,0 0 45 0 0,2 1-61 0 0,3 0-647 0 0,1 1 22 0 0,0-1 1 0 0,0 1-1 0 0,0-1 0 0 0,1-1 1 0 0,-1 1-1 0 0,0-1 0 0 0,0 0 1 0 0,9-1-1 0 0,118-21 750 0 0,-82 15-1028 0 0,-26 2-283 0 0,16-1-918 0 0,-38 6 905 0 0,0-1-1 0 0,0 1 1 0 0,0-1-1 0 0,0 1 1 0 0,0-1-1 0 0,0 0 0 0 0,3-1 1 0 0,9-4-4055 0 0,1 1 2254 0 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2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6 13823 0 0,'0'0'630'0'0,"0"0"-13"0"0,0 0-252 0 0,0 0 391 0 0,0 0 216 0 0,0 0 42 0 0,0 0 8 0 0,0 0 2 0 0,2 1 0 0 0,2-1-687 0 0,0 1 0 0 0,1-1-1 0 0,-1 0 1 0 0,0 0 0 0 0,0 0 0 0 0,1 0-1 0 0,-1-1 1 0 0,0 0 0 0 0,0 0-1 0 0,6-2 1 0 0,-8 3-247 0 0,-1-1-66 0 0,0 1-1 0 0,-1 0 0 0 0,1 0 0 0 0,0-1 1 0 0,0 1-1 0 0,0 0 0 0 0,-1 0 0 0 0,1 0 1 0 0,0 0-1 0 0,0 0 0 0 0,0 0 0 0 0,0 0 1 0 0,-1 0-1 0 0,1 1 0 0 0,0-1 1 0 0,0 0-1 0 0,0 0 0 0 0,-1 1 0 0 0,1-1 1 0 0,0 0-1 0 0,1 2 0 0 0,6 0-9 0 0,-6-1 65 0 0,1 0 0 0 0,0 0-1 0 0,-1 1 1 0 0,1-1 0 0 0,0 0 0 0 0,-1 1-1 0 0,0 0 1 0 0,1-1 0 0 0,-1 1 0 0 0,0 0 0 0 0,0 0-1 0 0,4 5 1 0 0,-6-6-38 0 0,1 1 0 0 0,0-1 0 0 0,0 1 0 0 0,-1-1 0 0 0,1 1 0 0 0,-1-1 0 0 0,1 1 0 0 0,-1 0 0 0 0,0-1 0 0 0,0 1 0 0 0,1 0 0 0 0,-1-1 0 0 0,0 1 0 0 0,0 0-1 0 0,-1-1 1 0 0,1 1 0 0 0,0 0 0 0 0,-1-1 0 0 0,1 1 0 0 0,-1-1 0 0 0,1 1 0 0 0,-1 0 0 0 0,0-1 0 0 0,0 2 0 0 0,-8 12-41 0 0,0-1 0 0 0,-1 0 0 0 0,-1-1 0 0 0,0 0 0 0 0,-1-1 0 0 0,0 0 0 0 0,0 0 0 0 0,-2-1 0 0 0,1-1 0 0 0,-1-1 0 0 0,-1 0 0 0 0,-29 14 0 0 0,32-16 0 0 0,9-6 0 0 0,1 0 0 0 0,0 1 0 0 0,-1-1 0 0 0,1 0 0 0 0,0 0 0 0 0,-1 0 0 0 0,1 0 0 0 0,-1-1 0 0 0,-4 1 0 0 0,81-13 0 0 0,-61 11 0 0 0,-1 1 0 0 0,1 1 0 0 0,0 0 0 0 0,0 0 0 0 0,25 7 0 0 0,-21-4 0 0 0,-13-3-5 0 0,0 0-1 0 0,0 1 1 0 0,0-1-1 0 0,0 1 1 0 0,0 0 0 0 0,0 0-1 0 0,-1 0 1 0 0,1 0 0 0 0,-1 1-1 0 0,6 4 1 0 0,-8-6 0 0 0,6 5-332 0 0,-6-5-138 0 0,-1-1-33 0 0,0 0 65 0 0,0 0 154 0 0,0 0-452 0 0,0 0-230 0 0,0 0-906 0 0,0 0-3640 0 0,0 0-1565 0 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24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6 8287 0 0,'0'0'382'0'0,"2"0"-8"0"0,66-2 3638 0 0,-66 2-2988 0 0,-2 0 0 0 0,12-3 1506 0 0,-10 2 5387 0 0,-31 22-7913 0 0,0 0 1 0 0,1 2-1 0 0,-26 28 0 0 0,44-42-4 0 0,-23 21 0 0 0,-18 17 0 0 0,45-41 0 0 0,0 1 0 0 0,1 0 0 0 0,-1 0 0 0 0,1 1 0 0 0,-5 11 0 0 0,8-17 0 0 0,1 0 0 0 0,0 1 0 0 0,0-1 0 0 0,0 1 0 0 0,1-1 0 0 0,-1 1 0 0 0,1-1 0 0 0,-1 1 0 0 0,1 0 0 0 0,0-1 0 0 0,0 1 0 0 0,0 0 0 0 0,0-1 0 0 0,0 1 0 0 0,2 3 0 0 0,-2-5 0 0 0,0 0 0 0 0,0 0 0 0 0,1-1 0 0 0,-1 1 0 0 0,0 0 0 0 0,1-1 0 0 0,-1 1 0 0 0,0 0 0 0 0,1-1 0 0 0,-1 1 0 0 0,1 0 0 0 0,-1-1 0 0 0,1 1 0 0 0,-1-1 0 0 0,1 1 0 0 0,-1-1 0 0 0,1 1 0 0 0,0-1 0 0 0,-1 0 0 0 0,1 1 0 0 0,0-1 0 0 0,0 1 0 0 0,2 0 0 0 0,3 2 0 0 0,1 1 0 0 0,-1-1 0 0 0,1-1 0 0 0,0 1 0 0 0,-1-1 0 0 0,10 2 0 0 0,17 5 0 0 0,-3 1 0 0 0,39 7 0 0 0,-15-4 0 0 0,-50-12 31 0 0,-4-1-30 0 0,25 13-166 0 0,-23-13-531 0 0,-2 0-258 0 0,0 0-1421 0 0,0 0-5475 0 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29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22 10135 0 0,'0'0'231'0'0,"0"0"29"0"0,0 0 19 0 0,0 0 105 0 0,0 0 410 0 0,0 0 184 0 0,0 0 40 0 0,0 0 6 0 0,0 0 0 0 0,0 0 0 0 0,0 0 0 0 0,0 0-69 0 0,0 0-290 0 0,0 0-121 0 0,0 0-28 0 0,-7-5 2131 0 0,3 1-2558 0 0,4 4 282 0 0,0 0 117 0 0,0 0 21 0 0,0 0-66 0 0,11-3-278 0 0,18-2-165 0 0,1 2 0 0 0,0 1 0 0 0,51 4 0 0 0,-72-1 0 0 0,1 0 0 0 0,15 4 0 0 0,-14-2 0 0 0,-1-1 0 0 0,1 0 0 0 0,0 0 0 0 0,15-1 0 0 0,-9-2-1792 0 0,-9 3-3125 0 0,-7-2 4741 0 0,0 1-4667 0 0,-1-1-1149 0 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28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87 169 8287 0 0,'0'0'191'0'0,"4"-7"444"0"0,-3 5-466 0 0,0-1 0 0 0,0 1 0 0 0,0 0 1 0 0,0-1-1 0 0,0 1 0 0 0,-1-1 0 0 0,1 1 1 0 0,-1-1-1 0 0,1 1 0 0 0,-1-1 1 0 0,0 1-1 0 0,0-1 0 0 0,0 1 0 0 0,0-1 1 0 0,0 1-1 0 0,-1-1 0 0 0,0-2 0 0 0,0 3 343 0 0,1 2 0 0 0,-4-8 512 0 0,2 6-603 0 0,0-1 0 0 0,-1 1-1 0 0,0-1 1 0 0,1 1 0 0 0,-1 0-1 0 0,-4-2 1 0 0,-2-2 730 0 0,8 5-639 0 0,-3-4 103 0 0,3 5-611 0 0,0-1 0 0 0,1 0 1 0 0,-1 0-1 0 0,0 1 0 0 0,0-1 0 0 0,0 0 0 0 0,1 0 0 0 0,-1 0 0 0 0,1 0 0 0 0,-1 0 0 0 0,0 0 0 0 0,1 0 0 0 0,0 0 0 0 0,-1 0 0 0 0,0-2 0 0 0,-1-3 594 0 0,-1-1 0 0 0,0 1 0 0 0,-5-9 0 0 0,7 14-86 0 0,-4-3 443 0 0,-5-5-347 0 0,9 8-120 0 0,1 1 21 0 0,-1-1-66 0 0,-4-3-294 0 0,1 0-61 0 0,3 3 283 0 0,1 1 117 0 0,0 0 21 0 0,0 0-66 0 0,0 2-294 0 0,1 1-147 0 0,-1 0-1 0 0,1 0 1 0 0,0 1 0 0 0,0-1 0 0 0,0 0-1 0 0,1 0 1 0 0,-1-1 0 0 0,1 1-1 0 0,0 0 1 0 0,3 5 0 0 0,3 3-5 0 0,48 83 3 0 0,-44-73 0 0 0,-3-6 0 0 0,-1 1 0 0 0,0-1 0 0 0,-2 1 0 0 0,7 20 0 0 0,-9-25 0 0 0,1 0 0 0 0,0-1 0 0 0,0 0 0 0 0,1 0 0 0 0,0-1 0 0 0,1 0 0 0 0,0 0 0 0 0,13 13 0 0 0,-6-9 0 0 0,-11-12 0 0 0,-2 0 0 0 0,-1-1 0 0 0,1 1 0 0 0,0-1 0 0 0,-1 1 0 0 0,1 0 0 0 0,0-1 0 0 0,-1 1 0 0 0,1 0 0 0 0,-1-1 0 0 0,1 1 0 0 0,-1 0 0 0 0,0 0 0 0 0,1 1 0 0 0,-2 2 0 0 0,1-3 0 0 0,-2 7 0 0 0,-4-3 0 0 0,4-4-66 0 0,1 0 0 0 0,-1 0 0 0 0,0 0 0 0 0,0 0 0 0 0,1 0 0 0 0,-1 0-1 0 0,0-1 1 0 0,0 1 0 0 0,0-1 0 0 0,0 1 0 0 0,0-1 0 0 0,1 0 0 0 0,-1 0 0 0 0,0 0 0 0 0,-2 0 0 0 0,-1 0-261 0 0,3 1-185 0 0,2-1 0 0 0,-13 0-512 0 0,13 0 1000 0 0,-6 0-1156 0 0,0 0 0 0 0,0-1 1 0 0,0 1-1 0 0,-9-3 1 0 0,3-1-5643 0 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28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78 10135 0 0,'3'-18'231'0'0,"-2"14"29"0"0,-1 4 19 0 0,0-1-41 0 0,1 0-157 0 0,0-1 0 0 0,0 1 0 0 0,0-1 0 0 0,0 1 0 0 0,0 0 0 0 0,-1-1 0 0 0,1 1-1 0 0,-1-1 1 0 0,1 0 0 0 0,-1 1 0 0 0,0-1 0 0 0,1 1 0 0 0,-1-1 0 0 0,0-2 0 0 0,0 0 623 0 0,0 3-377 0 0,0 0 1 0 0,0 0-1 0 0,0 0 1 0 0,0-1 0 0 0,0 1-1 0 0,0 0 1 0 0,0 0-1 0 0,0 0 1 0 0,0 0 0 0 0,-1 0-1 0 0,1 0 1 0 0,0 0-1 0 0,-1 0 1 0 0,1 1 0 0 0,0-1-1 0 0,-1 0 1 0 0,0 0-1 0 0,1 0 1 0 0,-1 0 0 0 0,1 0-1 0 0,-1 1 1 0 0,-1-2-1 0 0,-8-1 445 0 0,9 3-260 0 0,-8 1 512 0 0,5 0-957 0 0,0 1-1 0 0,1-1 0 0 0,-1 1 1 0 0,1 0-1 0 0,0 1 0 0 0,0-1 1 0 0,0 0-1 0 0,-5 6 1 0 0,-3 2-49 0 0,7-7-18 0 0,0 0 0 0 0,1 1 0 0 0,0 0 0 0 0,0 0 0 0 0,0 0 0 0 0,-2 4 0 0 0,-14 18 0 0 0,-9 4 0 0 0,2 2 0 0 0,-32 51 0 0 0,-2 2 0 0 0,23-40-64 0 0,36-44-273 0 0,1-1-138 0 0,1 0 322 0 0,0-1-1 0 0,0 0 1 0 0,0 0-1 0 0,0 0 0 0 0,0 0 1 0 0,0 0-1 0 0,0 0 1 0 0,0 0-1 0 0,-1-1 1 0 0,1 1-1 0 0,0-2 1 0 0,1 0-381 0 0,12-17-3384 0 0,-6 6-2224 0 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29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15663 0 0,'0'0'356'0'0,"0"0"50"0"0,0 0 20 0 0,2 0-42 0 0,5-1-277 0 0,0 1-1 0 0,0-2 1 0 0,0 1-1 0 0,8-3 0 0 0,20-4 2352 0 0,-31 7-2242 0 0,0 0 1 0 0,0 0 0 0 0,-1 0 0 0 0,1 0-1 0 0,0-1 1 0 0,-1 0 0 0 0,0 1 0 0 0,1-1-1 0 0,-1 0 1 0 0,3-3 0 0 0,20-11 676 0 0,-23 15-883 0 0,0-1-4 0 0,12 2-5 0 0,13 6-202 0 0,-27-6-850 0 0,-1 0-385 0 0,0 0-1136 0 0,0 0-4248 0 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30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10 452 6447 0 0,'0'0'142'0'0,"0"0"22"0"0,0 0 13 0 0,0 0 55 0 0,0 0 181 0 0,0 0 78 0 0,0 0 18 0 0,0 0 3 0 0,0 0 0 0 0,0 0 0 0 0,0 0 0 0 0,0 0-69 0 0,0 0-222 0 0,0 0 166 0 0,0 0 101 0 0,0 0 21 0 0,0 0-66 0 0,0 0-222 0 0,0 0 166 0 0,0 0 101 0 0,0 0 21 0 0,0 0-66 0 0,-7 0-56 0 0,5-1 4418 0 0,3-7-4351 0 0,2 0 1 0 0,-1 1-1 0 0,1-1 1 0 0,0 1-1 0 0,1 0 0 0 0,8-13 1 0 0,-10 16-471 0 0,13-25 448 0 0,-1-1 0 0 0,12-39 1 0 0,10-22 318 0 0,-20 58-490 0 0,-4 7 335 0 0,0 0-1 0 0,13-44 1 0 0,-25 70-596 0 0,0-1 0 0 0,0 1 0 0 0,0 0 0 0 0,0 0 0 0 0,0 0 0 0 0,0-1 0 0 0,0 1 0 0 0,1 0 0 0 0,-1 0 0 0 0,0 0 0 0 0,0 0 0 0 0,0-1 0 0 0,0 1 0 0 0,0 0 0 0 0,0 0 0 0 0,0-1 0 0 0,0 1 0 0 0,0 0 0 0 0,0 0 0 0 0,0 0 0 0 0,0-1 0 0 0,0 1 0 0 0,0 0 0 0 0,0 0 0 0 0,0 0 0 0 0,0-1 0 0 0,-1 1 0 0 0,1 0 0 0 0,0 0 0 0 0,0 0 0 0 0,0 0 0 0 0,0-1 0 0 0,0 1 0 0 0,0 0 0 0 0,-1 0 0 0 0,1 0 0 0 0,0-1 0 0 0,-10 12 0 0 0,6-5 0 0 0,1 0 0 0 0,0 0 0 0 0,0 0 0 0 0,1 0 0 0 0,0 1 0 0 0,-3 11 0 0 0,-4 43 0 0 0,7-43 0 0 0,1-13 0 0 0,0-2 0 0 0,1-1 0 0 0,0 1 0 0 0,0 0 0 0 0,0-1 0 0 0,0 1 0 0 0,0-1 0 0 0,1 1 0 0 0,-1-1 0 0 0,2 5 0 0 0,7 29-876 0 0,-9-34 368 0 0,1-1 65 0 0,10 15 278 0 0,-2-7 165 0 0,-5-8 0 0 0,-2-1 0 0 0,7 1 0 0 0,-7 0 0 0 0,0-1 0 0 0,1 0 0 0 0,-1 0 0 0 0,0 0 0 0 0,0-1 0 0 0,1 1 0 0 0,-1 0 0 0 0,0-1 0 0 0,0 0 0 0 0,0 1 0 0 0,1-1 0 0 0,-1 0 0 0 0,0 0 0 0 0,0 0 0 0 0,0 0 0 0 0,0-1 0 0 0,-1 1 0 0 0,1 0 0 0 0,0-1 0 0 0,2-2 0 0 0,4-2 0 0 0,-3 1 0 0 0,0 1 0 0 0,0-1 0 0 0,0-1 0 0 0,0 1 0 0 0,-1 0 0 0 0,6-11 0 0 0,19-39 0 0 0,-21 34 0 0 0,5-8 0 0 0,-13 29 0 0 0,0 0 0 0 0,0 0 0 0 0,0 0 0 0 0,0 0 0 0 0,0 0 0 0 0,0 0 0 0 0,0 0 0 0 0,0 0 0 0 0,0 0 0 0 0,0 0 0 0 0,0 0 0 0 0,0 0 0 0 0,0 0 0 0 0,0 0 0 0 0,0 0 0 0 0,0 1 0 0 0,0-1 0 0 0,0 0 0 0 0,0 0 0 0 0,0 0 0 0 0,0 0 0 0 0,0 0 0 0 0,1 0 0 0 0,-1 0 0 0 0,0 0 0 0 0,0 0 0 0 0,0 0 0 0 0,0 0 0 0 0,0 0 0 0 0,0 0 0 0 0,0 0 0 0 0,0 0 0 0 0,0 0 0 0 0,0 0 0 0 0,0 0 0 0 0,0 0 0 0 0,0 0 0 0 0,0 0 0 0 0,0 0 0 0 0,0 0 0 0 0,0 0 0 0 0,0-1 0 0 0,0 1 0 0 0,0 0 0 0 0,0 0 0 0 0,1 0 0 0 0,-1 0 0 0 0,0 0 0 0 0,0 0 0 0 0,0 0 0 0 0,0 0 0 0 0,0 0 0 0 0,0 0 0 0 0,0 0 0 0 0,0 0 0 0 0,0 0 0 0 0,0 0 0 0 0,0 0 0 0 0,0 0 0 0 0,0 0 0 0 0,0 0 0 0 0,0 0 0 0 0,0 0 0 0 0,0 0 0 0 0,0-1 0 0 0,0 8 0 0 0,-1 7 0 0 0,-23 91 0 0 0,15-76-931 0 0,9-28 422 0 0,0-1 66 0 0,-1 2 294 0 0,-2 4-7 0 0,2-4-569 0 0,1-2-246 0 0,0 0-42 0 0,0 0-146 0 0,0 0-573 0 0,0 0-253 0 0,0 0-51 0 0,0 0-11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5:36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6911 0 0,'0'0'528'0'0,"0"0"-133"0"0,0 0 704 0 0,0 0 342 0 0,0 0 67 0 0,0 0-101 0 0,0 0-497 0 0,0 0-218 0 0,0 0-41 0 0,0 0 6 0 0,0 0 67 0 0,0 0 32 0 0,0 0 4 0 0,0 0-26 0 0,0 0-113 0 0,0 0-49 0 0,0 0-11 0 0,0 0-5 0 0,3 1-17 0 0,4 1-186 0 0,1 0-1 0 0,-1-1 1 0 0,1 0 0 0 0,0 0-1 0 0,0 0 1 0 0,15-2 0 0 0,48-10 636 0 0,-23 3-526 0 0,-44 8-391 0 0,5 0-1 0 0,-5 1-17 0 0,5 4-43 0 0,-3 3-54 0 0,-6-6-167 0 0,0-2-33 0 0,0 0 3 0 0,0 0-163 0 0,0 0-683 0 0,0 0-304 0 0,0 0-59 0 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31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61 11975 0 0,'0'0'267'0'0,"0"0"42"0"0,0 0 17 0 0,0 0-28 0 0,0 0-58 0 0,0 0 491 0 0,-4-5 846 0 0,2 5 2923 0 0,-1 2-4144 0 0,0 1-1 0 0,0 0 1 0 0,0-1 0 0 0,0 0-1 0 0,0 1 1 0 0,-8 2-1 0 0,9-4-285 0 0,-1 0-1 0 0,0 1 1 0 0,1-1-1 0 0,-1 1 0 0 0,1-1 1 0 0,-1 1-1 0 0,1 0 1 0 0,0 0-1 0 0,-1 0 1 0 0,1 0-1 0 0,0 1 0 0 0,1-1 1 0 0,-1 0-1 0 0,0 1 1 0 0,1-1-1 0 0,-1 1 0 0 0,-1 5 1 0 0,2-5 128 0 0,0 1 1 0 0,0 0 0 0 0,0 0-1 0 0,1 0 1 0 0,-1 0 0 0 0,1 0-1 0 0,0 5 1 0 0,3 0-183 0 0,-2-7-16 0 0,-1-1 0 0 0,1 0 0 0 0,-1 0 0 0 0,1 0 0 0 0,-1 0 0 0 0,1 0 0 0 0,0 0 0 0 0,-1 0 0 0 0,1 0 0 0 0,0 0 0 0 0,0 0 0 0 0,0 0 0 0 0,0 0 0 0 0,0 0 0 0 0,0-1 0 0 0,0 1 0 0 0,0 0 0 0 0,0-1 0 0 0,2 1 0 0 0,0 1 0 0 0,0 0 0 0 0,-1-1 0 0 0,0 0 0 0 0,1 0 0 0 0,-1 0 0 0 0,0-1 0 0 0,0 1 0 0 0,0-1 0 0 0,0 1 0 0 0,1-1 0 0 0,-1 0 0 0 0,0 0 0 0 0,0 0 0 0 0,3 0 0 0 0,0 0 74 0 0,0 0 0 0 0,-1-1 0 0 0,1 0 0 0 0,0 0 0 0 0,0 0 0 0 0,-1 0 0 0 0,8-4 0 0 0,31-15 774 0 0,-39 18-824 0 0,-1 0 0 0 0,0 0 0 0 0,0 0 0 0 0,1 0 0 0 0,-1-1 0 0 0,-1 1 0 0 0,1-1 0 0 0,0 0 0 0 0,-1 0 0 0 0,1 0 0 0 0,-1 0 0 0 0,0 0 0 0 0,0-1 0 0 0,0 1 0 0 0,0 0 0 0 0,-1-1 0 0 0,3-7 0 0 0,-4 8-16 0 0,1 0 0 0 0,-1 0 0 0 0,0-1 0 0 0,0 1 0 0 0,0 0 0 0 0,-1-1 0 0 0,1 1 0 0 0,-1 0 0 0 0,1 0 0 0 0,-1 0 0 0 0,0 0 0 0 0,0-1 0 0 0,-1 1 0 0 0,1 1 0 0 0,-1-1 0 0 0,1 0 0 0 0,-1 0 0 0 0,0 0 0 0 0,0 1 0 0 0,0-1 0 0 0,-4-3 0 0 0,3 3-47 0 0,0 0-1 0 0,0 0 1 0 0,-1 1-1 0 0,1-1 1 0 0,-1 1-1 0 0,1 0 1 0 0,-1-1-1 0 0,0 1 1 0 0,0 1-1 0 0,0-1 1 0 0,0 1-1 0 0,0 0 1 0 0,0-1-1 0 0,0 2 1 0 0,0-1-1 0 0,-1 0 1 0 0,1 1-1 0 0,0 0 1 0 0,-1 0-1 0 0,-6 1 1 0 0,-31 6-2364 0 0,14-1-4101 0 0,6 0-1208 0 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32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5 118 8287 0 0,'0'0'191'0'0,"0"0"26"0"0,0 0 9 0 0,-5-1 466 0 0,6 1 7990 0 0,31 4-6682 0 0,50-1 0 0 0,-47-3-1388 0 0,46 7 0 0 0,-71-6-612 0 0,0-1 0 0 0,-1 0 0 0 0,1-1 0 0 0,-1 0 0 0 0,18-4 0 0 0,-12 2 0 0 0,22-1 0 0 0,36-1-4 0 0,21-1 80 0 0,-62 4 448 0 0,0-1 0 0 0,47-11 0 0 0,-17 3-120 0 0,-25 4-404 0 0,-7 2 0 0 0,1 1 0 0 0,32-1 0 0 0,37-3 0 0 0,-79 6 0 0 0,8-1 0 0 0,-10 0 0 0 0,23 0 0 0 0,7 1 0 0 0,77-14 0 0 0,-41 4 0 0 0,-64 9 9 0 0,-4 1-34 0 0,1 0 1 0 0,25 2 0 0 0,-42 0-313 0 0,-1 1 270 0 0,0 0-1 0 0,0-1 1 0 0,0 1 0 0 0,-1 0 0 0 0,1-1 0 0 0,0 1 0 0 0,-1-1-1 0 0,1 1 1 0 0,0 0 0 0 0,-1-1 0 0 0,1 1 0 0 0,-1-1 0 0 0,1 1-1 0 0,-1-1 1 0 0,1 0 0 0 0,-1 1 0 0 0,0-1 0 0 0,1 1 0 0 0,-2 0-1 0 0,-15 6-1241 0 0,13-5 543 0 0,-6 2-1482 0 0,-4-3-4916 0 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33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32 13823 0 0,'0'0'315'0'0,"0"0"45"0"0,0 0 21 0 0,0 0-49 0 0,7-5-208 0 0,-1 0-53 0 0,-5 4 294 0 0,15-12 3008 0 0,-7 5 1933 0 0,-15 34-5120 0 0,0-1 0 0 0,-2 0 0 0 0,-1-1 1 0 0,-1 0-1 0 0,-14 25 0 0 0,21-43-186 0 0,0 0 0 0 0,-7 24 0 0 0,10-27 0 0 0,0-2 0 0 0,0-1 0 0 0,0 1 0 0 0,0 0 0 0 0,0-1 0 0 0,-1 1 0 0 0,1 0 0 0 0,0-1 0 0 0,0 1 0 0 0,0-1 0 0 0,-1 1 0 0 0,1 0 0 0 0,0-1 0 0 0,0 1 0 0 0,-1-1 0 0 0,1 1 0 0 0,-1 0 0 0 0,1-1 0 0 0,-1 1 0 0 0,1-1 0 0 0,0 1 0 0 0,-1-1 0 0 0,0 1 0 0 0,1-1 0 0 0,0 1 0 0 0,-1-1 0 0 0,1 0 0 0 0,0 1 0 0 0,0-1 0 0 0,-1 0 0 0 0,1 1 0 0 0,0-1 0 0 0,0 0 0 0 0,-1 0 0 0 0,1 1 0 0 0,0-1 0 0 0,-1 0 0 0 0,1 0 0 0 0,0 1 0 0 0,-1-1 0 0 0,1 0 0 0 0,-1 0 0 0 0,1 0 0 0 0,0 0 0 0 0,-1 1 0 0 0,1-1 0 0 0,-1 0 0 0 0,1 0 0 0 0,0 0 0 0 0,-1 0 0 0 0,1 0 0 0 0,-1 0 0 0 0,1 0 0 0 0,0 0 0 0 0,-1 0 0 0 0,1 0 0 0 0,-1-1 0 0 0,1 1 0 0 0,-8 0 0 0 0,0-1 0 0 0,0 0 0 0 0,0-1 0 0 0,1 0 0 0 0,-14-4 0 0 0,20 5 0 0 0,-10-2-2 0 0,-1-2 0 0 0,1 1-1 0 0,1-1 1 0 0,-1-1 0 0 0,1 0 0 0 0,0-1-1 0 0,-10-8 1 0 0,15 11 8 0 0,1 0-1 0 0,-1-1 1 0 0,1 0 0 0 0,0 1-1 0 0,1-2 1 0 0,-1 1-1 0 0,1 0 1 0 0,0-1 0 0 0,0 1-1 0 0,1-1 1 0 0,0 0 0 0 0,0 0-1 0 0,0 0 1 0 0,0 0-1 0 0,0-8 1 0 0,0-43 1954 0 0,2 49-1944 0 0,4 2-16 0 0,-3 5 0 0 0,1 0 0 0 0,1 0 0 0 0,-1 1 0 0 0,0-1 0 0 0,0 0 0 0 0,0 1 0 0 0,0 0 0 0 0,0-1 0 0 0,0 1 0 0 0,1 0 0 0 0,-1 0 0 0 0,0 1 0 0 0,3-1 0 0 0,30 10 0 0 0,-29-7 0 0 0,0-1 0 0 0,0 0 0 0 0,0-1 0 0 0,10 2 0 0 0,3-1 0 0 0,25 5 0 0 0,-30-5 0 0 0,8 1 0 0 0,0-1 0 0 0,1-2 0 0 0,21-1 0 0 0,-1-3 0 0 0,-32 4 6 0 0,-4-2-2 0 0,2-4-78 0 0,-8 5-263 0 0,-1 1-138 0 0,0 0-33 0 0,0 0 65 0 0,0 0 86 0 0,0 0-738 0 0,0 0-354 0 0,0 0-800 0 0,0 0-3072 0 0,0 0-1317 0 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33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10135 0 0,'0'0'231'0'0,"0"0"29"0"0,0 0 19 0 0,0 0 173 0 0,0 0 697 0 0,0 0 311 0 0,0 0 63 0 0,0 0-58 0 0,0 0-288 0 0,0 0-121 0 0,0 0-28 0 0,0 0-72 0 0,0 0-285 0 0,0 0-126 0 0,0 0-29 0 0,2 1-4 0 0,3 0-239 0 0,1 1 1 0 0,-1-1-1 0 0,0 0 0 0 0,1 0 1 0 0,-1-1-1 0 0,1 1 0 0 0,-1-1 0 0 0,8-1 1 0 0,48-7 1305 0 0,-50 6-1435 0 0,64-10-125 0 0,97-19-21 0 0,-99 16 2 0 0,-45 11 0 0 0,42-14 0 0 0,-45 11-3928 0 0,-17 5 280 0 0,-19 5 2 0 0,2 0-3436 0 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34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34 173 15663 0 0,'0'0'356'0'0,"0"0"50"0"0,0 0 20 0 0,0 0-42 0 0,-5-8-236 0 0,5 7 27 0 0,0-1 0 0 0,0 0 0 0 0,0 0 0 0 0,0 1 0 0 0,1-1 0 0 0,-1 0 0 0 0,1 1 0 0 0,-1-1 0 0 0,1 0 0 0 0,-1 1 0 0 0,1-1 0 0 0,2-2 0 0 0,3-14 1800 0 0,-3 3 17 0 0,-2 10 669 0 0,-5 18-1332 0 0,-11 29-1329 0 0,-2 7 0 0 0,15-40 0 0 0,0 0 0 0 0,0 0 0 0 0,0 0 0 0 0,2 0 0 0 0,-1 0 0 0 0,1 0 0 0 0,0 0 0 0 0,1 1 0 0 0,0-1 0 0 0,3 14 0 0 0,-1-11 0 0 0,-3-12 0 0 0,0 0 0 0 0,0 1 0 0 0,0-1 0 0 0,0 0 0 0 0,0 1 0 0 0,0-1 0 0 0,0 0 0 0 0,0 0 0 0 0,0 1 0 0 0,0-1 0 0 0,0 0 0 0 0,0 1 0 0 0,1-1 0 0 0,-1 0 0 0 0,0 0 0 0 0,0 1 0 0 0,0-1 0 0 0,0 0 0 0 0,1 0 0 0 0,-1 1 0 0 0,0-1 0 0 0,0 0 0 0 0,0 0 0 0 0,1 0 0 0 0,-1 1 0 0 0,0-1 0 0 0,0 0 0 0 0,1 0 0 0 0,-1 0 0 0 0,0 0 0 0 0,0 0 0 0 0,1 1 0 0 0,-1-1 0 0 0,0 0 0 0 0,1 0 0 0 0,-1 0 0 0 0,0 0 0 0 0,0 0 0 0 0,1 0 0 0 0,-1 0 0 0 0,0 0 0 0 0,1 0 0 0 0,-1 0 0 0 0,0 0 0 0 0,0 0 0 0 0,1 0 0 0 0,-1-1 0 0 0,9-5 0 0 0,-9 5 0 0 0,4-2 0 0 0,-1 0 0 0 0,1 0 0 0 0,-1 0 0 0 0,0-1 0 0 0,0 1 0 0 0,0-1 0 0 0,0 0 0 0 0,-1 0 0 0 0,0 0 0 0 0,1 0 0 0 0,-1 0 0 0 0,-1-1 0 0 0,1 1 0 0 0,-1-1 0 0 0,2-7 0 0 0,9-96 0 0 0,-9 84 508 0 0,0 0 0 0 0,-2-1 0 0 0,-2-28 0 0 0,-4 37-489 0 0,1 7-22 0 0,1 4 3 0 0,-4 6 0 0 0,1 4 0 0 0,6-5-2 0 0,0 1 0 0 0,-1-1-1 0 0,1 0 1 0 0,0 0 0 0 0,0 0 0 0 0,0 0 0 0 0,0 0-1 0 0,0 0 1 0 0,0 0 0 0 0,0 0 0 0 0,0 0 0 0 0,-1 1 0 0 0,1-1-1 0 0,0 0 1 0 0,0 0 0 0 0,0 0 0 0 0,0 0 0 0 0,0 0-1 0 0,0 0 1 0 0,0 1 0 0 0,0-1 0 0 0,0 0 0 0 0,0 0-1 0 0,0 0 1 0 0,0 0 0 0 0,0 0 0 0 0,0 0 0 0 0,0 1-1 0 0,0-1 1 0 0,0 0 0 0 0,0 0 0 0 0,0 0 0 0 0,0 0-1 0 0,0 0 1 0 0,0 1 0 0 0,0-1 0 0 0,0 0 0 0 0,0 0-1 0 0,0 0 1 0 0,1 0 0 0 0,5 4-221 0 0,8 0-340 0 0,6-2-1295 0 0,-1-2 1 0 0,1 0-1 0 0,0-1 1 0 0,29-6-1 0 0,-34 4-5306 0 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34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62 13823 0 0,'0'0'315'0'0,"0"0"45"0"0,0 0 21 0 0,-1 1-49 0 0,-6 6-220 0 0,2 2 39 0 0,4-7 569 0 0,1-2 249 0 0,0 0 45 0 0,0 0 8 0 0,0 0 2 0 0,0 0 0 0 0,0 0 0 0 0,0 0-69 0 0,0 0-290 0 0,-1 0-645 0 0,1 0 0 0 0,0 0 0 0 0,0 0 0 0 0,-1 0 1 0 0,1 0-1 0 0,0 0 0 0 0,-1 0 0 0 0,1 0 0 0 0,0 0 0 0 0,0 0 0 0 0,-1 0 0 0 0,1 0 0 0 0,0 0 0 0 0,0 0 0 0 0,-1 0 0 0 0,1-1 0 0 0,0 1 0 0 0,0 0 1 0 0,-1 0-1 0 0,1 0 0 0 0,0 0 0 0 0,0 0 0 0 0,0-1 0 0 0,-1 1 0 0 0,1 0 0 0 0,0 0 0 0 0,0-1 0 0 0,0 1 0 0 0,0 0 0 0 0,-1 0 0 0 0,1-1 0 0 0,0 1 1 0 0,0 0-1 0 0,0 0 0 0 0,0-1 0 0 0,0 1 0 0 0,3-12 1242 0 0,13-10 457 0 0,-14 19-1591 0 0,0 0 0 0 0,1 0 0 0 0,-1 1 0 0 0,1-1 0 0 0,-1 1 0 0 0,1 0 0 0 0,6-4 0 0 0,-1 3 128 0 0,1 0 0 0 0,0 0 0 0 0,9-2 0 0 0,-7 2-256 0 0,-11 3 0 0 0,0 0 0 0 0,1 0 0 0 0,-1 0 0 0 0,0 0 0 0 0,0-1 0 0 0,1 1 0 0 0,-1 0 0 0 0,0 0 0 0 0,1 0 0 0 0,-1 0 0 0 0,0 0 0 0 0,1 0 0 0 0,-1 0 0 0 0,0 0 0 0 0,1 0 0 0 0,-1 0 0 0 0,0 0 0 0 0,1 1 0 0 0,-1-1 0 0 0,0 0 0 0 0,1 0 0 0 0,-1 0 0 0 0,0 0 0 0 0,0 0 0 0 0,1 1 0 0 0,-1-1 0 0 0,9 5 0 0 0,-6-4 0 0 0,-1 0 0 0 0,1 1 0 0 0,-1 0 0 0 0,0-1 0 0 0,0 1 0 0 0,0 0 0 0 0,3 4 0 0 0,3 6 0 0 0,-9-7 0 0 0,1-3 0 0 0,1 2 0 0 0,-1 17 0 0 0,0-13 11 0 0,-3 21-86 0 0,3-27-262 0 0,0-2-138 0 0,0 0-33 0 0,0 0 133 0 0,0 0 577 0 0,0 0 248 0 0,1-1-347 0 0,0 0 0 0 0,0 0-1 0 0,0-1 1 0 0,0 1-1 0 0,0 0 1 0 0,0 0-1 0 0,-1 0 1 0 0,1-1-1 0 0,1-1 1 0 0,-1-1-38 0 0,5-2-63 0 0,-1 0-1 0 0,1 0 1 0 0,0 0-1 0 0,0 0 1 0 0,1 1 0 0 0,-1 0-1 0 0,1 1 1 0 0,0-1-1 0 0,9-3 1 0 0,-7 4-2 0 0,-1 0 0 0 0,0 1 0 0 0,0-1 0 0 0,0 1 0 0 0,1 1 0 0 0,15-3 0 0 0,-23 4 0 0 0,0 1 0 0 0,1 0 0 0 0,-1 0 0 0 0,0-1 0 0 0,0 1 0 0 0,0 0 0 0 0,1 0 0 0 0,-1 0 0 0 0,0 1 0 0 0,0-1 0 0 0,0 0 0 0 0,0 0 0 0 0,1 1 0 0 0,-1-1 0 0 0,0 1 0 0 0,0-1 0 0 0,0 1 0 0 0,0-1 0 0 0,0 1 0 0 0,0-1 0 0 0,0 1 0 0 0,0 0 0 0 0,0 0 0 0 0,0 0 0 0 0,1 1 0 0 0,0 1 0 0 0,0-2-17 0 0,-1 1 0 0 0,0-1 0 0 0,0 0 0 0 0,0 1 0 0 0,0-1 0 0 0,0 1 0 0 0,0 0 0 0 0,0-1 0 0 0,0 1 0 0 0,-1 0 0 0 0,1-1 0 0 0,-1 1 0 0 0,1 0 0 0 0,-1 0 0 0 0,1 2 0 0 0,-3 27-557 0 0,2-26 466 0 0,-1 0 1 0 0,1 0-1 0 0,0 0 1 0 0,0 8-1 0 0,1-9-179 0 0,0 0-39 0 0,-1-1-8791 0 0,0-3 6559 0 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35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10135 0 0,'0'0'231'0'0,"0"0"29"0"0,0 0 19 0 0,2 0-41 0 0,9 0 169 0 0,110-4 9197 0 0,-68-6-7856 0 0,-5-2-416 0 0,90-11 1 0 0,-130 23-1397 0 0,-7 0-273 0 0,-1 0-138 0 0,0 0-33 0 0,0 0-4 0 0,0 0 0 0 0,0 0 0 0 0,0 0-1398 0 0,0 0-5596 0 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37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131 212 6447 0 0,'0'0'142'0'0,"0"0"22"0"0,0 0 13 0 0,1-1-20 0 0,1-4-50 0 0,12-40 5685 0 0,-13 44-5127 0 0,7-14 1419 0 0,4-2-285 0 0,-10 13-1587 0 0,0 1 1 0 0,0 0-1 0 0,0 0 0 0 0,1 0 0 0 0,2-3 0 0 0,19-21 1551 0 0,-21 22-1430 0 0,1 1 1 0 0,0-1-1 0 0,0 1 0 0 0,0 0 1 0 0,1 0-1 0 0,6-5 0 0 0,-6 6 160 0 0,-2 1-297 0 0,0 0 0 0 0,0 0 0 0 0,0 0 0 0 0,-1 0 0 0 0,1 0 0 0 0,-1-1 0 0 0,0 1-1 0 0,0-1 1 0 0,0 0 0 0 0,2-3 0 0 0,3-4-108 0 0,-6 9 283 0 0,-1 1 117 0 0,0 0 21 0 0,0 0-66 0 0,-3 1-431 0 0,1-1 0 0 0,-1 2 0 0 0,1-1 0 0 0,0 0 0 0 0,0 0 0 0 0,0 1 0 0 0,0-1 0 0 0,0 1 0 0 0,0 0 0 0 0,0-1 0 0 0,0 1 0 0 0,0 0 0 0 0,-1 3 0 0 0,-7 5-15 0 0,-88 92 3 0 0,81-85 0 0 0,-1-1 0 0 0,-30 21 0 0 0,29-23 0 0 0,2-4 0 0 0,15-9 0 0 0,0 0 0 0 0,-1 0 0 0 0,1 0 0 0 0,0 1 0 0 0,0-1 0 0 0,0 1 0 0 0,0 0 0 0 0,0-1 0 0 0,-2 4 0 0 0,3-5 0 0 0,1 0 0 0 0,0 0 0 0 0,-1 1 0 0 0,1-1 0 0 0,0 0 0 0 0,0 0 0 0 0,0 1 0 0 0,-1-1 0 0 0,1 0 0 0 0,0 0 0 0 0,0 1 0 0 0,0-1 0 0 0,0 0 0 0 0,-1 1 0 0 0,1-1 0 0 0,0 0 0 0 0,0 1 0 0 0,0-1 0 0 0,0 0 0 0 0,0 0 0 0 0,0 1 0 0 0,0-1 0 0 0,0 0 0 0 0,0 1 0 0 0,0-1 0 0 0,0 0 0 0 0,0 1 0 0 0,0-1 0 0 0,0 0 0 0 0,0 1 0 0 0,0-1 0 0 0,1 0 0 0 0,-1 1 0 0 0,0-1 0 0 0,0 0 0 0 0,0 0 0 0 0,0 1 0 0 0,1-1 0 0 0,-1 0 0 0 0,0 0 0 0 0,0 1 0 0 0,0-1 0 0 0,1 0 0 0 0,-1 0 0 0 0,0 0 0 0 0,0 1 0 0 0,1-1 0 0 0,0 0 0 0 0,-1 0 0 0 0,1 2-40 0 0,1 0 0 0 0,0-1 0 0 0,0 1 0 0 0,1-1 0 0 0,-1 0 0 0 0,0 0 0 0 0,0 0 0 0 0,1 0 0 0 0,-1 0 0 0 0,0 0 0 0 0,1 0 0 0 0,3 0 0 0 0,34 3-580 0 0,-27-3 653 0 0,110 3 1074 0 0,-115-3-1708 0 0,14 2-625 0 0,-36 6 1061 0 0,-20 4-5287 0 0,23-10-2056 0 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39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427 144 6447 0 0,'2'-2'142'0'0,"4"-7"22"0"0,-4 7 13 0 0,-2 0-20 0 0,6-20-50 0 0,-6 20 274 0 0,0 2 110 0 0,6-28 3090 0 0,-6 26-3069 0 0,0 2 0 0 0,6-8 1924 0 0,-1-5-461 0 0,-4 12-1310 0 0,-1 1-121 0 0,0 0-28 0 0,0-1-72 0 0,18-24 3216 0 0,-17 24-3217 0 0,0 0-294 0 0,-1 0-135 0 0,0 0 1 0 0,0 1-1 0 0,0-1 0 0 0,0 1 1 0 0,1-1-1 0 0,-1 1 0 0 0,0-1 1 0 0,0 1-1 0 0,1-1 0 0 0,-1 1 1 0 0,1-1-1 0 0,-1 1 0 0 0,0-1 0 0 0,1 1 1 0 0,-1 0-1 0 0,1-1 0 0 0,-1 1 1 0 0,1 0-1 0 0,-1-1 0 0 0,1 1 1 0 0,-1 0-1 0 0,1 0 0 0 0,0-1 1 0 0,0 1 100 0 0,0-1 373 0 0,-1 1 21 0 0,0 0-66 0 0,1-1-294 0 0,-1 1-149 0 0,0 0 1 0 0,0 0-1 0 0,0 0 0 0 0,0-1 1 0 0,0 1-1 0 0,0 0 0 0 0,1 0 1 0 0,-1 0-1 0 0,0 0 0 0 0,0 0 1 0 0,0-1-1 0 0,0 1 0 0 0,0 0 0 0 0,0 0 1 0 0,0 0-1 0 0,0 0 0 0 0,0-1 1 0 0,0 1-1 0 0,0 0 0 0 0,-1 0 1 0 0,1 0-1 0 0,0 0 0 0 0,0 0 1 0 0,0-1-1 0 0,0 1 0 0 0,0 0 0 0 0,0 0 1 0 0,0 0-1 0 0,0 0 0 0 0,0 0 1 0 0,0 0-1 0 0,-1-1 0 0 0,1 1 1 0 0,0 0-1 0 0,0 0 0 0 0,0 0 1 0 0,0 0-1 0 0,0 0 0 0 0,0 0 0 0 0,-1 0 1 0 0,1 0-1 0 0,0 0 0 0 0,0 0 1 0 0,0 0-1 0 0,0 0 0 0 0,0 0 1 0 0,-1 0-1 0 0,1 0 0 0 0,0 0 1 0 0,0 0-1 0 0,0 0 0 0 0,0 0 0 0 0,-1 0 1 0 0,1 0-1 0 0,0 0 0 0 0,0 0 1 0 0,0 0-1 0 0,0 0 0 0 0,0 0 1 0 0,-1 0-1 0 0,1 0 0 0 0,0 0 1 0 0,0 0-1 0 0,0 0 0 0 0,-10 3-4 0 0,-21 9 4 0 0,29-12 0 0 0,0 1 0 0 0,0-1 0 0 0,0 1 0 0 0,0 0 0 0 0,0 0 0 0 0,0 0 0 0 0,1 0 0 0 0,-1 0 0 0 0,-2 2 0 0 0,3-2 0 0 0,0-1 0 0 0,1 1 0 0 0,-1-1 0 0 0,0 1 0 0 0,0-1 0 0 0,0 1 0 0 0,0-1 0 0 0,1 0 0 0 0,-1 1 0 0 0,0-1 0 0 0,0 0 0 0 0,0 0 0 0 0,0 1 0 0 0,-1-1 0 0 0,0 0 0 0 0,-1 0 0 0 0,1 1 0 0 0,0 0 0 0 0,-1-1 0 0 0,1 1 0 0 0,0 0 0 0 0,0 0 0 0 0,-4 2 0 0 0,-1 0 0 0 0,37-20 0 0 0,-10 8 0 0 0,-15 6 0 0 0,1 0 0 0 0,0 0 0 0 0,12-3 0 0 0,-11 5-2 0 0,1-1 11 0 0,-1 0-1 0 0,0 1 0 0 0,1 0 0 0 0,-1 0 0 0 0,1 1 1 0 0,0 0-1 0 0,-1 1 0 0 0,15 2 0 0 0,-20-3 42 0 0,0 0-1 0 0,-1 0 1 0 0,1 1 0 0 0,0-1-1 0 0,0 1 1 0 0,0-1-1 0 0,0 1 1 0 0,0 0 0 0 0,-1 0-1 0 0,1 0 1 0 0,0 0 0 0 0,0 0-1 0 0,-1 0 1 0 0,1 0-1 0 0,-1 0 1 0 0,1 1 0 0 0,-1-1-1 0 0,0 1 1 0 0,0-1-1 0 0,2 4 1 0 0,-2-3 5 0 0,0 0 0 0 0,0 1 0 0 0,-1-1 0 0 0,1 0 0 0 0,-1 1 0 0 0,0-1 0 0 0,1 1 0 0 0,-1-1 0 0 0,0 1-1 0 0,-1-1 1 0 0,1 1 0 0 0,0-1 0 0 0,-1 0 0 0 0,1 1 0 0 0,-1-1 0 0 0,-1 3 0 0 0,-2 7-55 0 0,-1-1 0 0 0,-1 1 0 0 0,0-1 0 0 0,-1 0 0 0 0,0-1 0 0 0,0 1 0 0 0,-14 13 0 0 0,1-3 0 0 0,0-2 0 0 0,-31 22 0 0 0,9-16 0 0 0,9-5 0 0 0,27-15 0 0 0,1-3 0 0 0,16-11 0 0 0,-2 4 0 0 0,0 0 0 0 0,0 1 0 0 0,1 0 0 0 0,-1 0 0 0 0,1 1 0 0 0,12-2 0 0 0,-13 4 0 0 0,1 3 0 0 0,-8-1 0 0 0,2 1 0 0 0,3 13 0 0 0,-5-7 0 0 0,0 0 0 0 0,-1 0 0 0 0,1 0 0 0 0,-2 0 0 0 0,1 0 0 0 0,-1 0 0 0 0,0 1 0 0 0,-2 8 0 0 0,-13 67 0 0 0,9-62 0 0 0,-1 8 0 0 0,-2 0 0 0 0,-1 0 0 0 0,-17 36 0 0 0,-8 17 0 0 0,7-15 0 0 0,18-44 0 0 0,0 0 0 0 0,-27 44 0 0 0,32-61 0 0 0,0 1 0 0 0,-1-1 0 0 0,0 0 0 0 0,0-1 0 0 0,-1 0 0 0 0,1 0 0 0 0,-1 0 0 0 0,-1 0 0 0 0,-11 5 0 0 0,13-7 0 0 0,0-1 0 0 0,0 0 0 0 0,-1 0 0 0 0,1-1 0 0 0,-10 3 0 0 0,12-5 0 0 0,1 1 0 0 0,-1-1 0 0 0,1 0 0 0 0,-1 0 0 0 0,0-1 0 0 0,1 1 0 0 0,-1-1 0 0 0,1 0 0 0 0,0 1 0 0 0,-1-2 0 0 0,1 1 0 0 0,-5-3 0 0 0,-14-5 0 0 0,12 5 0 0 0,-1 0 0 0 0,2-1 0 0 0,-12-7 0 0 0,18 10 0 0 0,1 0 0 0 0,-1 0 0 0 0,1 0 0 0 0,-1 0 0 0 0,1-1 0 0 0,0 1 0 0 0,0-1 0 0 0,0 1 0 0 0,1-1 0 0 0,-1 0 0 0 0,1 1 0 0 0,-1-1 0 0 0,1 0 0 0 0,0 0 0 0 0,-2-5 0 0 0,1-1 0 0 0,0 0 0 0 0,1 0 0 0 0,0-1 0 0 0,0 1 0 0 0,1 0 0 0 0,0 0 0 0 0,1-1 0 0 0,0 1 0 0 0,0 0 0 0 0,4-12 0 0 0,-2 12 0 0 0,1 1 0 0 0,-1 0 0 0 0,1 0 0 0 0,1 0 0 0 0,0 0 0 0 0,0 0 0 0 0,0 1 0 0 0,1 0 0 0 0,0 0 0 0 0,0 1 0 0 0,1 0 0 0 0,11-9 0 0 0,8-3 0 0 0,1 1 0 0 0,34-16 0 0 0,-51 27 0 0 0,11-4-153 0 0,4-3-1115 0 0,42-27 1 0 0,-52 27-1578 0 0,0-3-5342 0 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41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91 11975 0 0,'0'0'267'0'0,"0"0"42"0"0,0 0 17 0 0,0 0-28 0 0,0-1-196 0 0,1-1 67 0 0,0 0 1 0 0,0 0-1 0 0,-1 0 1 0 0,1 0 0 0 0,-1 0-1 0 0,1 0 1 0 0,-1 0-1 0 0,0 0 1 0 0,0 0 0 0 0,0-1-1 0 0,0-3 1 0 0,0-2 647 0 0,4-26 2885 0 0,-4 33-3190 0 0,0 1 0 0 0,2-11 2048 0 0,-2 10-2476 0 0,2-5 1131 0 0,-4 23-362 0 0,-26 90-853 0 0,23-90 0 0 0,-2-1 0 0 0,0 0 0 0 0,0 0 0 0 0,-14 19 0 0 0,16-29 0 0 0,0 0 0 0 0,0-1 0 0 0,0 1 0 0 0,-1-1 0 0 0,0 0 0 0 0,0-1 0 0 0,-1 0 0 0 0,1 0 0 0 0,-1 0 0 0 0,0-1 0 0 0,1 0 0 0 0,-11 3 0 0 0,10-4 0 0 0,0-1 0 0 0,-1 0 0 0 0,1 0 0 0 0,-1 0 0 0 0,1-1 0 0 0,-1 0 0 0 0,1-1 0 0 0,-13-2 0 0 0,12 1 0 0 0,4-3 0 0 0,3 3 0 0 0,1 0 0 0 0,-1 0 0 0 0,1 0 0 0 0,0 0 0 0 0,0 0 0 0 0,0 0 0 0 0,0 0 0 0 0,0-1 0 0 0,0 1 0 0 0,1 0 0 0 0,-1 0 0 0 0,1 0 0 0 0,-1 1 0 0 0,2-4 0 0 0,15-30 0 0 0,-13 26 0 0 0,0 3 0 0 0,0 1 0 0 0,1 0 0 0 0,-1-1 0 0 0,1 1 0 0 0,0 1 0 0 0,0-1 0 0 0,8-4 0 0 0,-4 3 0 0 0,-1 2 0 0 0,0 0 0 0 0,5 1 0 0 0,-9 5 0 0 0,-2-1 0 0 0,1 0 0 0 0,0-1 0 0 0,1 1 0 0 0,-1 0 0 0 0,0 1 0 0 0,0-1 0 0 0,0 1 0 0 0,-1-1 0 0 0,1 1 0 0 0,0 0 0 0 0,-1 0 0 0 0,1 0 0 0 0,2 3 0 0 0,4 3 0 0 0,1 0 0 0 0,-1 1 0 0 0,0 0 0 0 0,-1 0 0 0 0,9 13 0 0 0,-6-8 0 0 0,-10-13-463 0 0,-1 0 1 0 0,1 0-1 0 0,0 0 0 0 0,0 1 1 0 0,0-1-1 0 0,0-1 0 0 0,-1 1 0 0 0,1 0 1 0 0,0 0-1 0 0,0 0 0 0 0,1 0 0 0 0,-1-1 1 0 0,0 1-1 0 0,0 0 0 0 0,0-1 1 0 0,0 1-1 0 0,1-1 0 0 0,-1 0 0 0 0,0 1 1 0 0,3-1-1 0 0,-3-2-1573 0 0,3-13-11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5:35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48 919 0 0,'0'0'382'0'0,"0"0"1263"0"0,0 0 550 0 0,0 0 114 0 0,0 0-185 0 0,0 0-876 0 0,0 0-384 0 0,0 0-80 0 0,0 0-36 0 0,0 0-92 0 0,0 0-44 0 0,0 0-11 0 0,-3-10 1151 0 0,-15-19 2811 0 0,17 28-4244 0 0,-9-4 895 0 0,7 4-1116 0 0,0 1 0 0 0,0-1-1 0 0,0 1 1 0 0,0 0 0 0 0,0 0 0 0 0,0 0-1 0 0,0 1 1 0 0,-4 0 0 0 0,5-1-90 0 0,0 0 152 0 0,2 0-4 0 0,-11 4 471 0 0,9-3-762 0 0,0 0 316 0 0,-1 0 0 0 0,1 1 0 0 0,0-1 0 0 0,0 0 0 0 0,-1 1 0 0 0,1 0 0 0 0,-3 3 0 0 0,4-4-105 0 0,1-1 17 0 0,0 0 10 0 0,0 0 1 0 0,-1 2-25 0 0,0-1 1 0 0,0 1-1 0 0,0 0 0 0 0,0 0 1 0 0,0-1-1 0 0,0 1 0 0 0,1 0 1 0 0,-1 0-1 0 0,1 0 0 0 0,-1 0 1 0 0,0 4-1 0 0,2-2-51 0 0,-1 0 1 0 0,1 0-1 0 0,0 0 0 0 0,0 0 0 0 0,1 0 1 0 0,-1 0-1 0 0,1 0 0 0 0,2 5 0 0 0,6 13 54 0 0,-8-13-82 0 0,-2-6 0 0 0,1 0 0 0 0,0 0 0 0 0,0 0 0 0 0,1 0 0 0 0,-1 0 0 0 0,1 0 0 0 0,-1 0 0 0 0,4 4 0 0 0,-1 0 0 0 0,4 6 0 0 0,0 0 0 0 0,-1 0 0 0 0,-1 0 0 0 0,0 1 0 0 0,-1 0 0 0 0,-1 0 0 0 0,0 0 0 0 0,-1 0 0 0 0,2 19 0 0 0,-1 6 0 0 0,-1-27 0 0 0,1 1 0 0 0,0-2-13 0 0,-3-9-51 0 0,2 5-1735 0 0,-6-15 812 0 0,-12-19-1739 0 0,10 17-1611 0 0,4 7 2089 0 0,0 1-4482 0 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41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15663 0 0,'0'0'356'0'0,"0"0"50"0"0,0 0 20 0 0,0 0-42 0 0,6 1-28 0 0,0-1 451 0 0,1 0 0 0 0,-1-1 0 0 0,0 1 0 0 0,1-2 0 0 0,-1 1 0 0 0,0 0 0 0 0,12-6 0 0 0,-9 4-306 0 0,1 0 0 0 0,15-3 0 0 0,12-1-433 0 0,6 0-1113 0 0,-13 6-4029 0 0,-18 2-2090 0 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42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 17503 0 0,'0'0'399'0'0,"0"0"60"0"0,0 0 21 0 0,0 0-59 0 0,2 1-276 0 0,6 0 623 0 0,-1 0-1 0 0,1 0 1 0 0,0-1-1 0 0,0 0 1 0 0,0 0 0 0 0,14-3-1 0 0,2 1-84 0 0,-16 1-436 0 0,-5 1-73 0 0,1-1-1 0 0,-1 1 0 0 0,1 0 0 0 0,-1 0 0 0 0,1 0 0 0 0,0 0 0 0 0,-1 1 1 0 0,1 0-1 0 0,-1-1 0 0 0,5 3 0 0 0,-1 3-173 0 0,-6-3 0 0 0,0-1 0 0 0,1 1 0 0 0,-1-1 0 0 0,0 1 0 0 0,-1-1 0 0 0,1 1 0 0 0,0-1 0 0 0,-1 1 0 0 0,1 0 0 0 0,-1-1 0 0 0,0 1 0 0 0,0 0 0 0 0,0-1 0 0 0,0 1 0 0 0,0 0 0 0 0,-1-1 0 0 0,1 1 0 0 0,-1-1 0 0 0,0 1 0 0 0,0-1 0 0 0,0 1 0 0 0,0-1 0 0 0,0 1 0 0 0,0-1 0 0 0,-1 0 0 0 0,-2 5 0 0 0,-3 2 0 0 0,0-1 0 0 0,0 0 0 0 0,-1 0 0 0 0,0 0 0 0 0,-10 7 0 0 0,-1-2 0 0 0,1-1 0 0 0,-22 10 0 0 0,-14 8 0 0 0,54-30 0 0 0,0 0 0 0 0,-1 0 0 0 0,1 0 0 0 0,0 0 0 0 0,0 0 0 0 0,-1 0 0 0 0,1 1 0 0 0,0-1 0 0 0,-1 0 0 0 0,1 0 0 0 0,0 0 0 0 0,0 0 0 0 0,0 1 0 0 0,-1-1 0 0 0,1 0 0 0 0,0 0 0 0 0,0 1 0 0 0,0-1 0 0 0,-1 0 0 0 0,1 0 0 0 0,0 1 0 0 0,0-1 0 0 0,0 0 0 0 0,0 1 0 0 0,0-1 0 0 0,0 0 0 0 0,0 0 0 0 0,0 1 0 0 0,0-1 0 0 0,0 0 0 0 0,0 1 0 0 0,0-1 0 0 0,0 0 0 0 0,0 1 0 0 0,0-1 0 0 0,0 0 0 0 0,0 0 0 0 0,0 1 0 0 0,0-1 0 0 0,0 0 0 0 0,0 1 0 0 0,0-1 0 0 0,1 0 0 0 0,-1 0 0 0 0,0 1 0 0 0,0-1 0 0 0,0 0 0 0 0,0 0 0 0 0,1 1 0 0 0,-1-1 0 0 0,0 0 0 0 0,0 0 0 0 0,1 0 0 0 0,-1 1 0 0 0,0-1 0 0 0,0 0 0 0 0,1 0 0 0 0,-1 0 0 0 0,0 0 0 0 0,1 0 0 0 0,-1 0 0 0 0,3 3 0 0 0,0-2 0 0 0,1 1 0 0 0,-1 0 0 0 0,0-1 0 0 0,1 1 0 0 0,-1-1 0 0 0,1 0 0 0 0,0 0 0 0 0,5 1 0 0 0,34 1 0 0 0,-39-2 0 0 0,36 1 0 0 0,-19 0 0 0 0,-1-1 0 0 0,39-3 0 0 0,-50 1-269 0 0,-8 0-1135 0 0,-7-4-2534 0 0,-2 1 1893 0 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44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15 465 2759 0 0,'0'0'126'0'0,"0"0"136"0"0,0 0 494 0 0,0 0 216 0 0,-2-8 1064 0 0,-1 0-1077 0 0,1 0 0 0 0,0 0-1 0 0,0 0 1 0 0,1 0 0 0 0,-1-12-1 0 0,2 18-376 0 0,5-18 2300 0 0,14-19 242 0 0,-16 25-2810 0 0,-1 1 0 0 0,0-1 0 0 0,0 0 0 0 0,-2 0 0 0 0,-1-25 0 0 0,1 6 950 0 0,-3-11-174 0 0,2 27-355 0 0,1-29 0 0 0,0 20-348 0 0,-1 17-313 0 0,1 0-1 0 0,1-16 1 0 0,-1 18-74 0 0,0 4 56 0 0,1-6 1063 0 0,0 9-1091 0 0,-1 0 1 0 0,0 0-1 0 0,0 0 0 0 0,1 0 0 0 0,-1 0 0 0 0,0 0 0 0 0,0 0 1 0 0,1 0-1 0 0,-1 0 0 0 0,0 0 0 0 0,0 0 0 0 0,1 0 0 0 0,-1 1 0 0 0,0-1 1 0 0,0 0-1 0 0,1 0 0 0 0,-1 0 0 0 0,0 0 0 0 0,0 0 0 0 0,1 1 1 0 0,-1-1-1 0 0,0 0 0 0 0,0 0 0 0 0,0 0 0 0 0,0 0 0 0 0,1 1 0 0 0,-1-1 1 0 0,0 0-1 0 0,0 0 0 0 0,0 1 0 0 0,3 1-28 0 0,-1 0 0 0 0,1 1 0 0 0,-1-1 0 0 0,0 1 0 0 0,0-1 0 0 0,0 1 0 0 0,0 0 0 0 0,0 0 0 0 0,-1 0 0 0 0,1 0 0 0 0,-1 0 0 0 0,0 0 0 0 0,1 4 0 0 0,0 0 0 0 0,-1 0 0 0 0,0 0 0 0 0,0 0 0 0 0,0 0 0 0 0,-1 0 0 0 0,0 0 0 0 0,-2 10 0 0 0,0 4 0 0 0,-3 97 0 0 0,-2 90 0 0 0,8-159 0 0 0,3 0 0 0 0,10 60 0 0 0,4 14 0 0 0,-12-77 0 0 0,-1 0 0 0 0,-4 74 0 0 0,-1-72 0 0 0,-2-9 0 0 0,0-29 0 0 0,-4-6-64 0 0,4-4-176 0 0,0 0 1 0 0,0 0-1 0 0,0 0 1 0 0,0 0-1 0 0,0 0 0 0 0,0-1 1 0 0,0 1-1 0 0,0 0 1 0 0,1-1-1 0 0,-1 0 0 0 0,0 1 1 0 0,0-1-1 0 0,0 0 1 0 0,-1-1-1 0 0,2 2 78 0 0,0-1-2223 0 0,1 1-5466 0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45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0 355 10135 0 0,'0'0'231'0'0,"0"0"29"0"0,0 0 19 0 0,0 0 37 0 0,0 0 125 0 0,0 0 58 0 0,0 0 11 0 0,0 0 70 0 0,0 0 286 0 0,0 0 124 0 0,0 0 30 0 0,0 0-65 0 0,0 0-290 0 0,0 0-121 0 0,0 0-28 0 0,0 0-4 0 0,0 0 0 0 0,0 0 0 0 0,0 0 0 0 0,0 0 0 0 0,0 0 0 0 0,1-3 0 0 0,11-44 2492 0 0,58-130-784 0 0,-45 127-2220 0 0,-16 35 0 0 0,11-29 0 0 0,-17 36 9 0 0,1-2 21 0 0,-6 17-13 0 0,-5 15-17 0 0,-6 38 0 0 0,12-52 0 0 0,0 1 0 0 0,0-1 0 0 0,1 0 0 0 0,0 1 0 0 0,1-1 0 0 0,0 0 0 0 0,0 1 0 0 0,3 7 0 0 0,-1-6 0 0 0,4 3 0 0 0,-4-11 0 0 0,0-1 0 0 0,4 5 0 0 0,-7-6 0 0 0,0 0 0 0 0,1 1 0 0 0,-1-1 0 0 0,1 0 0 0 0,-1 1 0 0 0,0-1 0 0 0,1 0 0 0 0,-1 0 0 0 0,1 1 0 0 0,-1-1 0 0 0,1 0 0 0 0,-1 0 0 0 0,1 0 0 0 0,-1 0 0 0 0,1 0 0 0 0,-1 1 0 0 0,1-1 0 0 0,-1 0 0 0 0,0 0 0 0 0,1 0 0 0 0,-1 0 0 0 0,1-1 0 0 0,0 1 0 0 0,5 0 0 0 0,-2 0 0 0 0,0 0 0 0 0,-1 0 0 0 0,1-1 0 0 0,0 0 0 0 0,-1 1 0 0 0,1-1 0 0 0,-1-1 0 0 0,1 1 0 0 0,-1 0 0 0 0,1-1 0 0 0,-1 0 0 0 0,0 1 0 0 0,0-2 0 0 0,4-2 0 0 0,1-2 0 0 0,-1 0 0 0 0,0 0 0 0 0,10-16 0 0 0,-10 13 0 0 0,1 1 0 0 0,11-12 0 0 0,-2 2 0 0 0,-17 18 0 0 0,1 0 0 0 0,-1 0 0 0 0,1 0 0 0 0,-1 0 0 0 0,1 1 0 0 0,-1-1 0 0 0,0 0 0 0 0,0 0 0 0 0,1 0 0 0 0,-1 0 0 0 0,0 0 0 0 0,0 0 0 0 0,0 0 0 0 0,0 0 0 0 0,0 0 0 0 0,0 0 0 0 0,0 0 0 0 0,-1 0 0 0 0,1 0 0 0 0,0 0 0 0 0,0 0 0 0 0,-1 0 0 0 0,0-1 0 0 0,-2 0 0 0 0,1 7 0 0 0,2 6 0 0 0,1 81-72 0 0,-7-22-2832 0 0,6-68 2392 0 0,0-2-68 0 0,0 0 339 0 0,1 1-1 0 0,-1 0 1 0 0,1-1 0 0 0,-1 1-1 0 0,1-1 1 0 0,-1 1-1 0 0,1-1 1 0 0,-1 0-1 0 0,1 1 1 0 0,-1-1 0 0 0,1 0-1 0 0,0 1 1 0 0,-1-1-1 0 0,1 0 1 0 0,0 0 0 0 0,0 1-1 0 0,13 1-6922 0 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46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 15663 0 0,'0'0'356'0'0,"0"0"50"0"0,0 0 20 0 0,-1 2-42 0 0,-5 20-236 0 0,6-19 136 0 0,0-1 0 0 0,0 1 1 0 0,0-1-1 0 0,0 1 0 0 0,0 0 0 0 0,0-1 0 0 0,1 1 0 0 0,-1-1 0 0 0,2 4 1 0 0,-2-5 668 0 0,2 0-288 0 0,2 0-426 0 0,0 1 0 0 0,1-1 0 0 0,-1 0 0 0 0,0-1 1 0 0,0 1-1 0 0,1-1 0 0 0,-1 0 0 0 0,0 0 0 0 0,1 0 0 0 0,-1 0 0 0 0,0-1 0 0 0,7-1 0 0 0,75-27 377 0 0,-74 26-616 0 0,-10 3 0 0 0,0-1 0 0 0,0 1 0 0 0,1-1 0 0 0,-1 0 0 0 0,0 0 0 0 0,0 1 0 0 0,0-2 0 0 0,2 0 0 0 0,-1-1 22 0 0,-2 2-32 0 0,-1 0 0 0 0,1 1 1 0 0,0-1-1 0 0,0 1 0 0 0,-1-1 1 0 0,1 0-1 0 0,0 1 0 0 0,0-1 1 0 0,0 1-1 0 0,0 0 0 0 0,0-1 0 0 0,0 1 1 0 0,0 0-1 0 0,0 0 0 0 0,1-1 1 0 0,0 1-687 0 0,-2 0 613 0 0,0 0 0 0 0,0-1 0 0 0,0 1 1 0 0,0 0-1 0 0,1 0 0 0 0,-1 0 0 0 0,0 0 0 0 0,0 0 1 0 0,0 0-1 0 0,0-1 0 0 0,0 1 0 0 0,1 0 0 0 0,-1 0 1 0 0,0 0-1 0 0,0 0 0 0 0,0-1 0 0 0,0 1 1 0 0,0 0-1 0 0,0 0 0 0 0,0 0 0 0 0,0-1 0 0 0,0 1 1 0 0,0 0-1 0 0,0 0 0 0 0,0 0 0 0 0,0-1 0 0 0,0 1 1 0 0,0 0-1 0 0,0 0 0 0 0,0 0 0 0 0,0-1 0 0 0,0 1 1 0 0,0 0-1 0 0,0 0 0 0 0,0 0 0 0 0,0 0 0 0 0,0-1 1 0 0,0 1-1 0 0,-1 0 0 0 0,-3-9-5481 0 0,-3 4 3517 0 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46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0,'0'0'315'0'0,"3"19"870"0"0,0-15-932 0 0,0-1 0 0 0,1 0 0 0 0,-1 0-1 0 0,1 0 1 0 0,0 0 0 0 0,0-1 0 0 0,0 1 0 0 0,0-1-1 0 0,0 0 1 0 0,1 0 0 0 0,-1-1 0 0 0,1 1 0 0 0,-1-1-1 0 0,1 0 1 0 0,5 1 0 0 0,3-1 454 0 0,0 0 0 0 0,0-1 0 0 0,0-1 0 0 0,18-2 0 0 0,-28 2-725 0 0,-1 1 1 0 0,1-1-1 0 0,0 1 0 0 0,-1-1 0 0 0,1 0 0 0 0,0 0 1 0 0,-1-1-1 0 0,1 1 0 0 0,-1 0 0 0 0,0-1 1 0 0,1 1-1 0 0,-1-1 0 0 0,0 0 0 0 0,0 0 1 0 0,0 0-1 0 0,0 0 0 0 0,0 0 0 0 0,-1 0 0 0 0,1-1 1 0 0,-1 1-1 0 0,1 0 0 0 0,-1-1 0 0 0,1-3 0 0 0,-1 5-5407 0 0,-1 1-1891 0 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47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1 531 6447 0 0,'0'0'298'0'0,"0"0"-10"0"0,0 0-50 0 0,0 0 493 0 0,0 0 238 0 0,0 0 45 0 0,0-2 8 0 0,2-18 874 0 0,0 1-1 0 0,1 0 1 0 0,2 0-1 0 0,12-35 1 0 0,5-24 522 0 0,-7 20-1392 0 0,3 0 0 0 0,2 1 0 0 0,34-66 0 0 0,-42 100-434 0 0,-18 38-582 0 0,-6 25-1 0 0,0 0-12 0 0,8-28-324 0 0,1 0 1 0 0,0 1-1 0 0,1-1 0 0 0,0 1 0 0 0,0 16 1 0 0,1-15 294 0 0,2-5 32 0 0,6-3 0 0 0,8 0 0 0 0,-11-6 0 0 0,-1-1 0 0 0,0 0 30 0 0,1 1-1 0 0,0-1 1 0 0,-1 0-1 0 0,1-1 0 0 0,-1 1 1 0 0,1-1-1 0 0,-1 1 1 0 0,0-1-1 0 0,0 0 1 0 0,1 0-1 0 0,-1 0 1 0 0,-1-1-1 0 0,1 1 1 0 0,0-1-1 0 0,4-4 1 0 0,3-6 232 0 0,-1 1 0 0 0,11-20 0 0 0,-13 20-136 0 0,22-29 258 0 0,-17 25-309 0 0,-1 1-1 0 0,10-18 1 0 0,-29 47-75 0 0,1 0 0 0 0,1 1 0 0 0,-7 23 0 0 0,-9 41 0 0 0,13-59-401 0 0,9-19-74 0 0,-4 10-625 0 0,2-4 1012 0 0,1-6-283 0 0,1-1-117 0 0,0 0-21 0 0,0 0-71 0 0,0 0-285 0 0,0 0-126 0 0,0 0-29 0 0,0 0-72 0 0,0 0-285 0 0,0 0-126 0 0,3-2-29 0 0,12-10-4 0 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47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74 13823 0 0,'0'0'630'0'0,"0"0"-13"0"0,0 0-252 0 0,0 0 391 0 0,0 0 216 0 0,0 0 42 0 0,0 0 8 0 0,0 0 2 0 0,0 0 0 0 0,0 0 0 0 0,0 0-137 0 0,0 0-509 0 0,0 0 38 0 0,-2 1 80 0 0,-22 22 623 0 0,23-23-1119 0 0,1 0 0 0 0,-1 0 0 0 0,1 1 0 0 0,0-1 0 0 0,-1 0 0 0 0,1 1 0 0 0,-1-1 0 0 0,1 1 0 0 0,0-1 0 0 0,-1 0 0 0 0,1 1 0 0 0,0-1 0 0 0,-1 1 0 0 0,1-1 0 0 0,0 1 0 0 0,-1-1 0 0 0,1 1 0 0 0,0-1 0 0 0,0 1 0 0 0,0-1 0 0 0,0 1 0 0 0,0-1 0 0 0,-1 1 0 0 0,1 0 0 0 0,0-1 0 0 0,0 1 0 0 0,0-1 0 0 0,0 1 0 0 0,1-1 0 0 0,-1 1 0 0 0,0-1 0 0 0,0 1 0 0 0,0-1 0 0 0,0 1 0 0 0,0-1 0 0 0,1 1 0 0 0,-1-1 0 0 0,1 2 0 0 0,-1 0 0 0 0,2 22 0 0 0,1-16 0 0 0,-1-6 0 0 0,1 1 0 0 0,13 0 0 0 0,-12-2 0 0 0,-2-1 0 0 0,-1 1 0 0 0,1-1 0 0 0,0 0 0 0 0,-1 0 0 0 0,1 0 0 0 0,-1 0 0 0 0,1-1 0 0 0,0 1 0 0 0,-1 0 0 0 0,1-1 0 0 0,-1 1 0 0 0,1-1 0 0 0,-1 1 0 0 0,1-1 0 0 0,2-1 0 0 0,-1 0 38 0 0,0 1-1 0 0,0-1 0 0 0,0 0 1 0 0,0 0-1 0 0,0 0 1 0 0,0 0-1 0 0,0-1 0 0 0,-1 1 1 0 0,1-1-1 0 0,-1 1 1 0 0,0-1-1 0 0,1 0 1 0 0,-2 0-1 0 0,1 0 0 0 0,0 0 1 0 0,0 0-1 0 0,-1-1 1 0 0,0 1-1 0 0,1 0 1 0 0,-1-1-1 0 0,-1 1 0 0 0,1-1 1 0 0,0 1-1 0 0,-1-1 1 0 0,0 1-1 0 0,0-1 1 0 0,0 1-1 0 0,0-1 0 0 0,0 1 1 0 0,-1-1-1 0 0,0 0 1 0 0,1 1-1 0 0,-1 0 0 0 0,-1-1 1 0 0,1 1-1 0 0,0 0 1 0 0,-1-1-1 0 0,0 1 1 0 0,1 0-1 0 0,-1 0 0 0 0,-1 0 1 0 0,1 1-1 0 0,-4-5 1 0 0,3 5-288 0 0,0 0 0 0 0,0 0 1 0 0,0 0-1 0 0,-1 0 0 0 0,1 0 1 0 0,-1 1-1 0 0,1-1 0 0 0,-1 1 1 0 0,0 0-1 0 0,1 0 0 0 0,-1 1 1 0 0,0-1-1 0 0,0 1 0 0 0,0 0 1 0 0,1 0-1 0 0,-1 0 0 0 0,0 0 1 0 0,0 1-1 0 0,0-1 0 0 0,1 1 1 0 0,-1 0-1 0 0,-5 2 0 0 0,-17 8-4720 0 0,7-5 2412 0 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48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13823 0 0,'0'0'315'0'0,"0"0"45"0"0,0 0 21 0 0,0 0-49 0 0,0 0-81 0 0,0 0 481 0 0,0 0 237 0 0,0 0 45 0 0,2 1-61 0 0,1 0-708 0 0,1 0 0 0 0,0 0 1 0 0,-1 0-1 0 0,1-1 0 0 0,0 0 0 0 0,0 0 1 0 0,-1 0-1 0 0,1 0 0 0 0,4-1 0 0 0,37-7 1532 0 0,-38 6-1634 0 0,56-8-124 0 0,35-9-21 0 0,-76 9-1124 0 0,-18 7 470 0 0,-3 2-1128 0 0,-1 1-3260 0 0,0 0-1394 0 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48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15663 0 0,'0'0'719'0'0,"0"0"-20"0"0,-4 8-421 0 0,-9 17 824 0 0,10-19-360 0 0,0-1 0 0 0,0 1-1 0 0,1-1 1 0 0,0 1 0 0 0,-3 11-1 0 0,2-3-619 0 0,1 0-1 0 0,0 0 1 0 0,1 0 0 0 0,1 20-1 0 0,0-28-132 0 0,0-1-7 0 0,0 0 1 0 0,1 0-1 0 0,-1 0 1 0 0,1-1 0 0 0,0 1-1 0 0,3 8 1 0 0,-3-13-135 0 0,-1 0 1 0 0,1 1 0 0 0,-1-1-1 0 0,1 0 1 0 0,-1 0-1 0 0,1 0 1 0 0,-1 0 0 0 0,1 0-1 0 0,-1 0 1 0 0,1 0-1 0 0,-1 0 1 0 0,1 0 0 0 0,-1 0-1 0 0,1-1 1 0 0,-1 1-1 0 0,1 0 1 0 0,-1 0 0 0 0,1 0-1 0 0,-1-1 1 0 0,1 1-1 0 0,-1 0 1 0 0,1 0 0 0 0,-1-1-1 0 0,1 1-102 0 0,11-6-6909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5:35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1839 0 0,'0'0'524'0'0,"0"0"1530"0"0,0 0 670 0 0,0 0 129 0 0,0 0-276 0 0,0 0-1258 0 0,0 0-558 0 0,0 0-110 0 0,0 0-40 0 0,0 0-97 0 0,0 0-39 0 0,0 0-10 0 0,0 0-1 0 0,0 0 0 0 0,0 0 0 0 0,0 0 0 0 0,0 0 6 0 0,0 0 22 0 0,2 2 10 0 0,-1 0-310 0 0,0-1-1 0 0,0 1 1 0 0,0 0-1 0 0,0 0 1 0 0,0 0-1 0 0,0-1 1 0 0,0 1-1 0 0,-1 0 1 0 0,1 0-1 0 0,-1 0 1 0 0,0 0-1 0 0,1 0 1 0 0,-1 1-1 0 0,0-1 1 0 0,0 0-1 0 0,0 0 1 0 0,0 0 0 0 0,-1 0-1 0 0,0 3 1 0 0,-1 6-88 0 0,-1 0 1 0 0,-5 14 0 0 0,4-16-3 0 0,-8 22-45 0 0,-2 0 0 0 0,-33 54 1 0 0,-10 3-113 0 0,56-87-36 0 0,1-1-37 0 0,-2 2-73 0 0,0-1 0 0 0,0 0-1 0 0,1 0 1 0 0,-1 0 0 0 0,0-1-1 0 0,0 1 1 0 0,0 0 0 0 0,0-1-1 0 0,0 1 1 0 0,0-1 0 0 0,0 1-1 0 0,0-1 1 0 0,-2 0 0 0 0,2 0-1131 0 0,2 0-48 0 0,0 0-83 0 0,0 0-302 0 0,0-1 1514 0 0,0 0 1 0 0,0 0-1 0 0,-1 0 1 0 0,1 0-1 0 0,0 0 1 0 0,-1 0-1 0 0,1 0 1 0 0,-1 0-1 0 0,1 1 1 0 0,-1-1-1 0 0,0 0 1 0 0,0-1-1 0 0,-1 0-304 0 0,1-1-1372 0 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49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174 480 13823 0 0,'11'3'1471'0'0,"18"-9"-1372"0"0,-28 6 277 0 0,-1 0 113 0 0,19-9 3476 0 0,-18 8-3815 0 0,0 0 0 0 0,0 0 0 0 0,0-1-1 0 0,0 1 1 0 0,0 0 0 0 0,-1 0 0 0 0,1 0 0 0 0,0-1 0 0 0,-1 1-1 0 0,1 0 1 0 0,0-1 0 0 0,-1 1 0 0 0,0-1 0 0 0,1 1-1 0 0,-1-1 1 0 0,0 1 0 0 0,0 0 0 0 0,0-1 0 0 0,0 1 0 0 0,0-1-1 0 0,0-1 1 0 0,0 3-139 0 0,0-1 1 0 0,0 1-1 0 0,0-1 0 0 0,0 1 1 0 0,0-1-1 0 0,0 1 0 0 0,0-1 1 0 0,0 1-1 0 0,-1 0 1 0 0,1-1-1 0 0,0 1 0 0 0,0-1 1 0 0,0 1-1 0 0,-1 0 0 0 0,1-1 1 0 0,0 1-1 0 0,0-1 0 0 0,-1 1 1 0 0,1 0-1 0 0,0-1 0 0 0,-1 1 1 0 0,1 0-1 0 0,0 0 0 0 0,-1-1 1 0 0,1 1-1 0 0,-1 0 0 0 0,1 0 1 0 0,0 0-1 0 0,-1-1 0 0 0,0 1 1 0 0,0 0 79 0 0,0-1-29 0 0,0 0 1 0 0,0 0 0 0 0,-1 0-1 0 0,1 0 1 0 0,0 0-1 0 0,-1 0 1 0 0,1 1-1 0 0,0-1 1 0 0,-1 0 0 0 0,1 1-1 0 0,-1-1 1 0 0,1 1-1 0 0,-1 0 1 0 0,1 0-1 0 0,-1-1 1 0 0,1 1 0 0 0,-1 0-1 0 0,1 0 1 0 0,-1 0-1 0 0,1 0 1 0 0,-1 1-1 0 0,1-1 1 0 0,-3 1 0 0 0,-6 1 40 0 0,2-1-103 0 0,0 0 0 0 0,1 1 0 0 0,0 0 0 0 0,-1 0 0 0 0,1 1 0 0 0,-11 5 0 0 0,-7 3 0 0 0,20-9 0 0 0,0 0 0 0 0,-1 0 0 0 0,1 0 0 0 0,0 1 0 0 0,-5 4 0 0 0,-3 2 0 0 0,6-4 0 0 0,0 0 0 0 0,1 0 0 0 0,0 1 0 0 0,-10 11 0 0 0,14-16 0 0 0,1 1 0 0 0,0-1 0 0 0,0 1 0 0 0,0-1 0 0 0,1 1 0 0 0,-1 0 0 0 0,0-1 0 0 0,0 1 0 0 0,1 0 0 0 0,-1 0 0 0 0,1-1 0 0 0,0 1 0 0 0,-1 0 0 0 0,1 0 0 0 0,0 0 0 0 0,0-1 0 0 0,0 1 0 0 0,1 0 0 0 0,-1 0 0 0 0,0 0 0 0 0,0-1 0 0 0,1 1 0 0 0,-1 0 0 0 0,1 0 0 0 0,0-1 0 0 0,0 1 0 0 0,1 3 0 0 0,1-2 0 0 0,0 1 0 0 0,-1-1 0 0 0,1 1 0 0 0,1-1 0 0 0,-1 0 0 0 0,0 0 0 0 0,1 0 0 0 0,0-1 0 0 0,0 1 0 0 0,-1-1 0 0 0,1 0 0 0 0,1 0 0 0 0,7 2 0 0 0,-6-2 0 0 0,1 0 0 0 0,-1-1 0 0 0,1 1 0 0 0,-1-2 0 0 0,1 1 0 0 0,0-1 0 0 0,-1 0 0 0 0,14-2 0 0 0,5 1 0 0 0,-21 1 0 0 0,0 0 0 0 0,0-1 0 0 0,1 1 0 0 0,-1-1 0 0 0,0 1 0 0 0,0-1 0 0 0,7-3 0 0 0,9-4 0 0 0,-19 8 0 0 0,0 0 0 0 0,-1 0 0 0 0,1 0 0 0 0,0 0 0 0 0,-1 0 0 0 0,1-1 0 0 0,-1 1 0 0 0,1 0 0 0 0,-1 0 0 0 0,1-1 0 0 0,0 1 0 0 0,-1 0 0 0 0,1-1 0 0 0,-1 1 0 0 0,1 0 0 0 0,-1-1 0 0 0,1 1 0 0 0,-1-1 0 0 0,0 1 0 0 0,1-1 0 0 0,-1 1 0 0 0,1-1 0 0 0,-1 1 0 0 0,0-1 0 0 0,0 0 0 0 0,1 1 0 0 0,-1-1 0 0 0,1-1 0 0 0,-1 1 0 0 0,1 1 0 0 0,-1-1 0 0 0,1 0 0 0 0,-1 1 0 0 0,1-1 0 0 0,-1 1 0 0 0,1-1 0 0 0,-1 0 0 0 0,0 1 0 0 0,1-1 0 0 0,-1 0 0 0 0,0 0 0 0 0,0 1 0 0 0,1-1 0 0 0,-1 0 0 0 0,0 0 0 0 0,0 1 0 0 0,0-1 0 0 0,0 0 0 0 0,0 0 0 0 0,0 1 0 0 0,0-1 0 0 0,-1-1 0 0 0,1-1 0 0 0,-1-5 0 0 0,0 0 0 0 0,-1 0 0 0 0,0 0 0 0 0,0 1 0 0 0,0-1 0 0 0,-1 1 0 0 0,0 0 0 0 0,-1-1 0 0 0,0 2 0 0 0,-8-14 0 0 0,3 7 0 0 0,-8-21 0 0 0,10 19 0 0 0,1 1 0 0 0,1-1 0 0 0,1 0 0 0 0,0-1 0 0 0,1 1 0 0 0,0-1 0 0 0,1 1 0 0 0,1-20 0 0 0,1 22-2 0 0,2-1 0 0 0,-1 1 0 0 0,2 0 0 0 0,0 0 0 0 0,0 0 0 0 0,1 0 0 0 0,1 0 0 0 0,8-15 0 0 0,-9 19 9 0 0,1 1 0 0 0,1 0 0 0 0,-1 0 0 0 0,1 1 0 0 0,1-1 0 0 0,-1 1 0 0 0,1 1 0 0 0,0-1-1 0 0,1 1 1 0 0,0 0 0 0 0,0 1 0 0 0,11-6 0 0 0,-12 7 213 0 0,0 1-1 0 0,1 0 1 0 0,-1 0-1 0 0,1 1 1 0 0,-1 0-1 0 0,1 1 1 0 0,0-1 0 0 0,14 1-1 0 0,-13-1-219 0 0,11-4 0 0 0,-17 5 0 0 0,0 0 0 0 0,1 0 0 0 0,-1 0 0 0 0,0 0 0 0 0,1 1 0 0 0,-1-1 0 0 0,0 1 0 0 0,5 0 0 0 0,-1 0-133 0 0,-6 0-563 0 0,-1 0-258 0 0,0 0-1558 0 0,0 0-6017 0 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53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8287 0 0,'0'0'191'0'0,"0"0"26"0"0,0 0 9 0 0,1-1-34 0 0,2-3-9 0 0,0 0 1 0 0,-1 0-1 0 0,1 0 1 0 0,3-8-1 0 0,-6 3 3999 0 0,-4 1 4509 0 0,4 7-8247 0 0,0 1-217 0 0,0 0 161 0 0,14 14 1201 0 0,-6-7-1401 0 0,0 1-1 0 0,-1 0 1 0 0,0 1 0 0 0,-1-1-1 0 0,1 1 1 0 0,-2 1 0 0 0,1-1-1 0 0,-1 1 1 0 0,-1 0-1 0 0,5 14 1 0 0,0 7-188 0 0,-2 0 0 0 0,0 1 0 0 0,-3 0 0 0 0,2 55 0 0 0,-6-19 0 0 0,-3 0 0 0 0,-2 0 0 0 0,-20 83 0 0 0,-11-31 0 0 0,8-35 0 0 0,23-72 0 0 0,5-13 0 0 0,0 0 0 0 0,0 0 0 0 0,0 0 0 0 0,0 0 0 0 0,0-1 0 0 0,0 1 0 0 0,0 0 0 0 0,0 0 0 0 0,0 0 0 0 0,0 0 0 0 0,-1 0 0 0 0,1 0 0 0 0,0 0 0 0 0,0 0 0 0 0,0 0 0 0 0,0 0 0 0 0,0 0 0 0 0,0 0 0 0 0,0 0 0 0 0,0 0 0 0 0,0 0 0 0 0,0 0 0 0 0,0 0 0 0 0,0 0 0 0 0,-1 0 0 0 0,1 0 0 0 0,0 0 0 0 0,0 0 0 0 0,0 0 0 0 0,0 0 0 0 0,0 0 0 0 0,0 0 0 0 0,0 0 0 0 0,0 0 0 0 0,0 0 0 0 0,0 0 0 0 0,0 0 0 0 0,0 0 0 0 0,-1 0 0 0 0,1 0 0 0 0,0 0 0 0 0,0 1 0 0 0,0-1 0 0 0,0 0 0 0 0,0 0 0 0 0,0 0 0 0 0,0 0 0 0 0,0 0 0 0 0,0 0 0 0 0,0 0 0 0 0,0 0 0 0 0,0 0 0 0 0,0 0 0 0 0,0 0 0 0 0,0 0 0 0 0,0 0 0 0 0,0 1 0 0 0,0-1 0 0 0,0 0 0 0 0,0 0 0 0 0,0 0 0 0 0,0 0 0 0 0,0 0 0 0 0,0 0 0 0 0,0 0 0 0 0,-13 28 0 0 0,11-20 0 0 0,1-2-64 0 0,1-4-273 0 0,0-2-138 0 0,0 0-33 0 0,0 7-578 0 0,0-5-2649 0 0,0-2-4116 0 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56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15663 0 0,'0'0'356'0'0,"0"0"50"0"0,0 0 20 0 0,2-1-42 0 0,6-4-205 0 0,1 0-1 0 0,0 1 1 0 0,0 0-1 0 0,0 0 0 0 0,19-4 1 0 0,53-6 2127 0 0,-27 6-1463 0 0,-41 6-839 0 0,-1 1 0 0 0,1 1 0 0 0,17 1 0 0 0,-26-1-4 0 0,-1 0 0 0 0,1 0 0 0 0,-1 0 0 0 0,1 1 0 0 0,-1-1 0 0 0,1 1 0 0 0,-1 0 0 0 0,1 0 0 0 0,3 2 0 0 0,3 1 0 0 0,5 0 0 0 0,-1 3 0 0 0,7 9-202 0 0,-16-8-316 0 0,-4-5 362 0 0,1-1-352 0 0,-2-2 66 0 0,0 0 15 0 0,0 0-1026 0 0,0 0-475 0 0,0 0-96 0 0,0 0-22 0 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7:56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11975 0 0,'0'0'547'0'0,"0"0"-11"0"0,3 0-344 0 0,26 0 1307 0 0,0-2 0 0 0,32-4 0 0 0,-24 2-628 0 0,-27 4-466 0 0,0-1-1 0 0,17-4 0 0 0,-20 3-165 0 0,1 0 38 0 0,-1 1-1 0 0,1 0 1 0 0,0 0 0 0 0,11 0 0 0 0,19 4-1512 0 0,-36-3-201 0 0,-2 0-78 0 0,0 0-20 0 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8:00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96 8287 0 0,'0'0'382'0'0,"0"0"-8"0"0,0 0-170 0 0,0 0 176 0 0,0 0 107 0 0,0 0 22 0 0,0 0 3 0 0,0 0 0 0 0,0 0 0 0 0,2-1 0 0 0,40-51 3584 0 0,-23 34-3201 0 0,6-6 4797 0 0,-24 25-5681 0 0,1 1 0 0 0,-1 0 1 0 0,0 0-1 0 0,0 0 0 0 0,0 0 1 0 0,0 0-1 0 0,0 0 0 0 0,0 0 1 0 0,-1 0-1 0 0,1 0 0 0 0,-1 1 1 0 0,0-1-1 0 0,1 0 0 0 0,-1 0 1 0 0,0 3-1 0 0,-4 37-41 0 0,2-30 44 0 0,-5 26 334 0 0,-2 0-1 0 0,-1 0 1 0 0,-2-1-1 0 0,-17 36 1 0 0,1-1-38 0 0,-9 8-310 0 0,26-59 0 0 0,1 1 0 0 0,1 0 0 0 0,-10 35 0 0 0,17-44 0 0 0,2-12-3 0 0,0-1-1 0 0,0 1 1 0 0,0-1 0 0 0,0 1-1 0 0,0-1 1 0 0,0 1 0 0 0,0-1-1 0 0,0 1 1 0 0,0-1-1 0 0,0 1 1 0 0,1-1 0 0 0,-1 1-1 0 0,0-1 1 0 0,0 1 0 0 0,0-1-1 0 0,1 1 1 0 0,-1-1-1 0 0,1 1 1 0 0,8 0-334 0 0,-7-1-138 0 0,0-1-33 0 0,1-2 440 0 0,-1 0 1 0 0,0 1-1 0 0,0-1 0 0 0,0 0 0 0 0,0 0 1 0 0,0 0-1 0 0,0-1 0 0 0,-1 1 0 0 0,0 0 1 0 0,1 0-1 0 0,0-8 0 0 0,-1 5-712 0 0,0-1 0 0 0,-1 1-1 0 0,0-1 1 0 0,0 0 0 0 0,0 1 0 0 0,-2-7 0 0 0,0-3-1266 0 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8:01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5 287 10135 0 0,'0'0'231'0'0,"0"0"29"0"0,0 0 19 0 0,0 0 105 0 0,0-2 410 0 0,-2-3-276 0 0,1-1-1 0 0,1 1 0 0 0,-1 0 0 0 0,1-1 0 0 0,-1 1 1 0 0,2 0-1 0 0,-1-1 0 0 0,1 1 0 0 0,-1 0 1 0 0,1 0-1 0 0,1-1 0 0 0,1-4 0 0 0,4-24 1531 0 0,-2 21-933 0 0,-3 9-986 0 0,-1-1 0 0 0,1 1 0 0 0,1 0 0 0 0,-1 0 0 0 0,1 0 1 0 0,-1 0-1 0 0,1 0 0 0 0,0 0 0 0 0,0 1 0 0 0,1 0 0 0 0,4-5 0 0 0,0 1-129 0 0,0 0 0 0 0,1 0 0 0 0,-1 1 0 0 0,18-10 0 0 0,-5 4-7 0 0,-15 8 194 0 0,-1 1 1 0 0,1 0-1 0 0,0 0 1 0 0,7-2 0 0 0,24-8 82 0 0,-23 8-176 0 0,0 0 0 0 0,0 0 0 0 0,1 2 0 0 0,-1 0 1 0 0,1 0-1 0 0,0 1 0 0 0,0 1 0 0 0,19 1 0 0 0,-24 1-94 0 0,-1 1 0 0 0,1-1 0 0 0,-1 2 0 0 0,0-1 0 0 0,1 1 0 0 0,-1 1 0 0 0,9 4 0 0 0,-15-7 0 0 0,0 0 0 0 0,0 1 0 0 0,0-1 0 0 0,-1 1 0 0 0,1 0 0 0 0,0 0 0 0 0,-1 0 0 0 0,1 0 0 0 0,-1 1 0 0 0,0-1 0 0 0,0 0 0 0 0,0 1 0 0 0,0 0 0 0 0,0-1 0 0 0,0 1 0 0 0,-1 0 0 0 0,1 0 0 0 0,-1 0 0 0 0,0 0 0 0 0,0 0 0 0 0,0 1 0 0 0,0-1 0 0 0,-1 0 0 0 0,1 5 0 0 0,3 12 0 0 0,-2-11 208 0 0,-1 0-1 0 0,0 0 1 0 0,-1 0-1 0 0,0 0 1 0 0,-1 0 0 0 0,0 0-1 0 0,-3 16 1 0 0,-1 8 179 0 0,4-23-387 0 0,1-7 0 0 0,0 0 0 0 0,0 0 0 0 0,-1 0 0 0 0,0 0 0 0 0,1 0 0 0 0,-1 0 0 0 0,0 0 0 0 0,0 0 0 0 0,-1 0 0 0 0,1 0 0 0 0,0-1 0 0 0,-1 1 0 0 0,-3 4 0 0 0,1-2-70 0 0,0 1-1 0 0,0-1 1 0 0,-1 0-1 0 0,0 0 1 0 0,0 0-1 0 0,0 0 1 0 0,-8 4-1 0 0,-1 0-339 0 0,-28 14 0 0 0,38-22 110 0 0,0 1-1 0 0,0-1 0 0 0,0 0 1 0 0,0 0-1 0 0,0 0 1 0 0,0-1-1 0 0,-1 1 1 0 0,1-1-1 0 0,0 0 0 0 0,0 0 1 0 0,0 0-1 0 0,0-1 1 0 0,-1 1-1 0 0,1-1 0 0 0,0 0 1 0 0,0 0-1 0 0,0-1 1 0 0,1 1-1 0 0,-1-1 1 0 0,0 0-1 0 0,0 0 0 0 0,-5-5 1 0 0,2 0-1235 0 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8:02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13823 0 0,'0'0'630'0'0,"0"0"-13"0"0,0 0-320 0 0,-11 4 1615 0 0,9-1-1516 0 0,-1 0 0 0 0,0 0-1 0 0,1 0 1 0 0,0 0 0 0 0,0 0-1 0 0,0 0 1 0 0,0 0 0 0 0,0 1 0 0 0,1-1-1 0 0,-2 6 1 0 0,-11 45 1540 0 0,7-24-1985 0 0,-23 115 1118 0 0,1-7-90 0 0,20-102-979 0 0,-31 141 0 0 0,33-132 0 0 0,3-26 0 0 0,0 1 0 0 0,2 0 0 0 0,0 0 0 0 0,1 0 0 0 0,2 0 0 0 0,2 26 0 0 0,-1-34 0 0 0,-1-7 0 0 0,0 1 0 0 0,0-1 0 0 0,0 0 0 0 0,3 6 0 0 0,3-1 0 0 0,0-3 0 0 0,2 1 0 0 0,9 0 0 0 0,-1 4 0 0 0,-4-7 0 0 0,-5-2 0 0 0,5-1 0 0 0,0-2 0 0 0,-4-1-201 0 0,-7 0-850 0 0,-2 1-385 0 0,0 0-78 0 0,0 0-20 0 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8:26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2759 0 0,'0'0'126'0'0,"0"0"68"0"0,0 0 208 0 0,0 0 87 0 0,11-14 2068 0 0,-8 14-2324 0 0,-3 0-215 0 0,1 0 0 0 0,-1-1 0 0 0,0 1 0 0 0,1-1 0 0 0,-1 1-1 0 0,0-1 1 0 0,1 1 0 0 0,-1-1 0 0 0,0 1 0 0 0,0-1 0 0 0,0 1 0 0 0,0-1-1 0 0,1 0 1 0 0,-1 1 0 0 0,0-1 0 0 0,0 1 0 0 0,0-1 0 0 0,0 1 0 0 0,0-1 0 0 0,-1 0-1 0 0,3-5-17 0 0,4 1-349 0 0,-6 3 82 0 0,-1 1 54 0 0,1 0-740 0 0,0 1-58 0 0,0 0-12 0 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8:27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136 126 2759 0 0,'0'0'107'0'0,"0"0"-19"0"0,0 0 60 0 0,0 0 233 0 0,0 0 106 0 0,0 0 22 0 0,0 0-66 0 0,-1-1-294 0 0,-4-2-61 0 0,3 2 283 0 0,2 1 117 0 0,0 0 21 0 0,0 0-66 0 0,-3-1-270 0 0,-21 4-181 0 0,19-3 837 0 0,1-1-362 0 0,0 1 0 0 0,0-1-1 0 0,0 1 1 0 0,0 0 0 0 0,0 1 0 0 0,-5 0-1 0 0,8-1-332 0 0,0 0-1 0 0,-1 0 0 0 0,1 1 0 0 0,0-2 1 0 0,-1 1-1 0 0,1 0 0 0 0,0 0 1 0 0,0 0-1 0 0,-1 0 0 0 0,1-1 0 0 0,0 1 1 0 0,0-1-1 0 0,-1 1 0 0 0,1-1 0 0 0,0 1 1 0 0,0-1-1 0 0,0 0 0 0 0,0 1 1 0 0,0-1-1 0 0,0 0 0 0 0,0 0 0 0 0,0 0 1 0 0,0 0-1 0 0,0 0 0 0 0,0 0 0 0 0,1 0 1 0 0,-2-2-1 0 0,0 0 66 0 0,-2-2-50 0 0,1 1 88 0 0,1 1-1 0 0,0-1 0 0 0,0 1 1 0 0,0-1-1 0 0,0 0 1 0 0,1 0-1 0 0,-1 0 0 0 0,0-7 1 0 0,-1 2-229 0 0,0-37 2899 0 0,3 46-2868 0 0,0 0 0 0 0,0 0 0 0 0,0 0 0 0 0,0 0 0 0 0,0 0 0 0 0,0 0 0 0 0,0 0 0 0 0,0 0 0 0 0,0-1 0 0 0,0 1 0 0 0,0 0 0 0 0,0 0-1 0 0,0 0 1 0 0,0 0 0 0 0,0 0 0 0 0,0 0 0 0 0,0 0 0 0 0,0 0 0 0 0,0 0 0 0 0,0 0 0 0 0,0 0 0 0 0,0 0 0 0 0,0 0 0 0 0,0 0 0 0 0,0 0 0 0 0,0 0 0 0 0,0-1 0 0 0,0 1 0 0 0,0 0 0 0 0,0 0 0 0 0,0 0 0 0 0,0 0 0 0 0,1 0 0 0 0,-1 0 0 0 0,0 0 0 0 0,0 0 0 0 0,0 0 0 0 0,0 0 0 0 0,0 0 0 0 0,0 0 0 0 0,0 0 0 0 0,0 0 0 0 0,0 0 0 0 0,0 0 0 0 0,0 0 0 0 0,0 0 0 0 0,0 0-1 0 0,0 0 1 0 0,0 0 0 0 0,0 0 0 0 0,1 0 0 0 0,-1 0 0 0 0,0 0 0 0 0,0 0 0 0 0,0 0 0 0 0,0 0 0 0 0,0 0 0 0 0,0 0 0 0 0,0 0 0 0 0,0 0 0 0 0,0 0 0 0 0,6 4 944 0 0,11 12-765 0 0,-8-8 770 0 0,-8-7-545 0 0,7 11-278 0 0,-6-9-165 0 0,12 20 0 0 0,21 43 0 0 0,-2 10 0 0 0,15 34 0 0 0,-45-101 0 0 0,0 1 0 0 0,-1-1 0 0 0,0 1 0 0 0,-1 0 0 0 0,1 10 0 0 0,-2-17 0 0 0,-1 3 0 0 0,-2 6 0 0 0,0-2 0 0 0,0-1 0 0 0,5 1 0 0 0,3-1 0 0 0,6 0 0 0 0,-1-7-64 0 0,-8-2-273 0 0,-2 0-138 0 0,0-1 8 0 0,0-1 0 0 0,0 1 0 0 0,0-1 0 0 0,-1 1 0 0 0,1-1 1 0 0,-1 1-1 0 0,1-1 0 0 0,-1 1 0 0 0,0 0 0 0 0,1-1 0 0 0,-1 1 0 0 0,0 0 0 0 0,0-1 0 0 0,0 1 0 0 0,0 0 0 0 0,-2-2 0 0 0,-1 0-2447 0 0,-2-5-3078 0 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8:27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44 8287 0 0,'0'0'382'0'0,"0"0"-8"0"0,0-2-240 0 0,2-2-117 0 0,6-16 51 0 0,-7 19 297 0 0,7-7 3067 0 0,-1-1-633 0 0,-11 10 898 0 0,-21 14 1595 0 0,13-8-6620 0 0,-27 9 1771 0 0,29-10-265 0 0,1 0 1 0 0,0 0-1 0 0,0 1 0 0 0,1 0 1 0 0,0 1-1 0 0,0-1 0 0 0,1 2 1 0 0,-11 15-1 0 0,10-12-178 0 0,0-1 0 0 0,-1 0 0 0 0,0 0 0 0 0,-1-1 0 0 0,-11 10 0 0 0,-22 24 0 0 0,18-12 0 0 0,2 1 0 0 0,1 2 0 0 0,-22 47 0 0 0,38-70 12 0 0,5-10-11 0 0,2 19-78 0 0,-1-20-260 0 0,0-1-138 0 0,0 0-33 0 0,-1 1 65 0 0,-6 0 294 0 0,-17 4-1514 0 0,15-4 2 0 0,-3-1-692 0 0,9 0-3208 0 0,3 0 199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5:36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29 919 0 0,'2'-1'67'0'0,"0"1"229"0"0,-1 0 0 0 0,0-1 1 0 0,1 1-1 0 0,-1 0 0 0 0,0-1 0 0 0,1 0 0 0 0,-1 1 0 0 0,0-1 0 0 0,0 1 0 0 0,0-1 1 0 0,0 0-1 0 0,1 0 0 0 0,-1 0 0 0 0,0 0 0 0 0,0 0 0 0 0,-1 0 0 0 0,1 0 1 0 0,0 0-1 0 0,0 0 0 0 0,0 0 0 0 0,-1-1 0 0 0,1 1 0 0 0,-1 0 0 0 0,1 0 0 0 0,0-2 1 0 0,0 0 955 0 0,0 1 1657 0 0,-1 2-1341 0 0,0 0-588 0 0,0 0-116 0 0,0 0-53 0 0,3 1-416 0 0,1 0-1 0 0,0 0 1 0 0,0-1 0 0 0,0 1-1 0 0,0-1 1 0 0,-1 0 0 0 0,9 0-1 0 0,-9-1-184 0 0,0 1 0 0 0,0 0 0 0 0,0 1-1 0 0,0-1 1 0 0,0 1 0 0 0,6 1 0 0 0,-5-1-74 0 0,0 0 0 0 0,-1 0 0 0 0,1-1-1 0 0,0 1 1 0 0,5-1 0 0 0,12 4 237 0 0,-19-3-251 0 0,0 0-9 0 0,5 1-9 0 0,-5-2-89 0 0,-2 0-238 0 0,0 0-57 0 0,0 0 0 0 0,0 0-240 0 0,0 0-1008 0 0,0 0-441 0 0,0 0-88 0 0,0 0-21 0 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8:28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10135 0 0,'0'0'231'0'0,"0"0"29"0"0,0 0 19 0 0,0 0 37 0 0,0 0 125 0 0,0 0 58 0 0,0 0 11 0 0,0 0 70 0 0,0 0 286 0 0,0 0 124 0 0,0 0 30 0 0,0 0-65 0 0,0 0-290 0 0,0 0-121 0 0,0 0-28 0 0,0 0-72 0 0,1-3-217 0 0,4-7 161 0 0,-4 7 100 0 0,-1 3 21 0 0,0 0 3 0 0,0 0 0 0 0,0 0 0 0 0,0 0 0 0 0,0 0-69 0 0,2 0-294 0 0,8-1 47 0 0,-1 0 1 0 0,1 0-1 0 0,0 2 0 0 0,0-1 0 0 0,-1 1 0 0 0,18 4 0 0 0,-16-3 35 0 0,0 0-1 0 0,16 0 0 0 0,-12-2-230 0 0,-7 0 0 0 0,0 0 0 0 0,0 0 0 0 0,14-3 0 0 0,29-3 0 0 0,-41 5 0 0 0,1 1 0 0 0,-1 0 0 0 0,-1-2 0 0 0,-2 0-64 0 0,0 0-635 0 0,2-1 135 0 0,-6 1-6213 0 0,-3 2-743 0 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8:35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38 6447 0 0,'0'0'298'0'0,"0"0"-10"0"0,0 0-118 0 0,0 0 206 0 0,0 0 111 0 0,0 0 22 0 0,0 0 71 0 0,0 0 286 0 0,0 0 124 0 0,0 0 30 0 0,0 0-65 0 0,0 0-290 0 0,0-2-121 0 0,0-6-28 0 0,0 6-4 0 0,0 2 0 0 0,1-2 0 0 0,-1 1-154 0 0,0 0 1 0 0,0 0-1 0 0,0 0 0 0 0,0 0 0 0 0,0 0 0 0 0,0 0 0 0 0,-1 0 1 0 0,1 0-1 0 0,0 0 0 0 0,-1 0 0 0 0,1 0 0 0 0,0 0 0 0 0,-1-1 1 0 0,0 1-164 0 0,1 1 0 0 0,-1-1-1 0 0,1 0 1 0 0,-1 1 0 0 0,0-1 0 0 0,1 1 0 0 0,-1-1 0 0 0,0 1 0 0 0,1-1 0 0 0,-1 1 0 0 0,0-1 0 0 0,0 1 0 0 0,0 0 0 0 0,1 0 0 0 0,-1-1 0 0 0,-1 1 0 0 0,-15-1-1252 0 0,3 5 1519 0 0,1-1 1 0 0,-1 2-1 0 0,1-1 0 0 0,-15 9 0 0 0,11-5-653 0 0,13-7 645 0 0,-3 4 142 0 0,5-3 165 0 0,-4 5-612 0 0,2 3-133 0 0,4-9-16 0 0,1 0 0 0 0,-1 0 0 0 0,0-1 0 0 0,0 1 0 0 0,1 0 0 0 0,-1 0 0 0 0,0 0 0 0 0,1-1 0 0 0,-1 1 0 0 0,1 0 0 0 0,-1 0 0 0 0,2 0 0 0 0,0 1 0 0 0,0 0 0 0 0,1 0 0 0 0,-1 0 0 0 0,0 0 0 0 0,1-1 0 0 0,0 1 0 0 0,-1-1 0 0 0,1 0 0 0 0,0 0 0 0 0,0 0 0 0 0,-1 0 0 0 0,1 0 0 0 0,0-1 0 0 0,0 1 0 0 0,0-1 0 0 0,3 0 0 0 0,7 0 0 0 0,-1 0 0 0 0,20-5 0 0 0,-11 2 0 0 0,0 1 0 0 0,-6-1 0 0 0,3-2 0 0 0,-7 1 0 0 0,-3 1-64 0 0,-6 3-273 0 0,-2 0-138 0 0,0 0-33 0 0,0 0-140 0 0,0 0-572 0 0,0 0-253 0 0,0 0-779 0 0,-2-1-3069 0 0,-7-3-1317 0 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8:36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11975 0 0,'0'0'267'0'0,"0"0"42"0"0,0 0 17 0 0,0 0-28 0 0,0 0-126 0 0,0 0 204 0 0,0 0 111 0 0,0 0 22 0 0,0 0 71 0 0,0 0 286 0 0,0 0 124 0 0,0 0 30 0 0,0 0-65 0 0,0 0-290 0 0,0 0-121 0 0,0 0-28 0 0,0 0-4 0 0,0 0 0 0 0,0 0 0 0 0,0 0 0 0 0,0 0-68 0 0,0 0-217 0 0,0 0 161 0 0,0 0 100 0 0,0 0 21 0 0,0 0-66 0 0,1 3-294 0 0,-1 9-133 0 0,-4 0-16 0 0,-6 7 48 0 0,-7 20 347 0 0,-49 137 1181 0 0,30-82-2931 0 0,-18 83 747 0 0,51-146 608 0 0,3-18 0 0 0,0-1 0 0 0,6-2 0 0 0,7-1 0 0 0,1-7 0 0 0,-1-4-208 0 0,-11 1-62 0 0,0 0 0 0 0,1 0 0 0 0,-1 0 0 0 0,0-1 0 0 0,0 1 0 0 0,-1-1 0 0 0,1 0 1 0 0,0 1-1 0 0,0-1 0 0 0,-1 0 0 0 0,1 0 0 0 0,-1 0 0 0 0,0 0 0 0 0,2-3 0 0 0,2-7-1265 0 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8:38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19 381 10135 0 0,'0'0'231'0'0,"0"0"29"0"0,0 0 19 0 0,-1 2-41 0 0,-3 4-44 0 0,3-4 552 0 0,1-2 232 0 0,0 0 40 0 0,0 0-63 0 0,0 0-290 0 0,0 0-121 0 0,0 0-28 0 0,0 0-4 0 0,-5 0-244 0 0,-2-1 1991 0 0,9-9-690 0 0,8-9-549 0 0,15-25 1 0 0,-15 29-837 0 0,-1-2 1 0 0,9-21 0 0 0,-6 9 216 0 0,2 0 0 0 0,1 1 1 0 0,32-45-1 0 0,-23 46-41 0 0,-21 24-252 0 0,1-1 0 0 0,-1 1 0 0 0,1-1 0 0 0,-1 0 0 0 0,0 0 0 0 0,-1 0 0 0 0,1 0 0 0 0,-1 0 0 0 0,3-8 0 0 0,-4 10 335 0 0,5-7-278 0 0,-4 6-165 0 0,-2 8 0 0 0,-4 10 0 0 0,3-14 0 0 0,1 1 0 0 0,-1 0 0 0 0,0-1 0 0 0,1 1 0 0 0,-1 0 0 0 0,1-1 0 0 0,0 1 0 0 0,-1 0 0 0 0,1-1 0 0 0,0 1 0 0 0,0 0 0 0 0,0 0 0 0 0,0 0 0 0 0,1 2 0 0 0,-1-3 0 0 0,0 0 0 0 0,0-1 0 0 0,0 1 0 0 0,1-1 0 0 0,-1 1 0 0 0,0 0 0 0 0,0-1 0 0 0,0 1 0 0 0,0 0 0 0 0,-1-1 0 0 0,1 1 0 0 0,0 0 0 0 0,0-1 0 0 0,0 1 0 0 0,0-1 0 0 0,-1 2 0 0 0,-5 10 0 0 0,5-9 0 0 0,-1 0 0 0 0,1 0 0 0 0,0 0 0 0 0,0 0 0 0 0,0 0 0 0 0,-1 5 0 0 0,2-3 1 0 0,-1 0 1 0 0,0 0-1 0 0,0 0 0 0 0,-2 5 0 0 0,-5 15-71 0 0,2 12-1250 0 0,5-35 877 0 0,2 1 294 0 0,3 8 133 0 0,6-2 16 0 0,4-4 0 0 0,-9-5 0 0 0,0 0 0 0 0,0-1 0 0 0,0 1 0 0 0,0-1 0 0 0,0 0 0 0 0,0-1 0 0 0,-1 1 0 0 0,1-1 0 0 0,0 0 0 0 0,-1 0 0 0 0,6-3 0 0 0,-3 1 0 0 0,0-1 0 0 0,0 0 0 0 0,0-1 0 0 0,-1 1 0 0 0,10-12 0 0 0,-1 1 0 0 0,7-8 0 0 0,5-7 0 0 0,-18 15 0 0 0,-6 11 0 0 0,0-1 0 0 0,0 1 0 0 0,1 0 0 0 0,6-7 0 0 0,-4 7 0 0 0,-2 8 0 0 0,-2 5 0 0 0,-1 7 0 0 0,0 1 0 0 0,-3 28 0 0 0,1-23 0 0 0,-6 47 0 0 0,6-57-72 0 0,1-9-299 0 0,0-2-117 0 0,0 0-21 0 0,0 0 66 0 0,0 0 17 0 0,0 0-1027 0 0,6-11-3386 0 0,1-2-1640 0 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8:38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35 11975 0 0,'0'0'547'0'0,"0"0"-11"0"0,0 0-203 0 0,0-1 419 0 0,3-19 1234 0 0,-3 18-964 0 0,0 2 2 0 0,0 0 0 0 0,0 0 0 0 0,-1-2-69 0 0,-2-6-290 0 0,2 6-121 0 0,1 2-28 0 0,0 0-72 0 0,-2 1-322 0 0,-1 0-1 0 0,1 0 0 0 0,-1 0 1 0 0,1 0-1 0 0,0 0 1 0 0,-1 1-1 0 0,1-1 1 0 0,-2 2-1 0 0,-3 2 398 0 0,6-4-489 0 0,1-1 1 0 0,-1 1-1 0 0,0-1 0 0 0,1 1 1 0 0,-1 0-1 0 0,1-1 0 0 0,0 1 1 0 0,-1 0-1 0 0,1-1 1 0 0,-1 1-1 0 0,1 0 0 0 0,0 0 1 0 0,0-1-1 0 0,-1 1 0 0 0,1 0 1 0 0,0 0-1 0 0,0 1 0 0 0,-1 1 16 0 0,-8 17-28 0 0,6-15-18 0 0,1-1-1 0 0,0 1 1 0 0,0 0 0 0 0,0 0 0 0 0,1 0 0 0 0,-1 0 0 0 0,1 0 0 0 0,1 0-1 0 0,-1 1 1 0 0,1 6 0 0 0,0 3 0 0 0,2 3 0 0 0,1-13 0 0 0,0-3 0 0 0,6 7 0 0 0,3-2 0 0 0,2-4 0 0 0,5-1 0 0 0,-14-3 0 0 0,-1-1 0 0 0,23-9 0 0 0,-18 2 0 0 0,-5 4 0 0 0,-3 4 0 0 0,-1 0 0 0 0,1 0 0 0 0,0 1 0 0 0,0-1 0 0 0,0 0 0 0 0,0 0 0 0 0,-1 0 0 0 0,1 0 0 0 0,-1 0 0 0 0,1 0 0 0 0,0 0 0 0 0,-1 0 0 0 0,0 0 0 0 0,1-2 0 0 0,0-1 0 0 0,0-7 0 0 0,0 9 0 0 0,-1 0 0 0 0,0 0 0 0 0,0 0 0 0 0,0 0 0 0 0,0-1 0 0 0,0 1 0 0 0,0 0 0 0 0,-1 0 0 0 0,1 0 0 0 0,-1 0 0 0 0,1 0 0 0 0,-1 0 0 0 0,0 0 0 0 0,0 0 0 0 0,0 0 0 0 0,0 0 0 0 0,0 0 0 0 0,-2-2 0 0 0,-1-1 0 0 0,-15-18 0 0 0,8 15 0 0 0,7 7-113 0 0,1-1-1 0 0,0 1 0 0 0,0 0 1 0 0,-1 0-1 0 0,1 0 1 0 0,0 1-1 0 0,-1-1 0 0 0,1 1 1 0 0,-1 0-1 0 0,1 0 1 0 0,-1 0-1 0 0,1 0 0 0 0,-1 0 1 0 0,1 1-1 0 0,0 0 1 0 0,-1 0-1 0 0,1 0 1 0 0,0 0-1 0 0,-1 0 0 0 0,-4 3 1 0 0,-4 3-5606 0 0,0-2-1801 0 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8:39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13823 0 0,'0'0'315'0'0,"0"0"45"0"0,0 0 21 0 0,0 0-49 0 0,-2 1-220 0 0,-14 7-29 0 0,15-7 282 0 0,-1 0 122 0 0,-4 6 22 0 0,4-6 71 0 0,2-1 286 0 0,0 0 124 0 0,0 0 30 0 0,0 0-65 0 0,0 0-290 0 0,0 0-121 0 0,2 2-28 0 0,-2 0-390 0 0,0-2-101 0 0,1 1 0 0 0,-1-1 0 0 0,0 1 0 0 0,0-1 0 0 0,1 1-1 0 0,-1-1 1 0 0,0 1 0 0 0,1-1 0 0 0,-1 1 0 0 0,0-1 0 0 0,1 1 0 0 0,-1-1 0 0 0,1 0-1 0 0,-1 1 1 0 0,1-1 0 0 0,-1 0 0 0 0,1 1 0 0 0,0-1 0 0 0,4 3-8 0 0,0-1 1 0 0,1 0-1 0 0,-1 0 0 0 0,0-1 1 0 0,1 0-1 0 0,-1 0 0 0 0,1 0 1 0 0,-1 0-1 0 0,1-1 1 0 0,-1 0-1 0 0,1 0 0 0 0,-1-1 1 0 0,1 1-1 0 0,10-4 0 0 0,5 1 671 0 0,22 1-66 0 0,-29 2-374 0 0,23-3-1 0 0,-21 0-247 0 0,-11 2 0 0 0,12-5 0 0 0,-9 4-89 0 0,-5 2-41 0 0,-1-1 1 0 0,1 0-1 0 0,0 0 1 0 0,0 0-1 0 0,-1 0 1 0 0,1 0 0 0 0,-1 0-1 0 0,1-1 1 0 0,2-1-1 0 0,-4 1-313 0 0,-1 2 154 0 0,0 0-452 0 0,0 0-230 0 0,0 0-42 0 0,0 0-78 0 0,0 0-286 0 0,-6-5-2442 0 0,4 4-1637 0 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8:39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10 10135 0 0,'0'0'464'0'0,"0"0"-9"0"0,-10-5 653 0 0,2 2-599 0 0,6 2 71 0 0,2 1 286 0 0,-1 1 124 0 0,0-1-841 0 0,1 0 1 0 0,0 0-1 0 0,0 0 0 0 0,-1 1 0 0 0,1-1 0 0 0,0 0 0 0 0,-1 0 1 0 0,1 1-1 0 0,0-1 0 0 0,0 0 0 0 0,-1 0 0 0 0,1 1 0 0 0,0-1 1 0 0,0 0-1 0 0,0 1 0 0 0,-1-1 0 0 0,1 0 0 0 0,0 1 0 0 0,0-1 1 0 0,0 0-1 0 0,0 1 0 0 0,4 7 1025 0 0,-3-7-1314 0 0,6 6 140 0 0,5-7 0 0 0,-3-1 72 0 0,-7 1 299 0 0,-2 0 117 0 0,0 0 21 0 0,0 0-66 0 0,1 2-294 0 0,8 11-131 0 0,-9-7-21 0 0,-1-3 4 0 0,0 16-1 0 0,-1-14 0 0 0,-1 0 0 0 0,-24 98 0 0 0,26-99 0 0 0,0 1 0 0 0,0 0 0 0 0,0 0 0 0 0,0 5 0 0 0,-5 30 0 0 0,4-26 0 0 0,0-1 0 0 0,1-1-64 0 0,1-10-273 0 0,0-2-138 0 0,0 0-33 0 0,0 0-4 0 0,0 0 0 0 0,0 0 0 0 0,0 0 0 0 0,0 0 0 0 0,0 0 0 0 0,0 0 0 0 0,0 0-636 0 0,-2 0-2672 0 0,-7 0-1148 0 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8:40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161 330 10135 0 0,'0'0'231'0'0,"0"0"29"0"0,0 0 19 0 0,1-1-41 0 0,4-3-190 0 0,-3-4 98 0 0,-2-1 3428 0 0,-1 0 2620 0 0,1 9-6080 0 0,-1-1 1 0 0,1 1-1 0 0,-1 0 0 0 0,1 0 0 0 0,0 0 0 0 0,-1 0 0 0 0,1 0 0 0 0,-1 0 0 0 0,1 0 0 0 0,-1 0 1 0 0,1 0-1 0 0,-1 0 0 0 0,1 0 0 0 0,-1 0 0 0 0,1 0 0 0 0,-1 0 0 0 0,1 0 0 0 0,-1 0 1 0 0,1 1-1 0 0,-1-1 0 0 0,-16 3-95 0 0,14-3-20 0 0,0 1 1 0 0,1-1 0 0 0,-1 1 0 0 0,0-1 0 0 0,1 1 0 0 0,-1 0-1 0 0,1 0 1 0 0,-3 2 0 0 0,-7 3 0 0 0,1 0 0 0 0,0 2 0 0 0,1-1 0 0 0,-1 1 0 0 0,2 1 0 0 0,-1 0 0 0 0,1 0 0 0 0,-12 16 0 0 0,20-23 0 0 0,-1 1 0 0 0,1-1 0 0 0,0 1 0 0 0,0 0 0 0 0,0-1 0 0 0,0 1 0 0 0,0 0 0 0 0,0-1 0 0 0,0 4 0 0 0,1-1 0 0 0,0 0 0 0 0,0-1 0 0 0,1 1 0 0 0,0-1 0 0 0,-1 1 0 0 0,1-1 0 0 0,2 6 0 0 0,-2-7 0 0 0,1-1 0 0 0,-1 1 0 0 0,0-1 0 0 0,1 1 0 0 0,0-1 0 0 0,-1 0 0 0 0,1 1 0 0 0,0-1 0 0 0,0 0 0 0 0,0 0 0 0 0,1-1 0 0 0,-1 1 0 0 0,0 0 0 0 0,1-1 0 0 0,-1 1 0 0 0,5 1 0 0 0,-3-1 0 0 0,0 0 0 0 0,0-1 0 0 0,1 0 0 0 0,-1 0 0 0 0,0 0 0 0 0,0 0 0 0 0,1 0 0 0 0,-1-1 0 0 0,0 0 0 0 0,7 0 0 0 0,2-2 0 0 0,32-6 0 0 0,-40 7 0 0 0,-4 0 0 0 0,1 1 0 0 0,0-1 0 0 0,0 0 0 0 0,-1 1 0 0 0,1-1 0 0 0,0 0 0 0 0,-1 0 0 0 0,1 0 0 0 0,-1-1 0 0 0,2 0 0 0 0,2-1 0 0 0,-3 3 0 0 0,-1-1 0 0 0,0 0 0 0 0,1 0 0 0 0,-1 1 0 0 0,0-1 0 0 0,1 0 0 0 0,-1 0 0 0 0,0 0 0 0 0,0 0 0 0 0,0 0 0 0 0,0-1 0 0 0,1-1 0 0 0,0 2 106 0 0,-1-1-1 0 0,0 1 0 0 0,1-1 1 0 0,-1 0-1 0 0,0 1 0 0 0,0-1 1 0 0,0 0-1 0 0,0 0 0 0 0,0 0 1 0 0,0 0-1 0 0,-1 1 0 0 0,1-1 1 0 0,0 0-1 0 0,-1 0 1 0 0,1-4-1 0 0,1-6 241 0 0,1-1-343 0 0,0 1-1 0 0,-1-1 1 0 0,0 0 0 0 0,-1 0-1 0 0,-1-14 1 0 0,3-60-3 0 0,-3 67 293 0 0,0 1-1 0 0,-2-1 1 0 0,0 1-1 0 0,-1 0 1 0 0,-1 0 0 0 0,-10-28-1 0 0,13 43-292 0 0,0 0 0 0 0,-1 1 0 0 0,0-1 0 0 0,1 0 0 0 0,-1 1 0 0 0,-1-1 0 0 0,1 1 0 0 0,0 0 0 0 0,-1 0 0 0 0,1 0 0 0 0,-1 0 0 0 0,0 0 0 0 0,0 0 0 0 0,0 1 0 0 0,-1 0 0 0 0,1-1 0 0 0,-6-2 0 0 0,8 5 0 0 0,1 0 0 0 0,-1-1 0 0 0,0 1 0 0 0,0 0 0 0 0,0-1 0 0 0,1 1 0 0 0,-1 0 0 0 0,0 0 0 0 0,0-1 0 0 0,0 1 0 0 0,1 0 0 0 0,-1 0 0 0 0,0 0 0 0 0,0 0 0 0 0,0 0 0 0 0,1 0 0 0 0,-1 1 0 0 0,0-1 0 0 0,0 0 0 0 0,0 0 0 0 0,1 0 0 0 0,-1 1 0 0 0,0-1 0 0 0,-1 1 0 0 0,-1 1 0 0 0,-12 1-64 0 0,14-3-273 0 0,1 0-138 0 0,0 0-33 0 0,0 0 65 0 0,1 0 294 0 0,7 3 148 0 0,-1-2-1 0 0,0 1 0 0 0,0-1 1 0 0,0-1-1 0 0,1 1 1 0 0,-1-1-1 0 0,0 0 0 0 0,1-1 1 0 0,-1 0-1 0 0,13-3 1 0 0,2 1 2 0 0,0-1-1 0 0,-1 0 0 0 0,1-1 0 0 0,35-13 0 0 0,-50 14-72 0 0,-5 3-299 0 0,-2 1-117 0 0,0 0-21 0 0,0 0-207 0 0,0 0-857 0 0,0 0-379 0 0,0 0-80 0 0,0 0-15 0 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8:41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17503 0 0,'0'0'399'0'0,"0"0"60"0"0,2 1 21 0 0,9 6 157 0 0,0 0 0 0 0,0 1 0 0 0,-1 1 0 0 0,0 0 1 0 0,-1 0-1 0 0,1 1 0 0 0,-2 0 0 0 0,0 0 0 0 0,0 1 1 0 0,0 0-1 0 0,10 24 0 0 0,-12-21-468 0 0,-1 1 0 0 0,0 0 0 0 0,-1 0 1 0 0,-1 1-1 0 0,-1-1 0 0 0,2 17 0 0 0,-4-21-130 0 0,0 0-1 0 0,-1 0 1 0 0,0 0 0 0 0,-1 0-1 0 0,0 0 1 0 0,-1-1 0 0 0,0 1-1 0 0,0-1 1 0 0,-7 14 0 0 0,-4 4 107 0 0,-1 0-1 0 0,-1-1 1 0 0,-2 0 0 0 0,-34 39 0 0 0,44-57-549 0 0,3-4-349 0 0,0 1-1 0 0,0 0 0 0 0,-1-1 1 0 0,0 0-1 0 0,-10 6 0 0 0,8-8-5236 0 0,2-4-1723 0 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8:45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127 103 6447 0 0,'0'0'142'0'0,"0"0"22"0"0,0 0 13 0 0,7-5 243 0 0,-6 3 4389 0 0,-1 2-4297 0 0,0 0 0 0 0,0 0 0 0 0,0 0 0 0 0,0 0 0 0 0,0 0-69 0 0,-2-1-214 0 0,-12-7 1590 0 0,7 7-1670 0 0,0-1-61 0 0,6 2 283 0 0,-21-2 1234 0 0,8-1-1605 0 0,11-1 0 0 0,2 2 0 0 0,-8-7 986 0 0,4 5-759 0 0,0 0 0 0 0,0 0 0 0 0,0 1-1 0 0,-11-6 1 0 0,15 8-7 0 0,-3 0 99 0 0,-6 6 532 0 0,6-3-193 0 0,31-4 710 0 0,64-11-760 0 0,-70 9-608 0 0,25-6 0 0 0,-26 5 0 0 0,13 0 0 0 0,-7 4 0 0 0,-13 1 0 0 0,-8 1 0 0 0,-10 2 0 0 0,-8 2 0 0 0,10-5 0 0 0,-16 9 0 0 0,16-7 0 0 0,0-1 0 0 0,0 0 0 0 0,0 0 0 0 0,0 0 0 0 0,0 0 0 0 0,-1-1 0 0 0,-5 1 0 0 0,5 0 0 0 0,0-1 0 0 0,1 1 0 0 0,-1 0 0 0 0,-7 3 0 0 0,-37 11 0 0 0,37-11 0 0 0,0 0 0 0 0,-12 2 0 0 0,-10 2 0 0 0,23-6 0 0 0,8-3 0 0 0,0 2 0 0 0,0-1 0 0 0,-1 0 0 0 0,1 0 0 0 0,0 1 0 0 0,0-1 0 0 0,0 1 0 0 0,-1-1 0 0 0,1 1 0 0 0,-2 1 0 0 0,-1 0 0 0 0,23-12 0 0 0,15-7 0 0 0,-8 10 0 0 0,26-8 0 0 0,-50 15 0 0 0,18-6 0 0 0,0-2 0 0 0,-7 4 0 0 0,15-3 1883 0 0,-27 6-1734 0 0,0 1-149 0 0,0-1 1 0 0,0 1-1 0 0,0-1 0 0 0,0 1 1 0 0,0 0-1 0 0,0-1 0 0 0,0 1 1 0 0,0 0-1 0 0,-1-1 0 0 0,1 1 1 0 0,0 0-1 0 0,0-1 0 0 0,0 1 1 0 0,0 0-1 0 0,-1 0 0 0 0,1-1 1 0 0,0 1-1 0 0,0 0 0 0 0,-1-1 1 0 0,1 1-1 0 0,0 0 0 0 0,0 0 1 0 0,-1 0-1 0 0,1-1 0 0 0,0 1 1 0 0,-1 0-1 0 0,1 0 0 0 0,0 0 1 0 0,-1 0-1 0 0,1 0 0 0 0,0-1 1 0 0,-1 1-1 0 0,1 0 0 0 0,0 0 0 0 0,-1 0 1 0 0,1 0-1 0 0,0 0 0 0 0,-1 0 1 0 0,1 0-1 0 0,0 0 0 0 0,-1 0 1 0 0,1 0-1 0 0,0 1 0 0 0,-1-1 1 0 0,1 0-1 0 0,0 0 0 0 0,-1 0 1 0 0,0 0-1 0 0,-10 3 0 0 0,-2 2 0 0 0,1-2 0 0 0,6-1-19 0 0,4-1-72 0 0,1 0 1 0 0,0 0-1 0 0,-1-1 0 0 0,1 1 1 0 0,-1-1-1 0 0,1 1 0 0 0,-1-1 1 0 0,0 0-1 0 0,1 0 0 0 0,-1 0 1 0 0,1 1-1 0 0,-4-2 0 0 0,2 1-95 0 0,1-1-326 0 0,2 1 0 0 0,0 0 0 0 0,0 0-1001 0 0,0 0-4206 0 0,0 0-1801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5:38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1 455 0 0,'0'0'2879'0'0,"0"0"364"0"0,0 0 158 0 0,0 0-322 0 0,0 0-1471 0 0,0 0-647 0 0,0 0-128 0 0,0 0-39 0 0,2 0-52 0 0,0 0-571 0 0,-2 0-47 0 0,0 0 0 0 0,1 0 0 0 0,-1 0 0 0 0,0-1 0 0 0,0 1 0 0 0,0 0 0 0 0,1 0 1 0 0,-1 0-1 0 0,0 0 0 0 0,0 0 0 0 0,1 0 0 0 0,-1 0 0 0 0,0 0 0 0 0,0 0 0 0 0,0 1 0 0 0,1-1 0 0 0,-1 0 0 0 0,0 0 0 0 0,0 0 0 0 0,0 0 0 0 0,1 0 0 0 0,-1 0 1 0 0,0 0-1 0 0,0 0 0 0 0,0 0 0 0 0,0 1 0 0 0,1-1 0 0 0,-1 0 0 0 0,0 0 0 0 0,0 0 0 0 0,0 0 0 0 0,0 1 0 0 0,0-1 0 0 0,0 0 0 0 0,1 0 0 0 0,-1 0 1 0 0,0 1-1 0 0,-1 1-40 0 0,0 0 0 0 0,1 1 0 0 0,-1-1 1 0 0,0 0-1 0 0,0 0 0 0 0,-1 0 0 0 0,1 0 1 0 0,0 0-1 0 0,-3 3 0 0 0,-5 5-80 0 0,1-1 1 0 0,-14 12-1 0 0,15-15-5 0 0,0 1 2 0 0,0-2 1 0 0,-6 3-17 0 0,70-33-45 0 0,37-22 71 0 0,-80 40 81 0 0,-8 5 3 0 0,-3 3 110 0 0,-2 11 48 0 0,-1-8-214 0 0,0 0-1 0 0,0-1 0 0 0,-1 1 1 0 0,0-1-1 0 0,1 1 0 0 0,-1 0 1 0 0,-1-1-1 0 0,1 0 0 0 0,-2 5 1 0 0,-19 30 71 0 0,10-20-92 0 0,-11 25-18 0 0,10-19 0 0 0,-1 0 0 0 0,-18 24 0 0 0,25-41-4 0 0,4-2-8 0 0,-1-1 0 0 0,1 0-1 0 0,0 1 1 0 0,1 0 0 0 0,-4 7 0 0 0,2-5-79 0 0,4-7 86 0 0,0 0 1 0 0,0 0 0 0 0,0 0-1 0 0,0 0 1 0 0,0 0 0 0 0,0 0-1 0 0,0 0 1 0 0,0 0 0 0 0,0 0-1 0 0,0 0 1 0 0,1 0 0 0 0,-1 0-1 0 0,0 1 1 0 0,0-1 0 0 0,0 0 0 0 0,0 0-1 0 0,0 0 1 0 0,0 0 0 0 0,0 0-1 0 0,0 0 1 0 0,0 0 0 0 0,0 0-1 0 0,0 0 1 0 0,0 0 0 0 0,0 0-1 0 0,0 0 1 0 0,0 0 0 0 0,0 0-1 0 0,0 0 1 0 0,0 0 0 0 0,0 0-1 0 0,0 1 1 0 0,0-1 0 0 0,0 0-1 0 0,0 0 1 0 0,0 0 0 0 0,6-2 0 0 0,-3 0 3 0 0,0 1-1 0 0,0 0 1 0 0,0 0 0 0 0,0-1-1 0 0,-1 0 1 0 0,1 1 0 0 0,0-1-1 0 0,-1 0 1 0 0,0 0 0 0 0,5-5-1 0 0,-3 2 3 0 0,1 1-1 0 0,0-1 0 0 0,0 1 1 0 0,0 0-1 0 0,0 1 0 0 0,1-1 1 0 0,5-2-1 0 0,12-7 0 0 0,-14 8 11 0 0,-9 5-8 0 0,1 1 0 0 0,0-1 0 0 0,-1 0 0 0 0,1 0 0 0 0,-1 0 0 0 0,1 1 0 0 0,-1-1 0 0 0,1 0 0 0 0,-1 1 0 0 0,1-1 0 0 0,-1 1 0 0 0,1-1 0 0 0,-1 0 0 0 0,0 1 0 0 0,1-1 0 0 0,-1 1 0 0 0,0-1 0 0 0,1 1 0 0 0,-1 0 0 0 0,1 0 6 0 0,1 2 11 0 0,0 0 0 0 0,0 1 1 0 0,0-1-1 0 0,0 1 0 0 0,-1-1 0 0 0,1 1 0 0 0,-1 0 0 0 0,0 0 0 0 0,0 0 1 0 0,0-1-1 0 0,0 6 0 0 0,0 7-3 0 0,-1 23-1 0 0,-1-5-19 0 0,7 28-39 0 0,0 16 20 0 0,-6-68 22 0 0,0-1 0 0 0,0 1 0 0 0,-1 0 0 0 0,-1 0 0 0 0,-3 12 0 0 0,4-19 0 0 0,0 0 0 0 0,-1 1 0 0 0,1-1 0 0 0,-1 0 0 0 0,0 0 0 0 0,0 0 0 0 0,0-1 0 0 0,0 1 0 0 0,0 0 0 0 0,-1-1 0 0 0,1 0 0 0 0,-1 1 0 0 0,0-1 0 0 0,1 0 0 0 0,-1 0 0 0 0,0-1 0 0 0,0 1 0 0 0,-6 2 0 0 0,3-2 12 0 0,-1 0-1 0 0,1 0 0 0 0,-1 0 1 0 0,0-1-1 0 0,1 0 0 0 0,-1 0 1 0 0,0-1-1 0 0,-11 0 0 0 0,2-2 34 0 0,1-1-1 0 0,-26-6 0 0 0,36 7-18 0 0,1 0 0 0 0,0 0-1 0 0,0 0 1 0 0,0 0 0 0 0,0 0 0 0 0,0-1 0 0 0,0 0 0 0 0,0 0 0 0 0,1 0 0 0 0,0 0 0 0 0,-5-5 0 0 0,-26-23 175 0 0,33 30-265 0 0,0 1-26 0 0,1-1 0 0 0,-1 1 0 0 0,1 0 0 0 0,-1 0 0 0 0,1-1 0 0 0,-1 1 0 0 0,1 0 0 0 0,-1 0 0 0 0,0 0 0 0 0,1 0 0 0 0,-1 0 0 0 0,1-1 0 0 0,-1 1 0 0 0,-1 1 0 0 0,-4 2-935 0 0,4-2-265 0 0,2-1-1217 0 0,0 0-4652 0 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8:48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32 389 10135 0 0,'0'0'231'0'0,"0"0"29"0"0,0 0 19 0 0,-2 1-41 0 0,-13 7 424 0 0,13-7-384 0 0,0 0 700 0 0,-7-1 554 0 0,8 0 7450 0 0,24-5-6990 0 0,-20 4-1425 0 0,18-1 898 0 0,-8 2-1449 0 0,-5-1-16 0 0,-1 0 0 0 0,1 0 0 0 0,14-4 0 0 0,-18 4 0 0 0,40-8 0 0 0,-6 3 0 0 0,9 0 0 0 0,-44 6 0 0 0,1 0 0 0 0,0 0 0 0 0,0-1 0 0 0,0 1 0 0 0,-1-1 0 0 0,1 0 0 0 0,6-2 0 0 0,1-1 0 0 0,111-9 443 0 0,-78 10 727 0 0,28-2-1342 0 0,-52 4 319 0 0,0-1 0 0 0,0-1-1 0 0,27-7 1 0 0,-27 6-127 0 0,29-4-20 0 0,-37 7 0 0 0,1-1 0 0 0,0 0 0 0 0,-1-1 0 0 0,16-5 0 0 0,-11 1 0 0 0,0 0 0 0 0,0 2 0 0 0,1 0 0 0 0,0 1 0 0 0,25-2 0 0 0,51-2-1384 0 0,-74 7 1628 0 0,31-5-1 0 0,-34 3 56 0 0,1 1 0 0 0,29 0 0 0 0,-31 2-628 0 0,1 0-1 0 0,0-1 1 0 0,0 0 0 0 0,-1-2-1 0 0,27-6 1 0 0,-28 5 455 0 0,25-3 1 0 0,-3 1 988 0 0,-12 3-703 0 0,4 0-216 0 0,18-4-196 0 0,-9 2 0 0 0,-11 4 0 0 0,1-1 0 0 0,-10-1 0 0 0,-12 4 0 0 0,-2 0 0 0 0,23-2 0 0 0,-21 1 0 0 0,-1 0 0 0 0,1-1 0 0 0,0 2 0 0 0,10 0 0 0 0,24 6 0 0 0,-31-5 0 0 0,-5-2 0 0 0,0 1 0 0 0,0-1 0 0 0,0 1 0 0 0,-1-1 0 0 0,1 0 0 0 0,7-1 0 0 0,16-1 0 0 0,-23 3 0 0 0,13-4 0 0 0,-13 3 0 0 0,0-2 0 0 0,20 5 0 0 0,3 0 0 0 0,-1 3 0 0 0,-13-5 0 0 0,38-11 0 0 0,-35 7 0 0 0,3-1 0 0 0,33-2 0 0 0,-44 6 0 0 0,0-1 0 0 0,-1 0 0 0 0,1-1 0 0 0,0 0 0 0 0,8-3 0 0 0,-4 1 0 0 0,-5 1 0 0 0,-1 0 0 0 0,1 1 0 0 0,0 0 0 0 0,0 0 0 0 0,0 1 0 0 0,-1 0 0 0 0,10 0 0 0 0,-10 1 0 0 0,1-1 0 0 0,-1 1 0 0 0,13-3 0 0 0,13-1 0 0 0,-17 3 0 0 0,29-5 0 0 0,-30 4 0 0 0,0 0 0 0 0,28 0 0 0 0,39 0 0 0 0,-50 3 0 0 0,35-4 0 0 0,-7 6 0 0 0,-21-8 0 0 0,-36 4 0 0 0,0 1 0 0 0,0-1 0 0 0,0 1 0 0 0,0 0 0 0 0,0-1 0 0 0,0 1 0 0 0,0 0 0 0 0,0 0 0 0 0,0 0 0 0 0,3 1 0 0 0,2-1 0 0 0,90-6 0 0 0,-79 4 0 0 0,1-1 0 0 0,-1 1 0 0 0,0 1 0 0 0,27 2 0 0 0,-39-1 0 0 0,0 0 0 0 0,0 0 0 0 0,10-2 0 0 0,9 0 0 0 0,-3 1 0 0 0,36-7 0 0 0,-33 4 0 0 0,32-2 0 0 0,-18 2 0 0 0,70-18 0 0 0,-69 14-64 0 0,-38 8-273 0 0,-2 0-138 0 0,-7-2-366 0 0,1 1 1 0 0,0-2-1 0 0,0 1 0 0 0,0-1 0 0 0,0 0 0 0 0,0 0 1 0 0,-8-7-1 0 0,13 10 786 0 0,-21-16-1992 0 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8:49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71 13823 0 0,'0'0'57'0'0,"0"0"1"0"0,0 0-1 0 0,-1 0 0 0 0,1-1 0 0 0,0 1 0 0 0,0 0 1 0 0,0 0-1 0 0,-1 0 0 0 0,1-1 0 0 0,0 1 0 0 0,0 0 1 0 0,0-1-1 0 0,0 1 0 0 0,-1 0 0 0 0,1 0 0 0 0,0-1 0 0 0,0 1 1 0 0,0 0-1 0 0,0-1 0 0 0,0 1 0 0 0,0 0 0 0 0,0-1 1 0 0,0 1-1 0 0,0 0 0 0 0,0-1 0 0 0,0 1 0 0 0,5-6 345 0 0,-3 5 87 0 0,-2 1 20 0 0,-2-7 302 0 0,3 3 1962 0 0,0 2-2905 0 0,-1 2 235 0 0,0-1-1 0 0,1 1 1 0 0,-1-1-1 0 0,0 1 1 0 0,1-1 0 0 0,-1 0-1 0 0,0 1 1 0 0,1-1 0 0 0,-1 1-1 0 0,1 0 1 0 0,-1-1 0 0 0,1 1-1 0 0,-1-1 1 0 0,1 1-1 0 0,0 0 1 0 0,-1-1 0 0 0,1 1-1 0 0,-1 0 1 0 0,1-1 0 0 0,0 1-1 0 0,-1 0 1 0 0,1 0-1 0 0,0 0 1 0 0,-1 0 0 0 0,1 0-1 0 0,0 0 1 0 0,-1 0 0 0 0,1 0-1 0 0,0 0 1 0 0,-1 0-1 0 0,2 0 1 0 0,8 3-87 0 0,-8 0-16 0 0,1-1 0 0 0,-1 0 0 0 0,1 1 0 0 0,-1 0 0 0 0,0-1 0 0 0,0 1 0 0 0,0 0 0 0 0,0 0 0 0 0,-1 0 0 0 0,1 0 0 0 0,-1 0 0 0 0,0 1 0 0 0,1 3 0 0 0,1 2 0 0 0,-1 1 0 0 0,0-1 0 0 0,1 16 0 0 0,-5 8 0 0 0,2-30 0 0 0,0 0 0 0 0,0 0 0 0 0,0 0 0 0 0,-1 0 0 0 0,1 0 0 0 0,-1 0 0 0 0,0 0 0 0 0,0 0 0 0 0,0 0 0 0 0,0 0 0 0 0,-3 4 0 0 0,-1 3 0 0 0,-3 9 0 0 0,-27 61 0 0 0,34-77 120 0 0,-1 0-1 0 0,0 0 1 0 0,0 0-1 0 0,0 0 1 0 0,0 0-1 0 0,-1-1 1 0 0,1 1-1 0 0,-1 0 1 0 0,0-1-1 0 0,1 0 1 0 0,-1 0-1 0 0,0 0 1 0 0,0 0 0 0 0,-1 0-1 0 0,1-1 1 0 0,-5 3-1 0 0,-9 1-100 0 0,11-7-20 0 0,4 0-1 0 0,-3 1 2 0 0,0-1 0 0 0,0 1 0 0 0,1-1 0 0 0,-1-1 0 0 0,1 1 0 0 0,-8-5 0 0 0,0 0 0 0 0,9 5 24 0 0,0 0 1 0 0,0-1-1 0 0,0 1 0 0 0,1-1 0 0 0,-1 1 1 0 0,1-1-1 0 0,-1 0 0 0 0,1 0 0 0 0,0 0 0 0 0,0 0 1 0 0,0 0-1 0 0,0-1 0 0 0,-2-5 0 0 0,0-2 124 0 0,1 0 0 0 0,0 0 0 0 0,-2-13 0 0 0,2 2 80 0 0,1 0 0 0 0,0-37 0 0 0,3 48-166 0 0,0-1 0 0 0,0 1 0 0 0,1-1 0 0 0,0 1-1 0 0,1 0 1 0 0,9-20 0 0 0,-6 22-62 0 0,5 3 0 0 0,-10 5 0 0 0,0 0 0 0 0,0 1 0 0 0,1-1 0 0 0,-1 0 0 0 0,0 1 0 0 0,1-1 0 0 0,-1 1 0 0 0,1 0 0 0 0,-1-1 0 0 0,0 1 0 0 0,1 0 0 0 0,-1 0 0 0 0,1 0 0 0 0,-1 0 0 0 0,1 0 0 0 0,-1 0 0 0 0,1 0 0 0 0,-1 0 0 0 0,1 1 0 0 0,-1-1 0 0 0,0 0 0 0 0,1 1 0 0 0,1 1 0 0 0,3 0 0 0 0,7 1 0 0 0,0-1 0 0 0,0 0 0 0 0,0-1 0 0 0,0 0 0 0 0,0-1 0 0 0,0 0 0 0 0,0-1 0 0 0,16-4 0 0 0,111-10 0 0 0,-100 12 0 0 0,-35 2 0 0 0,20 4 0 0 0,-12-1 0 0 0,-1 1 0 0 0,-1-1-64 0 0,-9-2-273 0 0,-2 0-138 0 0,0 0-33 0 0,0 0-72 0 0,0 0-285 0 0,0 0-126 0 0,0 0-893 0 0,0 0-3634 0 0,0 0-1564 0 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8:50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11975 0 0,'0'0'547'0'0,"0"0"-11"0"0,0 0-203 0 0,0 0 419 0 0,0 0 220 0 0,0 0 42 0 0,0 0 8 0 0,2 0 2 0 0,10 0-145 0 0,0 0 0 0 0,0-1 0 0 0,0-1-1 0 0,13-2 1 0 0,22-3 479 0 0,133-15 391 0 0,33-1 190 0 0,-124 15-1939 0 0,-78 10 0 0 0,-5 4-64 0 0,-5-4-273 0 0,-2 0 108 0 0,-1 1 0 0 0,1 0 0 0 0,-1 0 0 0 0,0-1 0 0 0,0 1 0 0 0,0-1 0 0 0,0 0 0 0 0,0 1 0 0 0,0-1 0 0 0,-4 3 0 0 0,-7 2-1916 0 0,1-1 0 0 0,-20 8 1 0 0,19-9-4678 0 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8:50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15663 0 0,'0'0'719'0'0,"0"-3"-20"0"0,5-33-278 0 0,3 9 1242 0 0,-6 23-1145 0 0,0-1 0 0 0,-1 0-1 0 0,0 0 1 0 0,1 0 0 0 0,-1-7-1 0 0,1 3 1129 0 0,2 4-357 0 0,-4 5-1285 0 0,0 0 1 0 0,0 0 0 0 0,0 0-1 0 0,0 0 1 0 0,0 0 0 0 0,0 0-1 0 0,0 1 1 0 0,0-1-1 0 0,0 0 1 0 0,0 0 0 0 0,0 0-1 0 0,0 0 1 0 0,0 0 0 0 0,0 0-1 0 0,0 0 1 0 0,1 0 0 0 0,-1 1-1 0 0,0-1 1 0 0,0 0-1 0 0,0 0 1 0 0,0 0 0 0 0,0 0-1 0 0,0 0 1 0 0,0 0 0 0 0,1 0-1 0 0,-1 0 1 0 0,0 0-1 0 0,0 0 1 0 0,0 0 0 0 0,0 0-1 0 0,0 0 1 0 0,0 0 0 0 0,1 0-1 0 0,-1 0 1 0 0,0 0 0 0 0,0 0-1 0 0,0 0 1 0 0,0 0-1 0 0,0 0 1 0 0,0 0 0 0 0,1 0-1 0 0,-1 0 1 0 0,0 0 0 0 0,0 0-1 0 0,0 0 1 0 0,0 0 0 0 0,0 0-1 0 0,0 0 1 0 0,0 0-1 0 0,1 0 1 0 0,-1 0 0 0 0,0-1-1 0 0,0 1 1 0 0,0 0 0 0 0,0 0-1 0 0,0 0 1 0 0,0 0-1 0 0,0 0 1 0 0,0 0 0 0 0,0 0-1 0 0,0-1 1 0 0,0 1 0 0 0,0 0-1 0 0,0 0 1 0 0,0 0 0 0 0,0 0-1 0 0,0 0 1 0 0,1-1-1 0 0,1 10 14 0 0,-2-9-18 0 0,1 15 0 0 0,0 1 0 0 0,-1-1 0 0 0,0 1 0 0 0,-2-1 0 0 0,0 1 0 0 0,0-1 0 0 0,-6 17 0 0 0,-3 28 0 0 0,9-46-114 0 0,-1 8-483 0 0,1-1 1 0 0,1 25-1 0 0,1-44 934 0 0,0-2 138 0 0,0 0 33 0 0,0 0-65 0 0,1-21-278 0 0,-1-3-165 0 0,0-89 2032 0 0,-5-150 32 0 0,6 258-2064 0 0,2 5 0 0 0,1 8 0 0 0,-4-7 0 0 0,10 12 0 0 0,-2-8-165 0 0,-1 0 1 0 0,1-1-1 0 0,1 0 0 0 0,-1 0 1 0 0,0-1-1 0 0,1 0 0 0 0,0 0 1 0 0,0-1-1 0 0,0 0 0 0 0,0-1 1 0 0,12 1-1 0 0,-17-3 168 0 0,0 1-1 0 0,0 0 1 0 0,0-1 0 0 0,0 0-1 0 0,0 0 1 0 0,0 0-1 0 0,0-1 1 0 0,0 1 0 0 0,5-4-1 0 0,0 1-163 0 0,0 0-1 0 0,19-5 0 0 0,-27 9-277 0 0,1-1 0 0 0,0 1-1 0 0,-1 0 1 0 0,1-1 0 0 0,0 1-1 0 0,0 0 1 0 0,-1 0-1 0 0,1 0 1 0 0,0 0 0 0 0,-1 0-1 0 0,1 1 1 0 0,0-1 0 0 0,-1 0-1 0 0,3 2 1 0 0,-2-2-4882 0 0,-2 0-1317 0 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8:51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62 177 17503 0 0,'0'0'399'0'0,"-11"-1"961"0"0,-17-9-1059 0 0,27 9 425 0 0,-8-7 2211 0 0,-3-16-1212 0 0,12 24-1673 0 0,-1-1 0 0 0,1 0-1 0 0,0 0 1 0 0,0 1 0 0 0,0-1-1 0 0,0 0 1 0 0,0 0 0 0 0,1 1 0 0 0,-1-1-1 0 0,0 0 1 0 0,0 0 0 0 0,0 1-1 0 0,1-1 1 0 0,-1 0 0 0 0,0 1 0 0 0,2-2-1 0 0,-2 0 94 0 0,4-22 801 0 0,-4 22-829 0 0,0 0 0 0 0,0-1 0 0 0,0 1-1 0 0,0 0 1 0 0,0 0 0 0 0,1 0 0 0 0,-1 0 0 0 0,1-1-1 0 0,0 1 1 0 0,-1 0 0 0 0,1 0 0 0 0,0 0 0 0 0,0 0 0 0 0,1 0-1 0 0,-1 0 1 0 0,0 1 0 0 0,0-1 0 0 0,1 0 0 0 0,-1 1-1 0 0,1-1 1 0 0,1-1 0 0 0,8-3-59 0 0,0 0 0 0 0,20-7-1 0 0,-6 3-58 0 0,-21 7 1 0 0,0 1 0 0 0,17-2 0 0 0,-11 2 0 0 0,-4 1 0 0 0,0 0 0 0 0,0 0 0 0 0,1 1 0 0 0,7 0 0 0 0,0 2 0 0 0,0 4 0 0 0,-1 1 0 0 0,-10-5 0 0 0,1 3 0 0 0,3 16 0 0 0,-4-17 0 0 0,-3-3 0 0 0,1 1 0 0 0,-1-1 0 0 0,1 1 0 0 0,-1-1 0 0 0,0 1 0 0 0,1 0 0 0 0,-1-1 0 0 0,0 1 0 0 0,0-1 0 0 0,0 1 0 0 0,0-1 0 0 0,0 1 0 0 0,-1 1 0 0 0,2 2 0 0 0,-1 0 0 0 0,-7 15 0 0 0,2-8 0 0 0,4-11 0 0 0,1-2 0 0 0,4-8 0 0 0,8-13 0 0 0,-8 16 0 0 0,1 0 0 0 0,0 1 0 0 0,0-1 0 0 0,0 1 0 0 0,1 0 0 0 0,-1 0 0 0 0,1 1 0 0 0,0 0 0 0 0,1 0 0 0 0,-1 0 0 0 0,1 1 0 0 0,-1 0 0 0 0,1 0 0 0 0,0 1 0 0 0,0-1 0 0 0,12-1 0 0 0,5 4 0 0 0,-14 4 0 0 0,-5-1 0 0 0,6 4 0 0 0,-8-4-73 0 0,0 0 1 0 0,-1 1-1 0 0,1-1 0 0 0,-1 1 1 0 0,0-1-1 0 0,0 1 0 0 0,0 0 0 0 0,-1-1 1 0 0,1 1-1 0 0,-1 0 0 0 0,0 0 1 0 0,0 0-1 0 0,0 7 0 0 0,1 7-727 0 0,-2 32-1 0 0,0-28 497 0 0,0-20-205 0 0,0-2-3 0 0,0 0 0 0 0,0 0 0 0 0,0 0-1001 0 0,0 0-4206 0 0,0 0-1801 0 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8:55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64 8287 0 0,'0'0'191'0'0,"0"0"26"0"0,0 0 9 0 0,2 0-34 0 0,0 1-23 0 0,-1-1 0 0 0,1 0 0 0 0,-1 0 1 0 0,1 0-1 0 0,-1 0 0 0 0,1 0 0 0 0,-1 0 0 0 0,1-1 1 0 0,-1 1-1 0 0,1 0 0 0 0,-1-1 0 0 0,1 1 0 0 0,-1-1 1 0 0,1 1-1 0 0,-1-1 0 0 0,0 0 0 0 0,1 0 0 0 0,-1 0 1 0 0,0 0-1 0 0,2-1 0 0 0,-3 1-164 0 0,1 0 507 0 0,-1 1 0 0 0,15-9 2048 0 0,13 1-800 0 0,-22 7-1353 0 0,0-1 0 0 0,1 1 0 0 0,-1-2 0 0 0,0 1 0 0 0,0-1-1 0 0,10-5 1 0 0,1-1 1584 0 0,-2 3-1254 0 0,-14 6-366 0 0,-1 0 117 0 0,0 0 21 0 0,0 0-66 0 0,-6 3-278 0 0,-20 6-165 0 0,0 2 0 0 0,1 0 0 0 0,0 2 0 0 0,1 1 0 0 0,-38 30 0 0 0,42-31 0 0 0,11-7 0 0 0,1-1 0 0 0,-1 1 0 0 0,1 1 0 0 0,1 0 0 0 0,-12 13 0 0 0,13-11 0 0 0,6-9 0 0 0,0 0 0 0 0,0 0 0 0 0,-1 1 0 0 0,1-1 0 0 0,0 0 0 0 0,0 1 0 0 0,-1-1 0 0 0,1 0 0 0 0,0 1 0 0 0,0-1 0 0 0,0 0 0 0 0,-1 1 0 0 0,1-1 0 0 0,0 1 0 0 0,0-1 0 0 0,0 0 0 0 0,0 1 0 0 0,0-1 0 0 0,0 1 0 0 0,0-1 0 0 0,0 0 0 0 0,0 1 0 0 0,0-1 0 0 0,0 1 0 0 0,0-1 0 0 0,0 0 0 0 0,1 1 0 0 0,-1-1 0 0 0,0 1 0 0 0,0-1 0 0 0,0 0 0 0 0,0 1 0 0 0,1-1 0 0 0,-1 0 0 0 0,0 1 0 0 0,1-1 0 0 0,-1 1 0 0 0,1 0 0 0 0,-1 0 0 0 0,0-1 0 0 0,0 1 0 0 0,1 0 0 0 0,-1-1 0 0 0,0 1 0 0 0,1-1 0 0 0,-1 1 0 0 0,1 0 0 0 0,-1-1 0 0 0,1 1 0 0 0,-1-1 0 0 0,1 1 0 0 0,-1-1 0 0 0,1 1 0 0 0,-1-1 0 0 0,1 1 0 0 0,0-1 0 0 0,-1 0 0 0 0,1 1 0 0 0,1-1 0 0 0,1 1 0 0 0,1 2 0 0 0,1 0 0 0 0,0-1 0 0 0,0 0 0 0 0,0 0 0 0 0,0 0 0 0 0,0-1 0 0 0,0 1 0 0 0,9 0 0 0 0,4-1 0 0 0,22 0 0 0 0,-2-1 0 0 0,-12 0-57 0 0,29-4-1 0 0,8 0-228 0 0,-56 5-55 0 0,-3 0-899 0 0,-3-2-4435 0 0,-1 1 3628 0 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01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187 150 10135 0 0,'1'-1'231'0'0,"4"-4"-124"0"0,-1 0 0 0 0,1 0 0 0 0,-1-1 0 0 0,-1 1 0 0 0,1-1 0 0 0,-1 0 0 0 0,3-7 0 0 0,4-7 8 0 0,15-10 4247 0 0,-23 28-3818 0 0,-2 2-28 0 0,7-13 1020 0 0,5-17 4619 0 0,-54 70-5038 0 0,39-37-1117 0 0,0 0 0 0 0,0 0 0 0 0,0 0 0 0 0,1 0 0 0 0,-5 5 0 0 0,-10 12 0 0 0,7-13 0 0 0,-1-2 0 0 0,5-3 0 0 0,5-6 0 0 0,5-2 0 0 0,-3 4 0 0 0,0 0 0 0 0,0 1 0 0 0,0-1 0 0 0,1 0 0 0 0,-1 1 0 0 0,0-1 0 0 0,1 1 0 0 0,-1-1 0 0 0,1 1 0 0 0,0 0 0 0 0,-1 0 0 0 0,1 0 0 0 0,0 0 0 0 0,2-2 0 0 0,4-1 0 0 0,0-2 0 0 0,-1 0 0 0 0,2 1 0 0 0,-1 0 0 0 0,0 0 0 0 0,1 1 0 0 0,13-6 0 0 0,-7 5 0 0 0,-10 2 0 0 0,0 1 0 0 0,1 1 0 0 0,0-1 0 0 0,-1 1 0 0 0,10-2 0 0 0,16-1 0 0 0,-17 4 0 0 0,-2 7 0 0 0,-10-6 0 0 0,-1 1 0 0 0,1 0 0 0 0,-1 0 0 0 0,0 0 0 0 0,0 0 0 0 0,0 0 0 0 0,0 1 0 0 0,0-1 0 0 0,0 0 0 0 0,-1 0 0 0 0,1 1 0 0 0,-1-1 0 0 0,1 0 0 0 0,-1 1 0 0 0,0-1 0 0 0,0 0 0 0 0,0 1 0 0 0,0-1 0 0 0,0 1 0 0 0,-1-1 0 0 0,1 0 0 0 0,-2 4 0 0 0,-1 5 0 0 0,-1-1 0 0 0,-1 1 0 0 0,-7 14 0 0 0,7-17 0 0 0,-10 19 377 0 0,0-1-1 0 0,-2-1 1 0 0,-1-1-1 0 0,-24 25 1 0 0,25-34-225 0 0,11-11-147 0 0,-1 2-1 0 0,-10 10 0 0 0,8-9-4 0 0,2-2-64 0 0,5-5-273 0 0,2 0-138 0 0,0 0-33 0 0,16-11-34 0 0,-11 7 476 0 0,-2 1 66 0 0,1 1 0 0 0,0 0 0 0 0,1 0 0 0 0,-1 0 0 0 0,0 0 0 0 0,7-1 0 0 0,2 1 0 0 0,8 2 0 0 0,-16 3 0 0 0,-1-1 0 0 0,-1 0 0 0 0,0 0 0 0 0,0-1 0 0 0,0 1 0 0 0,0 0 0 0 0,0 1 0 0 0,-1-1 0 0 0,1 0 0 0 0,-1 1 0 0 0,1 0 0 0 0,-1 0 0 0 0,0-1 0 0 0,0 1 0 0 0,0 0 0 0 0,0 1 0 0 0,-1-1 0 0 0,1 0 0 0 0,1 6 0 0 0,1 6 0 0 0,-1-1 0 0 0,0 1 0 0 0,1 15 0 0 0,-2-7 0 0 0,0-5 0 0 0,-1 0 0 0 0,0 0 0 0 0,-2 0 0 0 0,0 0 0 0 0,-5 21 0 0 0,-25 85 0 0 0,21-95 0 0 0,-2-1 0 0 0,0-1 0 0 0,-2 0 0 0 0,-22 33 0 0 0,32-55 0 0 0,1 0 0 0 0,-1 1 0 0 0,0-2 0 0 0,0 1 0 0 0,-1 0 0 0 0,0-1 0 0 0,1 0 0 0 0,-1 0 0 0 0,-1 0 0 0 0,1 0 0 0 0,-1-1 0 0 0,1 0 0 0 0,-8 3 0 0 0,-3-2 0 0 0,11-5 0 0 0,2 0 0 0 0,-1 0 24 0 0,0 0 0 0 0,0 0-1 0 0,1 0 1 0 0,-1 0 0 0 0,0-1 0 0 0,1 0-1 0 0,-1 1 1 0 0,1-1 0 0 0,-1-1 0 0 0,1 1-1 0 0,0 0 1 0 0,0-1 0 0 0,0 1-1 0 0,0-1 1 0 0,0 0 0 0 0,-4-6 0 0 0,-1-3 133 0 0,0-1-1 0 0,1 0 1 0 0,-7-18 0 0 0,8 17-119 0 0,-14-24 0 0 0,9 22-1285 0 0,10 15 522 0 0,-4-4-1259 0 0,4 4 961 0 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0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128 113 15663 0 0,'0'0'356'0'0,"0"0"50"0"0,1-2 20 0 0,2-1-233 0 0,3-4 112 0 0,1-15-132 0 0,-6 18 267 0 0,0 0 1 0 0,0 1-1 0 0,1-1 1 0 0,-1 1 0 0 0,5-7-1 0 0,-1 2 573 0 0,-4 6-348 0 0,9-8 907 0 0,-9 9-1540 0 0,0-1 159 0 0,0-1 0 0 0,0 1 1 0 0,0-1-1 0 0,1 1 0 0 0,-1-1 0 0 0,1 1 0 0 0,-1 0 0 0 0,1-1 0 0 0,0 1 1 0 0,3-3-1 0 0,6 4-174 0 0,1 2-17 0 0,-10 0 6 0 0,0 0-1 0 0,-1 0 1 0 0,1 1-1 0 0,0-1 0 0 0,-1 0 1 0 0,1 0-1 0 0,-1 1 1 0 0,2 2-1 0 0,-2-3 18 0 0,0 0 348 0 0,-1-1 117 0 0,6 14 464 0 0,-3-8-941 0 0,-1-1 0 0 0,-1 0 0 0 0,1 0 0 0 0,-1 0 1 0 0,0 1-1 0 0,0-1 0 0 0,0 1 0 0 0,-1-1 0 0 0,0 1 1 0 0,0-1-1 0 0,0 1 0 0 0,-1-1 0 0 0,0 1 0 0 0,-2 9 0 0 0,-1 5-13 0 0,2-10 2 0 0,0 1 0 0 0,-1-1 0 0 0,0 0 0 0 0,0 1 0 0 0,-1-1 0 0 0,0-1 0 0 0,-1 1 0 0 0,0-1 0 0 0,0 1 0 0 0,-1-1 0 0 0,-1-1 0 0 0,1 1 0 0 0,-1-1 0 0 0,-1-1 0 0 0,-9 9 0 0 0,16-14 0 0 0,-1-1 0 0 0,0 0 0 0 0,0 1 0 0 0,0-1 0 0 0,0 0 0 0 0,0 0 0 0 0,0 0 0 0 0,0 0 0 0 0,0 0 0 0 0,0 0 0 0 0,-4 0 0 0 0,-2 1 0 0 0,-9 5 0 0 0,16-7 0 0 0,0 1 0 0 0,-1-1 0 0 0,1 0 0 0 0,0 1 0 0 0,0-1 0 0 0,0 0 0 0 0,0 0 0 0 0,0 0 0 0 0,0 0 0 0 0,-1 0 0 0 0,1 0 0 0 0,0 0 0 0 0,0 0 0 0 0,-1-1 0 0 0,-5 1 0 0 0,3 0 0 0 0,-15-3 0 0 0,16 3 0 0 0,2 0 0 0 0,0 0 0 0 0,0 0 0 0 0,0-1 0 0 0,0 1 0 0 0,0 0 0 0 0,0 0 0 0 0,1-1 0 0 0,-1 1 0 0 0,0 0 0 0 0,0-1 0 0 0,0 1 0 0 0,0-1 0 0 0,1 1 0 0 0,-1-1 0 0 0,0 1 0 0 0,-1-2 0 0 0,2 2 0 0 0,-1-1 0 0 0,0 1 0 0 0,0 0 0 0 0,0-1 0 0 0,1 1 0 0 0,-1-1 0 0 0,0 1 0 0 0,0-1 0 0 0,1 1 0 0 0,-1-1 0 0 0,0 1 0 0 0,1-1 0 0 0,-1 0 0 0 0,1 1 0 0 0,-1-1 0 0 0,1 0 0 0 0,-1 0 0 0 0,1 1 0 0 0,-1-2 0 0 0,0-1 0 0 0,-2 1 0 0 0,-7-13 0 0 0,8 12 0 0 0,1 1 0 0 0,0 1 0 0 0,0-1 0 0 0,0 1 0 0 0,1 0 0 0 0,-1-1 0 0 0,0 1 0 0 0,1-1 0 0 0,-1 0 0 0 0,1 1 0 0 0,0-1 0 0 0,0 1 0 0 0,-1-1 0 0 0,1 1 0 0 0,0-3 0 0 0,2-7 0 0 0,5 3 0 0 0,2-1 0 0 0,1 3 0 0 0,2 3 0 0 0,-7 2 0 0 0,17 1 0 0 0,-3 2 0 0 0,-15 0 0 0 0,0 0 0 0 0,-2-1 0 0 0,0-1 0 0 0,-1 1 0 0 0,1 0 0 0 0,0-1 0 0 0,0 1 0 0 0,0 0 0 0 0,0 0 0 0 0,-1 0 0 0 0,1 0 0 0 0,-1 1 0 0 0,1-1 0 0 0,0 0 0 0 0,1 3 0 0 0,3 2 0 0 0,15 9 0 0 0,12 12 0 0 0,-32-26 0 0 0,-1 0 0 0 0,1-1 0 0 0,0 1 0 0 0,0 0 0 0 0,0 0 0 0 0,0 0 0 0 0,0-1 0 0 0,0 1 0 0 0,0-1 0 0 0,0 1 0 0 0,0 0 0 0 0,0-1 0 0 0,0 0 0 0 0,0 1 0 0 0,3-1 0 0 0,0 1 0 0 0,11 6 0 0 0,-11-7 0 0 0,12-1 0 0 0,-6 1 0 0 0,-8 1-97 0 0,0-1 0 0 0,0-1 0 0 0,0 1 0 0 0,0 0 1 0 0,0 0-1 0 0,0-1 0 0 0,0 1 0 0 0,0-1 0 0 0,0 0 0 0 0,0 1 0 0 0,0-1 0 0 0,-1 0 0 0 0,4-2 0 0 0,-4 2 22 0 0,0 0 0 0 0,0 1 0 0 0,0-1 0 0 0,0 1 0 0 0,0-1 0 0 0,-1 1 0 0 0,1-1 0 0 0,0 1 0 0 0,0 0-1 0 0,0 0 1 0 0,0-1 0 0 0,0 1 0 0 0,2 0 0 0 0,-3 0-120 0 0,1-1 1 0 0,0 1-1 0 0,-1-1 0 0 0,1 0 0 0 0,-1 1 1 0 0,1-1-1 0 0,-1 0 0 0 0,1 1 0 0 0,-1-1 1 0 0,0 0-1 0 0,1 1 0 0 0,-1-1 0 0 0,0 0 1 0 0,1 0-1 0 0,-1 0 0 0 0,0 1 0 0 0,0-1 1 0 0,0-1-1 0 0,3-14-3402 0 0,-2 14 1550 0 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03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17503 0 0,'0'0'399'0'0,"0"0"60"0"0,0 0 21 0 0,0 0-59 0 0,-3 1-276 0 0,-6 4 11 0 0,6-4 570 0 0,3-1 244 0 0,0 0 43 0 0,13 0 606 0 0,94-7 57 0 0,-11 12-1676 0 0,-60-5 0 0 0,-23 0 0 0 0,-1 1 0 0 0,14 1 0 0 0,-14 0-335 0 0,-1-1 0 0 0,1-1 1 0 0,14-1-1 0 0,14 1-1983 0 0,-28 0-3199 0 0,-1-2-1565 0 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03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 17503 0 0,'0'0'399'0'0,"0"0"60"0"0,0 0 21 0 0,3 0-59 0 0,19 0 786 0 0,0-1 0 0 0,-1 0 0 0 0,39-9 0 0 0,-32 5 98 0 0,-25 5-1150 0 0,0 0-76 0 0,0 0 0 0 0,-1 1 0 0 0,1-1 0 0 0,0 1 0 0 0,-1 0 0 0 0,1 0 0 0 0,-1 0 0 0 0,1 0 0 0 0,-1 0 0 0 0,1 0 0 0 0,-1 1 0 0 0,4 2 0 0 0,-5-3 15 0 0,0 1 1 0 0,0 0-1 0 0,0-1 0 0 0,0 1 0 0 0,0 0 1 0 0,0-1-1 0 0,0 1 0 0 0,0 0 1 0 0,-1 0-1 0 0,1 2 0 0 0,0-3-93 0 0,3 17-1 0 0,-5-14 0 0 0,-1-1 0 0 0,1 2 0 0 0,0-1 0 0 0,-1 1 0 0 0,0-1 0 0 0,1 0 0 0 0,-2 0 0 0 0,1 0 0 0 0,0 0 0 0 0,-1 0 0 0 0,0 0 0 0 0,-4 5 0 0 0,-6 3 0 0 0,-19 16 0 0 0,17-15 0 0 0,-6 3 0 0 0,-26 16 0 0 0,-2 1 0 0 0,40-25 0 0 0,9-7 0 0 0,0-1 0 0 0,-1 0 0 0 0,1 1 0 0 0,0-1 0 0 0,0 0 0 0 0,-1 1 0 0 0,1-1 0 0 0,0 1 0 0 0,0-1 0 0 0,0 0 0 0 0,-1 1 0 0 0,1-1 0 0 0,0 1 0 0 0,0-1 0 0 0,0 1 0 0 0,0-1 0 0 0,0 1 0 0 0,0-1 0 0 0,0 0 0 0 0,0 2 0 0 0,1-1 0 0 0,-1 0 0 0 0,1 0 0 0 0,0 0 0 0 0,-1 0 0 0 0,1 0 0 0 0,0 0 0 0 0,0 0 0 0 0,0 0 0 0 0,0 0 0 0 0,0 0 0 0 0,0 0 0 0 0,0 0 0 0 0,1-1 0 0 0,-1 1 0 0 0,0 0 0 0 0,0-1 0 0 0,0 1 0 0 0,1-1 0 0 0,2 1 0 0 0,30 5 0 0 0,-22-5 0 0 0,119 10 0 0 0,-97-9 0 0 0,-30-3 0 0 0,27 6 0 0 0,-28-4-513 0 0,-8-1-693 0 0,-7 0-1278 0 0,1-1 951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5:39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13271 0 0,'0'0'606'0'0,"0"0"-10"0"0,0 0-258 0 0,0 0 326 0 0,0 0 186 0 0,0 3 40 0 0,-1 18 640 0 0,1-19-926 0 0,2 9 534 0 0,4 16-11 0 0,-6-25-802 0 0,1 0-86 0 0,1 6-158 0 0,-1-1 0 0 0,1 1 1 0 0,-1 0-1 0 0,-1 0 0 0 0,1 0 1 0 0,-1 0-1 0 0,-1 0 0 0 0,1 0 1 0 0,-1 0-1 0 0,-3 10 0 0 0,-2 5 79 0 0,-2 0-1 0 0,-10 25 1 0 0,16-44-143 0 0,-1-1 0 0 0,1 1 0 0 0,0-1 0 0 0,-1 0 0 0 0,0 1 0 0 0,0-1 0 0 0,-5 4 0 0 0,-3 4 28 0 0,7-8-29 0 0,0 1 0 0 0,1-1-1 0 0,-1 0 1 0 0,-1-1 0 0 0,1 1-1 0 0,0-1 1 0 0,-1 0 0 0 0,1 0-1 0 0,-1 0 1 0 0,0-1 0 0 0,0 0-1 0 0,1 1 1 0 0,-1-2-1 0 0,-8 2 1 0 0,-25-5-16 0 0,25 1 0 0 0,10 1 3 0 0,-1-1 17 0 0,-6-13 22 0 0,9 13-18 0 0,0-1 0 0 0,1 1 0 0 0,-1-1 0 0 0,0 1 0 0 0,1-1 0 0 0,-1 0 0 0 0,1 1 0 0 0,0-1 0 0 0,0 0 0 0 0,0 1 0 0 0,0-1 0 0 0,1 0 0 0 0,-1 1 0 0 0,2-6 0 0 0,0-1 80 0 0,1 0 0 0 0,1 1-1 0 0,4-10 1 0 0,-5 13-51 0 0,0 1 0 0 0,0 0 0 0 0,1 0 0 0 0,-1 1 0 0 0,1-1 0 0 0,0 1 0 0 0,0 0 1 0 0,0 0-1 0 0,1 0 0 0 0,-1 0 0 0 0,8-3 0 0 0,-2 1 30 0 0,-8 4-8 0 0,-2 1 2 0 0,0 0 28 0 0,5-3 69 0 0,-5 3-168 0 0,1 0-1 0 0,-1 0 1 0 0,0-1-1 0 0,0 1 1 0 0,1 0-1 0 0,-1 0 1 0 0,0 0-1 0 0,1 0 1 0 0,-1-1-1 0 0,0 1 1 0 0,0 0-1 0 0,1 0 1 0 0,-1 0-1 0 0,0 0 1 0 0,1 0-1 0 0,-1 0 1 0 0,0 0-1 0 0,1 0 1 0 0,-1 0-1 0 0,0 0 1 0 0,1 0-1 0 0,-1 0 1 0 0,0 0-1 0 0,1 0 1 0 0,-1 0-1 0 0,0 0 1 0 0,1 0-1 0 0,-1 1 1 0 0,1-1-1 0 0,3 2 0 0 0,0 0 0 0 0,-1 0 1 0 0,1 0-1 0 0,-1 0 0 0 0,1 1 0 0 0,-1-1 0 0 0,0 1 1 0 0,0 0-1 0 0,0 0 0 0 0,4 7 0 0 0,1 3 4 0 0,0 0 0 0 0,10 26 0 0 0,-16-33-9 0 0,3 5 0 0 0,15 6 0 0 0,6 3-13 0 0,-14-14-51 0 0,-9-6 6 0 0,-1 1 0 0 0,1-1 0 0 0,0 1 1 0 0,0-1-1 0 0,0 0 0 0 0,-1 0 0 0 0,1 0 0 0 0,0-1 1 0 0,0 1-1 0 0,0-1 0 0 0,-1 1 0 0 0,1-1 0 0 0,2-1 1 0 0,3-2-442 0 0,-1 0 1 0 0,0 0-1 0 0,9-7 1 0 0,-14 10 260 0 0,0-1 1 0 0,-1 1-1 0 0,1-1 0 0 0,-1 0 0 0 0,1 1 1 0 0,-1-1-1 0 0,0 0 0 0 0,1 0 1 0 0,0-3-1 0 0,4-9-1761 0 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16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8287 0 0,'0'0'382'0'0,"0"0"-8"0"0,0 0-102 0 0,0 0 463 0 0,0 0 234 0 0,0 0 45 0 0,-6 1 301 0 0,3 0 4656 0 0,-52 18-3376 0 0,48-17-2057 0 0,-12 5 445 0 0,-1 0 0 0 0,-29 4 1 0 0,118-19-819 0 0,-31-1-165 0 0,68-11 0 0 0,-81 16 0 0 0,-212 33 1673 0 0,114-20-1298 0 0,55-7-776 0 0,42-7-370 0 0,44-3 1 0 0,-57 6 720 0 0,7 1 50 0 0,0 0 0 0 0,0 1 0 0 0,24 4 0 0 0,-35-3-208 0 0,-6-1-871 0 0,-1 0-370 0 0,0 0-72 0 0,0 0-14 0 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25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72 150 10135 0 0,'0'0'231'0'0,"-1"2"29"0"0,-3 21 305 0 0,0 1 616 0 0,5-15-302 0 0,-1-6-2496 0 0,-1 1 6510 0 0,-2-4 1497 0 0,-1-2-5345 0 0,3 1-557 0 0,1 1 21 0 0,0 0-66 0 0,-2 0-294 0 0,-7 5-133 0 0,2 7-16 0 0,-1 18 0 0 0,-1-10 0 0 0,8-14 0 0 0,0 10 0 0 0,1-2 0 0 0,0-10 0 0 0,-2-5 0 0 0,-2-10 0 0 0,-2-14 0 0 0,3 2 1016 0 0,0-42 0 0 0,3 45-1012 0 0,1-1 0 0 0,0 1 0 0 0,9-39 0 0 0,-6 49-4 0 0,5 4 0 0 0,12-3 0 0 0,1 1 0 0 0,29-7 0 0 0,-9 3 0 0 0,-31 9 0 0 0,10-6 0 0 0,-21 9 0 0 0,0 0 0 0 0,1-1 0 0 0,-1 1 0 0 0,0 0 0 0 0,0 0 0 0 0,1 0 0 0 0,-1 0 0 0 0,0 0 0 0 0,1 0 0 0 0,-1 0 0 0 0,0 0 0 0 0,0-1 0 0 0,1 1 0 0 0,-1 0 0 0 0,0 0 0 0 0,1 0 0 0 0,-1 0 0 0 0,0 1 0 0 0,1-1 0 0 0,-1 0 0 0 0,0 0 0 0 0,0 0 0 0 0,1 0 0 0 0,-1 0 0 0 0,1 0 0 0 0,0 1 0 0 0,2 3 0 0 0,-2 16 0 0 0,-1-17-378 0 0,0 1 1 0 0,0-1-1 0 0,0 1 0 0 0,0-1 1 0 0,1 1-1 0 0,-1-1 0 0 0,2 5 1 0 0,0 1-1442 0 0,-1-7 1236 0 0,1 0 1 0 0,-1-1-1 0 0,1 1 0 0 0,-1-1 0 0 0,1 1 1 0 0,0-1-1 0 0,0 1 0 0 0,3 1 0 0 0,-4-3 51 0 0,3 4-2012 0 0,8 8-15 0 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25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13823 0 0,'0'0'315'0'0,"0"0"45"0"0,0 0 21 0 0,0 0-49 0 0,0 0-81 0 0,0 0 481 0 0,0 0 237 0 0,0 0 45 0 0,1-2 8 0 0,3-12-197 0 0,1 0-1 0 0,0 1 0 0 0,2 0 1 0 0,-1 0-1 0 0,1 1 1 0 0,1 0-1 0 0,0 0 0 0 0,1 1 1 0 0,11-12-1 0 0,-17 20-669 0 0,5-3-138 0 0,2 0-17 0 0,2 4 0 0 0,-12 2 0 0 0,1 0 0 0 0,0 0 0 0 0,-1 0 0 0 0,1 1 0 0 0,-1-1 0 0 0,1 0 0 0 0,0 1 0 0 0,-1-1 0 0 0,1 0 0 0 0,-1 1 0 0 0,1-1 0 0 0,-1 1 0 0 0,1-1 0 0 0,-1 1 0 0 0,1 0 0 0 0,2 1 0 0 0,-2-1 0 0 0,0 1 0 0 0,0-1 0 0 0,0 1 0 0 0,0-1 0 0 0,-1 1 0 0 0,1-1 0 0 0,0 1 0 0 0,-1-1 0 0 0,1 1 0 0 0,-1 0 0 0 0,1 2 0 0 0,-1-3 0 0 0,1 1 0 0 0,0 0 0 0 0,0 0 0 0 0,-1-1 0 0 0,1 1 0 0 0,-1 0 0 0 0,0 0 0 0 0,1 0 0 0 0,-1-1 0 0 0,0 1 0 0 0,0 0 0 0 0,0 0 0 0 0,0 0 0 0 0,-1 0 0 0 0,1 0 0 0 0,-1 1 0 0 0,-1 4 0 0 0,3-2 0 0 0,-5 16 0 0 0,2-16 0 0 0,-2 17 0 0 0,4-22 0 0 0,0 1 0 0 0,-1-1 0 0 0,1 1 0 0 0,0-1 0 0 0,0 1 0 0 0,0-1 0 0 0,0 0 0 0 0,0 1 0 0 0,0-1 0 0 0,0 1 0 0 0,0-1 0 0 0,0 1 0 0 0,0-1 0 0 0,0 1 0 0 0,0-1 0 0 0,0 1 0 0 0,1-1 0 0 0,-1 1 0 0 0,0-1 0 0 0,0 1 0 0 0,0-1 0 0 0,1 0 0 0 0,-1 1 0 0 0,0-1 0 0 0,0 1 0 0 0,1-1 0 0 0,-1 0 0 0 0,0 1 0 0 0,2-1 0 0 0,3 0 0 0 0,-5 0 0 0 0,5-1 0 0 0,-1 1 0 0 0,0-1 0 0 0,0 0 0 0 0,0 0 0 0 0,0 0 0 0 0,0 0 0 0 0,0-1 0 0 0,7-3 0 0 0,30-20 0 0 0,-14 7 0 0 0,33-12 0 0 0,-49 25 0 0 0,-1 5 0 0 0,-10 0 0 0 0,0 0 0 0 0,1 0 0 0 0,-1 1 0 0 0,1-1 0 0 0,-1 0 0 0 0,0 1 0 0 0,1-1 0 0 0,-1 0 0 0 0,0 1 0 0 0,1-1 0 0 0,-1 0 0 0 0,0 1 0 0 0,0-1 0 0 0,1 1 0 0 0,-1-1 0 0 0,0 0 0 0 0,0 1 0 0 0,0 0 0 0 0,1 2 0 0 0,0 0 0 0 0,-1-1 0 0 0,0 1 0 0 0,0 0 0 0 0,0 0 0 0 0,0 0 0 0 0,0 0 0 0 0,0 0 0 0 0,-1 0 0 0 0,1-1 0 0 0,-1 1 0 0 0,-2 4 0 0 0,-5 28 0 0 0,8-27-64 0 0,0-7-273 0 0,0-1-138 0 0,0 0-33 0 0,0 0-208 0 0,0 0-857 0 0,2-1-379 0 0,11-6-80 0 0,-1-4-15 0 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36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77 4607 0 0,'0'0'102'0'0,"0"0"20"0"0,0 0 6 0 0,-2-5 258 0 0,1 2 2332 0 0,-1-4-1386 0 0,1-1-1 0 0,1 1 0 0 0,-1-1 0 0 0,2-11 0 0 0,-1 18-1167 0 0,0 1-1 0 0,0-1 0 0 0,0 1 0 0 0,0-1 0 0 0,1 0 1 0 0,-1 1-1 0 0,0-1 0 0 0,0 1 0 0 0,1-1 1 0 0,-1 1-1 0 0,0-1 0 0 0,1 0 0 0 0,-1 1 1 0 0,0 0-1 0 0,1-1 0 0 0,-1 1 0 0 0,1-1 0 0 0,-1 1 1 0 0,1-1-1 0 0,-1 1 0 0 0,1 0 0 0 0,-1 0 1 0 0,1-1-1 0 0,0 1 0 0 0,-1 0 0 0 0,2-1 1 0 0,8-4 204 0 0,-9 4 3 0 0,-1 1 117 0 0,0 0 21 0 0,0 0-66 0 0,2 0-294 0 0,5 0-61 0 0,-5 0 283 0 0,-2 0 117 0 0,0 0 21 0 0,0 0-66 0 0,1 0-294 0 0,5 0-61 0 0,-5 0 283 0 0,5 1 277 0 0,-9 2 108 0 0,-2 2-555 0 0,-14 16-201 0 0,-27 22 0 0 0,-8 6 0 0 0,-4 4 0 0 0,21-21 0 0 0,24-21 0 0 0,9-7 0 0 0,-4 5 0 0 0,1 0 0 0 0,4 1 0 0 0,2 1 0 0 0,5 2 0 0 0,11 12 0 0 0,-6-15 0 0 0,34 17 0 0 0,-38-24 0 0 0,6 3 0 0 0,-6-6 0 0 0,24 10 0 0 0,-21-5 0 0 0,-14-1 0 0 0,1-3-1122 0 0,-1-1 0 0 0,1 1 0 0 0,0-1 0 0 0,-9-1 0 0 0,11 1-924 0 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39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6447 0 0,'0'0'142'0'0,"0"0"22"0"0,0 0 13 0 0,-1 2-20 0 0,-5 7-125 0 0,-10 4 424 0 0,15-11 35 0 0,-7 8 1554 0 0,4-4-1533 0 0,3-5 0 0 0,1-1 0 0 0,0 0 0 0 0,0 0 0 0 0,-1 2-69 0 0,-3 7-294 0 0,1 1-61 0 0,3-8 283 0 0,0-2 117 0 0,0 0 21 0 0,0 0-66 0 0,0 0-222 0 0,0 0 166 0 0,0 0 101 0 0,0 0 21 0 0,0 0-66 0 0,0 0-222 0 0,0 0 166 0 0,0 0 101 0 0,0 0 21 0 0,0 0-66 0 0,0 0-222 0 0,0 0 166 0 0,0 0 101 0 0,0 0 21 0 0,0 0-66 0 0,2-1-294 0 0,6-2-61 0 0,-7 2 283 0 0,-1 1 117 0 0,0 0 21 0 0,0 0-66 0 0,-1-1-294 0 0,-6-1-133 0 0,-2 1-16 0 0,8 1 36 0 0,-2-1-115 0 0,25-4 565 0 0,-18 4-393 0 0,2 0 156 0 0,1 0 1 0 0,-1 0-1 0 0,1 0 0 0 0,0 1 1 0 0,10 0-1 0 0,-17 0-248 0 0,1 1 1 0 0,0-1-1 0 0,-1 0 0 0 0,1 0 1 0 0,0 0-1 0 0,0 0 0 0 0,-1 0 1 0 0,1 0-1 0 0,0 0 0 0 0,0 0 1 0 0,-1 0-1 0 0,1-1 0 0 0,0 1 1 0 0,1-1-1 0 0,24-6-5 0 0,-15 5 4 0 0,0 1 0 0 0,-1 0 0 0 0,17 1 0 0 0,17-1 0 0 0,-31-1 0 0 0,1 1 0 0 0,-14 2 0 0 0,1-1 0 0 0,0 0 0 0 0,-1 0 0 0 0,1 1 0 0 0,0-1 0 0 0,-1 0 0 0 0,1 1 0 0 0,0-1 0 0 0,-1 0 0 0 0,1 1 0 0 0,-1-1 0 0 0,1 1 0 0 0,-1-1 0 0 0,1 2 0 0 0,0-2 0 0 0,-1 0 0 0 0,0 1 0 0 0,1-1 0 0 0,-1 1 0 0 0,0-1 0 0 0,1 1 0 0 0,-1-1 0 0 0,0 1 0 0 0,0 0 0 0 0,1-1 0 0 0,-1 1 0 0 0,0-1 0 0 0,0 1 0 0 0,0-1 0 0 0,0 1 0 0 0,0 0 0 0 0,0 0 0 0 0,0-1 0 0 0,0 1 0 0 0,-1-1 0 0 0,1 1 0 0 0,0-1 0 0 0,-1 0 0 0 0,1 1 0 0 0,0-1 0 0 0,-1 0 0 0 0,1 1 0 0 0,-1-1 0 0 0,1 0 0 0 0,0 1 0 0 0,-1-1 0 0 0,1 0 0 0 0,-1 0 0 0 0,1 0 0 0 0,-1 1 0 0 0,0-1 0 0 0,-10 1 0 0 0,4-7-269 0 0,6 5-1135 0 0,0-11-2533 0 0,4 3 1891 0 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40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55 10135 0 0,'0'0'231'0'0,"0"0"29"0"0,0 0 19 0 0,0-2-41 0 0,1-8-112 0 0,-1 8 267 0 0,1-1 101 0 0,0 0 0 0 0,0 1 1 0 0,1-1-1 0 0,-1 1 0 0 0,0-1 0 0 0,1 1 0 0 0,0 0 0 0 0,0-1 1 0 0,-1 1-1 0 0,1 0 0 0 0,3-2 0 0 0,2-4 729 0 0,-6 7-711 0 0,-1 1 0 0 0,0 0 0 0 0,0 0 0 0 0,0 0-69 0 0,-16 8-282 0 0,10-5-157 0 0,-28 15-4 0 0,-17 9 0 0 0,47-27 0 0 0,1 1-21 0 0,-20 11 485 0 0,32-16 40 0 0,1 0 0 0 0,16-5 0 0 0,12-5-411 0 0,-34 12-93 0 0,0 1 0 0 0,0-1 0 0 0,-1 1 0 0 0,1-1 0 0 0,0 1 0 0 0,0 0 0 0 0,0 1 0 0 0,1-1 0 0 0,-1 1 0 0 0,0-1 0 0 0,0 1 0 0 0,0 0 0 0 0,0 1 0 0 0,0-1 0 0 0,6 2 0 0 0,2 2 0 0 0,-3 4 0 0 0,-8-6 0 0 0,0 1 0 0 0,0 0 0 0 0,0-1 0 0 0,-1 1 0 0 0,1 0 0 0 0,-1-1 0 0 0,0 1 0 0 0,1 0 0 0 0,-1 0 0 0 0,0-1 0 0 0,-1 1 0 0 0,1 0 0 0 0,-1 0 0 0 0,1-1 0 0 0,-1 1 0 0 0,-1 4 0 0 0,0-1 0 0 0,-1 1 0 0 0,0-1 0 0 0,0 1 0 0 0,-1-1 0 0 0,-5 8 0 0 0,-6 5 0 0 0,0-1 0 0 0,-2-1 0 0 0,0 0 0 0 0,-32 23 0 0 0,45-37 0 0 0,-18 8 0 0 0,13-7 0 0 0,-2 0 0 0 0,5-3 0 0 0,15-3 0 0 0,4-2 0 0 0,1 3 0 0 0,7 2 0 0 0,-16 2 0 0 0,-3 0 0 0 0,0-2 0 0 0,0 1 0 0 0,-1-1 0 0 0,1 1 0 0 0,-1-1 0 0 0,1 1 0 0 0,-1 0 0 0 0,0-1 0 0 0,0 1 0 0 0,0 0 0 0 0,1 0 0 0 0,-2 0 0 0 0,1 0 0 0 0,0 0 0 0 0,0 0 0 0 0,-1 0 0 0 0,1 1 0 0 0,0 2 0 0 0,0 5 0 0 0,0 0 0 0 0,-1 14 0 0 0,0-18 0 0 0,-1 41 0 0 0,-12 87 0 0 0,9-110 0 0 0,-2 0 0 0 0,0 0 0 0 0,-1-1 0 0 0,-2 0 0 0 0,-15 31 0 0 0,18-45 0 0 0,0-1 0 0 0,-11 14 0 0 0,3-6 0 0 0,12-13 0 0 0,0-1 0 0 0,0 0 0 0 0,0 0 0 0 0,0-1 0 0 0,0 1 0 0 0,-5 2 0 0 0,6-2 0 0 0,-1-1 0 0 0,1-1 0 0 0,-1 1 0 0 0,1 0 0 0 0,-1 0 0 0 0,1-1 0 0 0,-1 1 0 0 0,1 0 0 0 0,-1-1 0 0 0,0 0 0 0 0,1 1 0 0 0,-1-1 0 0 0,0 0 0 0 0,1 0 0 0 0,-1 0 0 0 0,-3 0 0 0 0,0-1 0 0 0,3 1 0 0 0,0 0 0 0 0,0 0 0 0 0,0 0 0 0 0,0 0 0 0 0,0 0 0 0 0,0-1 0 0 0,1 1 0 0 0,-4-2 0 0 0,-15-4 0 0 0,20 6 0 0 0,-4-1 0 0 0,1 0 0 0 0,0 0 0 0 0,0 0 0 0 0,0 0 0 0 0,0 0 0 0 0,0-1 0 0 0,1 0 0 0 0,-1 1 0 0 0,0-1 0 0 0,1 0 0 0 0,-1 0 0 0 0,1-1 0 0 0,-1 1 0 0 0,1 0 0 0 0,0-1 0 0 0,0 1 0 0 0,0-1 0 0 0,1 0 0 0 0,-4-5 0 0 0,-1-4 0 0 0,-4-11 0 0 0,10 14 0 0 0,1 4 0 0 0,1-4-133 0 0,-2 7-563 0 0,0 2-257 0 0,0 0-58 0 0,0 0-80 0 0,0 0-286 0 0,0 0-126 0 0,0 0-29 0 0,0 0-4 0 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41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72 6447 0 0,'0'0'298'0'0,"1"-1"-10"0"0,2 0 101 0 0,0-1 1 0 0,0 0-1 0 0,0 0 1 0 0,0-1-1 0 0,-1 1 1 0 0,1-1-1 0 0,3-4 1 0 0,3-3 1492 0 0,30-15 3358 0 0,-38 24-4728 0 0,-1 1 0 0 0,18-8 616 0 0,-12 4-1056 0 0,-4 4 299 0 0,-2 0 117 0 0,0 0 21 0 0,0 0-66 0 0,0 0-222 0 0,0 0 166 0 0,0 0 101 0 0,-3 16 629 0 0,-4 11-1117 0 0,-2 10 0 0 0,0-15 0 0 0,-1 1 0 0 0,0-1 0 0 0,-2 0 0 0 0,0-1 0 0 0,-26 32 0 0 0,32-46 0 0 0,2-3 0 0 0,1 0 0 0 0,-1 0 0 0 0,-1 0 0 0 0,1 0 0 0 0,-1-1 0 0 0,1 0 0 0 0,-7 4 0 0 0,3-2 0 0 0,1-1 0 0 0,1-4 0 0 0,5 0 0 0 0,1 0 0 0 0,-1 0 0 0 0,0-1 0 0 0,1 1 0 0 0,-1 0 0 0 0,1 0 0 0 0,-1-1 0 0 0,0 1 0 0 0,1-1 0 0 0,-1 1 0 0 0,1-1 0 0 0,-1 1 0 0 0,1-1 0 0 0,-1 1 0 0 0,1-1 0 0 0,0 1 0 0 0,-1-1 0 0 0,1 1 0 0 0,-1-1 0 0 0,1 0 0 0 0,0 1 0 0 0,0-1 0 0 0,-1 0 0 0 0,1 1 0 0 0,0-1 0 0 0,0 0 0 0 0,0 1 0 0 0,0-1 0 0 0,0-1 0 0 0,0 1 0 0 0,-2-6 0 0 0,1 0 0 0 0,0 0 0 0 0,1 0 0 0 0,-1 0 0 0 0,2 0 0 0 0,0-10 0 0 0,0 2 0 0 0,0 0 0 0 0,-2-15 0 0 0,2 23 0 0 0,0 1 0 0 0,-4-15 0 0 0,2 17 0 0 0,3 10 0 0 0,-2-2 0 0 0,8 13 0 0 0,-5-11 0 0 0,-2-4 0 0 0,1 0 0 0 0,-1 0 0 0 0,1 1 0 0 0,-1-1 0 0 0,1 0 0 0 0,0-1 0 0 0,-1 1 0 0 0,1 0 0 0 0,0 0 0 0 0,0-1 0 0 0,0 1 0 0 0,1-1 0 0 0,-1 0 0 0 0,3 1 0 0 0,106 63 0 0 0,-102-60 0 0 0,-8-5 0 0 0,-1 1 0 0 0,1-1 0 0 0,0 1 0 0 0,0-1 0 0 0,-1 1 0 0 0,1-1 0 0 0,0 0 0 0 0,0 1 0 0 0,0-1 0 0 0,0 0 0 0 0,0 1 0 0 0,0-1 0 0 0,-1 0 0 0 0,1 0 0 0 0,0 0 0 0 0,0 0 0 0 0,0 0 0 0 0,0 0 0 0 0,2-1 0 0 0,10 0 0 0 0,-7 0 18 0 0,0-1 0 0 0,0 1 0 0 0,0-1 0 0 0,0 0 0 0 0,0-1 0 0 0,0 0 0 0 0,0 0 0 0 0,9-6 0 0 0,20-10-4905 0 0,-33 18 2442 0 0,-2 1-3697 0 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41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13823 0 0,'0'0'315'0'0,"0"0"45"0"0,0 0 21 0 0,0 0-49 0 0,5-3 228 0 0,3-1 553 0 0,1-1 0 0 0,-2-1 0 0 0,9-6 0 0 0,-15 11-226 0 0,1 1-583 0 0,28-6-271 0 0,-25 3-33 0 0,-4 3 0 0 0,0-1 0 0 0,1 1 0 0 0,-1-1 0 0 0,0 1 0 0 0,1 0 0 0 0,-1-1 0 0 0,0 1 0 0 0,1 0 0 0 0,-1 0 0 0 0,1 0 0 0 0,-1 0 0 0 0,0 0 0 0 0,1 0 0 0 0,-1 0 0 0 0,1 1 0 0 0,1 0 0 0 0,13 2-5 0 0,-11 1 28 0 0,11 8-238 0 0,9 4-4688 0 0,-23-15-1237 0 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42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30 6447 0 0,'0'0'298'0'0,"0"0"-10"0"0,-7-3 681 0 0,2 3-1068 0 0,-10-6 8051 0 0,11 2-7048 0 0,4 3-460 0 0,0 1-217 0 0,0 0 161 0 0,0 0 100 0 0,0 0 21 0 0,0 0-66 0 0,0-1-294 0 0,4-3-61 0 0,-4 3 283 0 0,0 1 117 0 0,0 0 21 0 0,0 0-66 0 0,2 0-294 0 0,6 2-133 0 0,112 2 2209 0 0,-97-4-2402 0 0,-4-1 110 0 0,0 0 0 0 0,27-6 1 0 0,-45 7 65 0 0,0-1-1050 0 0,-1 1-385 0 0,0 0-714 0 0,1-1-2692 0 0,3-4-1150 0 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4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 10135 0 0,'0'0'464'0'0,"0"0"-9"0"0,0 0-155 0 0,0 0 443 0 0,-2-4 780 0 0,2 5 6163 0 0,15 29-7505 0 0,-12-25-183 0 0,0 0-1 0 0,0 0 0 0 0,-1 1 1 0 0,1-1-1 0 0,2 10 0 0 0,-5-12 3 0 0,1-1 0 0 0,-1 1 0 0 0,1-1 0 0 0,-1 0 0 0 0,0 1 0 0 0,0-1 0 0 0,0 1 0 0 0,0-1 0 0 0,0 1 0 0 0,-1-1 0 0 0,1 0 0 0 0,-1 1 0 0 0,1-1 0 0 0,-3 5 0 0 0,0 2 0 0 0,2-5 0 0 0,-1 0 0 0 0,1-1 0 0 0,-1 1 0 0 0,0 0 0 0 0,1-1 0 0 0,-2 1 0 0 0,1-1 0 0 0,0 0 0 0 0,-1 1 0 0 0,1-1 0 0 0,-1 0 0 0 0,0-1 0 0 0,0 1 0 0 0,0 0 0 0 0,0-1 0 0 0,-6 4 0 0 0,0-2 0 0 0,0 0 0 0 0,0 0 0 0 0,0 0 0 0 0,0-1 0 0 0,-17 3 0 0 0,20-5 0 0 0,3 0 0 0 0,0-1 0 0 0,0 0 0 0 0,0 0 0 0 0,0 0 0 0 0,0 0 0 0 0,0 0 0 0 0,-4-1 0 0 0,4 1 4 0 0,2 0 0 0 0,0 0-1 0 0,1 0 1 0 0,-1 0-1 0 0,0 0 1 0 0,0 0 0 0 0,0 0-1 0 0,1 0 1 0 0,-1 0-1 0 0,0-1 1 0 0,0 1-1 0 0,1 0 1 0 0,-1-1 0 0 0,0 1-1 0 0,0-1 1 0 0,1 1-1 0 0,-1 0 1 0 0,0-1 0 0 0,0 0-1 0 0,0 0 368 0 0,1 1 117 0 0,0 0 21 0 0,0 0-66 0 0,14-3-278 0 0,-7 2-165 0 0,-6 1 0 0 0,-1-1 0 0 0,1 1 0 0 0,-1 0 0 0 0,0 0 0 0 0,1 0 0 0 0,-1-1 0 0 0,1 1 0 0 0,-1 0 0 0 0,1 0 0 0 0,-1 0 0 0 0,1 0 0 0 0,-1 0 0 0 0,1 0 0 0 0,-1 0 0 0 0,1 0 0 0 0,-1 0 0 0 0,1 0 0 0 0,-1 1 0 0 0,1-1 0 0 0,-1 0 0 0 0,2 0 0 0 0,12 7 0 0 0,35 11 0 0 0,1 2 0 0 0,-41-17 0 0 0,-2-2-1043 0 0,-5 0-4382 0 0,-2-1-1891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5:39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1375 0 0,'0'0'66'0'0,"0"0"528"0"0,2 2 2202 0 0,3 1-735 0 0,0-1 0 0 0,1 1-1 0 0,-1-1 1 0 0,0 0-1 0 0,11 2 1 0 0,-6-2-636 0 0,0 0 1 0 0,17-1-1 0 0,3-2-1187 0 0,37-5 0 0 0,-47 3 981 0 0,7 0-1032 0 0,-9 0-16 0 0,22 0 0 0 0,-29 4-320 0 0,-9-1-626 0 0,-2 0-266 0 0,0 0-1262 0 0,0 0-4853 0 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45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33 6447 0 0,'0'0'298'0'0,"0"0"-10"0"0,0 0-50 0 0,0 0 493 0 0,-3-5 827 0 0,2 2 4037 0 0,1-4-5368 0 0,0 6 161 0 0,11-8 1121 0 0,-7 7-1262 0 0,1 1-1 0 0,-1 0 1 0 0,1 0 0 0 0,-1 0-1 0 0,1 0 1 0 0,-1 0-1 0 0,1 1 1 0 0,-1 0 0 0 0,9 1-1 0 0,7-1 363 0 0,9 3 492 0 0,-29-3-1101 0 0,0 0 1 0 0,0 0-1 0 0,0 0 0 0 0,0 0 0 0 0,0 0 1 0 0,0 0-1 0 0,0 0 0 0 0,0 0 1 0 0,0 0-1 0 0,-1 0 0 0 0,1 0 0 0 0,0 0 1 0 0,0 1-1 0 0,0-1 0 0 0,0 0 0 0 0,0 0 1 0 0,0 0-1 0 0,0 0 0 0 0,0 0 0 0 0,0 0 1 0 0,0 0-1 0 0,0 0 0 0 0,1 0 0 0 0,-1 0 1 0 0,0 0-1 0 0,0 0 0 0 0,0 0 0 0 0,0 0 1 0 0,0 0-1 0 0,0 0 0 0 0,0 0 0 0 0,0 0 1 0 0,0 0-1 0 0,0 1 0 0 0,0-1 1 0 0,0 0-1 0 0,0 0 0 0 0,0 0 0 0 0,0 0 1 0 0,0 0-1 0 0,0 0 0 0 0,0 0 0 0 0,0 0 1 0 0,0 0-1 0 0,0 0 0 0 0,0 0 0 0 0,0 0 1 0 0,0 0-1 0 0,0 0 0 0 0,1 0 0 0 0,-1 0 1 0 0,0 0-1 0 0,0 0 0 0 0,0 0 0 0 0,0 0 1 0 0,0 0-1 0 0,0 0 0 0 0,-7 3 3 0 0,-11 3-5 0 0,-103 28 2 0 0,114-33 0 0 0,4 0 0 0 0,-1 0 0 0 0,1-1 0 0 0,-1 0 0 0 0,1 0 0 0 0,-1 0 0 0 0,1 0 0 0 0,-6-1 0 0 0,7 0 0 0 0,5-1 0 0 0,27 0 0 0 0,-20 2 12 0 0,12-1 1006 0 0,30-3 0 0 0,-38 2-1018 0 0,-3 0-201 0 0,-9 1-850 0 0,-2 1-385 0 0,0 0-78 0 0,0 0-20 0 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48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263 530 8287 0 0,'0'0'382'0'0,"0"0"-8"0"0,0 0-102 0 0,0 0 463 0 0,0 0 234 0 0,0 0 45 0 0,0 0-61 0 0,0 0-288 0 0,0-2-121 0 0,-2-1-159 0 0,1 0-1 0 0,-1-1 1 0 0,0 1-1 0 0,0 0 1 0 0,0 0-1 0 0,0 0 1 0 0,-3-2-1 0 0,4 3 128 0 0,1 2 0 0 0,-24-8 1059 0 0,-25 4 34 0 0,48 4-1605 0 0,-1 0 0 0 0,1-1 0 0 0,-1 1 0 0 0,1 0 0 0 0,-1 1 0 0 0,1-1 0 0 0,-1 0 0 0 0,1 0 0 0 0,-1 1 0 0 0,1-1 0 0 0,0 0 0 0 0,-1 1 0 0 0,1-1 0 0 0,0 1 0 0 0,-1 0 0 0 0,1 0 0 0 0,0-1 0 0 0,-2 2 0 0 0,-6 3 0 0 0,1-2 0 0 0,0 0 0 0 0,0 0 0 0 0,0 1 0 0 0,1 0 0 0 0,-1 1 0 0 0,1-1 0 0 0,0 1 0 0 0,1 1 0 0 0,-1-1 0 0 0,1 1 0 0 0,0 0 0 0 0,0 1 0 0 0,1 0 0 0 0,0-1 0 0 0,0 2 0 0 0,0-1 0 0 0,1 0 0 0 0,0 1 0 0 0,1 0 0 0 0,-4 11 0 0 0,5-15 0 0 0,2-2 0 0 0,0-1 0 0 0,-1 0 0 0 0,1 1 0 0 0,0-1 0 0 0,-1 1 0 0 0,1-1 0 0 0,0 0 0 0 0,0 1 0 0 0,0-1 0 0 0,0 1 0 0 0,1-1 0 0 0,-1 1 0 0 0,0-1 0 0 0,1 0 0 0 0,-1 1 0 0 0,0-1 0 0 0,2 3 0 0 0,3 5 0 0 0,-2-6 0 0 0,0-1 0 0 0,0 1 0 0 0,0-1 0 0 0,0 0 0 0 0,1 0 0 0 0,-1 0 0 0 0,0-1 0 0 0,1 1 0 0 0,0-1 0 0 0,-1 0 0 0 0,1 0 0 0 0,-1 0 0 0 0,1 0 0 0 0,0 0 0 0 0,0-1 0 0 0,6 0 0 0 0,5 0 0 0 0,1-1 0 0 0,25-5 0 0 0,-32 4 0 0 0,4 0 160 0 0,-1-2 0 0 0,0 1 0 0 0,1-2 0 0 0,-1 0 0 0 0,-1 0 0 0 0,1-1 0 0 0,-1 0 0 0 0,16-13 0 0 0,-26 19 283 0 0,-17-8-278 0 0,15 7-165 0 0,-1 0 0 0 0,0 0 0 0 0,1 1 0 0 0,-1-1 0 0 0,0 1 0 0 0,0 0 0 0 0,1-1 0 0 0,-1 1 0 0 0,0 0 0 0 0,0 0 0 0 0,0 0 0 0 0,1 0 0 0 0,-1 0 0 0 0,-2 1 0 0 0,2-1 0 0 0,0 0 0 0 0,1 1 0 0 0,-1-1 0 0 0,0 0 0 0 0,0 0 0 0 0,0 0 0 0 0,0-1 0 0 0,0 1 0 0 0,1 0 0 0 0,-1-1 0 0 0,0 1 0 0 0,0-1 0 0 0,1 0 0 0 0,-3 0 0 0 0,3 0 0 0 0,0 1 0 0 0,0 0 0 0 0,0-1 0 0 0,0 1 0 0 0,1 0 0 0 0,-1-1 0 0 0,0 1 0 0 0,0-1 0 0 0,0 0 0 0 0,0 1 0 0 0,1-1 0 0 0,-1 0 0 0 0,0 1 0 0 0,1-1 0 0 0,-1 0 0 0 0,0 0 0 0 0,1 1 0 0 0,-1-1 0 0 0,1 0 0 0 0,-1-2 0 0 0,0 0 0 0 0,0 1 0 0 0,0 0 0 0 0,0 0 0 0 0,0 0 0 0 0,0 0 0 0 0,0 0 0 0 0,1 0 0 0 0,-1 0 0 0 0,1 0 0 0 0,0 0 0 0 0,0-1 0 0 0,0 1 0 0 0,0 0 0 0 0,0 0 0 0 0,1-4 0 0 0,0-3 0 0 0,6-86 0 0 0,-1-135 0 0 0,0 143-39 0 0,-4 77 100 0 0,0 1-1 0 0,0 0 0 0 0,1 0 0 0 0,0 0 0 0 0,0 0 0 0 0,1 1 1 0 0,6-11-1 0 0,-8 16 80 0 0,1-1 1 0 0,0 1 0 0 0,1-1-1 0 0,-1 1 1 0 0,0 0 0 0 0,1 1-1 0 0,0-1 1 0 0,0 0-1 0 0,0 1 1 0 0,0 0 0 0 0,6-3-1 0 0,2 1-188 0 0,0 0-1 0 0,24-5 0 0 0,-19 6-594 0 0,0 2 1 0 0,20-1-1 0 0,-22 3 643 0 0,-11 2 0 0 0,-2-1 0 0 0,-2-2 0 0 0,1 0 0 0 0,-1 0 0 0 0,0 0 0 0 0,1 0 0 0 0,-1 0 0 0 0,0 0 0 0 0,1 0 0 0 0,-1 1 0 0 0,0-1 0 0 0,1 0 0 0 0,-1 0 0 0 0,0 0 0 0 0,0 1 0 0 0,1-1 0 0 0,-1 0 0 0 0,0 0 0 0 0,0 1 0 0 0,0-1 0 0 0,1 0 0 0 0,-1 1 0 0 0,0-1 0 0 0,0 0 0 0 0,0 1 0 0 0,0-1 0 0 0,1 0 0 0 0,-1 1 0 0 0,0-1 0 0 0,0 0 0 0 0,0 1 0 0 0,0-1 0 0 0,0 0 0 0 0,0 1 0 0 0,0-1 0 0 0,0 0 0 0 0,0 1 0 0 0,0-1 0 0 0,0 0 0 0 0,0 1 0 0 0,0-1 0 0 0,-1 0 0 0 0,1 1 0 0 0,-7 8 0 0 0,6-9 0 0 0,-1 2-54 0 0,0 0 1 0 0,-1 0-1 0 0,1 0 0 0 0,-1-1 0 0 0,1 1 0 0 0,-1-1 0 0 0,0 0 1 0 0,-3 2-1 0 0,-13 6-3539 0 0,18-8-3570 0 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50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5 6447 0 0,'0'0'298'0'0,"0"0"-10"0"0,0 0-118 0 0,-2 0 206 0 0,-43 7 3180 0 0,44-6-3044 0 0,1-1 0 0 0,0 0 0 0 0,0 0 0 0 0,0 0 0 0 0,0 0 0 0 0,0 0 0 0 0,0 0-69 0 0,0 0-154 0 0,-13 5 1901 0 0,3 2-357 0 0,9-7-1450 0 0,1 0 113 0 0,0 0 14 0 0,0 0-67 0 0,0 0-222 0 0,0 0 166 0 0,11 3 886 0 0,5-1-941 0 0,29-8-111 0 0,61-1 1 0 0,-78 6 330 0 0,33-6-1 0 0,1 0-49 0 0,-58 5-502 0 0,23 6 0 0 0,-18-2 0 0 0,0 1 0 0 0,-4 1-64 0 0,-4-3-273 0 0,-1-1-138 0 0,0 0-33 0 0,0 0-72 0 0,0 0-285 0 0,0 0-126 0 0,0 0-1257 0 0,0 0-4916 0 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51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35 11975 0 0,'0'0'267'0'0,"0"0"42"0"0,0 0 17 0 0,0 0-28 0 0,0 0-126 0 0,0 0 204 0 0,0 3 111 0 0,0 9 22 0 0,0-9 3 0 0,0-3 0 0 0,0 0 0 0 0,0 0 0 0 0,1 1-69 0 0,5 15-299 0 0,-4-13-120 0 0,7 14-27 0 0,-5-9 98 0 0,-1-3 83 0 0,0 0-1 0 0,-1 1 1 0 0,1-1 0 0 0,-1 0-1 0 0,-1 1 1 0 0,1 0-1 0 0,-1-1 1 0 0,0 1-1 0 0,0 0 1 0 0,0 9-1 0 0,0-4-177 0 0,-2-4 0 0 0,-5 6 0 0 0,5-11 0 0 0,0 0 0 0 0,0 0 0 0 0,0 0 0 0 0,0 0 0 0 0,-1 0 0 0 0,1-1 0 0 0,0 1 0 0 0,-1 0 0 0 0,0-1 0 0 0,1 1 0 0 0,-1-1 0 0 0,0 0 0 0 0,0 1 0 0 0,0-1 0 0 0,0 0 0 0 0,0 0 0 0 0,0 0 0 0 0,-4 1 0 0 0,-4 1 0 0 0,0-1 0 0 0,-20 3 0 0 0,7-2 0 0 0,17-2 120 0 0,1 0 1 0 0,-1 0-1 0 0,1-1 0 0 0,-1 0 0 0 0,1 0 0 0 0,-1 0 1 0 0,1-1-1 0 0,-1 0 0 0 0,-7-2 0 0 0,9 2-63 0 0,1-1-1 0 0,-1 1 1 0 0,1-1-1 0 0,-1 0 0 0 0,1 0 1 0 0,0 0-1 0 0,-1 0 0 0 0,1-1 1 0 0,0 1-1 0 0,1-1 1 0 0,-1 0-1 0 0,0 1 0 0 0,1-1 1 0 0,-3-5-1 0 0,2 2 130 0 0,0 0 1 0 0,0 0-1 0 0,1 0 0 0 0,0-1 0 0 0,0 1 0 0 0,0 0 0 0 0,1-1 1 0 0,0 0-1 0 0,0 1 0 0 0,1-9 0 0 0,0 10-49 0 0,0 0-1 0 0,0 0 1 0 0,0 0-1 0 0,1 0 1 0 0,0 0-1 0 0,0 1 1 0 0,0-1-1 0 0,1 0 1 0 0,0 0-1 0 0,0 1 1 0 0,0-1 0 0 0,0 1-1 0 0,1 0 1 0 0,4-6-1 0 0,-4 6-136 0 0,0 1 0 0 0,0 0 0 0 0,0 0 0 0 0,1 0 0 0 0,0 0 0 0 0,0 0 0 0 0,-1 1 0 0 0,1 0 0 0 0,1-1 0 0 0,-1 2 0 0 0,0-1 0 0 0,0 0 0 0 0,8-1 0 0 0,0 0 0 0 0,-7 1 0 0 0,-1 1 0 0 0,1-1 0 0 0,0 1 0 0 0,0 0 0 0 0,0 1 0 0 0,0-1 0 0 0,0 1 0 0 0,0 0 0 0 0,0 1 0 0 0,0-1 0 0 0,0 1 0 0 0,8 2 0 0 0,21 7 0 0 0,39 9 0 0 0,-69-18 0 0 0,13 3 0 0 0,-7-3 0 0 0,-5 0-577 0 0,-1-1 0 0 0,0 0 1 0 0,0 0-1 0 0,0 0 0 0 0,8-2 0 0 0,5 0-1962 0 0,-16 1 2100 0 0,0 1-1 0 0,0-1 1 0 0,0 1-1 0 0,0-1 1 0 0,0 0-1 0 0,0 1 1 0 0,-1-1-1 0 0,1 0 1 0 0,0 0-1 0 0,0 1 0 0 0,-1-1 1 0 0,2-1-1 0 0,-2 2 401 0 0,1-1-2008 0 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51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11975 0 0,'0'0'267'0'0,"0"0"42"0"0,0 0 17 0 0,0 0-28 0 0,0 0-126 0 0,0 0 204 0 0,0 0 111 0 0,0 0 22 0 0,0 0 71 0 0,0 0 286 0 0,0 0 124 0 0,0 0 30 0 0,0 0-65 0 0,0 0-290 0 0,0 0-121 0 0,2 0-28 0 0,17-2 453 0 0,-13 1-650 0 0,0 1-1 0 0,0-1 0 0 0,0 0 0 0 0,10-3 0 0 0,49-15 1080 0 0,-16 6-644 0 0,-27 8-754 0 0,0 0 0 0 0,1 2 0 0 0,36-1 0 0 0,-58 3 0 0 0,13 0 0 0 0,0 1 0 0 0,-1 0 0 0 0,1 1 0 0 0,22 4 0 0 0,-25-3 0 0 0,3-1 0 0 0,-14-1 0 0 0,3 2 0 0 0,17 8 0 0 0,-10-8 0 0 0,-1-2 0 0 0,1-2 0 0 0,2-3-3377 0 0,-10 0-3048 0 0,-1 3 4499 0 0,1-6-4066 0 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52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13 203 11975 0 0,'0'0'267'0'0,"0"0"42"0"0,0 0 17 0 0,0 0-28 0 0,-1-2-196 0 0,0-3 401 0 0,-1 1 1 0 0,1-1-1 0 0,0 0 1 0 0,0 0-1 0 0,1 0 1 0 0,0 0-1 0 0,-1 0 1 0 0,2 0 0 0 0,-1 0-1 0 0,1 0 1 0 0,1-9-1 0 0,-2 13-445 0 0,0 1 1 0 0,0 0-1 0 0,0-1 0 0 0,1 1 0 0 0,-1 0 0 0 0,0-1 0 0 0,0 1 1 0 0,0 0-1 0 0,0-1 0 0 0,0 1 0 0 0,0 0 0 0 0,1-1 0 0 0,-1 1 1 0 0,0 0-1 0 0,0-1 0 0 0,1 1 0 0 0,-1 0 0 0 0,0 0 0 0 0,0-1 1 0 0,1 1-1 0 0,-1 0 0 0 0,0 0 0 0 0,0-1 0 0 0,1 1 1 0 0,0 0-1 0 0,4 6 1872 0 0,2 14-1173 0 0,-5-5-757 0 0,0 0 0 0 0,-1 0 0 0 0,0 1 0 0 0,-2-1 0 0 0,-2 20 0 0 0,1-11 0 0 0,1 28 0 0 0,8 1 0 0 0,-7-52 0 0 0,0-9 0 0 0,-3-14 0 0 0,-1 10 2 0 0,0 1 108 0 0,1 0 0 0 0,0 1 1 0 0,-2-14-1 0 0,1-12 251 0 0,1 15-50 0 0,0 0 0 0 0,2 0 0 0 0,2-27 0 0 0,9-43-311 0 0,-7 76 0 0 0,2 4 0 0 0,-4 9 0 0 0,3-2 0 0 0,14 0 0 0 0,3 0 0 0 0,1 1 0 0 0,31 1 0 0 0,-1-1 0 0 0,-37 1 0 0 0,38-3 0 0 0,-42 4-201 0 0,-11 2 94 0 0,1-1 1 0 0,-1 1-1 0 0,1-1 1 0 0,-1 0-1 0 0,1 1 1 0 0,-1-1-1 0 0,0 1 1 0 0,1-1-1 0 0,-1 1 1 0 0,0-1-1 0 0,1 1 1 0 0,-1-1-1 0 0,0 1 1 0 0,0 0-1 0 0,0-1 1 0 0,1 1-1 0 0,-1-1 1 0 0,0 1-1 0 0,0 0 1 0 0,0-1-1 0 0,0 2 1 0 0,0-2-38 0 0,-1 21-7418 0 0,1-20 924 0 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5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14 237 11975 0 0,'0'0'547'0'0,"-1"-2"-11"0"0,-2-12 202 0 0,0 1 0 0 0,0-1 0 0 0,0-14 0 0 0,2 21 63 0 0,1 0 0 0 0,1 0 0 0 0,-1 0 0 0 0,1 0 0 0 0,0 0 0 0 0,0 0 0 0 0,1 1 0 0 0,3-8 0 0 0,7-16 424 0 0,14-34 341 0 0,-26 62-1078 0 0,0 2 21 0 0,0 0-66 0 0,2 1-294 0 0,10 5-133 0 0,-8-4-16 0 0,0 2 0 0 0,7 17 0 0 0,-7-7 0 0 0,2 17 0 0 0,-2-18 0 0 0,0-1 0 0 0,-1 0 0 0 0,-2-11 0 0 0,-1-1 0 0 0,0 1 0 0 0,0-1 0 0 0,0 1 0 0 0,0-1 0 0 0,1 1 0 0 0,-1-1 0 0 0,0 1 0 0 0,1-1 0 0 0,-1 1 0 0 0,0-1 0 0 0,1 0 0 0 0,-1 1 0 0 0,0-1 0 0 0,1 1 0 0 0,-1-1 0 0 0,1 1 0 0 0,0-1 0 0 0,0 0 0 0 0,0 0 0 0 0,0 0 0 0 0,0 0 0 0 0,0 0 0 0 0,0 0 0 0 0,-1 0 0 0 0,1 0 0 0 0,0-1 0 0 0,0 1 0 0 0,0 0 0 0 0,0-1 0 0 0,0 1 0 0 0,-1 0 0 0 0,1-1 0 0 0,0 1 0 0 0,0-1 0 0 0,-1 1 0 0 0,2-2 0 0 0,16-15 0 0 0,-9 9 0 0 0,4-3 0 0 0,0-1 0 0 0,12-15 0 0 0,-22 24 0 0 0,-1 1 0 0 0,1-1 0 0 0,-1 1 0 0 0,1-1 0 0 0,0 1 0 0 0,0 0 0 0 0,4-1 0 0 0,-4 1 0 0 0,7-3 0 0 0,3 8 0 0 0,-10-2 0 0 0,-1 0 0 0 0,1 0 0 0 0,-1 1 0 0 0,1-1 0 0 0,-1 1 0 0 0,1-1 0 0 0,-1 1 0 0 0,0 0 0 0 0,0 0 0 0 0,0 0 0 0 0,0 0 0 0 0,0 0 0 0 0,0 1 0 0 0,2 4 0 0 0,9 14 0 0 0,-2-4 0 0 0,-5-7 0 0 0,2-4 0 0 0,3-5-133 0 0,-9-1 25 0 0,-1 0 0 0 0,1 0 0 0 0,-1 0 0 0 0,1-1 0 0 0,-1 1 1 0 0,0 0-1 0 0,1-1 0 0 0,-1 1 0 0 0,1-1 0 0 0,-1 0 0 0 0,0 1 0 0 0,0-1 0 0 0,1 0 1 0 0,-1 0-1 0 0,0 0 0 0 0,2-1 0 0 0,-2 0-863 0 0,0 1 0 0 0,1-1 0 0 0,-1 0 0 0 0,0 1 0 0 0,0-1-1 0 0,0 0 1 0 0,1-3 0 0 0,1-7-6741 0 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21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99 400 6447 0 0,'0'0'298'0'0,"0"0"-10"0"0,0 0-50 0 0,0 0 493 0 0,0 0 238 0 0,9-6 1663 0 0,2-7-973 0 0,-5 6-1469 0 0,-3 7-125 0 0,1 0 628 0 0,27-15 2888 0 0,-29 15-3069 0 0,12-11 592 0 0,-1 0 1016 0 0,-12 10-1733 0 0,-1 1 101 0 0,0 0 21 0 0,0 0-66 0 0,-16 2-278 0 0,11-1-165 0 0,-1 0 0 0 0,0 1 0 0 0,1 0 0 0 0,-1 0 0 0 0,1 1 0 0 0,-7 3 0 0 0,8-4 0 0 0,0 0 0 0 0,0 0 0 0 0,0 0 0 0 0,-8 2 0 0 0,0 0 0 0 0,1 0 0 0 0,-1 1 0 0 0,1 1 0 0 0,0-1 0 0 0,-15 12 0 0 0,24-16 0 0 0,-8 8 0 0 0,9-9 0 0 0,1 1 0 0 0,-1-1 0 0 0,0 1 0 0 0,1-1 0 0 0,-1 1 0 0 0,1-1 0 0 0,-1 1 0 0 0,1-1 0 0 0,0 1 0 0 0,-1 0 0 0 0,1-1 0 0 0,-1 1 0 0 0,1 0 0 0 0,0-1 0 0 0,0 1 0 0 0,-1 0 0 0 0,1-1 0 0 0,0 1 0 0 0,0 0 0 0 0,0 0 0 0 0,0-1 0 0 0,0 1 0 0 0,0 1 0 0 0,0 0 0 0 0,1 8 0 0 0,0-7 0 0 0,1 0 0 0 0,0 0 0 0 0,0 0 0 0 0,0 0 0 0 0,0-1 0 0 0,0 1 0 0 0,1-1 0 0 0,-1 1 0 0 0,1-1 0 0 0,0 0 0 0 0,-1 0 0 0 0,4 2 0 0 0,0-1 0 0 0,0 0 0 0 0,0 0 0 0 0,0-1 0 0 0,0 0 0 0 0,0 0 0 0 0,7 1 0 0 0,4-1 0 0 0,0 0 0 0 0,1-2 0 0 0,32-1 0 0 0,-22-1 0 0 0,-17 3 0 0 0,-2 1 0 0 0,-8-2 0 0 0,-1 0 0 0 0,0 0 0 0 0,1 0 0 0 0,-1 0 0 0 0,0 1 0 0 0,1-1 0 0 0,-1 0 0 0 0,1 0 0 0 0,-1 0 0 0 0,0 0 0 0 0,1 0 0 0 0,-1 0 0 0 0,0 0 0 0 0,1-1 0 0 0,-1 1 0 0 0,0 0 0 0 0,1 0 0 0 0,-1 0 0 0 0,1 0 0 0 0,-1 0 0 0 0,0 0 0 0 0,0-1 0 0 0,1 1 0 0 0,-1 0 0 0 0,0 0 0 0 0,1-1 0 0 0,-1 1 0 0 0,0 0 0 0 0,0 0 0 0 0,1-1 0 0 0,-1 1 0 0 0,0-5 0 0 0,2-13 0 0 0,0 0 0 0 0,-2-1 0 0 0,0 1 0 0 0,-1-1 0 0 0,-4-18 0 0 0,1-2 0 0 0,1 16 504 0 0,-2 1 1 0 0,-13-43-1 0 0,3 11 31 0 0,14 50-535 0 0,0 1 0 0 0,0-1 0 0 0,1 1 0 0 0,0-1 0 0 0,-1 1 0 0 0,1-1 0 0 0,1 1 0 0 0,-1 0 0 0 0,0-1 0 0 0,1 1 0 0 0,0-1 0 0 0,0 1 0 0 0,0-1 0 0 0,0 1 0 0 0,0 0 0 0 0,4-6 0 0 0,12-10 0 0 0,-14 15 0 0 0,1 1 0 0 0,-1-1 0 0 0,1 1 0 0 0,0 0 0 0 0,0 0 0 0 0,0 1 0 0 0,0-1 0 0 0,1 1 0 0 0,-1 0 0 0 0,1 0 0 0 0,4-2 0 0 0,16-7 0 0 0,-20 9 0 0 0,-1 1 0 0 0,1-1 0 0 0,0 1 0 0 0,-1 0 0 0 0,1 0 0 0 0,0 0 0 0 0,-1 0 0 0 0,9 1 0 0 0,15-3 0 0 0,-6 0 0 0 0,-18 3 0 0 0,23-6 0 0 0,-20 4-133 0 0,-5 2-563 0 0,-4-1-535 0 0,-2 0 341 0 0,0 0-3829 0 0,-8-4 2683 0 0,9 3-11 0 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22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83 11975 0 0,'0'0'267'0'0,"0"0"42"0"0,0 0 17 0 0,0 0-28 0 0,-5-1 351 0 0,3 0 2609 0 0,2 1-3140 0 0,0 0-1 0 0,0-1 1 0 0,-1 1-1 0 0,1 0 1 0 0,0 0 0 0 0,0 0-1 0 0,0-1 1 0 0,0 1-1 0 0,0 0 1 0 0,0 0 0 0 0,0 0-1 0 0,0-1 1 0 0,0 1 0 0 0,0 0-1 0 0,0 0 1 0 0,-1-1-1 0 0,1 1 1 0 0,1 0 0 0 0,-1 0-1 0 0,0-1 1 0 0,0 1-1 0 0,0 0 1 0 0,0 0 0 0 0,0-1-1 0 0,0 1 1 0 0,0 0 0 0 0,0 0-1 0 0,0-1 1 0 0,0 1-1 0 0,0 0 1 0 0,1 0 0 0 0,-1 0-1 0 0,0-1 1 0 0,0 1 0 0 0,0 0-1 0 0,0 0 1 0 0,1 0-1 0 0,12-9 1249 0 0,-8 6-1249 0 0,0 1 0 0 0,0 1 0 0 0,0-1 0 0 0,5-1 0 0 0,205-32 1948 0 0,-156 29-2065 0 0,88 3 0 0 0,-113 3 0 0 0,13 1 0 0 0,-57-1-1755 0 0,1-1 0 0 0,-1 0 0 0 0,-16-5 0 0 0,23 5-801 0 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23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150 138 10135 0 0,'0'0'231'0'0,"0"0"29"0"0,0 0 19 0 0,0 0 37 0 0,0 0 125 0 0,0 0 58 0 0,0 0 11 0 0,0 0 2 0 0,2-12 1024 0 0,-2 11-1228 0 0,0 0 0 0 0,0 1 0 0 0,0-1 0 0 0,0 0 0 0 0,0 1 0 0 0,0-1 0 0 0,1 0 0 0 0,-1 1 0 0 0,0-1-1 0 0,0 0 1 0 0,1 1 0 0 0,-1-1 0 0 0,0 0 0 0 0,1 1 0 0 0,0-2 0 0 0,1 6 879 0 0,-2 13-549 0 0,-1-5-479 0 0,-1 0-1 0 0,0 0 0 0 0,-1 0 1 0 0,-5 15-1 0 0,-27 55-839 0 0,35-81 626 0 0,-4 5 119 0 0,4-5-14 0 0,0-1 1 0 0,0 0-1 0 0,-1 0 0 0 0,1 0 0 0 0,0 0 0 0 0,-1 0 1 0 0,1 0-1 0 0,0 0 0 0 0,0 0 0 0 0,-1 0 0 0 0,1-1 1 0 0,0 1-1 0 0,-1 0 0 0 0,1 0 0 0 0,0 0 0 0 0,0 0 1 0 0,-1 0-1 0 0,1 0 0 0 0,0-1 0 0 0,0 1 0 0 0,0 0 1 0 0,-1 0-1 0 0,1 0 0 0 0,0-1 0 0 0,0 1 1 0 0,0 0-1 0 0,-1 0 0 0 0,1-1 0 0 0,-5-5 7 0 0,0-1 1 0 0,0 0-1 0 0,1 0 0 0 0,0 0 1 0 0,0 0-1 0 0,0 0 0 0 0,-2-9 1 0 0,-13-58-94 0 0,2 7 45 0 0,-5 21-9 0 0,22 45 0 0 0,-1 1 0 0 0,1-1 0 0 0,0 1 0 0 0,0-1 0 0 0,0 1 0 0 0,0-1 0 0 0,0 1 0 0 0,0-1 0 0 0,0 1 0 0 0,0-1 0 0 0,1 1 0 0 0,-1 0 0 0 0,0-1 0 0 0,0 1 0 0 0,0-1 0 0 0,0 1 0 0 0,1-1 0 0 0,-1 1 0 0 0,0-1 0 0 0,0 1 0 0 0,1 0 0 0 0,-1-1 0 0 0,0 1 0 0 0,1 0 0 0 0,-1-1 0 0 0,0 1 0 0 0,1 0 0 0 0,-1-1 0 0 0,0 1 0 0 0,1 0 0 0 0,-1 0 0 0 0,1-1 0 0 0,-1 1 0 0 0,1 0 0 0 0,-1 0 0 0 0,1 0 0 0 0,-1 0 0 0 0,1 0 0 0 0,-1-1 0 0 0,0 1 0 0 0,1 0 0 0 0,0 0 0 0 0,0 0 0 0 0,19-7 0 0 0,0 1 0 0 0,0 1 0 0 0,0 1 0 0 0,40-4 0 0 0,-34 8 0 0 0,-1 1 0 0 0,34 6 0 0 0,-20-2 0 0 0,-18-4 0 0 0,27 5 0 0 0,-41-5-196 0 0,-5-1-832 0 0,-17 0-3448 0 0,-28 0-1536 0 0,26 1 3964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19:20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11975 0 0,'0'0'267'0'0,"0"0"42"0"0,0 0 17 0 0,0 0-28 0 0,0 0-58 0 0,0 0 491 0 0,0 0 238 0 0,0 0 45 0 0,0 0-61 0 0,0 0-288 0 0,0 0-121 0 0,0 0-28 0 0,0 0-4 0 0,0 0 0 0 0,0 0 0 0 0,0 0 0 0 0,0 0 0 0 0,0 0 0 0 0,0 2 0 0 0,0-1-478 0 0,0 0 1 0 0,0 0-1 0 0,0 0 0 0 0,0 0 0 0 0,1 0 0 0 0,-1-1 0 0 0,0 1 1 0 0,0 0-1 0 0,1 0 0 0 0,-1 0 0 0 0,0 0 0 0 0,1 0 1 0 0,-1-1-1 0 0,1 1 0 0 0,-1 0 0 0 0,1 0 0 0 0,-1-1 0 0 0,1 1 1 0 0,-1 0-1 0 0,1-1 0 0 0,0 1 0 0 0,0-1 0 0 0,-1 1 0 0 0,1-1 1 0 0,0 1-1 0 0,0-1 0 0 0,-1 1 0 0 0,1-1 0 0 0,0 0 1 0 0,0 1-1 0 0,0-1 0 0 0,1 0 0 0 0,-1 0-2 0 0,1 0-1 0 0,-1 0 1 0 0,1 0 0 0 0,-1 0-1 0 0,0 0 1 0 0,1 1 0 0 0,-1-1-1 0 0,0 0 1 0 0,1 1-1 0 0,-1-1 1 0 0,0 1 0 0 0,1-1-1 0 0,-1 1 1 0 0,0-1 0 0 0,0 1-1 0 0,0 0 1 0 0,2 1-1 0 0,5 3 331 0 0,29 8 755 0 0,-25-9-1117 0 0,5 0 0 0 0,-13 0 0 0 0,-2-2 0 0 0,7 6 0 0 0,-9-7 0 0 0,1-1 0 0 0,-1 1 0 0 0,1-1 0 0 0,-1 1 0 0 0,1-1 0 0 0,-1 1 0 0 0,1 0 0 0 0,-1-1 0 0 0,0 1 0 0 0,0-1 0 0 0,1 1 0 0 0,-1 0 0 0 0,0-1 0 0 0,0 1 0 0 0,1 1 0 0 0,-2 1 0 0 0,-1 0 0 0 0,1 0 0 0 0,0 0 0 0 0,-1 0 0 0 0,1 0 0 0 0,-1 0 0 0 0,0 0 0 0 0,0-1 0 0 0,0 1 0 0 0,-5 3 0 0 0,1 1 0 0 0,-6 6 0 0 0,-1 0 0 0 0,0-2 0 0 0,-22 16 0 0 0,32-25 0 0 0,-10 6 0 0 0,8-5 0 0 0,1 0 0 0 0,0 0 0 0 0,-1 1 0 0 0,-3 4 0 0 0,2 1 0 0 0,6-8 0 0 0,1-1 0 0 0,-1 1 0 0 0,0-1 0 0 0,0 1 0 0 0,0-1 0 0 0,1 1 0 0 0,-1-1 0 0 0,0 1 0 0 0,0-1 0 0 0,1 1 0 0 0,-1-1 0 0 0,0 0 0 0 0,1 1 0 0 0,-1-1 0 0 0,1 1 0 0 0,-1-1 0 0 0,0 0 0 0 0,2 1 0 0 0,1 1 0 0 0,0 0 0 0 0,0 0 0 0 0,0-1 0 0 0,1 1 0 0 0,-1-1 0 0 0,1 0 0 0 0,-1 0 0 0 0,1 0 0 0 0,-1 0 0 0 0,1 0 0 0 0,-1-1 0 0 0,1 0 0 0 0,0 0 0 0 0,-1 0 0 0 0,1 0 0 0 0,0 0 0 0 0,-1-1 0 0 0,6-1 0 0 0,32-2 0 0 0,8 0 0 0 0,-38 2-201 0 0,-9 2-850 0 0,-2 0-385 0 0,0 0-806 0 0,1-1-3078 0 0,3-7-1318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5:40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10591 0 0,'0'0'819'0'0,"2"0"-534"0"0,10-2 853 0 0,0 1-1 0 0,0 1 1 0 0,0 0-1 0 0,0 0 1 0 0,-1 1-1 0 0,1 1 1 0 0,0 0-1 0 0,14 5 0 0 0,-24-7-1036 0 0,0 1 0 0 0,0 0 0 0 0,0 0 0 0 0,0 0-1 0 0,0 0 1 0 0,0 0 0 0 0,-1 0 0 0 0,1 0 0 0 0,0 1-1 0 0,-1-1 1 0 0,1 0 0 0 0,-1 1 0 0 0,0 0 0 0 0,1-1-1 0 0,-1 1 1 0 0,0 0 0 0 0,0-1 0 0 0,0 1 0 0 0,1 2-1 0 0,-1-1-80 0 0,-1-1 0 0 0,0 1 0 0 0,0-1 0 0 0,1 1 0 0 0,-1 0 0 0 0,-1-1 0 0 0,1 1 0 0 0,0-1 0 0 0,-1 1 0 0 0,1-1 0 0 0,-1 1 0 0 0,0-1 0 0 0,0 1 0 0 0,0-1 0 0 0,0 0 0 0 0,0 1 0 0 0,0-1 0 0 0,-1 0 0 0 0,1 0 0 0 0,-1 0 0 0 0,1 0 0 0 0,-1 0 0 0 0,0 0 0 0 0,-3 2 0 0 0,-7 6 160 0 0,-1 0 0 0 0,-26 16 0 0 0,23-16-137 0 0,-35 22-30 0 0,49-30 57 0 0,2-2 18 0 0,0 0-19 0 0,0 0-5 0 0,2 1-11 0 0,0 1-51 0 0,1-1-1 0 0,-1 1 0 0 0,1-1 0 0 0,0 0 0 0 0,0 1 1 0 0,0-1-1 0 0,0-1 0 0 0,0 1 0 0 0,0 0 0 0 0,4 0 0 0 0,32-2-2 0 0,-22-1 0 0 0,-3 2 1 0 0,0 3 0 0 0,0 0-11 0 0,6-2-72 0 0,-16-2 59 0 0,-2 0-11 0 0,1 1-127 0 0,-3 0-28 0 0,0 0-9 0 0,0 0-97 0 0,0 0-404 0 0,10-4-1202 0 0,-8 4 1174 0 0,0-1-4566 0 0,-2 1-1514 0 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24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35 10135 0 0,'0'0'231'0'0,"0"0"29"0"0,0 0 19 0 0,-1 1-41 0 0,-1 2-196 0 0,1-2-34 0 0,0 0-1 0 0,0 0 1 0 0,0 0-1 0 0,-1 0 1 0 0,1 0 0 0 0,0 0-1 0 0,-1 0 1 0 0,1 0-1 0 0,-1 0 1 0 0,-1 0 0 0 0,2 0 385 0 0,1-1 106 0 0,0 0 11 0 0,0 0 2 0 0,0 0 0 0 0,0 0 0 0 0,0 0 0 0 0,0 0 68 0 0,0 0 286 0 0,0 0 124 0 0,11 1 985 0 0,2 0-1380 0 0,1-1 0 0 0,-1-1 0 0 0,0 0 0 0 0,1-1 0 0 0,-1 0 0 0 0,0-1 0 0 0,16-5 0 0 0,-9 2 236 0 0,35-5-1 0 0,141-8-814 0 0,-164 21-16 0 0,-28-1 0 0 0,-4-1 0 0 0,1 1 0 0 0,0-1 0 0 0,0 0 0 0 0,0 1 0 0 0,0-1 0 0 0,0 0 0 0 0,0 0 0 0 0,0 0 0 0 0,0 0 0 0 0,0 0 0 0 0,0 0 0 0 0,0 0 0 0 0,0 0 0 0 0,0 0 0 0 0,0-1 0 0 0,0 1 0 0 0,6-2-133 0 0,-5 2-563 0 0,-2 0-258 0 0,0 0-56 0 0,0 0-217 0 0,0 0-858 0 0,0 0-379 0 0,0 0-80 0 0,0 0-15 0 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54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94 6447 0 0,'0'0'142'0'0,"0"0"22"0"0,0 0 13 0 0,-1-12 12 0 0,1 9 139 0 0,0-1 0 0 0,-1 0 0 0 0,1 0 0 0 0,1 0 0 0 0,-1-4 0 0 0,1 7 184 0 0,-1 1 0 0 0,0 0 0 0 0,7-14 2048 0 0,-1 3-1024 0 0,-5 11-1024 0 0,-1 0 0 0 0,0-4 262 0 0,0 1 4164 0 0,-1-2-4850 0 0,0 4 283 0 0,1 1 117 0 0,0 0 21 0 0,0 0-66 0 0,-1-1-294 0 0,-4-1-133 0 0,-3 0-16 0 0,2 2 0 0 0,1-1 0 0 0,8-4 0 0 0,3 2 72 0 0,-4 2 299 0 0,0 1 283 0 0,-2 0-604 0 0,1 0-1 0 0,-1 0 0 0 0,0-1 0 0 0,1 1 0 0 0,-1 0 1 0 0,1 0-1 0 0,-1 0 0 0 0,1 0 0 0 0,-1 0 0 0 0,1 0 1 0 0,-1 0-1 0 0,0 0 0 0 0,1 0 0 0 0,-1 0 0 0 0,1 0 1 0 0,-1 1-1 0 0,1-1 0 0 0,0 0 0 0 0,2 3-34 0 0,-2-2-15 0 0,1 1 0 0 0,-1-1 0 0 0,0 1 0 0 0,1 0 0 0 0,-1 0 1 0 0,0 0-1 0 0,0 0 0 0 0,0 0 0 0 0,-1 0 0 0 0,2 3 0 0 0,1 5 0 0 0,0-1 0 0 0,0 0 0 0 0,-1 1 0 0 0,0-1 0 0 0,-1 1 0 0 0,0 0 0 0 0,-1 11 0 0 0,-7 73 0 0 0,2-53 0 0 0,-9 226 0 0 0,13-248 0 0 0,2 34 0 0 0,2-1 0 0 0,11 59 0 0 0,-6-57 0 0 0,2 101 0 0 0,-12-108 0 0 0,-10 67 0 0 0,9-94 0 0 0,-2 0 0 0 0,0-1 0 0 0,-2 1 0 0 0,0-1 0 0 0,-19 35 0 0 0,-1-16 1613 0 0,25-37-2063 0 0,2-1-50 0 0,-5 15-43 0 0,4-14 880 0 0,1-1 138 0 0,0 0 33 0 0,0 0-133 0 0,0 0-577 0 0,0 0-248 0 0,0 0-50 0 0,0 0 58 0 0,0 0 357 0 0,0 0 406 0 0,0 0 154 0 0,-15-13-402 0 0,11 9-815 0 0,3 3 713 0 0,-6-5-2125 0 0,-1 1-3614 0 0,2 4-1944 0 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56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24 360 10135 0 0,'0'0'464'0'0,"0"0"-9"0"0,0 0-155 0 0,-1-2 443 0 0,-15-29 2194 0 0,15 29-2272 0 0,-2-10 233 0 0,2 9-736 0 0,0-8 591 0 0,0-1 1 0 0,1 1-1 0 0,1 0 0 0 0,-1 0 0 0 0,2 0 1 0 0,-1 0-1 0 0,5-14 0 0 0,-2 4-123 0 0,0 4-210 0 0,-1 1 0 0 0,2-1 0 0 0,0 1 0 0 0,1 0 0 0 0,1 0 0 0 0,0 0 0 0 0,1 1 0 0 0,1 0 0 0 0,15-20 0 0 0,-19 28-420 0 0,-15 35 0 0 0,-10 38 0 0 0,15-44-219 0 0,0-1 0 0 0,2 1 0 0 0,-2 37 0 0 0,5-58 192 0 0,0-1 0 0 0,0 1-1 0 0,1-1 1 0 0,-1 1 0 0 0,0-1 0 0 0,0 1 0 0 0,0-1 0 0 0,0 1-1 0 0,0-1 1 0 0,0 1 0 0 0,1-1 0 0 0,-1 1 0 0 0,0-1-1 0 0,0 1 1 0 0,1-1 0 0 0,-1 1 0 0 0,0-1 0 0 0,1 0-1 0 0,-1 1 1 0 0,0-1 0 0 0,1 1 0 0 0,-1-1 0 0 0,1 0-1 0 0,-1 0 1 0 0,1 1 0 0 0,-1-1 0 0 0,0 0 0 0 0,1 0-1 0 0,-1 1 1 0 0,1-1 0 0 0,-1 0 0 0 0,1 0 0 0 0,-1 0-1 0 0,1 0 1 0 0,0 0 0 0 0,-1 0 0 0 0,1 0 0 0 0,-1 0-1 0 0,1 0 1 0 0,0 0 0 0 0,1 0 136 0 0,0-1 1 0 0,0 1-1 0 0,0 0 1 0 0,0-1-1 0 0,0 0 0 0 0,0 1 1 0 0,3-2-1 0 0,10-8 3 0 0,-1 0-1 0 0,0 0 1 0 0,-1-2-1 0 0,0 0 1 0 0,-1 0 0 0 0,0-1-1 0 0,-1 0 1 0 0,0-1-1 0 0,14-26 1 0 0,-20 33-112 0 0,-23 63-876 0 0,16-49 812 0 0,-3 6-86 0 0,1 1 0 0 0,1-1-1 0 0,0 0 1 0 0,0 1 0 0 0,2 0-1 0 0,-1 21 1 0 0,2-32-61 0 0,0 0 0 0 0,1 1 0 0 0,-1-1 0 0 0,1 1-1 0 0,1 4 1 0 0,5 1-2064 0 0,-5-7 1560 0 0,0 0-820 0 0,-2-2-1 0 0,0 0 0 0 0,3-2 0 0 0,10-6 0 0 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56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34 11975 0 0,'0'0'547'0'0,"0"0"-11"0"0,0 0-271 0 0,0 0 133 0 0,0 0 91 0 0,0 0 20 0 0,1 0 71 0 0,4 1-83 0 0,0 0-1 0 0,0 0 1 0 0,0 0 0 0 0,0-1-1 0 0,0 0 1 0 0,0 0-1 0 0,0 0 1 0 0,8-2 0 0 0,44-12 1164 0 0,-29 7-1620 0 0,18-8-41 0 0,-85 32-621 0 0,-22 7-2100 0 0,-61 35-1 0 0,83-35 2722 0 0,38-24 25 0 0,1 0 0 0 0,-1 1 0 0 0,1-1 0 0 0,-1 0 0 0 0,1 1 0 0 0,-1-1 0 0 0,1 1 0 0 0,-1-1 0 0 0,1 0 0 0 0,-1 1 0 0 0,1-1 0 0 0,-1 1 0 0 0,1-1 0 0 0,0 1 0 0 0,-1 0 0 0 0,1-1-1 0 0,0 1 1 0 0,0-1 0 0 0,-1 1 0 0 0,1 0 0 0 0,0-1 0 0 0,0 1 0 0 0,0-1 0 0 0,0 1 0 0 0,0 1 0 0 0,7 4 969 0 0,-6-5-834 0 0,5 3-105 0 0,-1-1-1 0 0,1 0 1 0 0,0 0 0 0 0,0-1 0 0 0,0 0-1 0 0,0 0 1 0 0,0 0 0 0 0,13 1 0 0 0,53 3 1554 0 0,-71-6-1594 0 0,16 1 330 0 0,-11 0-200 0 0,1 0-1 0 0,-1-1 1 0 0,0 0 0 0 0,0 0-1 0 0,1-1 1 0 0,-1 0-1 0 0,0 0 1 0 0,0 0-1 0 0,0-1 1 0 0,0 0 0 0 0,11-5-1 0 0,-16 7-481 0 0,-1 0-138 0 0,0 0-33 0 0,0 0-72 0 0,0 0-285 0 0,0 0-126 0 0,0 0-29 0 0,0 0-4 0 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57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0 493 10135 0 0,'0'0'231'0'0,"0"0"29"0"0,0 0 19 0 0,0 0 105 0 0,0 0 410 0 0,0 0 184 0 0,4-11 1660 0 0,2-11-584 0 0,16-34-1 0 0,-1 4-492 0 0,32-87 1358 0 0,-17 47-1230 0 0,-20 58-929 0 0,-12 24-473 0 0,1 0 1 0 0,5-19 0 0 0,-8 22-272 0 0,-2 4-16 0 0,1 0 1 0 0,0 0-1 0 0,0 0 0 0 0,1 0 0 0 0,-1 0 0 0 0,0 0 0 0 0,3-3 0 0 0,-1 2 0 0 0,-5 12 0 0 0,-9 23 0 0 0,-4 9 0 0 0,-19 82 0 0 0,34-119-48 0 0,-1-1 0 0 0,1 1 0 0 0,0 0 0 0 0,0-1 0 0 0,0 1-1 0 0,0 0 1 0 0,0 2 0 0 0,6 5-731 0 0,-6-10 742 0 0,1 1 0 0 0,-1-1 0 0 0,1 1 1 0 0,-1-1-1 0 0,0 1 0 0 0,1-1 0 0 0,-1 1 0 0 0,0 0 1 0 0,0-1-1 0 0,1 1 0 0 0,-1-1 0 0 0,0 1 0 0 0,0 0 1 0 0,0-1-1 0 0,0 1 0 0 0,0 0 0 0 0,0 0 0 0 0,2 0 26 0 0,-1-1-1 0 0,0 0 0 0 0,1 1 0 0 0,-1-1 0 0 0,1 0 1 0 0,-1 0-1 0 0,0 0 0 0 0,1 0 0 0 0,-1 0 0 0 0,1 0 1 0 0,-1 0-1 0 0,0 0 0 0 0,2-1 0 0 0,3-1 54 0 0,0 0 0 0 0,0 0-1 0 0,-1-1 1 0 0,1 0 0 0 0,-1 0 0 0 0,0 0-1 0 0,0 0 1 0 0,0-1 0 0 0,0 0-1 0 0,-1 0 1 0 0,1-1 0 0 0,-1 1 0 0 0,7-10-1 0 0,1-5 299 0 0,0-1 0 0 0,13-31-1 0 0,-15 28-144 0 0,15-22-1 0 0,-10 21-194 0 0,-15 24 0 0 0,0 0 0 0 0,0 0 0 0 0,0 0 0 0 0,0 0 0 0 0,0 0 0 0 0,0 0 0 0 0,0 0 0 0 0,0 0 0 0 0,0 0 0 0 0,0-1 0 0 0,0 1 0 0 0,0 0 0 0 0,0 0 0 0 0,0 0 0 0 0,0 0 0 0 0,0 0 0 0 0,0 0 0 0 0,0 0 0 0 0,0 0 0 0 0,0 0 0 0 0,1 0 0 0 0,-1 0 0 0 0,0-1 0 0 0,0 1 0 0 0,0 0 0 0 0,0 0 0 0 0,0 0 0 0 0,0 0 0 0 0,0 0 0 0 0,0 0 0 0 0,0 0 0 0 0,0 0 0 0 0,0 0 0 0 0,1 0 0 0 0,-1 0 0 0 0,0 0 0 0 0,0 0 0 0 0,0 0 0 0 0,0 0 0 0 0,0 0 0 0 0,0 0 0 0 0,0 0 0 0 0,0 0 0 0 0,0 0 0 0 0,1 0 0 0 0,-1 0 0 0 0,0 0 0 0 0,0 0 0 0 0,0 0 0 0 0,0 0 0 0 0,0 0 0 0 0,0 0 0 0 0,0 1 0 0 0,1 5 0 0 0,-4 10 0 0 0,-1 4-15 0 0,-1 1-105 0 0,-2 21 0 0 0,6-34 38 0 0,0-1 0 0 0,1 0 0 0 0,1 1 0 0 0,-1-1 0 0 0,1 0 0 0 0,3 14 0 0 0,-3-19-1047 0 0,2 8 1462 0 0,-3-7-3840 0 0,1 1-4067 0 0,-1-4 1136 0 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57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11975 0 0,'0'0'547'0'0,"0"0"-11"0"0,0 0-203 0 0,0 0 419 0 0,0 0 220 0 0,0 0 42 0 0,-5 9 3080 0 0,-10 11-2069 0 0,9-12-1601 0 0,0 0-1 0 0,-10 17 1 0 0,15-22-424 0 0,-6 13 0 0 0,6 15 0 0 0,2-21 0 0 0,4-2 72 0 0,-3-6 27 0 0,-1-1 0 0 0,1 0 0 0 0,-1 1-1 0 0,1-1 1 0 0,0 0 0 0 0,-1 0 0 0 0,1 0 0 0 0,0 0-1 0 0,0 0 1 0 0,0-1 0 0 0,0 1 0 0 0,-1-1 0 0 0,1 1-1 0 0,0-1 1 0 0,0 1 0 0 0,0-1 0 0 0,0 0 0 0 0,0 0-1 0 0,2 0 1 0 0,-2 0-99 0 0,-1 0 0 0 0,0 0 0 0 0,0 0 0 0 0,0 0 0 0 0,0 0 0 0 0,0-1 0 0 0,1 1 0 0 0,-1 0 0 0 0,0-1 0 0 0,0 1 0 0 0,0 0 0 0 0,0-1 0 0 0,0 1 0 0 0,0-1 0 0 0,0 0 0 0 0,0 1 0 0 0,0-1 0 0 0,1-1 0 0 0,2-1 0 0 0,-3 2 0 0 0,0 1 0 0 0,-1 0 0 0 0,1-1 0 0 0,0 1 0 0 0,0-1 0 0 0,0 0 0 0 0,-1 1 0 0 0,1-1 0 0 0,0 0 0 0 0,-1 1 0 0 0,1-1 0 0 0,0 0 0 0 0,-1 0 0 0 0,1 1 0 0 0,-1-1 0 0 0,0 0 0 0 0,1 0 0 0 0,-1 0 0 0 0,1 0 0 0 0,-1 0 0 0 0,0 0 0 0 0,0 0 0 0 0,0 0 0 0 0,1-1 0 0 0,-1-2 0 0 0,1-1 0 0 0,0 0 0 0 0,0 1 0 0 0,-1-1 0 0 0,0 1 0 0 0,0-1 0 0 0,0 0 0 0 0,0 1 0 0 0,-1-1 0 0 0,0 0 0 0 0,0 1 0 0 0,0-1 0 0 0,0 1 0 0 0,-1-1 0 0 0,0 1 0 0 0,0 0 0 0 0,0 0 0 0 0,0 0 0 0 0,-1 0 0 0 0,1 0 0 0 0,-6-6 0 0 0,7 10 0 0 0,1 0-1 0 0,0-1 1 0 0,-1 1 0 0 0,1-1-1 0 0,0 1 1 0 0,-1 0 0 0 0,1-1 0 0 0,0 1-1 0 0,-1 0 1 0 0,1-1 0 0 0,-1 1-1 0 0,1 0 1 0 0,-1-1 0 0 0,1 1-1 0 0,-1 0 1 0 0,1 0 0 0 0,-1 0-1 0 0,1 0 1 0 0,-1-1 0 0 0,1 1-1 0 0,-1 0 1 0 0,1 0 0 0 0,-1 0-1 0 0,1 0 1 0 0,-1 0 0 0 0,1 0-1 0 0,-1 0 1 0 0,0 1 0 0 0,0-1-1 0 0,0 0-122 0 0,-2 0-243 0 0,0 1 0 0 0,1-1 0 0 0,-1 0 0 0 0,1 1 0 0 0,-1-1 0 0 0,0 1 0 0 0,1 0 0 0 0,0 0 0 0 0,-1 0 0 0 0,-2 2 1 0 0,-9 4-7485 0 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58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13823 0 0,'0'0'630'0'0,"0"0"-13"0"0,1 0-393 0 0,7 0-57 0 0,-6 0 289 0 0,0 0 0 0 0,0-1 0 0 0,0 1 0 0 0,0-1 0 0 0,0 1 0 0 0,0-1 0 0 0,3-1 1 0 0,7-3 1680 0 0,55-6-280 0 0,33-8 606 0 0,-40 10-2463 0 0,-34 4-61 0 0,-16 3-24 0 0,-1 1 0 0 0,0-1 0 0 0,10-4 0 0 0,-2 0-1546 0 0,-16 5 411 0 0,1-4-1408 0 0,-1 4-3220 0 0,-1 1-144 0 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58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11975 0 0,'0'0'267'0'0,"0"0"42"0"0,2 1 17 0 0,1 0-221 0 0,1 0 1 0 0,-1 0 0 0 0,1 0-1 0 0,-1 0 1 0 0,1-1 0 0 0,0 1-1 0 0,7-1 1 0 0,8 1 3709 0 0,-18-1-3688 0 0,-1 0 0 0 0,1 0 1 0 0,-1 0-1 0 0,0 0 1 0 0,1 0-1 0 0,-1 1 1 0 0,1-1-1 0 0,-1 0 1 0 0,0 0-1 0 0,1 0 1 0 0,-1 1-1 0 0,1-1 1 0 0,-1 0-1 0 0,0 0 1 0 0,1 1-1 0 0,-1-1 0 0 0,0 0 1 0 0,1 1-1 0 0,-1-1 1 0 0,0 0-1 0 0,0 1 1 0 0,1-1-1 0 0,-1 0 1 0 0,0 1-1 0 0,0-1 1 0 0,0 1-1 0 0,1 0 1 0 0,-3 14 610 0 0,-11 17-682 0 0,12-30 446 0 0,-89 157 503 0 0,71-128-957 0 0,18-30-385 0 0,1-1-138 0 0,0 0-33 0 0,0 0-72 0 0,0 0-285 0 0,0 0-126 0 0,0 0-711 0 0,0 0-2872 0 0,0 0-1226 0 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59:59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184 504 17503 0 0,'1'-2'399'0'0,"15"-12"490"0"0,-11 11-771 0 0,-1-1-1 0 0,0 1 0 0 0,0-1 1 0 0,0 0-1 0 0,5-6 0 0 0,-9 10-74 0 0,0 0-1 0 0,0-1 0 0 0,0 1 1 0 0,0-1-1 0 0,0 1 1 0 0,0 0-1 0 0,-1-1 0 0 0,1 1 1 0 0,0 0-1 0 0,0-1 1 0 0,0 1-1 0 0,0 0 0 0 0,0-1 1 0 0,0 1-1 0 0,-1 0 1 0 0,1-1-1 0 0,0 1 0 0 0,0 0 1 0 0,-1-1-1 0 0,1 1 1 0 0,0 0-1 0 0,0 0 0 0 0,-1-1 1 0 0,1 1-1 0 0,0 0 1 0 0,-1 0-1 0 0,1 0 0 0 0,-1-1 1 0 0,-8-5 538 0 0,5 6-567 0 0,1 0-1 0 0,0 1 1 0 0,0-1 0 0 0,-1 1 0 0 0,1-1 0 0 0,0 1-1 0 0,0 0 1 0 0,0 0 0 0 0,0 0 0 0 0,-5 3 0 0 0,1-1-1 0 0,-7 2 142 0 0,0 2 0 0 0,1 0-1 0 0,-1 1 1 0 0,1 0 0 0 0,-16 13 0 0 0,21-14-57 0 0,1 0 1 0 0,-1 0-1 0 0,1 1 1 0 0,1 0-1 0 0,-1 0 0 0 0,2 0 1 0 0,-1 1-1 0 0,-7 15 1 0 0,12-22-111 0 0,0-1-1 0 0,1 0 1 0 0,-1 0 0 0 0,1 1 0 0 0,-1-1-1 0 0,1 0 1 0 0,0 0 0 0 0,-1 1 0 0 0,1-1 0 0 0,0 1-1 0 0,0-1 1 0 0,0 0 0 0 0,0 1 0 0 0,0-1 0 0 0,0 0-1 0 0,1 1 1 0 0,-1-1 0 0 0,0 0 0 0 0,1 1-1 0 0,-1-1 1 0 0,0 0 0 0 0,1 1 0 0 0,0-1 0 0 0,-1 0-1 0 0,1 0 1 0 0,0 0 0 0 0,0 0 0 0 0,-1 0-1 0 0,1 0 1 0 0,0 0 0 0 0,0 0 0 0 0,0 0 0 0 0,0 0-1 0 0,1 0 1 0 0,-1 0 0 0 0,0-1 0 0 0,0 1 0 0 0,0 0-1 0 0,1-1 1 0 0,-1 1 0 0 0,0-1 0 0 0,0 0-1 0 0,2 1 1 0 0,6 1 194 0 0,0 0 0 0 0,0-1 0 0 0,1 0 0 0 0,16 0 1 0 0,-24-1-323 0 0,6-1 140 0 0,0 1 0 0 0,-1-1 0 0 0,9-3 0 0 0,-8 2 0 0 0,-1 1 0 0 0,1 0 0 0 0,7 0 0 0 0,-12 1 0 0 0,-1 0 0 0 0,0-1 0 0 0,0 1 0 0 0,0 0 0 0 0,0-1 0 0 0,0 1 0 0 0,1-1 0 0 0,-1 1 0 0 0,0-1 0 0 0,0 0 0 0 0,2-1 0 0 0,-1-1 0 0 0,0 1 0 0 0,-1 0 0 0 0,1-1 0 0 0,0 1 0 0 0,-1-1 0 0 0,0 0 0 0 0,1 0 0 0 0,2-6 0 0 0,13-18-25 0 0,-11 16 391 0 0,0 0 0 0 0,0-1 1 0 0,7-17-1 0 0,-10 19-311 0 0,-1 0 1 0 0,0-1-1 0 0,0 1 0 0 0,-1-1 0 0 0,0 0 1 0 0,-1 0-1 0 0,-1 0 0 0 0,1 0 1 0 0,-2 0-1 0 0,-1-16 0 0 0,-5-15-55 0 0,-24-77 0 0 0,18 73 0 0 0,10 32 0 0 0,-1-1 0 0 0,-10-23 0 0 0,-9-10 0 0 0,26 27 0 0 0,-3 20 0 0 0,0 0 0 0 0,0 0 0 0 0,1 0 0 0 0,-1 0 0 0 0,1 0 0 0 0,-1 0 0 0 0,1 0 0 0 0,-1 1 0 0 0,1-1 0 0 0,0 0 0 0 0,-1 0 0 0 0,1 1 0 0 0,0-1 0 0 0,0 0 0 0 0,0 1 0 0 0,-1-1 0 0 0,1 0 0 0 0,0 1 0 0 0,0-1 0 0 0,0 1 0 0 0,0 0 0 0 0,0-1 0 0 0,0 1 0 0 0,0 0 0 0 0,0-1 0 0 0,2 1 0 0 0,1-1 0 0 0,4-1 8 0 0,1 0 0 0 0,-1 1 0 0 0,1-1 0 0 0,-1 2 0 0 0,1-1-1 0 0,-1 1 1 0 0,1 1 0 0 0,9 1 0 0 0,18 0-7 0 0,-24-2-18 0 0,-7 1 17 0 0,0-1 0 0 0,1-1 1 0 0,-1 1-1 0 0,0-1 0 0 0,5-1 0 0 0,-2 2-140 0 0,-6 0-585 0 0,-8-7-2624 0 0,-3-1-4501 0 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01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8287 0 0,'0'0'191'0'0,"0"0"26"0"0,0 0 9 0 0,0 0 110 0 0,0 0 444 0 0,0 0 196 0 0,0 0 42 0 0,0 0 6 0 0,0 0 0 0 0,0 0 0 0 0,0 0 0 0 0,-5 5 3192 0 0,4 2-3785 0 0,1-1 0 0 0,0 1 0 0 0,0 0-1 0 0,0 0 1 0 0,1-1 0 0 0,0 1 0 0 0,3 11-1 0 0,20 48-411 0 0,-18-50 623 0 0,69 192 475 0 0,-5 68-1117 0 0,-61-225 0 0 0,-2 1 0 0 0,-2 0 0 0 0,-2 76 0 0 0,-3-128 0 0 0,-2 47 0 0 0,-10 54 0 0 0,9-85 0 0 0,-1 0 0 0 0,0 0 0 0 0,-1-1 0 0 0,-1 0 0 0 0,0 0 0 0 0,-2 0 0 0 0,-9 16 0 0 0,9-20 0 0 0,-1 1 0 0 0,0-1 0 0 0,-1-1 0 0 0,0 0 0 0 0,0 0 0 0 0,-18 12 0 0 0,1-4 0 0 0,-51 25 0 0 0,42-30-64 0 0,35-13-273 0 0,1-8-2182 0 0,3-3-5673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5:4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69 9215 0 0,'0'0'707'0'0,"0"0"-230"0"0,0 0 766 0 0,0 0 385 0 0,0 0 72 0 0,0 0-153 0 0,0 0-715 0 0,2 1-316 0 0,17 10 377 0 0,-18-10-493 0 0,1 1-15 0 0,5 5-158 0 0,-1 1 0 0 0,0 0-1 0 0,0 0 1 0 0,0 0 0 0 0,-1 1-1 0 0,-1 0 1 0 0,1 0 0 0 0,-1 0-1 0 0,-1 0 1 0 0,4 14-1 0 0,-4-11-183 0 0,-2-9-15 0 0,0-1 1 0 0,0 1-1 0 0,-1-1 1 0 0,1 1-1 0 0,-1 0 0 0 0,0-1 1 0 0,0 1-1 0 0,0 0 0 0 0,0-1 1 0 0,0 5-1 0 0,-1-5 57 0 0,-6 7 142 0 0,-2-2-107 0 0,8-5-3 0 0,-1-2-10 0 0,-15 3 124 0 0,-16-8-63 0 0,30 4-156 0 0,1 0 1 0 0,-1 0-1 0 0,0 0 1 0 0,0 0-1 0 0,1 0 1 0 0,-1 0-1 0 0,0-1 1 0 0,1 1-1 0 0,-1-1 1 0 0,1 0-1 0 0,0 0 1 0 0,0 0-1 0 0,0 0 1 0 0,0 0-1 0 0,-3-4 1 0 0,2 2 31 0 0,0-1 0 0 0,1 1 1 0 0,0-1-1 0 0,0 0 1 0 0,0 1-1 0 0,0-1 0 0 0,1 0 1 0 0,-1-8-1 0 0,0 3 39 0 0,2 1 1 0 0,-1 0-1 0 0,1-1 1 0 0,1 1-1 0 0,0-1 1 0 0,0 1-1 0 0,1 0 0 0 0,0-1 1 0 0,5-13-1 0 0,-5 17-38 0 0,-1 3-31 0 0,0 1 1 0 0,0 0-1 0 0,0 0 1 0 0,1 0-1 0 0,-1 0 1 0 0,1 0-1 0 0,-1 0 1 0 0,1 0-1 0 0,0 0 1 0 0,0 0-1 0 0,2-2 1 0 0,-1 2-9 0 0,-1 0 1 0 0,0 0-1 0 0,1 0 1 0 0,-1 1-1 0 0,1-1 1 0 0,0 1 0 0 0,0-1-1 0 0,0 1 1 0 0,4-2-1 0 0,-5 3 53 0 0,-2 0 11 0 0,0 0 21 0 0,3 1-31 0 0,0 0 1 0 0,0 0-1 0 0,0 0 0 0 0,0-1 0 0 0,1 1 1 0 0,3 0-1 0 0,-4-1-66 0 0,2 3 28 0 0,-4-3-14 0 0,1 1 0 0 0,-1 0 0 0 0,1-1 0 0 0,0 1 0 0 0,-1-1 0 0 0,1 1 0 0 0,0-1 0 0 0,-1 0 0 0 0,1 1 0 0 0,0-1-1 0 0,3-1 1 0 0,56 3 3 0 0,-55-2-11 0 0,0 0 0 0 0,0 0 0 0 0,-1-1 0 0 0,12-2 0 0 0,7 0 0 0 0,-7 2-29 0 0,0-1 1 0 0,0-1-1 0 0,0 0 0 0 0,-1-1 1 0 0,17-6-1 0 0,-31 9-126 0 0,-2 1 10 0 0,0 0-104 0 0,0 0-443 0 0,0 0-195 0 0,0 0-38 0 0,0 0-152 0 0,-1 1-599 0 0,-9 3-250 0 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3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53 11975 0 0,'-6'-5'576'0'0,"-33"-37"1019"0"0,38 41-1235 0 0,1 1 1 0 0,-1-1-1 0 0,1 1 1 0 0,-1-1-1 0 0,1 1 1 0 0,-1 0-1 0 0,1-1 1 0 0,-1 1-1 0 0,0 0 1 0 0,1-1-1 0 0,-1 1 1 0 0,0 0-1 0 0,1 0 1 0 0,-1 0-1 0 0,-1-1 1 0 0,1 3 3853 0 0,4 4-3391 0 0,10 11-511 0 0,-1 0 1 0 0,-1 1-1 0 0,0 0 0 0 0,-1 0 1 0 0,-2 1-1 0 0,0 1 0 0 0,8 28 1 0 0,5 20-231 0 0,14 91 1 0 0,20 383 848 0 0,-36-228 186 0 0,-17-276-1117 0 0,2 14 0 0 0,-2 0 0 0 0,-8 72 0 0 0,3-85 0 0 0,1-17 0 0 0,0 0 0 0 0,-8 30 0 0 0,-72 170 165 0 0,28-83 113 0 0,49-126 210 0 0,4-11 21 0 0,1 0-66 0 0,-2 7-358 0 0,1-7-406 0 0,1-2-154 0 0,0 0-33 0 0,0 0-4 0 0,-13-8-1024 0 0,12 7 1123 0 0,-1-1 0 0 0,0 0 0 0 0,1 1 0 0 0,-1-1 0 0 0,1 0-1 0 0,0 0 1 0 0,-1 0 0 0 0,1 0 0 0 0,0 0 0 0 0,0-1 0 0 0,-1-3 0 0 0,2 4-8118 0 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05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60 17503 0 0,'-2'-1'399'0'0,"-18"-7"540"0"0,18 7-518 0 0,0 0-276 0 0,-3-3-57 0 0,4 3 283 0 0,1 1 117 0 0,0 0 21 0 0,0 0 3 0 0,0 0 0 0 0,0 0 0 0 0,0 0 0 0 0,0 0-69 0 0,43-1-278 0 0,23-6 278 0 0,53-9 682 0 0,-38 7-645 0 0,-78 8-480 0 0,31-3 0 0 0,61-1 0 0 0,-84 6 0 0 0,-3 3-64 0 0,-8-3 9 0 0,0 0 0 0 0,0-1 0 0 0,1 1 0 0 0,-1-1 0 0 0,0 1 0 0 0,0 0 0 0 0,0-1 0 0 0,0 1 0 0 0,0 0 0 0 0,0-1 0 0 0,0 1 0 0 0,0 0 0 0 0,-1-1 0 0 0,1 1 0 0 0,0 0 0 0 0,0-1 0 0 0,0 1 0 0 0,-1-1 0 0 0,1 1 0 0 0,0 0 0 0 0,-1-1 0 0 0,1 1 0 0 0,-1 0 0 0 0,-9 8-2334 0 0,-2-5-2382 0 0,0-3-1709 0 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05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15663 0 0,'0'0'356'0'0,"0"0"50"0"0,0 0 20 0 0,0 0-42 0 0,2 0-250 0 0,4-2 189 0 0,0 1 0 0 0,0-2 1 0 0,-1 1-1 0 0,11-6 0 0 0,10-4 1870 0 0,-2 4-1128 0 0,33-6-1 0 0,2-1-852 0 0,-54 13-212 0 0,0 1 0 0 0,1 0 0 0 0,-1-1 0 0 0,0 2 0 0 0,1-1 0 0 0,9 1 0 0 0,-8 1 0 0 0,1 0 0 0 0,-1 1 0 0 0,0 0 0 0 0,0 0 0 0 0,0 1 0 0 0,10 4 0 0 0,-6 0 0 0 0,-3 3 0 0 0,-2 1 0 0 0,-2-1-269 0 0,-3-8-1135 0 0,-1-2-511 0 0,0 0-107 0 0,0 0-24 0 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0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69 11975 0 0,'0'0'267'0'0,"0"0"42"0"0,0 0 17 0 0,0-1-28 0 0,-2-1-233 0 0,-2-16 418 0 0,-7-18 3073 0 0,11 35-3044 0 0,0 1 0 0 0,0 0 0 0 0,0 0 0 0 0,0 0 0 0 0,0 0 0 0 0,0 0 0 0 0,0 0-69 0 0,0-2-294 0 0,0-4-61 0 0,0 4 283 0 0,0 2 117 0 0,0 0 21 0 0,0 0-66 0 0,-1 2-294 0 0,-19 122-133 0 0,12-63-16 0 0,-81 355 0 0 0,75-364 0 0 0,-12 38 0 0 0,4-35 0 0 0,19-45-64 0 0,0-48-1768 0 0,6-1 87 0 0,-2 22-3634 0 0,1 2-865 0 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07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13 431 11975 0 0,'0'0'547'0'0,"-2"-2"-11"0"0,2 2-525 0 0,-1-1-1 0 0,1 1 1 0 0,-1-1-1 0 0,1 1 1 0 0,-1-1-1 0 0,1 0 1 0 0,-1 1-1 0 0,1-1 1 0 0,0 0-1 0 0,-1 1 1 0 0,1-1 0 0 0,0 0-1 0 0,0 0 1 0 0,-1 1-1 0 0,1-1 1 0 0,0 0-1 0 0,0 0 1 0 0,0 1-1 0 0,0-1 1 0 0,0 0 0 0 0,0-1-1 0 0,1-2 45 0 0,-2-2 116 0 0,-1-2 256 0 0,1-1 0 0 0,0 1 0 0 0,1 0 0 0 0,0-1 0 0 0,0 1 0 0 0,1-1 0 0 0,0 1 0 0 0,0-1 0 0 0,1 1 0 0 0,3-9 0 0 0,-2 9 39 0 0,1 0 1 0 0,0 0 0 0 0,0 0 0 0 0,1 1-1 0 0,0-1 1 0 0,0 1 0 0 0,1 1 0 0 0,0-1 0 0 0,0 1-1 0 0,13-11 1 0 0,16-10 339 0 0,65-41 0 0 0,-76 54-650 0 0,14-8 70 0 0,54-23 0 0 0,-77 39-172 0 0,5-2 506 0 0,29-8-1 0 0,-42 14-450 0 0,1 1 1 0 0,-1-1-1 0 0,0 2 0 0 0,1-1 1 0 0,-1 1-1 0 0,1 0 1 0 0,13 3-1 0 0,-5 0-109 0 0,-2 2 0 0 0,-9-2 0 0 0,0 1 0 0 0,0 0 0 0 0,-1 0 0 0 0,1 0 0 0 0,-1 0 0 0 0,0 1 0 0 0,-1 0 0 0 0,1 0 0 0 0,-1 0 0 0 0,0 0 0 0 0,0 0 0 0 0,0 1 0 0 0,-1-1 0 0 0,4 11 0 0 0,-4-6 0 0 0,0 0 0 0 0,-1 0 0 0 0,0 1 0 0 0,-1-1 0 0 0,0 0 0 0 0,0 0 0 0 0,-1 0 0 0 0,-3 12 0 0 0,0 7 0 0 0,1-11 0 0 0,0 0 0 0 0,0-1 0 0 0,-2 0 0 0 0,0 0 0 0 0,-13 29 0 0 0,5-22 0 0 0,5-7 0 0 0,-1-1 0 0 0,-1 0 0 0 0,0 0 0 0 0,-1-1 0 0 0,-21 21 0 0 0,25-29-380 0 0,0-1 1 0 0,-1-1-1 0 0,1 1 0 0 0,-2-1 1 0 0,1 0-1 0 0,-11 4 0 0 0,10-6-333 0 0,1 0-1 0 0,0 0 0 0 0,-1-1 0 0 0,1 0 1 0 0,-1-1-1 0 0,0 0 0 0 0,0 0 0 0 0,1-1 1 0 0,-1 0-1 0 0,0 0 0 0 0,-13-3 1 0 0,2-2-6369 0 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08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8 15663 0 0,'0'0'356'0'0,"0"0"50"0"0,0 0 20 0 0,0 0-42 0 0,-2-6 300 0 0,-1 4 2575 0 0,3 2-3206 0 0,-1 0 1 0 0,0 1-1 0 0,1-1 0 0 0,-1 0 1 0 0,0 0-1 0 0,1 0 0 0 0,-1 1 1 0 0,0-1-1 0 0,1 0 0 0 0,-1 1 1 0 0,1-1-1 0 0,-1 0 0 0 0,0 1 1 0 0,1-1-1 0 0,-1 1 0 0 0,1-1 1 0 0,-1 1-1 0 0,1-1 0 0 0,0 1 1 0 0,-1-1-1 0 0,1 1 0 0 0,-1 0 1 0 0,1-1-1 0 0,0 1 0 0 0,0 0 1 0 0,-1-1-1 0 0,1 1 0 0 0,0 0 1 0 0,0-1-1 0 0,0 1 0 0 0,0 0 1 0 0,0-1-1 0 0,0 2 0 0 0,-4 34 2159 0 0,3-23-1848 0 0,-40 221-364 0 0,20-138 0 0 0,-51 186-248 0 0,-14 85-380 0 0,81-337 329 0 0,2 1 0 0 0,1 48-1 0 0,2-69 142 0 0,1-1 0 0 0,0 1 0 0 0,1-1 0 0 0,0 0 0 0 0,0 0 0 0 0,1 0 0 0 0,0 0 0 0 0,0 0 0 0 0,1 0 0 0 0,0-1 0 0 0,1 1 0 0 0,9 12 0 0 0,-1-8-2083 0 0,1-3-4922 0 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14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18 6447 0 0,'-18'19'142'0'0,"14"-16"22"0"0,4-3 13 0 0,-6-3 1911 0 0,5 2-1961 0 0,0 0 1 0 0,0 1-1 0 0,0-1 1 0 0,0 0-1 0 0,-1 1 1 0 0,1-1-1 0 0,0 1 1 0 0,0 0-1 0 0,0-1 0 0 0,-1 1 1 0 0,-2 0-1 0 0,3 0-51 0 0,-1 0 436 0 0,2 0 0 0 0,-17-3 1176 0 0,15 3-1660 0 0,0 0 269 0 0,0 0 1 0 0,0 0-1 0 0,0 0 1 0 0,0 0 0 0 0,0 0-1 0 0,0 1 1 0 0,-3 0-1 0 0,4 0 215 0 0,1-1 0 0 0,-10 4 2128 0 0,6-3-2222 0 0,-1 0 0 0 0,0 0 0 0 0,0 0-1 0 0,0 0 1 0 0,-8-1 0 0 0,12 0 70 0 0,1 0 21 0 0,-2 1-66 0 0,-6 0-222 0 0,7-1 166 0 0,1 0 101 0 0,0 0 21 0 0,0 0-66 0 0,2 0-294 0 0,4 0-133 0 0,-2-1-16 0 0,1 1 0 0 0,-1-1 0 0 0,1 0 0 0 0,-1 0 0 0 0,6-3 0 0 0,34-10 0 0 0,-26 9 0 0 0,-12 5 0 0 0,-1 1 0 0 0,20-6 0 0 0,-14 2 0 0 0,0 1 0 0 0,13-2 0 0 0,-11 3 0 0 0,-2 1 0 0 0,-2 0 72 0 0,-7 0 299 0 0,-2 0 117 0 0,0 0 21 0 0,0 0-134 0 0,0 0-577 0 0,0 0-248 0 0,0 0-50 0 0,0 0 58 0 0,0 0 221 0 0,0 0-166 0 0,0 0-101 0 0,0 0-1022 0 0,0 0-4209 0 0,0 0-1801 0 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16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15 6447 0 0,'0'0'142'0'0,"0"0"22"0"0,0 0 13 0 0,0 0 123 0 0,0 0 468 0 0,0 0 205 0 0,0 0 41 0 0,0 0-61 0 0,0 0-288 0 0,0 0-121 0 0,0 0-28 0 0,4 0-72 0 0,11 0-217 0 0,-11 0 161 0 0,-4 0 100 0 0,0 0 21 0 0,2-1-66 0 0,30-12 2186 0 0,-30 13-2117 0 0,-2 0 0 0 0,0 0-69 0 0,0 0-222 0 0,0 0 166 0 0,0 0 101 0 0,-1 1 21 0 0,-25 16 99 0 0,25-17-608 0 0,0 1 0 0 0,0 0 0 0 0,0-1 0 0 0,0 1 0 0 0,0 0 0 0 0,0 0 0 0 0,0 0 0 0 0,1 0 0 0 0,-1 0 0 0 0,0 0 0 0 0,-1 2 0 0 0,0-1 0 0 0,-12 3 0 0 0,7-4 72 0 0,5-1 299 0 0,2 0 117 0 0,0 0 21 0 0,0 0-66 0 0,2-1-294 0 0,6-5-133 0 0,3 1-16 0 0,2 2 0 0 0,-8 2 0 0 0,0 1 0 0 0,15 5 0 0 0,-7 0 0 0 0,0 5 0 0 0,-5 4 0 0 0,-6-9 0 0 0,-1-1 0 0 0,0 1 0 0 0,0-1 0 0 0,-1 1 0 0 0,1-1 0 0 0,-1 1 0 0 0,0 0 0 0 0,0-1 0 0 0,0 1 0 0 0,-1 0 0 0 0,-1 4 0 0 0,-1 3 0 0 0,-2 0 0 0 0,-9 20 0 0 0,5-13 0 0 0,2-6 0 0 0,0-2 0 0 0,-1 1 0 0 0,0-1 0 0 0,-1 0 0 0 0,-1-1 0 0 0,1 0 0 0 0,-2 0 0 0 0,1-1 0 0 0,-1-1 0 0 0,-20 13 0 0 0,8-6 0 0 0,22-15 0 0 0,1 1 0 0 0,0-1 0 0 0,-1 0 0 0 0,1 1 0 0 0,-1-1 0 0 0,1 0 0 0 0,-1 1 0 0 0,1-1 0 0 0,-1 0 0 0 0,1 0 0 0 0,-1 0 0 0 0,1 0 0 0 0,-1 1 0 0 0,1-1 0 0 0,-1 0 0 0 0,1 0 0 0 0,-1 0 0 0 0,1 0 0 0 0,-1 0 0 0 0,1 0 0 0 0,-1 0 0 0 0,0 0 0 0 0,1-1 0 0 0,-1 1 0 0 0,0 0 0 0 0,-1-5 0 0 0,-1-4 0 0 0,4 6 0 0 0,-1 1 0 0 0,1-1 0 0 0,1 0 0 0 0,-1 1 0 0 0,0-1 0 0 0,4-4 0 0 0,-5 7 0 0 0,8-10 0 0 0,15-6 0 0 0,-12 10 0 0 0,1 2 0 0 0,-9 5 0 0 0,-1-1 0 0 0,0 0 0 0 0,0 1 0 0 0,0-1 0 0 0,1 1 0 0 0,-1 0 0 0 0,0 0 0 0 0,0 0 0 0 0,0 0 0 0 0,0 0 0 0 0,2 2 0 0 0,3 6 0 0 0,-5-2 0 0 0,-1 0 0 0 0,0 1 0 0 0,0-1 0 0 0,-1 0 0 0 0,0 12 0 0 0,0-6 0 0 0,-2 24 0 0 0,-1-1 0 0 0,-2 1 0 0 0,-19 69 0 0 0,19-83 0 0 0,-2-1 0 0 0,-16 34 0 0 0,14-34 0 0 0,6-15 0 0 0,0 0 0 0 0,0 0 0 0 0,-1-1 0 0 0,1 1 0 0 0,-2-1 0 0 0,1 0 0 0 0,-1 0 0 0 0,-7 8 0 0 0,-11 7 0 0 0,7-10 0 0 0,10-11 0 0 0,2 0 0 0 0,2 1 42 0 0,0-1 0 0 0,0 0 0 0 0,-1 0 0 0 0,1 0-1 0 0,0 0 1 0 0,0 0 0 0 0,-1 0 0 0 0,1-1 0 0 0,0 1 0 0 0,0-1 0 0 0,0 1-1 0 0,-1-1 1 0 0,1 0 0 0 0,0 0 0 0 0,0 0 0 0 0,0 0 0 0 0,-2-2 0 0 0,-3-2 182 0 0,2-1 1 0 0,-1 0-1 0 0,1 0 1 0 0,-6-7 0 0 0,-5-8-54 0 0,8 13-171 0 0,5 4 0 0 0,0 1 0 0 0,0-1 0 0 0,0 0 0 0 0,1 0 0 0 0,-1 0 0 0 0,-2-6 0 0 0,3 1 0 0 0,5-1 0 0 0,-3 7 0 0 0,2-2 0 0 0,12-7 0 0 0,8-2 0 0 0,29-14 0 0 0,18-11 0 0 0,29-23-3518 0 0,-19 13-2138 0 0,-59 34-1426 0 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16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0 11975 0 0,'0'0'267'0'0,"0"0"42"0"0,0 0 17 0 0,0 0-28 0 0,-2 0-126 0 0,2 0 7 0 0,0 0-1 0 0,-1 0 0 0 0,1 0 0 0 0,0 0 1 0 0,0 0-1 0 0,-1 0 0 0 0,1 0 1 0 0,0 0-1 0 0,0 0 0 0 0,-1 0 1 0 0,1 0-1 0 0,0 0 0 0 0,0 0 1 0 0,0 1-1 0 0,-1-1 0 0 0,1 0 0 0 0,0 0 1 0 0,0 0-1 0 0,-1 0 0 0 0,1 0 1 0 0,0 0-1 0 0,0 1 0 0 0,0-1 1 0 0,0 0-1 0 0,-1 0 0 0 0,1 0 0 0 0,0 1 1 0 0,0-1-1 0 0,0 0 0 0 0,0 0 1 0 0,0 0-1 0 0,-1 1 0 0 0,1-1 1 0 0,0 0-1 0 0,0 0 0 0 0,0 1 0 0 0,0-1 1 0 0,0 0-1 0 0,0 0 0 0 0,0 1 1 0 0,0-1-1 0 0,0 0 0 0 0,0 0 1 0 0,0 1-1 0 0,2 4-643 0 0,-2-5 422 0 0,1 2 486 0 0,-1 1-294 0 0,2 2-136 0 0,-1-2-13 0 0,-1 0 1 0 0,1 1-1 0 0,-1-1 0 0 0,0 0 1 0 0,0 0-1 0 0,0 0 0 0 0,0 0 0 0 0,0 0 1 0 0,0 0-1 0 0,-2 3 0 0 0,0 8 185 0 0,-2 0 0 0 0,0 0-1 0 0,0 0 1 0 0,-2-1 0 0 0,1 0 0 0 0,-2 0-1 0 0,0 0 1 0 0,0-1 0 0 0,-1 0-1 0 0,-10 12 1 0 0,16-21-184 0 0,-1 0 1 0 0,1 0-1 0 0,0 0 1 0 0,-1-1-1 0 0,1 1 0 0 0,-1-1 1 0 0,0 1-1 0 0,0-1 0 0 0,0 0 1 0 0,-7 3-1 0 0,1 0 0 0 0,-3 1-1 0 0,0 0 0 0 0,-22 6 0 0 0,33-12 0 0 0,0 1 0 0 0,-1 0 0 0 0,0 0 0 0 0,0-1 0 0 0,0 1 0 0 0,0-1 0 0 0,0 1 0 0 0,0-1 0 0 0,1 0 0 0 0,-1 0 0 0 0,0 0 0 0 0,0 0 0 0 0,0 0 0 0 0,0 0 0 0 0,-4-1 0 0 0,-1-1 0 0 0,-5 2 0 0 0,3-4 0 0 0,2-3 0 0 0,7 6 39 0 0,0-1 0 0 0,-1 0 0 0 0,1 1 0 0 0,0-1 0 0 0,0 0 0 0 0,0 1 0 0 0,1-1 0 0 0,-1 0 0 0 0,0 1 0 0 0,1-1 0 0 0,-1 1 0 0 0,1-1 0 0 0,-1 0 0 0 0,1 1 0 0 0,0-1 0 0 0,-1 1 0 0 0,1-1 0 0 0,0 1 0 0 0,0 0 1 0 0,0-1-1 0 0,0 1 0 0 0,1 0 0 0 0,0-2 0 0 0,3-1 180 0 0,0-1 0 0 0,1 1 0 0 0,-1 0 0 0 0,9-5 0 0 0,6-5-203 0 0,-16 11-16 0 0,-3 2 0 0 0,1 0 0 0 0,-1-1 0 0 0,1 1 0 0 0,0 0 0 0 0,0 1 0 0 0,-1-1 0 0 0,1 0 0 0 0,0 0 0 0 0,0 1 0 0 0,0-1 0 0 0,0 1 0 0 0,0 0 0 0 0,0-1 0 0 0,3 1 0 0 0,8 0 0 0 0,0 4 0 0 0,5 3 0 0 0,-14-4 0 0 0,-1 0 0 0 0,16 16 0 0 0,-5-3 0 0 0,-5 0 0 0 0,-1-5 0 0 0,7 3-175 0 0,-13-13-51 0 0,0 0-249 0 0,-2-1-33 0 0,1 0 65 0 0,9-2 294 0 0,1-3-75 0 0,0-9-1703 0 0,-1-2-5674 0 0,-6 7 1609 0 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17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11975 0 0,'0'0'267'0'0,"0"0"42"0"0,0 0 17 0 0,0 0-28 0 0,0 0-58 0 0,0 0 491 0 0,-1 2 238 0 0,0-1-880 0 0,1-1-1 0 0,0 1 1 0 0,-1-1-1 0 0,1 1 0 0 0,0-1 1 0 0,0 1-1 0 0,0 0 1 0 0,0-1-1 0 0,0 1 1 0 0,-1-1-1 0 0,1 1 0 0 0,0 0 1 0 0,0-1-1 0 0,0 1 1 0 0,0-1-1 0 0,1 1 1 0 0,-1 0-1 0 0,0-1 0 0 0,0 1 1 0 0,0-1-1 0 0,0 1 1 0 0,1-1-1 0 0,-1 1 1 0 0,0-1-1 0 0,0 1 0 0 0,1-1 1 0 0,-1 1-1 0 0,0-1 1 0 0,1 1-1 0 0,-1-1 1 0 0,1 1-1 0 0,-1-1 0 0 0,1 0 1 0 0,-1 1-1 0 0,1-1 1 0 0,-1 0-1 0 0,1 1 1 0 0,-1-1-1 0 0,1 0 0 0 0,-1 0 1 0 0,1 1-1 0 0,-1-1 1 0 0,1 0-1 0 0,-1 0 1 0 0,1 0-1 0 0,0 0 0 0 0,0 0 1 0 0,3 1 124 0 0,1 0 1 0 0,-1 0 0 0 0,0-1-1 0 0,1 0 1 0 0,-1 0 0 0 0,6 0-1 0 0,50-8 2279 0 0,-7 3-2320 0 0,-15 2-172 0 0,-23 1-695 0 0,-12-1 705 0 0,1 2-4935 0 0,-4 1 2879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5:4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3679 0 0,'0'0'284'0'0,"0"0"223"0"0,0 0 1629 0 0,0 0 729 0 0,1 2 146 0 0,0 0-2723 0 0,1-1-1 0 0,-1 1 1 0 0,1 0-1 0 0,-1-1 1 0 0,1 1 0 0 0,0-1-1 0 0,-1 1 1 0 0,1-1 0 0 0,0 0-1 0 0,0 0 1 0 0,0 0-1 0 0,0 0 1 0 0,0 0 0 0 0,0 0-1 0 0,0-1 1 0 0,0 1-1 0 0,0-1 1 0 0,0 1 0 0 0,1-1-1 0 0,-1 0 1 0 0,0 1 0 0 0,4-2-1 0 0,8 1 161 0 0,1-1-1 0 0,20-3 1 0 0,-13 1 555 0 0,10 0-405 0 0,-2 0-72 0 0,59-12-1 0 0,-79 10-645 0 0,-1 1-1251 0 0,-4 3-4233 0 0,5 1-1282 0 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18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12 15663 0 0,'0'0'356'0'0,"0"0"50"0"0,0 0 20 0 0,0 0-42 0 0,3 0-112 0 0,19-5 2938 0 0,45-1 0 0 0,-65 6-2698 0 0,12 4 444 0 0,-2 1-801 0 0,-9-2-138 0 0,2 2-14 0 0,4 10-6 0 0,-7-12 3 0 0,0 1 0 0 0,-1-1 0 0 0,1 0 0 0 0,-1 0 0 0 0,0 1 0 0 0,0-1 0 0 0,0 1 0 0 0,0-1 0 0 0,0 1 0 0 0,-1-1 0 0 0,0 1 0 0 0,1 0 0 0 0,-1-1 0 0 0,-1 7 0 0 0,0-5 0 0 0,-1 0 0 0 0,1 0 0 0 0,-1 0 0 0 0,0 0 0 0 0,0 0 0 0 0,0 0 0 0 0,-1-1 0 0 0,1 1 0 0 0,-5 4 0 0 0,-2 2 0 0 0,-1 0 0 0 0,0-1 0 0 0,-1 0 0 0 0,0 0 0 0 0,0-1 0 0 0,-18 10 0 0 0,-3 2 0 0 0,-23 13 0 0 0,43-28 0 0 0,11-6 0 0 0,0 1 0 0 0,1-1 0 0 0,-1 0 0 0 0,0 0 0 0 0,1 0 0 0 0,-1 0 0 0 0,0 0 0 0 0,1 0 0 0 0,-1 0 0 0 0,0 0 0 0 0,1 0 0 0 0,-1 0 0 0 0,0 0 0 0 0,-1-1 0 0 0,2 1 0 0 0,0 0 0 0 0,-1 0 0 0 0,1 0 0 0 0,0-1 0 0 0,0 1 0 0 0,0 0 0 0 0,0 0 0 0 0,-1-1 0 0 0,1 1 0 0 0,0 0 0 0 0,0 0 0 0 0,0-1 0 0 0,0 1 0 0 0,0 0 0 0 0,0-1 0 0 0,0 1 0 0 0,0 0 0 0 0,0-1 0 0 0,0 1 0 0 0,0 0 0 0 0,0 0 0 0 0,0-1 0 0 0,0 1 0 0 0,0 0 0 0 0,0-1 0 0 0,0 1 0 0 0,0 0 0 0 0,0 0 0 0 0,0-1 0 0 0,0 1 0 0 0,0 0 0 0 0,1-1 0 0 0,1-2 0 0 0,0 0 0 0 0,0 0 0 0 0,0 1 0 0 0,1-1 0 0 0,0 1 0 0 0,-1-1 0 0 0,1 1 0 0 0,0 0 0 0 0,0 0 0 0 0,0 0 0 0 0,0 0 0 0 0,4-1 0 0 0,2-1 0 0 0,-1 0 0 0 0,1 1 0 0 0,15-4 0 0 0,-9 5 0 0 0,13 2 0 0 0,-15 3 0 0 0,-1 4 0 0 0,0 2 0 0 0,27 29 0 0 0,-29-31 0 0 0,2-7 0 0 0,-10 0-206 0 0,0-1-1 0 0,0 1 0 0 0,0-1 1 0 0,-1 0-1 0 0,1 0 1 0 0,0 0-1 0 0,0 0 1 0 0,-1 0-1 0 0,1 0 1 0 0,2-2-1 0 0,11-15-5625 0 0,-8 8-1688 0 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18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10135 0 0,'0'0'231'0'0,"0"0"29"0"0,0 0 19 0 0,0 0 37 0 0,0 0 125 0 0,0 0 58 0 0,0 0 11 0 0,0 0 2 0 0,0 0 0 0 0,0 0 0 0 0,0 0 0 0 0,0 0 0 0 0,0 0 0 0 0,0 0 0 0 0,0 0 0 0 0,0 0 0 0 0,0 0 0 0 0,0 0 0 0 0,0 0 0 0 0,0 0 0 0 0,0 0 0 0 0,0 0 0 0 0,3 0 0 0 0,2 0-403 0 0,13 0 1157 0 0,27-3-1 0 0,-17-2-1249 0 0,-13 3-16 0 0,0-1 0 0 0,23-7 0 0 0,-34 9 0 0 0,0 0 0 0 0,0 0 0 0 0,-1 0 0 0 0,1 1 0 0 0,0 0 0 0 0,7 0 0 0 0,16-1 0 0 0,-14-1 0 0 0,-12 2-35 0 0,-1 0 1 0 0,0 0-1 0 0,1 0 0 0 0,-1 0 1 0 0,0 0-1 0 0,0 0 0 0 0,1 0 1 0 0,-1 0-1 0 0,0 0 0 0 0,1 0 1 0 0,-1 0-1 0 0,0 0 0 0 0,0 0 1 0 0,1 0-1 0 0,-1 0 0 0 0,0 0 1 0 0,0 0-1 0 0,1 0 0 0 0,-1 1 1 0 0,0-1-1 0 0,0 0 0 0 0,1 0 1 0 0,-1 0-1 0 0,0 0 0 0 0,0 1 1 0 0,1-1-1 0 0,-1 0 0 0 0,-3 6-1402 0 0,-8 2-1415 0 0,0-2-3968 0 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20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205 465 8287 0 0,'0'0'191'0'0,"0"0"26"0"0,0 0 9 0 0,0 0 42 0 0,0 0 158 0 0,2 1 72 0 0,2-1 525 0 0,0 0 1 0 0,0 0 0 0 0,0 0 0 0 0,0-1 0 0 0,-1 1-1 0 0,7-2 1 0 0,-8 1-512 0 0,-1 0 0 0 0,0 1-332 0 0,0-1-75 0 0,0 1 0 0 0,0 0 0 0 0,0-1 0 0 0,0 1-1 0 0,-1-1 1 0 0,1 1 0 0 0,0-1 0 0 0,0 1 0 0 0,-1-1 0 0 0,1 0 0 0 0,0 1 0 0 0,-1-1 0 0 0,1 0 0 0 0,-1 0 0 0 0,1 1 0 0 0,-1-1 0 0 0,1 0 0 0 0,-1 0 0 0 0,0 0 0 0 0,1 1 0 0 0,-1-1 0 0 0,0 0 0 0 0,1 0 0 0 0,-1 0 0 0 0,0 0 0 0 0,0 0 0 0 0,0 0 0 0 0,0-2 0 0 0,0 2 282 0 0,0 1 101 0 0,-2-1-351 0 0,0 0 1 0 0,0 0 0 0 0,0 0-1 0 0,0 1 1 0 0,-1-1 0 0 0,1 1-1 0 0,-4-1 1 0 0,-5 4-122 0 0,-15 6-16 0 0,1 2 0 0 0,0 0 0 0 0,0 2 0 0 0,-41 29 0 0 0,58-36 0 0 0,1 1 0 0 0,0 0 0 0 0,0 0 0 0 0,1 0 0 0 0,-6 9 0 0 0,5-4 0 0 0,3 0 0 0 0,2 2 0 0 0,3-10 0 0 0,-1-1 0 0 0,1 1 0 0 0,-1 0 0 0 0,1-1 0 0 0,0 1 0 0 0,0-1 0 0 0,1 1 0 0 0,-1-1 0 0 0,1 1 0 0 0,0-1 0 0 0,0 0 0 0 0,0 0 0 0 0,0 0 0 0 0,0 0 0 0 0,1 0 0 0 0,-1 0 0 0 0,1 0 0 0 0,4 3 0 0 0,-2-3 0 0 0,0 0 0 0 0,0 0 0 0 0,1 0 0 0 0,-1-1 0 0 0,1 0 0 0 0,-1 0 0 0 0,1 0 0 0 0,-1-1 0 0 0,1 0 0 0 0,0 0 0 0 0,8 1 0 0 0,-8-3 0 0 0,0 1 0 0 0,-1-1 0 0 0,1 0 0 0 0,-1 0 0 0 0,1-1 0 0 0,-1 0 0 0 0,7-2 0 0 0,6-3 0 0 0,-6 2 0 0 0,-1 0 0 0 0,0-1 0 0 0,0 0 0 0 0,12-8 0 0 0,4-4 0 0 0,-19 14 0 0 0,-4 1 0 0 0,1 0 0 0 0,-1 0 0 0 0,0 0 0 0 0,0 0 0 0 0,0-1 0 0 0,5-5 0 0 0,-2-1 0 0 0,2-6 178 0 0,-9 12-46 0 0,-1 1 1 0 0,2 1 355 0 0,-6-12 464 0 0,-22-54-805 0 0,17 43-138 0 0,-15-50 0 0 0,-4-34 1874 0 0,27 100-1849 0 0,-8-40 32 0 0,-3-51-1 0 0,12 92-65 0 0,2-4 0 0 0,11-21 0 0 0,-8 22 0 0 0,4 0 0 0 0,4 5 0 0 0,11-1 0 0 0,-1 1 0 0 0,1 2 0 0 0,27-3 0 0 0,-43 6 0 0 0,3-1 0 0 0,1 1 0 0 0,-1 1 0 0 0,1 0 0 0 0,-1 0 0 0 0,1 1 0 0 0,-1 0 0 0 0,1 1 0 0 0,-1 0 0 0 0,17 6 0 0 0,-13-3 0 0 0,-1 0 0 0 0,-5-2 0 0 0,-15 0-64 0 0,3-2-159 0 0,0-1 0 0 0,-1 1-1 0 0,1-1 1 0 0,0 0 0 0 0,-6-2-1 0 0,5 2-984 0 0,-1-1 0 0 0,1 1 0 0 0,0 0 0 0 0,-5 1 0 0 0,-1 0-6300 0 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20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15 115 8287 0 0,'0'0'382'0'0,"0"0"-8"0"0,-2 0-102 0 0,-8 0 463 0 0,8 0 234 0 0,2 0 45 0 0,0 0-61 0 0,0 0-288 0 0,0 0-121 0 0,0 0-28 0 0,0 0-4 0 0,0 0 0 0 0,0 0 0 0 0,0 0 0 0 0,0 0 0 0 0,0 0 0 0 0,0 0 0 0 0,0 0 0 0 0,0 0 0 0 0,0 0 0 0 0,0 0 0 0 0,0 0 0 0 0,0 0 0 0 0,0 0 0 0 0,2-1 0 0 0,6-2 31 0 0,0 1-1 0 0,0 0 1 0 0,12-2 0 0 0,15-3 445 0 0,146-29 406 0 0,-67 17-723 0 0,-5 1-671 0 0,-53 10 0 0 0,-26 3 0 0 0,-12 1 0 0 0,1 2 0 0 0,-1 0 0 0 0,24 1 0 0 0,-29 1 0 0 0,-13 0 0 0 0,0 0 0 0 0,1 0 0 0 0,-1 0 0 0 0,0 1 0 0 0,1-1 0 0 0,-1 0 0 0 0,0 0 0 0 0,0 0 0 0 0,1 0 0 0 0,-1 0 0 0 0,0 0 0 0 0,0 0 0 0 0,1 0 0 0 0,-1 0 0 0 0,0 1 0 0 0,0-1 0 0 0,0 0 0 0 0,1 0 0 0 0,-1 0 0 0 0,0 1 0 0 0,0-1 0 0 0,0 0 0 0 0,1 0 0 0 0,-1 0 0 0 0,0 1 0 0 0,0-1 0 0 0,0 0 0 0 0,0 1 0 0 0,-2 0-59 0 0,0 1 1 0 0,-1 0-1 0 0,1-1 0 0 0,-1 1 0 0 0,0-1 0 0 0,1 0 1 0 0,-1 0-1 0 0,0 0 0 0 0,-4 0 0 0 0,-4 3-229 0 0,3-1-607 0 0,-1 0-1 0 0,0-1 0 0 0,0 0 1 0 0,0 0-1 0 0,-18 0 1 0 0,12-2-640 0 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21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30 10135 0 0,'0'0'464'0'0,"0"0"-9"0"0,0 0-155 0 0,0 0 443 0 0,0 0 227 0 0,0 0 44 0 0,1-5-37 0 0,1 2 1047 0 0,-1 4 4397 0 0,1 2-6410 0 0,-1 0-7 0 0,2 17-3 0 0,-2-6-1 0 0,-2 0 0 0 0,0-1 0 0 0,0 1 0 0 0,-1-1 0 0 0,-1 0 0 0 0,0 1 0 0 0,-7 15 0 0 0,1 1 0 0 0,5-16 0 0 0,0-4 33 0 0,-1 0-56 0 0,0-5 456 0 0,4-3-154 0 0,-4 5 568 0 0,-16 1-368 0 0,18-6-479 0 0,-16-1 0 0 0,6-3 0 0 0,9 0 0 0 0,1 0 0 0 0,-1 0 0 0 0,1 0 0 0 0,0-1 0 0 0,0 1 0 0 0,0-1 0 0 0,0 0 0 0 0,0 0 0 0 0,0 0 0 0 0,1 0 0 0 0,0 0 0 0 0,-1-1 0 0 0,1 1 0 0 0,0-1 0 0 0,1 0 0 0 0,-1 1 0 0 0,1-1 0 0 0,-2-5 0 0 0,-1-7 0 0 0,0 0 0 0 0,1 0 0 0 0,-1-19 0 0 0,2 17 0 0 0,1 10 0 0 0,0-1 0 0 0,0 1 0 0 0,1-13 0 0 0,3 8 0 0 0,-2 11 48 0 0,0 0 0 0 0,0 0 0 0 0,-1 0 0 0 0,1 0 0 0 0,1 0 0 0 0,-1 0 0 0 0,0 0 1 0 0,2-2-1 0 0,5 0 724 0 0,-6 4-537 0 0,-1-1 208 0 0,2 0-294 0 0,7-2-133 0 0,6 1-16 0 0,29 11 0 0 0,-35-7 0 0 0,0 0 0 0 0,1 0 0 0 0,-1-1 0 0 0,0 0 0 0 0,15-1 0 0 0,80-9 0 0 0,-92 8 0 0 0,-1-1 0 0 0,-3-3-64 0 0,-8 4-273 0 0,-1 1-138 0 0,0 0-33 0 0,2-1-4 0 0,-2 1-521 0 0,4-3 2512 0 0,-3 1-4994 0 0,-1 2-5321 0 0,-13 0 6789 0 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22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18 100 11975 0 0,'0'0'267'0'0,"0"0"42"0"0,0 0 17 0 0,0 0-28 0 0,-1 1-196 0 0,0 0-88 0 0,0 2-30 0 0,-12 3 167 0 0,11-5 569 0 0,2-1 249 0 0,0 0 45 0 0,0 0 8 0 0,0 0 2 0 0,0 0 0 0 0,0 0 0 0 0,0 0-137 0 0,2 0-583 0 0,81-9 1705 0 0,56-21-414 0 0,73-12 1002 0 0,-158 34-2597 0 0,129-13 0 0 0,-173 20-64 0 0,-8 1-273 0 0,-2 0-138 0 0,0 0-33 0 0,0 0-4 0 0,0 0 0 0 0,-14 2-1445 0 0,0 1-3032 0 0,4 0-1833 0 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2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5 8287 0 0,'0'0'382'0'0,"0"0"-8"0"0,2-1-102 0 0,6-3 1432 0 0,-8 4-690 0 0,0 0-61 0 0,0 0-288 0 0,0 0-121 0 0,2 0-28 0 0,-2 0-216 0 0,1 0 1 0 0,-1 0-1 0 0,1 0 0 0 0,-1 1 0 0 0,1-1 0 0 0,-1 0 1 0 0,1 0-1 0 0,-1 0 0 0 0,1 0 0 0 0,-1 1 0 0 0,1-1 0 0 0,-1 0 1 0 0,1 1-1 0 0,-1-1 0 0 0,1 0 0 0 0,-1 1 0 0 0,0-1 1 0 0,1 0-1 0 0,-1 1 0 0 0,0-1 0 0 0,1 1 0 0 0,-1-1 0 0 0,0 1 1 0 0,0-1-1 0 0,1 0 0 0 0,-1 1 0 0 0,0-1 0 0 0,0 1 1 0 0,0-1-1 0 0,1 1 0 0 0,-1 0 0 0 0,0 1-107 0 0,0 0 0 0 0,0 0 0 0 0,-1 0 0 0 0,1 0 0 0 0,0 0 0 0 0,-1 0 1 0 0,1 0-1 0 0,-1 0 0 0 0,0 2 0 0 0,-4 6-417 0 0,0 0 1 0 0,-9 12-1 0 0,14-21 286 0 0,-12 15 291 0 0,0-1 0 0 0,-2 0 0 0 0,0-1 0 0 0,-17 14 0 0 0,7-6-142 0 0,-138 121-211 0 0,152-132 0 0 0,4 1 0 0 0,7 0 0 0 0,0-10 0 0 0,0 0 0 0 0,0 0 0 0 0,1 0 0 0 0,-1 0 0 0 0,1-1 0 0 0,0 1 0 0 0,0 0 0 0 0,-1-1 0 0 0,1 1 0 0 0,0-1 0 0 0,0 0 0 0 0,0 0 0 0 0,0 0 0 0 0,1 0 0 0 0,-1 0 0 0 0,0 0 0 0 0,0 0 0 0 0,1-1 0 0 0,2 1 0 0 0,6 2 0 0 0,0-2 0 0 0,19 2 0 0 0,-10-3 0 0 0,26-4 0 0 0,11 0 0 0 0,-30 4 0 0 0,54 2 0 0 0,-52 0 0 0 0,-28-2 0 0 0,-1-1 0 0 0,1 1 0 0 0,-1 1 0 0 0,1-1 0 0 0,-1 0 0 0 0,1 0 0 0 0,0 0 0 0 0,-1 0 0 0 0,1 0 0 0 0,-1 0 0 0 0,1 1 0 0 0,-1-1 0 0 0,1 0 0 0 0,-1 0 0 0 0,1 1 0 0 0,-1-1 0 0 0,1 0 0 0 0,0 2 0 0 0,-1-2 0 0 0,1 1 0 0 0,-1 0 0 0 0,0 0 0 0 0,0 0 0 0 0,0 0 0 0 0,0 0 0 0 0,0 0 0 0 0,0 0 0 0 0,0 0 0 0 0,0-1 0 0 0,0 1 0 0 0,-1 0 0 0 0,1 1 0 0 0,-6 15 13 0 0,2-14-25 0 0,2-2-53 0 0,2-1-94 0 0,-1 1 0 0 0,1 0 0 0 0,-1 0 0 0 0,0 0 0 0 0,1-1 0 0 0,-1 1 0 0 0,0 0 0 0 0,0-1 0 0 0,0 1-1 0 0,0-1 1 0 0,1 1 0 0 0,-1-1 0 0 0,0 1 0 0 0,0-1 0 0 0,0 1 0 0 0,0-1 0 0 0,0 0 0 0 0,0 0 0 0 0,0 1 0 0 0,0-1 0 0 0,0 0 0 0 0,0 0 0 0 0,0 0 0 0 0,0 0 0 0 0,0 0-1 0 0,0 0 1 0 0,-2-1 0 0 0,1 0-254 0 0,0 0-1 0 0,1 0 1 0 0,-1 0-1 0 0,0 0 1 0 0,0 0-1 0 0,1 0 1 0 0,-1-1-1 0 0,0 1 1 0 0,1-1-1 0 0,-2-1 1 0 0,-6-10-2145 0 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2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11975 0 0,'0'0'547'0'0,"0"0"-11"0"0,0 0-203 0 0,0 0 419 0 0,0 0 220 0 0,0 0 42 0 0,-2 1 8 0 0,-15 8 1066 0 0,-1 0 0 0 0,-22 6 0 0 0,29-9-794 0 0,-11 3-381 0 0,20-9-525 0 0,2 0 100 0 0,0 0 21 0 0,0 0-66 0 0,0 0-222 0 0,0 0 166 0 0,0 0 101 0 0,0 0 21 0 0,3-1-444 0 0,0 0-1 0 0,0 1 0 0 0,0-1 1 0 0,0 1-1 0 0,0-1 1 0 0,0 1-1 0 0,3 0 1 0 0,9-1 27 0 0,16-5-92 0 0,15-2 0 0 0,51-4 0 0 0,28-2 0 0 0,-108 13 0 0 0,0 1 0 0 0,0 1 0 0 0,-1 1 0 0 0,1 0 0 0 0,18 6 0 0 0,-23-2 0 0 0,-10-5 0 0 0,-1 0 0 0 0,1 0 0 0 0,-1 1 0 0 0,1-1 0 0 0,-1 1 0 0 0,0-1 0 0 0,0 1 0 0 0,0 0 0 0 0,0-1 0 0 0,0 1 0 0 0,0 0 0 0 0,-1 0 0 0 0,1 0 0 0 0,0 0 0 0 0,-1-1 0 0 0,0 1 0 0 0,1 0 0 0 0,-1 0 0 0 0,0 0 0 0 0,0 0 0 0 0,0 0 0 0 0,0 0 0 0 0,0 0 0 0 0,0 0 0 0 0,-1 0 0 0 0,1 0 0 0 0,-1 0 0 0 0,1 0 0 0 0,-1-1 0 0 0,0 1 0 0 0,-1 3 0 0 0,-4 5 0 0 0,1-1 0 0 0,-1 0 0 0 0,-1 0 0 0 0,-9 11 0 0 0,11-15 0 0 0,-104 108 0 0 0,82-87 0 0 0,-14 9 0 0 0,-1-2 0 0 0,-70 43 0 0 0,-2 1 0 0 0,60-33 0 0 0,54-44 0 0 0,0 1 0 0 0,-1-1 0 0 0,1 0 0 0 0,0 0 0 0 0,-1 0 0 0 0,1 1 0 0 0,0-1 0 0 0,-1 0 0 0 0,1 1 0 0 0,0-1 0 0 0,-1 0 0 0 0,1 0 0 0 0,0 1 0 0 0,0-1 0 0 0,0 0 0 0 0,-1 1 0 0 0,1-1 0 0 0,0 1 0 0 0,0-1 0 0 0,0 0 0 0 0,0 1 0 0 0,0-1 0 0 0,-1 1 0 0 0,3 0 0 0 0,-1 0 0 0 0,0 1 0 0 0,1-2 0 0 0,-1 1 0 0 0,1 0 0 0 0,-1 0 0 0 0,1 0 0 0 0,-1-1 0 0 0,1 1 0 0 0,0-1 0 0 0,-1 1 0 0 0,1-1 0 0 0,0 0 0 0 0,-1 1 0 0 0,1-1 0 0 0,3 0 0 0 0,32 0 0 0 0,89-11 0 0 0,-32 2 0 0 0,-37 3 0 0 0,-36 6-15 0 0,-17 2 26 0 0,-2 0 65 0 0,1-2 295 0 0,-3 0 117 0 0,0 0 21 0 0,0 0-66 0 0,0 0-358 0 0,0 0-406 0 0,0 0-154 0 0,0 0-33 0 0,0 0 65 0 0,0 0 154 0 0,0 0-452 0 0,0 0-230 0 0,0 0-1088 0 0,-1-2-4400 0 0,-2-10-1891 0 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27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31 8287 0 0,'0'0'382'0'0,"0"0"-8"0"0,0 0-170 0 0,0 0 176 0 0,3 0 107 0 0,37-9 6002 0 0,-32 7-6849 0 0,-6 2 876 0 0,1 0 31 0 0,0 0 0 0 0,0-1 0 0 0,0 1 1 0 0,0-1-1 0 0,0 1 0 0 0,0-1 0 0 0,0 0 0 0 0,0 0 0 0 0,4-2 0 0 0,10-4 570 0 0,3 2-470 0 0,-19 6-48 0 0,-3 1 88 0 0,-19 9 1557 0 0,20-10-2153 0 0,-92 53-91 0 0,77-43 0 0 0,1 1 0 0 0,1 0 0 0 0,-22 24 0 0 0,-91 94 0 0 0,51-46 1440 0 0,70-78-1272 0 0,4-4-142 0 0,-1 0 0 0 0,2 0 0 0 0,-1 0 0 0 0,0 0 0 0 0,0 0-1 0 0,1 1 1 0 0,-1-1 0 0 0,1 1 0 0 0,0-1 0 0 0,0 1 0 0 0,-1 0 0 0 0,2-1 0 0 0,-1 1-1 0 0,0 0 1 0 0,1 0 0 0 0,-1 5 0 0 0,-1 9-26 0 0,4-13 0 0 0,0-1 0 0 0,5 7 0 0 0,5-3 0 0 0,-7-5 0 0 0,1-1 0 0 0,0 0 0 0 0,-1 0 0 0 0,1 0 0 0 0,0-1 0 0 0,0 1 0 0 0,0-1 0 0 0,-1-1 0 0 0,8 0 0 0 0,5-2 0 0 0,28-8 0 0 0,51-13 0 0 0,-82 21 0 0 0,-1 4 0 0 0,-1 0 0 0 0,0 7 0 0 0,-5 3 0 0 0,-5 2-133 0 0,-3-6 533 0 0,0-5-1918 0 0,0 2-5527 0 0,0-4 5509 0 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30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21 10135 0 0,'0'0'464'0'0,"0"0"-9"0"0,0 0-155 0 0,0 0 443 0 0,2-1 227 0 0,8-4 1882 0 0,-5 2 3716 0 0,-13 9-5464 0 0,-8 8-315 0 0,-9 6 398 0 0,8-10-1187 0 0,4 0 0 0 0,8-9 0 0 0,6-6 0 0 0,6-7 0 0 0,-4 9 125 0 0,0 0 0 0 0,1 0 0 0 0,-1 0 0 0 0,1 0-1 0 0,-1 1 1 0 0,1-1 0 0 0,7-3 0 0 0,46-13 908 0 0,-57 19-1033 0 0,11-4 16 0 0,-6 3-16 0 0,-1-1 0 0 0,1 1 0 0 0,-1 0 0 0 0,1 1 0 0 0,-1-1 0 0 0,1 1 0 0 0,-1-1 0 0 0,8 2 0 0 0,4 0 0 0 0,-2 3 0 0 0,-2 3 0 0 0,-3 3 0 0 0,-8-7 0 0 0,1 1 0 0 0,-1-1 0 0 0,1 0 0 0 0,-1 1 0 0 0,0-1 0 0 0,0 1 0 0 0,-1-1 0 0 0,1 1 0 0 0,-1 0 0 0 0,0-1 0 0 0,0 1 0 0 0,0 0 0 0 0,0-1 0 0 0,-1 1 0 0 0,1-1 0 0 0,-1 1 0 0 0,0-1 0 0 0,0 1 0 0 0,-2 3 0 0 0,-2 5 0 0 0,0 0 0 0 0,-1 0 0 0 0,-15 21 0 0 0,16-25 0 0 0,-1 0 0 0 0,0 0 0 0 0,0-1 0 0 0,-1 1 0 0 0,0-2 0 0 0,-1 1 0 0 0,1-1 0 0 0,-1 0 0 0 0,0 0 0 0 0,-1-1 0 0 0,-15 8 0 0 0,12-9 0 0 0,2 0 0 0 0,1-5 0 0 0,1-1 0 0 0,11-7 0 0 0,0 4 0 0 0,-1 3 0 0 0,0-1 0 0 0,0 1 0 0 0,0-1 0 0 0,0 1 0 0 0,0 0 0 0 0,1-1 0 0 0,-1 1 0 0 0,1 1 0 0 0,3-4 0 0 0,4-1 0 0 0,1 0 0 0 0,0 4 0 0 0,-10 2 0 0 0,3 1 0 0 0,6 12 0 0 0,-8-8 0 0 0,1 0 0 0 0,-1 1 0 0 0,0-1 0 0 0,-1 1 0 0 0,1 0 0 0 0,-1-1 0 0 0,1 12 0 0 0,-1-1 0 0 0,-4 26 0 0 0,3-35 0 0 0,-3 45 0 0 0,-3 25 0 0 0,-6 17 0 0 0,-15 85 0 0 0,24-163 0 0 0,-2 8 0 0 0,-14 43 0 0 0,16-60 0 0 0,0 1 0 0 0,-1-1 0 0 0,1 0 0 0 0,-2 0 0 0 0,1-1 0 0 0,-1 1 0 0 0,0-1 0 0 0,0 0 0 0 0,-11 10 0 0 0,11-12 0 0 0,1 0 0 0 0,-1 0 0 0 0,0 0 0 0 0,0 0 0 0 0,-1-1 0 0 0,1 1 0 0 0,-1-1 0 0 0,0-1 0 0 0,-6 3 0 0 0,-3-1 0 0 0,0 0 0 0 0,0-2 0 0 0,0 0 0 0 0,0 0 0 0 0,-1-2 0 0 0,1 0 0 0 0,0 0 0 0 0,-18-4 0 0 0,27 3 144 0 0,0 0 1 0 0,0 0-1 0 0,1 0 0 0 0,-1-1 0 0 0,-8-3 0 0 0,12 3-80 0 0,-1 1 0 0 0,1 0-1 0 0,0-1 1 0 0,0 1-1 0 0,0-1 1 0 0,0 0-1 0 0,1 0 1 0 0,-1 0 0 0 0,0 0-1 0 0,1 0 1 0 0,-1 0-1 0 0,1 0 1 0 0,0 0 0 0 0,0-1-1 0 0,-2-4 1 0 0,0 0-48 0 0,1 0-1 0 0,0-1 1 0 0,1 1 0 0 0,-1-1 0 0 0,1 0 0 0 0,1 1 0 0 0,-1-1 0 0 0,1 0 0 0 0,2-9-1 0 0,-1 11-14 0 0,0 0-1 0 0,1 0 1 0 0,-1 0-1 0 0,2 0 1 0 0,-1 0-1 0 0,0 0 1 0 0,1 1-1 0 0,0 0 1 0 0,1-1 0 0 0,-1 1-1 0 0,1 0 1 0 0,6-6-1 0 0,23-20-236 0 0,1 2 1 0 0,43-29-1 0 0,-49 37 67 0 0,13-8-661 0 0,41-32-1777 0 0,-68 49 1256 0 0,-1 0 0 0 0,0-1 0 0 0,18-25 0 0 0,-9 7-685 0 0,-3 1-11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5:41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2759 0 0,'0'0'759'0'0,"0"0"2145"0"0,0 0 941 0 0,0 0 187 0 0,0 0-401 0 0,0 0-1832 0 0,0 0-803 0 0,0 0-164 0 0,0 0-89 0 0,0 0-248 0 0,0 0-110 0 0,0 0-22 0 0,2 2-32 0 0,3 5-241 0 0,0 1 0 0 0,-1 0 0 0 0,1 0-1 0 0,-1 0 1 0 0,-1 0 0 0 0,3 10 0 0 0,-3-8-90 0 0,-1 0 0 0 0,-1 1 0 0 0,1 13 0 0 0,-1-6 0 0 0,-1-13 0 0 0,-4 11 0 0 0,0-1-3 0 0,2-12 5 0 0,0-2 16 0 0,1 0 64 0 0,1-1-6 0 0,0 0-11 0 0,0 0 7 0 0,0 0 33 0 0,-6-11 134 0 0,3 6-141 0 0,0-1 0 0 0,1 0 1 0 0,0 0-1 0 0,0-1 0 0 0,0 1 0 0 0,1 0 0 0 0,0-1 0 0 0,0 1 0 0 0,0-1 1 0 0,1 1-1 0 0,0 0 0 0 0,1-8 0 0 0,2-5 335 0 0,1 0 1 0 0,9-32-1 0 0,7 5 199 0 0,-19 45-552 0 0,-1 1-125 0 0,0 0-102 0 0,0 6-665 0 0,-1-5 452 0 0,1 1 0 0 0,0 0 0 0 0,0 0 0 0 0,0 0 0 0 0,1-1 0 0 0,-1 1-1 0 0,0 0 1 0 0,1 0 0 0 0,-1-1 0 0 0,1 1 0 0 0,-1 0 0 0 0,2 2 0 0 0,5 6-1275 0 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31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9 11975 0 0,'0'0'267'0'0,"0"0"42"0"0,0 0 17 0 0,0 0-28 0 0,0 0-58 0 0,0 0 491 0 0,7 0 870 0 0,-3-1 1459 0 0,31-6 1669 0 0,-33 7-4313 0 0,-2 0 80 0 0,0 0 15 0 0,0 0-68 0 0,1 1-294 0 0,4 5-133 0 0,-5-6-16 0 0,1 1 0 0 0,-1 0 0 0 0,1-1 0 0 0,-1 1 0 0 0,1 0 0 0 0,-1-1 0 0 0,1 1 0 0 0,-1 0 0 0 0,0-1 0 0 0,1 1 0 0 0,-1 0 0 0 0,0 0 0 0 0,0-1 0 0 0,0 1 0 0 0,1 0 0 0 0,-1 0 0 0 0,0 0 0 0 0,0 0 0 0 0,0-1 0 0 0,0 1 0 0 0,-1 1 0 0 0,1 1 0 0 0,1 8 0 0 0,0 0 0 0 0,-1 0 0 0 0,-1-1 0 0 0,0 1 0 0 0,-3 17 0 0 0,-18 52 0 0 0,19-70 124 0 0,0 0-1 0 0,-1 0 1 0 0,-1-1 0 0 0,1 0-1 0 0,-2 0 1 0 0,-7 12-1 0 0,8-15-21 0 0,0-1 0 0 0,-1 1 0 0 0,1-1-1 0 0,-1 0 1 0 0,0-1 0 0 0,0 1 0 0 0,0-1-1 0 0,-1-1 1 0 0,-10 6 0 0 0,13-7 26 0 0,3-1-125 0 0,0 0 0 0 0,-1 0 0 0 0,1-1 0 0 0,-1 1 0 0 0,1 0-1 0 0,-1-1 1 0 0,1 0 0 0 0,-1 1 0 0 0,1-1 0 0 0,-1 0-1 0 0,0 1 1 0 0,-1-1 0 0 0,0 0-3 0 0,0 1 0 0 0,0-1 0 0 0,0 1 0 0 0,0-1 0 0 0,0 0 0 0 0,0 0 0 0 0,0-1 0 0 0,0 1 0 0 0,0-1 0 0 0,0 1 0 0 0,0-1 0 0 0,0 0 0 0 0,0 0 0 0 0,0 0 0 0 0,0 0 0 0 0,1-1 0 0 0,-1 1 0 0 0,1-1 0 0 0,-1 0 0 0 0,1 0 0 0 0,-1 1 0 0 0,-3-6 0 0 0,4 4 0 0 0,0 0 0 0 0,0 0 0 0 0,0 0 0 0 0,0 0 0 0 0,1-1 0 0 0,-1 1 0 0 0,1-1 0 0 0,0 1 0 0 0,0-1 0 0 0,1 0 0 0 0,-1 1 0 0 0,1-1 0 0 0,-1 0 0 0 0,1 1 0 0 0,0-1 0 0 0,0 0 0 0 0,1 1 0 0 0,1-8 0 0 0,-1 5 0 0 0,1-1 0 0 0,-1 1 0 0 0,1-1 0 0 0,1 1 0 0 0,-1 0 0 0 0,1 0 0 0 0,0 0 0 0 0,1 0 0 0 0,-1 1 0 0 0,1-1 0 0 0,0 1 0 0 0,1 0 0 0 0,-1 0 0 0 0,1 0 0 0 0,8-6 0 0 0,-12 10 0 0 0,1-1 0 0 0,0 1 0 0 0,0-1 0 0 0,-1 1 0 0 0,1 0 0 0 0,0 0 0 0 0,0 0 0 0 0,0 0 0 0 0,1 0 0 0 0,-1 0 0 0 0,0 1 0 0 0,3-2 0 0 0,3 1 0 0 0,-3 0 0 0 0,-1-1 0 0 0,1 1 0 0 0,0 1 0 0 0,-1-1 0 0 0,10 0 0 0 0,37 7 0 0 0,-49-5 0 0 0,0-1 0 0 0,0 1 0 0 0,0 0 0 0 0,0-1 0 0 0,1 1 0 0 0,-1 0 0 0 0,0 0 0 0 0,-1 0 0 0 0,1 1 0 0 0,0-1 0 0 0,0 0 0 0 0,0 1 0 0 0,-1-1 0 0 0,1 1 0 0 0,-1 0 0 0 0,1-1 0 0 0,1 4 0 0 0,-3-5 0 0 0,40 43 0 0 0,-25-30-188 0 0,-13-13-25 0 0,0 2-262 0 0,-2-2-33 0 0,0 0-140 0 0,0 0-572 0 0,0 0-253 0 0,2-1-1246 0 0,6-3-4789 0 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32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17503 0 0,'0'0'399'0'0,"0"0"60"0"0,0 0 21 0 0,0 0-59 0 0,0 2-276 0 0,5 14-124 0 0,-1-13 4 0 0,-2-2 17 0 0,-1 1 329 0 0,2-1 117 0 0,4 2-248 0 0,0-1 0 0 0,0 1 0 0 0,0-1-1 0 0,0-1 1 0 0,1 0 0 0 0,-1 0 0 0 0,0 0 0 0 0,1-1 0 0 0,-1 0 0 0 0,1 0 0 0 0,7-2 0 0 0,15-3 890 0 0,41-11 0 0 0,-53 11-640 0 0,24-5-65 0 0,73-23 782 0 0,-84 17-1340 0 0,-30 16-537 0 0,4-2 1103 0 0,-3 1-9416 0 0,-2 1 2160 0 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32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15663 0 0,'0'0'719'0'0,"0"0"-20"0"0,0 0-306 0 0,0 0 371 0 0,0 0 209 0 0,0 0 41 0 0,0 0-61 0 0,0 0-288 0 0,0 0-121 0 0,1 2-28 0 0,7 8 113 0 0,0 0-1 0 0,0 0 1 0 0,18 14 0 0 0,5 6 451 0 0,-28-26-1050 0 0,0-1 0 0 0,1 1 0 0 0,-2 0 1 0 0,1 0-1 0 0,0 0 0 0 0,-1 0 0 0 0,0 0 0 0 0,0 1 1 0 0,0-1-1 0 0,-1 1 0 0 0,1-1 0 0 0,-1 1 0 0 0,0 0 1 0 0,0 0-1 0 0,-1-1 0 0 0,1 1 0 0 0,-1 0 0 0 0,0 0 1 0 0,-1-1-1 0 0,1 1 0 0 0,-1 0 0 0 0,0 0 0 0 0,0-1 1 0 0,0 1-1 0 0,-1 0 0 0 0,1-1 0 0 0,-1 0 0 0 0,0 1 1 0 0,-1-1-1 0 0,1 0 0 0 0,-1 0 0 0 0,0 0 0 0 0,0 0 1 0 0,0-1-1 0 0,0 1 0 0 0,-4 2 0 0 0,-1 2-30 0 0,0-2 0 0 0,0 1 0 0 0,0-1 0 0 0,-1-1 0 0 0,0 1 0 0 0,0-1 0 0 0,-1-1 0 0 0,1 0 0 0 0,-1 0 0 0 0,0-1 0 0 0,0 0 0 0 0,-12 1 0 0 0,18-3 0 0 0,0 0 0 0 0,0 0 0 0 0,0 0 0 0 0,0 0 0 0 0,-4 2 0 0 0,-1-1 0 0 0,6-4 0 0 0,5-4 0 0 0,2-7 0 0 0,1 11 0 0 0,-3 1 0 0 0,21-9 0 0 0,-21 9 0 0 0,-1 0 0 0 0,1 0 0 0 0,0 1 0 0 0,-1-1 0 0 0,1 0 0 0 0,0 0 0 0 0,0 1 0 0 0,0 0 0 0 0,-1-1 0 0 0,1 1 0 0 0,0 0 0 0 0,0-1 0 0 0,0 1 0 0 0,0 0 0 0 0,-1 1 0 0 0,4-1 0 0 0,2 1 0 0 0,-2-2 0 0 0,-1 1 0 0 0,15 5 0 0 0,-16-5 0 0 0,6 3 0 0 0,0 0 0 0 0,1-1 0 0 0,-1-1 0 0 0,1 1 0 0 0,11-1 0 0 0,-9-2 0 0 0,-2 4 0 0 0,-2 2 0 0 0,-1 0-133 0 0,-6-4-563 0 0,-1-1-258 0 0,0 0-56 0 0,0 0-149 0 0,0 0-573 0 0,0 0-253 0 0,0 0-51 0 0,0 0-11 0 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34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11975 0 0,'0'0'267'0'0,"0"0"42"0"0,0 0 17 0 0,0 0-28 0 0,0 0-58 0 0,0 0 491 0 0,0 0 238 0 0,0 0 45 0 0,0 0-61 0 0,0 0-288 0 0,0 0-121 0 0,0 0-28 0 0,0 0-4 0 0,0 0 0 0 0,0 0 0 0 0,0 0 0 0 0,0 0 0 0 0,2 0 0 0 0,12 3 367 0 0,0-2 0 0 0,0 0 0 0 0,28-3 0 0 0,-20 0-822 0 0,1 1 1 0 0,25 1-1 0 0,-38 2-57 0 0,-2-1-64 0 0,-6-1-273 0 0,-2 0-138 0 0,0 0-33 0 0,0 0-208 0 0,-14 1-2687 0 0,12 0 3134 0 0,-1-1-1 0 0,1 0 1 0 0,-1 0 0 0 0,1 0 0 0 0,-1 0-1 0 0,1 0 1 0 0,-3-1 0 0 0,-15-8-1778 0 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35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205 524 10135 0 0,'0'0'464'0'0,"0"0"-9"0"0,2-1-295 0 0,16-8-10 0 0,7-4 3520 0 0,-13 4-1945 0 0,-11 8-1143 0 0,-1-17 3255 0 0,0 18-3758 0 0,-1-1 0 0 0,1 0 0 0 0,0 0 0 0 0,0 0-1 0 0,-1 0 1 0 0,1 0 0 0 0,0 0 0 0 0,-1 0 0 0 0,1 0 0 0 0,-1 1 0 0 0,1-1 0 0 0,-1 0 0 0 0,0 0 0 0 0,1 1 0 0 0,-1-1 0 0 0,0 0-1 0 0,1 1 1 0 0,-1-1 0 0 0,0 1 0 0 0,0-1 0 0 0,0 1 0 0 0,1-1 0 0 0,-1 1 0 0 0,0-1 0 0 0,0 1 0 0 0,0 0 0 0 0,0 0 0 0 0,0-1-1 0 0,-1 1 1 0 0,-1-1-81 0 0,0 1-1 0 0,0-1 0 0 0,0 1 1 0 0,0 0-1 0 0,0 0 1 0 0,0 0-1 0 0,0 0 0 0 0,0 1 1 0 0,-3 0-1 0 0,-19 2 3 0 0,21-3 0 0 0,1 0 0 0 0,-1 0 0 0 0,1 0 0 0 0,0 1 0 0 0,-1 0 0 0 0,1-1 0 0 0,-5 3 0 0 0,-24 10-266 0 0,15-6 556 0 0,1 0 0 0 0,-22 13 1 0 0,34-18-252 0 0,0 1 1 0 0,0 0 0 0 0,0 0 0 0 0,0 1 0 0 0,1-1 0 0 0,-1 1 0 0 0,1 0 0 0 0,0 0-1 0 0,0 0 1 0 0,0 0 0 0 0,1 0 0 0 0,-1 1 0 0 0,-1 4 0 0 0,4-7-70 0 0,-1 0 1 0 0,1 1-1 0 0,0-1 1 0 0,0 0-1 0 0,-1 0 1 0 0,1 0-1 0 0,1 1 1 0 0,-1-1-1 0 0,0 0 1 0 0,1 0-1 0 0,-1 0 1 0 0,1 0-1 0 0,1 4 1 0 0,0-1 295 0 0,0 0 0 0 0,0 0 1 0 0,7 8-1 0 0,-5-8-321 0 0,0 0-1 0 0,1 0 1 0 0,0-1 0 0 0,0 1-1 0 0,0-1 1 0 0,0-1 0 0 0,1 1 0 0 0,0-1-1 0 0,0 0 1 0 0,0 0 0 0 0,0 0 0 0 0,12 2-1 0 0,1 0-88 0 0,1 0-1 0 0,39 2 1 0 0,-46-6 342 0 0,0 0 0 0 0,0-1-1 0 0,0-1 1 0 0,0 0 0 0 0,0-1 0 0 0,20-5 0 0 0,-32 6-198 0 0,0 1 0 0 0,0 0 0 0 0,1 0 0 0 0,-1-1 0 0 0,0 1 0 0 0,0 0 0 0 0,0-1 0 0 0,0 1 0 0 0,0-1 0 0 0,0 1 0 0 0,-1-1 0 0 0,1 0 0 0 0,0 1 0 0 0,0-1 0 0 0,0 0 0 0 0,0 0 0 0 0,-1 0 0 0 0,1 1 0 0 0,0-1 0 0 0,0-2 0 0 0,2-1 0 0 0,-2 2 37 0 0,1-1 0 0 0,-1 1 0 0 0,1 0 1 0 0,-1-1-1 0 0,0 1 0 0 0,0-1 0 0 0,0 1 0 0 0,0-1 0 0 0,0 0 0 0 0,-1 1 0 0 0,1-1 0 0 0,-1 0 1 0 0,1 1-1 0 0,-1-1 0 0 0,0 0 0 0 0,0 0 0 0 0,-1-3 0 0 0,-1-6 325 0 0,0 0 0 0 0,-7-20 0 0 0,0 2-84 0 0,-26-97-259 0 0,13 52-22 0 0,20 67 3 0 0,-42-139 0 0 0,33 121 0 0 0,-25-45 0 0 0,10 23 0 0 0,26 47 0 0 0,0 1 0 0 0,-1-1 0 0 0,1 1 0 0 0,0-1 0 0 0,0 0 0 0 0,0 1 0 0 0,0-1 0 0 0,-1 0 0 0 0,1 1 0 0 0,0-1 0 0 0,0 1 0 0 0,0-1 0 0 0,0 0 0 0 0,0 1 0 0 0,1-1 0 0 0,-1 0 0 0 0,0 1 0 0 0,0-1 0 0 0,0 0 0 0 0,1 1 0 0 0,-1-1 0 0 0,0 1 0 0 0,0-1 0 0 0,1 0 0 0 0,-1 1 0 0 0,1-1 0 0 0,-1 1 0 0 0,0-1 0 0 0,1 1 0 0 0,-1 0 0 0 0,1-1 0 0 0,-1 1 0 0 0,1-1 0 0 0,-1 1 0 0 0,1 0 0 0 0,0-1 0 0 0,-1 1 0 0 0,1 0 0 0 0,-1 0 0 0 0,1-1 0 0 0,0 1 0 0 0,-1 0 0 0 0,1 0 0 0 0,0 0 0 0 0,-1 0 0 0 0,1 0 0 0 0,0 0 0 0 0,1-1 0 0 0,9-1 0 0 0,-1 0 0 0 0,1 0 0 0 0,0 1 0 0 0,0 0 0 0 0,0 1 0 0 0,0 1 0 0 0,19 2 0 0 0,20 0 0 0 0,-45-3 3 0 0,0 0 0 0 0,1 1 0 0 0,-1-1 0 0 0,9 3 0 0 0,35 7-82 0 0,-47-10-258 0 0,-2 0-138 0 0,0 0-33 0 0,0 0-208 0 0,0 0-857 0 0,0 0-379 0 0,0 0-672 0 0,1-1-2500 0 0,6-3-1063 0 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3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6 112 13823 0 0,'0'0'315'0'0,"0"0"45"0"0,0 0 21 0 0,0 0-49 0 0,0 0-81 0 0,0 0 481 0 0,-3-3 457 0 0,1 1 33 0 0,3 2 2564 0 0,206-22-775 0 0,-114 12-2848 0 0,74-9 770 0 0,-97 9-608 0 0,131-22 467 0 0,-156 22-3585 0 0,-80 8-2710 0 0,25 0 3967 0 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37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51 13823 0 0,'0'0'315'0'0,"0"0"45"0"0,0 0 21 0 0,0 0-49 0 0,0 0-81 0 0,0 0 481 0 0,0 0 237 0 0,0 0 45 0 0,0 0-61 0 0,0 0-288 0 0,0 0-121 0 0,0 0-28 0 0,0 0-4 0 0,2 2 0 0 0,-1-1-398 0 0,1 1 0 0 0,0 0-1 0 0,-1 0 1 0 0,0 0 0 0 0,1 0-1 0 0,-1 0 1 0 0,0 0 0 0 0,0 0-1 0 0,0 1 1 0 0,0-1 0 0 0,0 5-1 0 0,1 27 241 0 0,-2-24-432 0 0,2 24 78 0 0,0 11 0 0 0,-2-30 0 0 0,0-12 0 0 0,1-1 0 0 0,-1 1 0 0 0,0-1 0 0 0,0 1 0 0 0,0 0 0 0 0,-1-1 0 0 0,1 1 0 0 0,-1-1 0 0 0,1 1 0 0 0,-1-1 0 0 0,0 1 0 0 0,0-1 0 0 0,0 0 0 0 0,0 1 0 0 0,0-1 0 0 0,-1 0 0 0 0,1 0 0 0 0,-1 0 0 0 0,-1 3 0 0 0,-1-2 57 0 0,1 0 0 0 0,-1 1 0 0 0,0-1 0 0 0,0-1 0 0 0,0 1-1 0 0,-1 0 1 0 0,1-1 0 0 0,-1 0 0 0 0,1 0 0 0 0,-1 0 0 0 0,0-1 0 0 0,0 0 0 0 0,0 0 0 0 0,0 0-1 0 0,1 0 1 0 0,-1-1 0 0 0,-9 0 0 0 0,6 0 28 0 0,1-1 1 0 0,0 1-1 0 0,-1-2 0 0 0,1 1 1 0 0,0-1-1 0 0,0 0 0 0 0,0-1 1 0 0,0 0-1 0 0,0 0 0 0 0,0 0 1 0 0,-8-6-1 0 0,10 5-74 0 0,0 0-1 0 0,0 0 1 0 0,1 0-1 0 0,-1-1 1 0 0,1 1-1 0 0,0-1 1 0 0,0 0-1 0 0,1 0 1 0 0,-4-6-1 0 0,6 8 8 0 0,-1 0 0 0 0,1 0 0 0 0,0-1-1 0 0,0 1 1 0 0,0 0 0 0 0,1 0 0 0 0,-1-1-1 0 0,1 1 1 0 0,0 0 0 0 0,0-1 0 0 0,0 1-1 0 0,0 0 1 0 0,0-1 0 0 0,1 1 0 0 0,-1 0-1 0 0,1-1 1 0 0,0 1 0 0 0,2-5 0 0 0,2-3 211 0 0,1 0 0 0 0,0 0 1 0 0,1 1-1 0 0,-1 0 0 0 0,2 0 1 0 0,11-12-1 0 0,-13 16-229 0 0,0 0 0 0 0,0 0 0 0 0,1 0 0 0 0,-1 1 0 0 0,1 0 0 0 0,0 1 0 0 0,1-1 0 0 0,-1 1 0 0 0,1 1 0 0 0,0-1 0 0 0,0 2 0 0 0,15-5 0 0 0,2 3 0 0 0,0 1 0 0 0,0 1 0 0 0,0 1 0 0 0,25 3 0 0 0,-45-2 0 0 0,0 1 0 0 0,1 0 0 0 0,-1 0 0 0 0,0 0 0 0 0,1 0 0 0 0,6 4 0 0 0,-4-1-891 0 0,0 0 0 0 0,0 0 0 0 0,8 7 0 0 0,-5-2-422 0 0,-9-8 322 0 0,6 1-5847 0 0,-6-1 400 0 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37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13823 0 0,'0'0'630'0'0,"0"0"-13"0"0,3 0-393 0 0,11 3 71 0 0,0-1-1 0 0,1-1 1 0 0,-1 0 0 0 0,24-2-1 0 0,30-1 1792 0 0,5-1 308 0 0,177-19 2842 0 0,-49-11-4237 0 0,-200 33-1695 0 0,-22-10-4580 0 0,-11 4 268 0 0,12 4 2449 0 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38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1 196 17503 0 0,'1'-2'803'0'0,"-1"-1"-525"0"0,9-16 513 0 0,1 5-1101 0 0,-2 4 1546 0 0,-4 2 3858 0 0,-3 11-4939 0 0,2 3-153 0 0,0 0 0 0 0,-1 1-1 0 0,0-1 1 0 0,0 1 0 0 0,0-1 0 0 0,-1 1 0 0 0,0 0 0 0 0,-1 0 0 0 0,1-1 0 0 0,-2 12 0 0 0,-1 10-3 0 0,-9 37 0 0 0,0-6-1 0 0,4 12 2 0 0,5-66-3 0 0,0-4-3 0 0,-2-11-3 0 0,-3-18 99 0 0,4-17 924 0 0,3-48-1 0 0,1 40-621 0 0,-1 25 9 0 0,2-1 0 0 0,1 0 1 0 0,9-33-1 0 0,-9 48-401 0 0,1 1 0 0 0,1 0 0 0 0,8-15 0 0 0,-6 20 0 0 0,6 6 0 0 0,9 4 0 0 0,-17 1 0 0 0,-1 0 0 0 0,-2-2-11 0 0,63 32-3862 0 0,-31-18-61 0 0,-27-12 2262 0 0,8 3-5838 0 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38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0 197 17503 0 0,'0'0'399'0'0,"0"0"60"0"0,0 0 21 0 0,0 0-59 0 0,3 1-276 0 0,-2 0-104 0 0,0-1 0 0 0,0 0-1 0 0,0 1 1 0 0,1-1 0 0 0,-1 0 0 0 0,0 0-1 0 0,0 1 1 0 0,1-1 0 0 0,-1 0-1 0 0,0 0 1 0 0,0-1 0 0 0,0 1 0 0 0,1 0-1 0 0,-1 0 1 0 0,0 0 0 0 0,0-1-1 0 0,0 1 1 0 0,1-1 0 0 0,-1 1 0 0 0,0-1-1 0 0,0 1 1 0 0,0-1 0 0 0,0 0-1 0 0,0 1 1 0 0,0-1 0 0 0,0 0 0 0 0,0 0-1 0 0,-1 0 1 0 0,1 0 0 0 0,0 0-1 0 0,0-1 1 0 0,3-2 508 0 0,29-31 2429 0 0,30-27-728 0 0,-55 55-2063 0 0,0 0 0 0 0,1 0 1 0 0,-1 1-1 0 0,1 1 0 0 0,1-1 0 0 0,-1 2 0 0 0,1-1 0 0 0,-1 1 0 0 0,1 0 1 0 0,15-3-1 0 0,-23 7-143 0 0,-1 0 1 0 0,0 0 0 0 0,0 0-1 0 0,1 0 1 0 0,-1 0 0 0 0,0 0-1 0 0,0 0 1 0 0,1 0 0 0 0,-1 0-1 0 0,0 0 1 0 0,0 1 0 0 0,1-1-1 0 0,-1 1 1 0 0,0-1 0 0 0,0 1-1 0 0,0-1 1 0 0,0 1 0 0 0,0 0-1 0 0,0-1 1 0 0,0 1 0 0 0,0 0-1 0 0,2 1 1 0 0,-2 0-28 0 0,0 0 0 0 0,1 0 0 0 0,-1 0 1 0 0,0 0-1 0 0,-1 0 0 0 0,1 0 0 0 0,0 1 0 0 0,-1-1 1 0 0,1 0-1 0 0,-1 0 0 0 0,1 0 0 0 0,-1 3 0 0 0,0 1-70 0 0,0 0-1 0 0,0 0 1 0 0,-1 0-1 0 0,0 0 1 0 0,0 0 0 0 0,0 0-1 0 0,-1-1 1 0 0,0 1-1 0 0,-3 7 1 0 0,-4 11-1458 0 0,9-23 1832 0 0,0-1 154 0 0,0 0 33 0 0,0 0-133 0 0,0 0-577 0 0,1-1 56 0 0,0-1 0 0 0,0 1 0 0 0,0-1 0 0 0,1 1-1 0 0,-1-1 1 0 0,0 1 0 0 0,4-2 0 0 0,0-2-9 0 0,76-64 1684 0 0,-58 50-1299 0 0,-14 12-230 0 0,1 1 0 0 0,-1 0 0 0 0,15-7 0 0 0,-19 10 0 0 0,1 1 0 0 0,0 0 0 0 0,0 0 0 0 0,0 0 0 0 0,0 1 0 0 0,0-1 0 0 0,11 1 0 0 0,-6 3 0 0 0,-9 0-4 0 0,0-1 0 0 0,1 1-1 0 0,-1 0 1 0 0,0 0 0 0 0,-1 0-1 0 0,1 0 1 0 0,0 0 0 0 0,0 1 0 0 0,-1-1-1 0 0,0 0 1 0 0,1 1 0 0 0,-1-1 0 0 0,0 1-1 0 0,1 2 1 0 0,10 43-208 0 0,-8-32 87 0 0,-4-14 28 0 0,1 1 1 0 0,0 0 0 0 0,-1 0-1 0 0,1-1 1 0 0,1 1-1 0 0,-1-1 1 0 0,0 1 0 0 0,1-1-1 0 0,-1 1 1 0 0,1-1 0 0 0,0 0-1 0 0,-1 0 1 0 0,1 0-1 0 0,0 0 1 0 0,3 3 0 0 0,-3-5-67 0 0,0 1 0 0 0,-1 0 0 0 0,1 0 0 0 0,0-1 0 0 0,-1 0 0 0 0,1 1 0 0 0,0-1 0 0 0,-1 0 0 0 0,1 1 0 0 0,0-1 0 0 0,0 0 0 0 0,-1 0 1 0 0,1-1-1 0 0,0 1 0 0 0,0 0 0 0 0,-1-1 0 0 0,1 1 0 0 0,0-1 0 0 0,-1 1 0 0 0,1-1 0 0 0,0 0 0 0 0,-1 1 0 0 0,1-1 0 0 0,-1 0 0 0 0,1 0 0 0 0,1-2 0 0 0,12-8-8366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5:41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40 122 5983 0 0,'0'0'464'0'0,"-3"1"95"0"0,-6 2 159 0 0,-11 3 9064 0 0,14-4-8206 0 0,4-2-501 0 0,2 0-98 0 0,0 0-59 0 0,0 0-178 0 0,0-2-584 0 0,1 0-1 0 0,-1-1 1 0 0,1 1-1 0 0,-1 0 0 0 0,1 0 1 0 0,0 0-1 0 0,-1-1 0 0 0,1 1 1 0 0,1 0-1 0 0,-1 0 1 0 0,0 0-1 0 0,0 0 0 0 0,1 1 1 0 0,-1-1-1 0 0,4-3 0 0 0,3-2 59 0 0,0 0-1 0 0,11-7 0 0 0,-8 6 91 0 0,1-1-118 0 0,1 1 1 0 0,0 0-1 0 0,0 0 1 0 0,0 1-1 0 0,1 1 1 0 0,28-9-1 0 0,-40 15-127 0 0,0 0-1 0 0,0 0 1 0 0,0 0-1 0 0,0 0 1 0 0,0 0-1 0 0,0 0 1 0 0,0 0 0 0 0,0 1-1 0 0,0-1 1 0 0,0 1-1 0 0,0 0 1 0 0,2 0-1 0 0,-3 2 34 0 0,0-2-84 0 0,0 0 0 0 0,1 1 0 0 0,-1-1 0 0 0,0 1 0 0 0,-1-1 0 0 0,1 1 0 0 0,0-1 0 0 0,0 1-1 0 0,-1 0 1 0 0,1-1 0 0 0,-1 1 0 0 0,0 0 0 0 0,1 0 0 0 0,-1-1 0 0 0,0 1 0 0 0,0 0 0 0 0,0 0-1 0 0,0 0 1 0 0,0 1 0 0 0,-1 3-3 0 0,-1 7-34 0 0,0 0 1 0 0,-1 0-1 0 0,-8 22 0 0 0,1-1-96 0 0,9-32 41 0 0,1-2-27 0 0,0 0 19 0 0,0 0 11 0 0,0 0 1 0 0,0 0 0 0 0,2-1 57 0 0,0 1 1 0 0,0-1-1 0 0,0 0 1 0 0,0-1-1 0 0,-1 1 0 0 0,1 0 1 0 0,-1 0-1 0 0,3-3 1 0 0,-1 2-2 0 0,19-19 57 0 0,34-39 0 0 0,-53 57 16 0 0,0-1 0 0 0,1 1 0 0 0,-1 0 0 0 0,1 0 0 0 0,-1 0 0 0 0,1 0 0 0 0,0 1 0 0 0,8-5 0 0 0,-11 7-39 0 0,-1 0 0 0 0,1 0 0 0 0,0 0 0 0 0,0 0 0 0 0,0 0 0 0 0,-1 0-1 0 0,1 0 1 0 0,0 1 0 0 0,0-1 0 0 0,0 0 0 0 0,-1 0 0 0 0,1 1 0 0 0,0-1 0 0 0,-1 0 0 0 0,1 1 0 0 0,0-1-1 0 0,0 0 1 0 0,-1 1 0 0 0,1-1 0 0 0,-1 1 0 0 0,2 0 0 0 0,-1 2-3 0 0,0-1 0 0 0,0 1 0 0 0,-1-1-1 0 0,1 1 1 0 0,0 0 0 0 0,-1-1 0 0 0,0 1 0 0 0,0 0 0 0 0,1-1 0 0 0,-2 5-1 0 0,1 35-6 0 0,1-40-11 0 0,-1 0 1 0 0,1 0-1 0 0,0 0 0 0 0,-1 0 0 0 0,1 0 0 0 0,0 0 0 0 0,0 0 0 0 0,1 0 0 0 0,-1-1 0 0 0,0 1 0 0 0,0 0 0 0 0,1-1 1 0 0,-1 1-1 0 0,1-1 0 0 0,3 3 0 0 0,-2-1-51 0 0,-1-1-19 0 0,0-2 10 0 0,1-1 1 0 0,0 1-1 0 0,-1-1 0 0 0,1 1 0 0 0,-1-1 1 0 0,1 0-1 0 0,-1 0 0 0 0,1 0 1 0 0,-1 0-1 0 0,0 0 0 0 0,1 0 0 0 0,-1-1 1 0 0,0 1-1 0 0,3-4 0 0 0,0 0-592 0 0,0-1 0 0 0,-1 0-1 0 0,8-12 1 0 0,-10 15 370 0 0,9-14-1220 0 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44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72 919 0 0,'0'0'375'0'0,"0"0"1237"0"0,0 0 541 0 0,0 0 109 0 0,-6-5 1141 0 0,4 4-128 0 0,-36-5 2197 0 0,37 6-4760 0 0,1 0-68 0 0,-1-1 359 0 0,-6 0-1196 0 0,6 1 5360 0 0,46-10-5100 0 0,-24 7-15 0 0,33-11 0 0 0,-38 9-52 0 0,1 0 0 0 0,-1 1 0 0 0,1 1 0 0 0,19-1 0 0 0,-4 0 0 0 0,-20 2 0 0 0,0 1 0 0 0,14 0 0 0 0,-10 0 0 0 0,23 1 0 0 0,-26 1-11 0 0,-3-1-46 0 0,-8 0-24 0 0,-2 0 6 0 0,0 0 3 0 0,0 0-21 0 0,0 0-90 0 0,0 0-38 0 0,0 0-10 0 0,0 0-34 0 0,-1 2-141 0 0,-2 1-263 0 0,2-2 633 0 0,0 0 1 0 0,0 0 0 0 0,0 0-1 0 0,0 0 1 0 0,0 0 0 0 0,0-1-1 0 0,0 1 1 0 0,0 0 0 0 0,0-1-1 0 0,0 1 1 0 0,-1 0 0 0 0,-1 0-1 0 0,-5-1-2824 0 0,-2-2-3396 0 0,1-1-236 0 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45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1375 0 0,'0'0'66'0'0,"0"0"552"0"0,0 0 2305 0 0,0 0 1012 0 0,3 0 199 0 0,68-11 3238 0 0,-37 9-6081 0 0,45 2-1 0 0,-79 0-1284 0 0,9 1 197 0 0,0-1-1 0 0,0 1 0 0 0,-1 1 0 0 0,1-1 0 0 0,16 7 0 0 0,-15-4-122 0 0,5 6-322 0 0,-13-7 49 0 0,0-1-17 0 0,0 0-542 0 0,-2-2-909 0 0,0 0-3646 0 0,0 0-1560 0 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48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45 2303 0 0,'0'0'423'0'0,"0"0"933"0"0,0 0 404 0 0,2-1 85 0 0,33-10 4339 0 0,-32 10-5700 0 0,-3 1-49 0 0,0 0-19 0 0,0 0-7 0 0,0 0 2 0 0,0 0 12 0 0,0 0 7 0 0,0 0 2 0 0,0 0 19 0 0,0 0 77 0 0,0 0 31 0 0,0 0 7 0 0,0 0-18 0 0,0 0-82 0 0,0 0-33 0 0,0 0-8 0 0,0 0-19 0 0,0 0-80 0 0,0 0-35 0 0,0 0-10 0 0,0 0-12 0 0,0 0-45 0 0,0 0-21 0 0,-6-7 516 0 0,-3 3-469 0 0,-1 0 0 0 0,1 1-1 0 0,0 1 1 0 0,-15-3 0 0 0,11 1-42 0 0,12 4-192 0 0,-1-1 0 0 0,1 1 0 0 0,0-1 0 0 0,0 1 0 0 0,-1 0 0 0 0,1 0 0 0 0,0 0 0 0 0,-1-1 0 0 0,1 1 0 0 0,0 1 0 0 0,-1-1 0 0 0,1 0 0 0 0,0 0 0 0 0,0 0 0 0 0,-2 1 0 0 0,-70 16 560 0 0,18-5-404 0 0,46-9-127 0 0,0 0 0 0 0,0 1 0 0 0,-10 4 1 0 0,5-1 44 0 0,-6 6 47 0 0,14-9-122 0 0,1 1 0 0 0,0 0-1 0 0,-1 0 1 0 0,2 0 0 0 0,-1 0 0 0 0,0 1 0 0 0,1 0-1 0 0,-4 7 1 0 0,-2 6 33 0 0,-12 30-1 0 0,-45 115 17 0 0,58-143-51 0 0,1 0 0 0 0,1 1-1 0 0,0-1 1 0 0,-3 28 0 0 0,9-43-13 0 0,0-3 0 0 0,1 0 0 0 0,0 0 0 0 0,0 0 0 0 0,0 0 0 0 0,0 0 0 0 0,1 0 0 0 0,-1 0 0 0 0,2 5 0 0 0,2 6 0 0 0,5-1 0 0 0,-5-11-3 0 0,0 1 0 0 0,-1-1 0 0 0,1 1 0 0 0,0-1 0 0 0,0 0 0 0 0,1-1 0 0 0,-1 1 0 0 0,0-1 0 0 0,0 0 0 0 0,1 0 0 0 0,-1 0 0 0 0,1 0-1 0 0,-1-1 1 0 0,1 0 0 0 0,-1 0 0 0 0,1 0 0 0 0,-1 0 0 0 0,1-1 0 0 0,-1 0 0 0 0,6-1 0 0 0,7-3-13 0 0,-1 0 0 0 0,1-1 0 0 0,29-15 0 0 0,25-18-56 0 0,113-81 0 0 0,-170 110 72 0 0,-2-1 0 0 0,1 0 0 0 0,-1-1 0 0 0,-1 0 0 0 0,20-27 0 0 0,-29 35 3 0 0,0 0 1 0 0,1 0-1 0 0,-2-1 1 0 0,1 1-1 0 0,0-1 0 0 0,-1 1 1 0 0,0-1-1 0 0,0 0 0 0 0,0 1 1 0 0,-1-1-1 0 0,1 0 1 0 0,-1 0-1 0 0,0 1 0 0 0,-1-1 1 0 0,1 0-1 0 0,-1 0 0 0 0,0 1 1 0 0,-1-5-1 0 0,-6-12 61 0 0,7 19-109 0 0,1 0 0 0 0,-1 0 0 0 0,0 0 0 0 0,0 0 0 0 0,0 1-1 0 0,0-1 1 0 0,-1 0 0 0 0,1 1 0 0 0,0-1 0 0 0,-1 1 0 0 0,1 0 0 0 0,-1-1 0 0 0,1 1 0 0 0,-4-2 0 0 0,0 0-303 0 0,-13-12-9276 0 0,12 5 2528 0 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4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0 9471 0 0,'0'0'432'0'0,"0"0"-5"0"0,0 0-158 0 0,0 0 367 0 0,0 0 188 0 0,0 0 38 0 0,0 0-38 0 0,0 0-195 0 0,0 0-86 0 0,0 0-21 0 0,0 0-14 0 0,0 0-49 0 0,0 0-19 0 0,0 0-7 0 0,0 0-2 0 0,0 0-6 0 0,0 0-1 0 0,0 0 0 0 0,0 0-6 0 0,0 0-30 0 0,0 0-18 0 0,0 0-2 0 0,0 0 8 0 0,0 0 35 0 0,0 0 18 0 0,0 0 3 0 0,1 3-15 0 0,5 33 886 0 0,-6-33-1066 0 0,0-1-27 0 0,-5 100 970 0 0,5-98-1167 0 0,0 0 0 0 0,1 0 0 0 0,-1 0 1 0 0,1 1-1 0 0,0-1 0 0 0,0 0 0 0 0,0-1 0 0 0,4 7 1 0 0,8 28 60 0 0,-6-12-14 0 0,-5-18-50 0 0,0-1 0 0 0,-1 1 0 0 0,0 0 0 0 0,0 0 0 0 0,-1 0 0 0 0,0 0 0 0 0,-1 0 0 0 0,1-1 0 0 0,-1 1 0 0 0,-1 0 0 0 0,0 0 0 0 0,0-1 0 0 0,0 1-1 0 0,-7 13 1 0 0,-2 0 7 0 0,-35 75 161 0 0,38-75-135 0 0,0 0 0 0 0,-8 37-1 0 0,10-36-42 0 0,2 7 0 0 0,4 14 0 0 0,0-16 0 0 0,-2 0 0 0 0,2-26 3 0 0,0 0-1 0 0,0 0 1 0 0,0 0-1 0 0,0 1 0 0 0,0-1 1 0 0,-1 0-1 0 0,1 0 1 0 0,0 0-1 0 0,0 1 1 0 0,-1-1-1 0 0,1 0 1 0 0,-1 0-1 0 0,0 2 1 0 0,0-2-1 0 0,0 0 1 0 0,0 0-1 0 0,0 1 1 0 0,0-1-1 0 0,1 0 0 0 0,-1 0 1 0 0,0 1-1 0 0,1-1 1 0 0,-1 0-1 0 0,1 1 1 0 0,-1 1-1 0 0,-12 33 9 0 0,11-28 16 0 0,-8 23-1 0 0,9-30-26 0 0,1 1 0 0 0,-1-1 0 0 0,0 1 0 0 0,1-1 0 0 0,-1 1 0 0 0,1-1 0 0 0,0 1 0 0 0,-1 0 0 0 0,1-1 0 0 0,0 1 0 0 0,0 3 0 0 0,0-1 0 0 0,-1 10 0 0 0,3 12 0 0 0,1-14 0 0 0,3-2 0 0 0,-1 1 0 0 0,-1 1 0 0 0,1 1 0 0 0,-4-12 0 0 0,0 1 0 0 0,-1 0 0 0 0,1 0 0 0 0,-1 0 0 0 0,1 0 0 0 0,-1 0 0 0 0,1 0 0 0 0,-1 0 0 0 0,0 0 0 0 0,0-1 0 0 0,0 1 0 0 0,0 0 0 0 0,-1 4 0 0 0,0-2 11 0 0,1-3-9 0 0,0-1 0 0 0,0 0 0 0 0,1 1 0 0 0,-1-1 0 0 0,0 0 0 0 0,0 0-1 0 0,0 1 1 0 0,0-1 0 0 0,-1 0 0 0 0,1 1 0 0 0,0-1 0 0 0,0 0 0 0 0,0 0 0 0 0,0 1 0 0 0,0-1 0 0 0,0 0 0 0 0,0 0 0 0 0,0 1 0 0 0,-1-1 0 0 0,1 0 0 0 0,0 0 0 0 0,0 1 0 0 0,0-1 0 0 0,-1 0 0 0 0,1 0 0 0 0,0 1 0 0 0,-5 5 51 0 0,5 0-24 0 0,-7 20 17 0 0,-12 15-46 0 0,15-28 0 0 0,0-1 0 0 0,-6 24 0 0 0,-1 9-64 0 0,8-34 64 0 0,-1 0 0 0 0,1-2-11 0 0,2-7-43 0 0,1-2-30 0 0,0 0-51 0 0,0 0 4 0 0,0 0 10 0 0,11-8-658 0 0,-10 6 473 0 0,1 1 0 0 0,-1-1 0 0 0,0 0 0 0 0,0 0-1 0 0,1 1 1 0 0,-1-1 0 0 0,0 0 0 0 0,-1 0-1 0 0,1 0 1 0 0,0 0 0 0 0,0-2 0 0 0,-1 3-154 0 0,2-1-1531 0 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49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82 6415 0 0,'0'0'298'0'0,"0"0"-10"0"0,-3 0-188 0 0,-5 1 1 0 0,4-1 719 0 0,-1 1-1 0 0,1-1 1 0 0,0-1-1 0 0,0 1 1 0 0,-5-2-1 0 0,-7 1 3109 0 0,14 1-3068 0 0,-17 3 3133 0 0,31-4 866 0 0,163-32-2439 0 0,-165 31-2407 0 0,185-33 210 0 0,-183 33-223 0 0,1 0 0 0 0,14 0 0 0 0,-11 1 0 0 0,-6 1-25 0 0,-8 0-102 0 0,-2 0-25 0 0,0 0 0 0 0,0 0-83 0 0,0 0-347 0 0,0 0-156 0 0,-21-4-2538 0 0,19 4 1413 0 0,2 0-59 0 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50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5983 0 0,'0'0'274'0'0,"0"0"-6"0"0,0 0 94 0 0,0 0 1032 0 0,0 0 463 0 0,0 0 95 0 0,0 0-125 0 0,0 0-613 0 0,0 0-264 0 0,0 0-57 0 0,0 0-28 0 0,0 0-67 0 0,0 0-29 0 0,2 0-8 0 0,219-49 4951 0 0,-181 44-5390 0 0,1 3 1 0 0,0 1-1 0 0,45 4 0 0 0,-78-2-302 0 0,28 4 127 0 0,-35-4-67 0 0,-1-1-29 0 0,0 0-241 0 0,0 0-535 0 0,0 0-192 0 0,2-1-1539 0 0,8-3-6011 0 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52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42 2303 0 0,'0'0'439'0'0,"0"0"1002"0"0,0 0 442 0 0,0 0 90 0 0,0 0-185 0 0,0 0-822 0 0,0 0-361 0 0,0 0-77 0 0,0 0-8 0 0,0 0 27 0 0,0 0 11 0 0,0 0 2 0 0,2-1 35 0 0,27-31 5741 0 0,-28 30-5883 0 0,-1 2-6 0 0,0 0-17 0 0,0 0-46 0 0,0 0-21 0 0,0 0-3 0 0,7-7 2616 0 0,-32 25-2652 0 0,0 0 0 0 0,-42 43 0 0 0,55-48-264 0 0,-1 1 0 0 0,2 1 0 0 0,0 0 0 0 0,1 0 0 0 0,0 1 0 0 0,-9 22 0 0 0,1 8-36 0 0,2 2 0 0 0,-18 81 0 0 0,22-69-24 0 0,3 0 0 0 0,2 0 0 0 0,3 1 0 0 0,7 106 0 0 0,3-115 0 0 0,3-1 0 0 0,27 89 0 0 0,-25-96 0 0 0,-9-40 0 0 0,1 16 0 0 0,-2-2 25 0 0,-1-15-12 0 0,-2 11 24 0 0,1-12-7 0 0,1-2-80 0 0,0 0-101 0 0,0 0-297 0 0,0 0-107 0 0,0 0-18 0 0,0 0-214 0 0,2-2-885 0 0,6-8-381 0 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23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3 188 15663 0 0,'0'0'356'0'0,"0"0"50"0"0,0 0 20 0 0,0 0-42 0 0,0-2-250 0 0,-1 1-122 0 0,1 0 1 0 0,-1 0-1 0 0,1 0 1 0 0,0 0-1 0 0,0-1 1 0 0,-1 1-1 0 0,1 0 0 0 0,0 0 1 0 0,0 0-1 0 0,0 0 1 0 0,0-1-1 0 0,0 1 1 0 0,1 0-1 0 0,-1 0 1 0 0,0 0-1 0 0,0 0 1 0 0,1 0-1 0 0,-1 0 1 0 0,1 0-1 0 0,-1-1 1 0 0,1 1-1 0 0,0-1 1 0 0,1-1 150 0 0,-1 1 39 0 0,1-1 0 0 0,0 1-1 0 0,-1-1 1 0 0,1 1 0 0 0,0-1-1 0 0,1 1 1 0 0,-1 0 0 0 0,0 0 0 0 0,0 0-1 0 0,1 0 1 0 0,-1 1 0 0 0,6-4-1 0 0,2-1 733 0 0,-8 5-422 0 0,-2 1 0 0 0,0 0 0 0 0,2 0-69 0 0,-1 0-429 0 0,0 0 1 0 0,0 0 0 0 0,0 0 0 0 0,1 0-1 0 0,-1 0 1 0 0,0 0 0 0 0,0 1-1 0 0,0-1 1 0 0,0 0 0 0 0,0 1-1 0 0,2 0 1 0 0,0 4-39 0 0,-3-3 37 0 0,2 1 46 0 0,-1-1 1 0 0,1 1-1 0 0,-1 0 1 0 0,0 0-1 0 0,0 0 0 0 0,-1 0 1 0 0,1 0-1 0 0,0-1 0 0 0,-1 1 1 0 0,0 1-1 0 0,0-1 0 0 0,0 5 1 0 0,-1 3 315 0 0,-1 0 0 0 0,-4 13 1 0 0,2-7-226 0 0,0 4-296 0 0,-1 0 0 0 0,-1 0 0 0 0,-1-1 0 0 0,-1 0 0 0 0,-12 23 0 0 0,18-41-362 0 0,2-2 133 0 0,0 0 577 0 0,0 0 248 0 0,-7-24 1073 0 0,6 13-1234 0 0,2 0 0 0 0,-1-1 0 0 0,2 1 0 0 0,4-18 0 0 0,-2 7-102 0 0,5-21-187 0 0,24-63 0 0 0,-14 48 0 0 0,-17 51 0 0 0,0 1 0 0 0,1-1 0 0 0,0 1 0 0 0,1-1 0 0 0,5-7 0 0 0,-1 7 0 0 0,-7 6 0 0 0,0 1 0 0 0,-1 0 0 0 0,1 0 0 0 0,0 0 0 0 0,0 0 0 0 0,0 0 0 0 0,0 1 0 0 0,0-1 0 0 0,0 0 0 0 0,-1 0 0 0 0,1 1 0 0 0,0-1 0 0 0,1 1 0 0 0,3 0 0 0 0,3 5 0 0 0,6 3 0 0 0,-1 1 0 0 0,0-1 0 0 0,1-2 0 0 0,3 0 0 0 0,-13-7 0 0 0,-2 0 0 0 0,-1-1 0 0 0,1 1 0 0 0,-1 0 0 0 0,1 0 0 0 0,-1 0 0 0 0,1 0 0 0 0,0 0 0 0 0,-1 0 0 0 0,1 0 0 0 0,-1 1 0 0 0,4 0 0 0 0,3 1 0 0 0,-3-1 0 0 0,-1 0 0 0 0,0-1 0 0 0,1 1 0 0 0,-1-1 0 0 0,7-1 0 0 0,8-2-7047 0 0,-10 1 3282 0 0,1-1-3503 0 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23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37 187 17503 0 0,'0'0'399'0'0,"-2"-1"60"0"0,-17-4 1075 0 0,8 3 3522 0 0,11 2-5001 0 0,-1-1 0 0 0,1 1 0 0 0,0 0 0 0 0,-1-1 0 0 0,1 1 0 0 0,0 0 0 0 0,-1-1 0 0 0,1 1 0 0 0,0-1 0 0 0,-1 1 0 0 0,1 0 0 0 0,0-1 0 0 0,0 1 0 0 0,0-1 0 0 0,-1 1 0 0 0,1-1 0 0 0,0 1 0 0 0,0-1 0 0 0,0 1 0 0 0,0-1 1 0 0,0 1-1 0 0,0-1 0 0 0,0 1 0 0 0,0-1 0 0 0,0 1 0 0 0,0-1 0 0 0,0 1 0 0 0,0-1 0 0 0,1 1 0 0 0,-1-1 0 0 0,0 1 0 0 0,0 0 0 0 0,0-1 0 0 0,1 1 0 0 0,-1-1 0 0 0,0 1 0 0 0,1-1 0 0 0,9-17 501 0 0,-2 9-553 0 0,-1 1 0 0 0,2 0-1 0 0,-1 0 1 0 0,1 1 0 0 0,15-10 0 0 0,-7 7-3 0 0,-13 10 0 0 0,1 0 0 0 0,4-3 135 0 0,-4 1 156 0 0,0 0 1 0 0,-1 1-1 0 0,1 0 0 0 0,0 0 0 0 0,9 0 1 0 0,-9 1-200 0 0,-5 0-88 0 0,1 0 0 0 0,0 0 1 0 0,-1 0-1 0 0,1 0 0 0 0,0 0 0 0 0,-1 0 0 0 0,1 0 0 0 0,0 1 1 0 0,-1-1-1 0 0,1 0 0 0 0,-1 0 0 0 0,1 1 0 0 0,0-1 0 0 0,-1 0 1 0 0,1 1-1 0 0,-1-1 0 0 0,1 1 0 0 0,8 5-6 0 0,4 3 2 0 0,-10-4 0 0 0,-3-2 0 0 0,5 9 0 0 0,-3 1 0 0 0,-2 1 0 0 0,-1 0 0 0 0,2-8 0 0 0,3-9 0 0 0,5-11 0 0 0,-7 12 0 0 0,8-14 0 0 0,28-38 0 0 0,-34 49 0 0 0,1 0 0 0 0,0 0 0 0 0,0 0 0 0 0,0 1 0 0 0,0 0 0 0 0,1 0 0 0 0,8-4 0 0 0,13-8 0 0 0,-11 10 0 0 0,-11 7 0 0 0,-3 0 0 0 0,10 2 0 0 0,-10-1-18 0 0,0-1-1 0 0,-1 1 1 0 0,1 0-1 0 0,0 0 1 0 0,0 0-1 0 0,-1 0 1 0 0,1 0 0 0 0,-1 0-1 0 0,0 0 1 0 0,1 0-1 0 0,-1 1 1 0 0,0-1-1 0 0,0 0 1 0 0,0 5 0 0 0,9 38-509 0 0,-9-40 454 0 0,6 40-1027 0 0,-5-33 944 0 0,-1-10-569 0 0,-1-2-246 0 0,14-1-6985 0 0,2-4 244 0 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5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30 919 0 0,'0'0'291'0'0,"1"-2"885"0"0,22-19 6402 0 0,-22 20-7976 0 0,1-1 1058 0 0,-2 2-125 0 0,3-1-1925 0 0,2-1 5402 0 0,-4 1 531 0 0,-4 4-1210 0 0,-2 1-2890 0 0,-13 12 113 0 0,0 0-211 0 0,-1 0 1 0 0,0-1-1 0 0,-31 17 0 0 0,49-31-298 0 0,0-1-1 0 0,0 1 0 0 0,0-1 1 0 0,0 1-1 0 0,0-1 1 0 0,0 0-1 0 0,0 1 1 0 0,0-1-1 0 0,0 0 1 0 0,0 0-1 0 0,-2 0 0 0 0,2 0-23 0 0,1 0-1 0 0,0 0 0 0 0,0 0 0 0 0,0 0 1 0 0,0-1-1 0 0,0 1 0 0 0,-1 0 0 0 0,1 0 0 0 0,0 0 1 0 0,0 0-1 0 0,0-1 0 0 0,0 1 0 0 0,0 0 1 0 0,0 0-1 0 0,0-1 0 0 0,0 1 0 0 0,0 0 0 0 0,-1 0 1 0 0,1 0-1 0 0,0-1 0 0 0,0 1 0 0 0,0 0 1 0 0,0 0-1 0 0,0-1 0 0 0,1 1 0 0 0,-1 0 0 0 0,0 0 1 0 0,0 0-1 0 0,0-1 0 0 0,0 1 0 0 0,0 0 1 0 0,0 0-1 0 0,0 0 0 0 0,0-1 0 0 0,0 1 0 0 0,1 0 1 0 0,-1 0-1 0 0,0-1 0 0 0,4-1 71 0 0,34-15 74 0 0,-27 12-72 0 0,0 0 0 0 0,15-4-1 0 0,-10 4 43 0 0,-13 3-108 0 0,0 1 0 0 0,-1 0 0 0 0,1 0 0 0 0,0 1 0 0 0,0-1 0 0 0,0 0 0 0 0,0 1 0 0 0,0 0 1 0 0,0 0-1 0 0,-1 0 0 0 0,1 0 0 0 0,0 0 0 0 0,5 1 0 0 0,1 3 35 0 0,0 1 3 0 0,-6 0 10 0 0,-3 3-56 0 0,0 1 1 0 0,-1-1-1 0 0,0 0 0 0 0,0 1 1 0 0,-1-1-1 0 0,0 0 0 0 0,0 0 1 0 0,-1 0-1 0 0,0 0 0 0 0,0 0 1 0 0,-1-1-1 0 0,0 0 0 0 0,0 1 1 0 0,-8 8-1 0 0,-2 2 49 0 0,-2 0 0 0 0,0 0 0 0 0,-37 29 0 0 0,52-46-69 0 0,0 0 0 0 0,0 0 0 0 0,0 0-1 0 0,0 0 1 0 0,0 0 0 0 0,-1 0 0 0 0,1 0 0 0 0,0-1 0 0 0,-1 1-1 0 0,1 0 1 0 0,-3 0 0 0 0,4-2 0 0 0,0 1 1 0 0,0-1-1 0 0,0 1 0 0 0,0-1 0 0 0,0 0 0 0 0,0 1 1 0 0,0-1-1 0 0,1 1 0 0 0,-1-1 0 0 0,0 0 1 0 0,0 1-1 0 0,1-1 0 0 0,-1 1 0 0 0,0-1 0 0 0,1 1 1 0 0,-1-1-1 0 0,1 0 0 0 0,20-27 31 0 0,-17 25-32 0 0,14-8 0 0 0,-18 10 0 0 0,12-5 0 0 0,0 4 0 0 0,1 5 0 0 0,-2 6 0 0 0,-4 1-8 0 0,-1 0 0 0 0,0 0 0 0 0,0 0 0 0 0,-1 1 0 0 0,-1 0 0 0 0,0 0 0 0 0,5 23 0 0 0,0 1-3 0 0,-2 1 1 0 0,-2 0-1 0 0,-1 0 0 0 0,-2 0 1 0 0,-3 38-1 0 0,0-52 11 0 0,-1 0 0 0 0,-1-1 0 0 0,-12 40 0 0 0,8-40 0 0 0,4-17 0 0 0,-1-1 0 0 0,0 1 7 0 0,0 1 0 0 0,0-1 0 0 0,0 1 1 0 0,-1-1-1 0 0,0-1 0 0 0,0 1 0 0 0,0-1 0 0 0,-11 6 0 0 0,12-7-2 0 0,0 0 0 0 0,0 0 0 0 0,-1-1 0 0 0,1 1 0 0 0,-1-1 0 0 0,0 0 0 0 0,1-1-1 0 0,-1 1 1 0 0,1-1 0 0 0,-1 0 0 0 0,0 0 0 0 0,-5-1 0 0 0,-13-3 34 0 0,1-2 0 0 0,-23-8 0 0 0,22 4-20 0 0,16 2 16 0 0,5 5-18 0 0,-1-4 7 0 0,3 5-19 0 0,-1 0 0 0 0,1 0 1 0 0,0 0-1 0 0,0 1 0 0 0,0-1 0 0 0,0 0 0 0 0,0 0 0 0 0,0 0 0 0 0,1 0 1 0 0,-1 1-1 0 0,1-1 0 0 0,-1 0 0 0 0,2-2 0 0 0,5-7 43 0 0,19-19-42 0 0,41-37-1 0 0,3-3-271 0 0,11-15-4388 0 0,-67 68 2471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5:4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58 8839 0 0,'0'0'400'0'0,"0"0"0"0"0,-1 1-168 0 0,0 0-76 0 0,0-1-1 0 0,0 1 0 0 0,0-1 0 0 0,0 1 1 0 0,0-1-1 0 0,0 0 0 0 0,0 1 1 0 0,0-1-1 0 0,0 0 0 0 0,0 0 0 0 0,0 0 1 0 0,0 0-1 0 0,0 0 0 0 0,-1 0 1 0 0,0 0 366 0 0,2 0-39 0 0,0 0-10 0 0,0 0-5 0 0,0 0-17 0 0,0 0-10 0 0,0 0-1 0 0,0 0-14 0 0,0 0-61 0 0,0 0-21 0 0,0 0-7 0 0,0 0 5 0 0,0 0 22 0 0,0 0 10 0 0,0 0 2 0 0,0 0 3 0 0,0 0 12 0 0,1-2 7 0 0,3-15 2354 0 0,-4 15-2531 0 0,0 2-43 0 0,0 0-18 0 0,-11-4 140 0 0,-3-5-32 0 0,12 8-210 0 0,0 0-1 0 0,1 0 1 0 0,-1 0-1 0 0,0 0 0 0 0,1 0 1 0 0,-1 0-1 0 0,0 0 1 0 0,0 0-1 0 0,0 1 0 0 0,0-1 1 0 0,-3 0-1 0 0,5 1-43 0 0,-1 0 0 0 0,0 0 0 0 0,0 0 0 0 0,0-1 0 0 0,0 1 0 0 0,0-1 0 0 0,1 1 1 0 0,-1-1-1 0 0,0 1 0 0 0,0-1 0 0 0,1 1 0 0 0,-1-1 0 0 0,0 1 0 0 0,1-1 0 0 0,-2-1 0 0 0,2 2-5 0 0,-1-1 1 0 0,0 0-1 0 0,1 0 0 0 0,-1 1 0 0 0,0-1 1 0 0,0 0-1 0 0,0 1 0 0 0,0-1 0 0 0,0 1 1 0 0,0-1-1 0 0,0 1 0 0 0,0-1 1 0 0,0 1-1 0 0,0 0 0 0 0,-2-1 0 0 0,-5 1 128 0 0,1 1 0 0 0,-1 0-1 0 0,-12 4 1 0 0,18-4-44 0 0,1-1-79 0 0,0 0-1 0 0,0 1 0 0 0,1-1 0 0 0,-1 0 0 0 0,0 1 0 0 0,1-1 0 0 0,-1 0 0 0 0,0 1 0 0 0,1-1 0 0 0,-1 1 1 0 0,1-1-1 0 0,-1 1 0 0 0,1-1 0 0 0,-1 1 0 0 0,1 0 0 0 0,-1 0 0 0 0,-5 7-1 0 0,0 4-12 0 0,-1 7 76 0 0,1 0-1 0 0,-8 36 1 0 0,6-20-2 0 0,6-30-46 0 0,-1 0-1 0 0,2 14-15 0 0,2-6-12 0 0,0 0 0 0 0,1 0 0 0 0,0 0 0 0 0,7 22 0 0 0,22 48 0 0 0,-2-7 0 0 0,-23-58 6 0 0,-4-11-1 0 0,1-1-1 0 0,-2 1 1 0 0,1 0 0 0 0,-1-1 0 0 0,0 1 0 0 0,0 0 0 0 0,-1 0 0 0 0,0 0 0 0 0,0 0-1 0 0,-1-1 1 0 0,-1 11 0 0 0,-20 155 59 0 0,21-164-64 0 0,1 0 0 0 0,0 0 0 0 0,0 0 0 0 0,1 0 0 0 0,3 14 0 0 0,2-1 0 0 0,9 21 0 0 0,-1-5 0 0 0,-6-15 0 0 0,-4-11 0 0 0,0 0 0 0 0,0 0 0 0 0,10 15 0 0 0,-11-21 0 0 0,1 5 0 0 0,-3 16 0 0 0,-1-13 10 0 0,-2 1 0 0 0,1-1 0 0 0,-4 14 0 0 0,-6 35 14 0 0,6-39-24 0 0,4-18 0 0 0,1 10 0 0 0,0 2 0 0 0,-1-13 0 0 0,3 17 0 0 0,0-15 4 0 0,-1 26 45 0 0,-1 18 15 0 0,-2-46-56 0 0,1 0-5 0 0,2 13-3 0 0,0-12 0 0 0,0-4 0 0 0,-1 1 0 0 0,1-1 0 0 0,-1 1 0 0 0,0-1 0 0 0,0 1 0 0 0,0 0 0 0 0,0-1 0 0 0,0 1 0 0 0,0-1 0 0 0,0 1 0 0 0,0-1 0 0 0,-1 3 0 0 0,-3 36 0 0 0,1-14 0 0 0,1-14 11 0 0,-2 0 31 0 0,-2 5-48 0 0,5-15-10 0 0,1 17 561 0 0,2-19-457 0 0,9 1 0 0 0,-8-1-4 0 0,-1 0-27 0 0,22-5 28 0 0,-1-1-1 0 0,24-9 1 0 0,-45 14-32 0 0,-1 3 0 0 0,2 14-41 0 0,-5-11-14 0 0,0-3 3 0 0,1 0-30 0 0,0 0 0 0 0,0 0 1 0 0,0 0-1 0 0,0-1 0 0 0,0 1 0 0 0,-1 0 0 0 0,1-1 1 0 0,-1 1-1 0 0,1-1 0 0 0,-1 0 0 0 0,0 1 0 0 0,1-1 1 0 0,-1 0-1 0 0,0 0 0 0 0,0 0 0 0 0,0 0 0 0 0,0 0 0 0 0,0 0 1 0 0,0-1-1 0 0,0 1 0 0 0,0-1 0 0 0,-4 1 0 0 0,6-1-64 0 0,-1 0-1 0 0,1 0 0 0 0,-1 0 0 0 0,1 0 0 0 0,0 0 0 0 0,-1 0 1 0 0,1 0-1 0 0,-1 0 0 0 0,1-1 0 0 0,0 1 0 0 0,-1 0 0 0 0,1 0 0 0 0,0 0 1 0 0,-1-1-1 0 0,1 1 0 0 0,0 0 0 0 0,-1 0 0 0 0,1 0 0 0 0,0-1 1 0 0,0 1-1 0 0,-1 0 0 0 0,1-1 0 0 0,-1 0 0 0 0,1 1-215 0 0,-5-9-1219 0 0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56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26 3223 0 0,'0'0'492'0'0,"0"0"858"0"0,5-6 1527 0 0,-2 4 1311 0 0,27-15 5896 0 0,-29 17-10018 0 0,0 1 0 0 0,0-1 0 0 0,0 0 1 0 0,0 1-1 0 0,0-1 0 0 0,0 1 0 0 0,0-1 0 0 0,-1 1 1 0 0,1-1-1 0 0,0 1 0 0 0,0 0 0 0 0,-1-1 1 0 0,1 1-1 0 0,0 0 0 0 0,-1 0 0 0 0,1 0 0 0 0,0-1 1 0 0,-1 1-1 0 0,1 2 0 0 0,1-1-8 0 0,-1 0 0 0 0,0 0 0 0 0,0 1 0 0 0,-1-1 1 0 0,1 0-1 0 0,0 0 0 0 0,-1 1 0 0 0,1-1 0 0 0,-1 3 0 0 0,-10 62 302 0 0,10-62-360 0 0,-6 16 0 0 0,5-19 4 0 0,1 0 0 0 0,-1 1 1 0 0,0-1-1 0 0,0 0 0 0 0,0 0 0 0 0,0 0 0 0 0,0 0 0 0 0,0 0 0 0 0,0-1 0 0 0,-1 1 1 0 0,-1 2-1 0 0,-1 0 38 0 0,2-1-22 0 0,-1 0 1 0 0,0 0-1 0 0,0 0 0 0 0,0-1 0 0 0,0 0 1 0 0,0 1-1 0 0,0-1 0 0 0,-1 0 0 0 0,-5 2 1 0 0,2 0-20 0 0,4-2 8 0 0,0-1 0 0 0,0 1 0 0 0,0-1 0 0 0,0 1 0 0 0,0-1 0 0 0,-1 0-1 0 0,1 0 1 0 0,-7 0 0 0 0,0 2 66 0 0,6-2-56 0 0,1-1 1 0 0,-1 1-1 0 0,1-1 1 0 0,-1 0-1 0 0,1 1 0 0 0,-1-1 1 0 0,1-1-1 0 0,-6 0 1 0 0,2 0 21 0 0,4 1-15 0 0,0-1 1 0 0,0 0-1 0 0,0 0 1 0 0,-1 0-1 0 0,1 0 1 0 0,-5-4-1 0 0,7 4 33 0 0,1 1 6 0 0,0-1-1 0 0,0-7 0 0 0,0-1 0 0 0,2-4 13 0 0,2 3-9 0 0,4 2 20 0 0,-3 3-21 0 0,1 1 0 0 0,-1 0-1 0 0,1 0 1 0 0,0 0 0 0 0,11-5-1 0 0,-6 4-51 0 0,1-1 71 0 0,-5 3-37 0 0,14 1 3 0 0,-7 1-10 0 0,0 2-31 0 0,0 6-11 0 0,-12-5 0 0 0,-1-1 0 0 0,1 0 0 0 0,-1 1 0 0 0,0-1 0 0 0,1 1 0 0 0,-1-1 0 0 0,0 1 0 0 0,0 0 0 0 0,0 0 0 0 0,0-1 0 0 0,0 1 0 0 0,-1 0 0 0 0,1 0 0 0 0,0 0 0 0 0,0 3 0 0 0,1 5 0 0 0,2-1 0 0 0,6 17 0 0 0,3 0-84 0 0,-8-18 8 0 0,-4-6-25 0 0,-1-2 3 0 0,12 1-96 0 0,-9-1 46 0 0,0-1 0 0 0,1 0 1 0 0,-1 0-1 0 0,0 0 0 0 0,0 0 1 0 0,0 0-1 0 0,-1 0 0 0 0,1-1 1 0 0,0 0-1 0 0,0 1 0 0 0,-1-1 1 0 0,1 0-1 0 0,-1 0 0 0 0,1-1 1 0 0,1-2-1 0 0,23-21-3005 0 0,-25 24 1570 0 0,-2 2-37 0 0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5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10 6447 0 0,'-2'1'499'0'0,"0"1"-349"0"0,0 0-1 0 0,-1 0 1 0 0,1 0-1 0 0,-1-1 1 0 0,1 0-1 0 0,-1 1 1 0 0,0-1 0 0 0,-5 2-1 0 0,5-3 244 0 0,1 1 1347 0 0,-9 5 1793 0 0,6-1 611 0 0,7-2-1663 0 0,17 1-938 0 0,25-3-1159 0 0,-24-3 74 0 0,0-1 0 0 0,0-1 1 0 0,21-7-1 0 0,-16 5 75 0 0,27-5 1 0 0,-29 8-361 0 0,-8 0-46 0 0,-1 2-1 0 0,25-1 1 0 0,-26 4-115 0 0,-1 1-28 0 0,-10-2-60 0 0,-2-1-55 0 0,0 0-225 0 0,0 0-100 0 0,0 0-21 0 0,0 0-190 0 0,1 2-783 0 0,0 10-343 0 0,-3 0-65 0 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57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6 13103 0 0,'0'0'598'0'0,"0"0"-10"0"0,-1-1-380 0 0,-4-2-58 0 0,4 2 512 0 0,1 1 218 0 0,0 0 42 0 0,0 0-28 0 0,8 9 443 0 0,-7-7-1218 0 0,0-1 0 0 0,0 1 0 0 0,0-1 0 0 0,0 0 0 0 0,0 1 0 0 0,1-1 0 0 0,-1 0 0 0 0,0 0 1 0 0,1 0-1 0 0,-1 0 0 0 0,1 0 0 0 0,-1 0 0 0 0,1 0 0 0 0,-1-1 0 0 0,4 2 0 0 0,82 17 2389 0 0,-85-18-2377 0 0,-2-1-10 0 0,0 0-5 0 0,1 3-16 0 0,0 0-79 0 0,0 0 0 0 0,0 0 0 0 0,0 0 0 0 0,-1 0 0 0 0,1 0 0 0 0,-1 0 0 0 0,0 0 0 0 0,0 0 0 0 0,0 0 0 0 0,-1 0 0 0 0,1 1 0 0 0,-1-1 0 0 0,1 0 0 0 0,-1 0 0 0 0,0 0 0 0 0,0 0 0 0 0,0-1 0 0 0,-1 1 0 0 0,-2 5 0 0 0,1-4 5 0 0,-1 0 0 0 0,1 0 0 0 0,0 0 0 0 0,-1-1 0 0 0,0 0 0 0 0,0 1 0 0 0,0-1 0 0 0,0-1 0 0 0,0 1 1 0 0,-1-1-1 0 0,1 1 0 0 0,-7 1 0 0 0,-41 16 350 0 0,-51 28 1 0 0,81-38-169 0 0,20-10-111 0 0,4 0-37 0 0,26-7-53 0 0,45-6-1 0 0,-63 12-8 0 0,0 1 0 0 0,0 0 0 0 0,0 1 1 0 0,-1-1-1 0 0,1 2 0 0 0,0 0 0 0 0,11 3 0 0 0,-10-1-62 0 0,14 8-587 0 0,-13-5-6393 0 0,-11-6-840 0 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0:58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17 919 0 0,'0'0'371'0'0,"0"0"1221"0"0,0 0 537 0 0,0 0 110 0 0,0 0-152 0 0,0 0-730 0 0,0 0-316 0 0,0 0-66 0 0,0 0-35 0 0,0 0-91 0 0,0 0-38 0 0,0 0-10 0 0,-2 1-9 0 0,1-1-498 0 0,1 1 0 0 0,-1-1 0 0 0,0 0-1 0 0,1 0 1 0 0,-1 1 0 0 0,0-1 0 0 0,1 1 0 0 0,-1-1-1 0 0,1 1 1 0 0,-1-1 0 0 0,1 1 0 0 0,-1-1 0 0 0,1 1-1 0 0,-1-1 1 0 0,1 1 0 0 0,-1-1 0 0 0,1 1 0 0 0,-1 1-1 0 0,17-5 3605 0 0,-8 1-4970 0 0,36-5 1320 0 0,63-2 1 0 0,-52 5-205 0 0,-46 3-21 0 0,-6 0-18 0 0,0 1-1 0 0,0 0 1 0 0,0 0 0 0 0,0 0 0 0 0,0 0-1 0 0,0 1 1 0 0,0-1 0 0 0,0 1 0 0 0,-1 0-1 0 0,5 1 1 0 0,4 1-20 0 0,-11-3-2 0 0,0 0-1 0 0,0 1 0 0 0,0-1 0 0 0,0 1 0 0 0,-1-1 1 0 0,1 0-1 0 0,0 1 0 0 0,0-1 0 0 0,0 0 0 0 0,0 1 1 0 0,-1-1-1 0 0,1 1 0 0 0,0-1 0 0 0,0 0 0 0 0,-1 0 1 0 0,1 1-1 0 0,0-1 0 0 0,-1 0 0 0 0,1 1 0 0 0,0-1 0 0 0,-1 0 1 0 0,1 0-1 0 0,0 0 0 0 0,-1 1 0 0 0,1-1 0 0 0,-1 0 1 0 0,1 0-1 0 0,-2 0-148 0 0,-1 0 154 0 0,-3-1-2800 0 0,-4-1 1427 0 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1:00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289 441 10911 0 0,'0'0'498'0'0,"0"0"-9"0"0,0 0-156 0 0,0 0 495 0 0,0 0 254 0 0,0 0 50 0 0,-1-1-35 0 0,-6-2-569 0 0,0 1-1 0 0,-1-1 1 0 0,1 2 0 0 0,0-1-1 0 0,0 1 1 0 0,-1 0 0 0 0,1 1-1 0 0,-1-1 1 0 0,1 1-1 0 0,-1 1 1 0 0,-12 2 0 0 0,4 0 7 0 0,0 1 1 0 0,-20 8-1 0 0,30-9-472 0 0,0 1-1 0 0,0-1 0 0 0,-7 7 0 0 0,1-2-15 0 0,4-2-38 0 0,1 0-1 0 0,-1 0 0 0 0,1 0 1 0 0,-8 10-1 0 0,11-12-5 0 0,1 1 1 0 0,0-1-1 0 0,0 0 0 0 0,0 1 1 0 0,1 0-1 0 0,-1 0 0 0 0,1 0 1 0 0,0 0-1 0 0,-1 6 0 0 0,1 5-3 0 0,4-11 0 0 0,0-3 0 0 0,-1 2-11 0 0,1-1 0 0 0,0 1-1 0 0,0-1 1 0 0,0 0 0 0 0,1 0 0 0 0,-1 0 0 0 0,1 0-1 0 0,0 0 1 0 0,0 0 0 0 0,0-1 0 0 0,0 0 0 0 0,0 1-1 0 0,5 2 1 0 0,-2-2 2 0 0,0 0 0 0 0,0-1 0 0 0,0 0 0 0 0,0 0 0 0 0,0 0 0 0 0,0-1 0 0 0,10 1 0 0 0,6 1 0 0 0,-15-1-3 0 0,-1-2 0 0 0,0 1 0 0 0,0-1 0 0 0,0 0 0 0 0,1 0 0 0 0,6-1-1 0 0,4-2 3 0 0,0-1-1 0 0,-1 0 0 0 0,0-1 1 0 0,23-10-1 0 0,-25 7 24 0 0,-12 3 16 0 0,-2 2-11 0 0,1 1 26 0 0,-1 0 1 0 0,1 0-1 0 0,-1 0 0 0 0,1 0 0 0 0,-1 0 0 0 0,0 0 1 0 0,1 0-1 0 0,-1 0 0 0 0,0 0 0 0 0,-1 0 1 0 0,1 0-1 0 0,0 0 0 0 0,-1 0 0 0 0,1 0 1 0 0,-1 0-1 0 0,1 0 0 0 0,-2-3 0 0 0,-3-5 350 0 0,-12-21 1 0 0,8 16 1 0 0,-5-10-135 0 0,2-1-1 0 0,0-1 1 0 0,1 1 0 0 0,-9-42-1 0 0,13 34-148 0 0,2-1 0 0 0,1 0 0 0 0,2-69 0 0 0,2 97-112 0 0,0 5 0 0 0,0 0 0 0 0,0 0 0 0 0,0-1 0 0 0,1 1 0 0 0,-1 0 0 0 0,0 0 0 0 0,1 0 0 0 0,0 0 0 0 0,-1 0 0 0 0,1 0 0 0 0,0 0 0 0 0,0 1 0 0 0,0-1 0 0 0,2-2 0 0 0,-2 1 0 0 0,0 1 0 0 0,0 0 0 0 0,1-1 0 0 0,-1 1 0 0 0,1 0 0 0 0,-1 0 0 0 0,1 0 0 0 0,0 0 0 0 0,0 0 0 0 0,0 0 0 0 0,0 0 0 0 0,0 0 0 0 0,5-2 0 0 0,0 0 0 0 0,-3 1 0 0 0,1 0 1 0 0,0 1-1 0 0,0 0 1 0 0,0 0-1 0 0,0 0 0 0 0,0 1 1 0 0,7-2-1 0 0,41-3-46 0 0,-8 1 25 0 0,38-4 21 0 0,-61 8 0 0 0,0 0 0 0 0,39-10 0 0 0,-49 7 0 0 0,-3 1-20 0 0,-7 2-73 0 0,-2 1 7 0 0,-1-1 35 0 0,0 1 0 0 0,1 0 0 0 0,-1-1 0 0 0,0 1 0 0 0,1 0 0 0 0,-1 0 0 0 0,0 0 0 0 0,0-1 0 0 0,1 1 0 0 0,-1 0 0 0 0,0 0 0 0 0,0 0 0 0 0,1 0 0 0 0,-1 0 0 0 0,0 0 0 0 0,0 1 0 0 0,1-1 0 0 0,-2 0 0 0 0,-15 5-894 0 0,15-4 738 0 0,-34 5-4215 0 0,24-4 2444 0 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1:01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7 158 9215 0 0,'0'0'707'0'0,"0"0"-240"0"0,0 0 719 0 0,-4-2 822 0 0,1 1-350 0 0,4 0 3438 0 0,34-10-3497 0 0,-1 2 0 0 0,39-5 1 0 0,-4 1-913 0 0,76-13 236 0 0,-47 10-536 0 0,72-9-234 0 0,-68 11-90 0 0,129-10-69 0 0,-220 22-76 0 0,-9 2 6 0 0,-2 0 11 0 0,0 0-15 0 0,0 0-68 0 0,0 0-32 0 0,-2 1-4 0 0,-15 6-223 0 0,10-4 64 0 0,0 0 0 0 0,-1 0 0 0 0,0-1 0 0 0,1 0 0 0 0,-1 0 0 0 0,0-1 0 0 0,-12 1 0 0 0,11-2-799 0 0,6 0-266 0 0,3 0-700 0 0,-2-1-2733 0 0,-10-1-1173 0 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1:01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127 100 8751 0 0,'0'0'674'0'0,"0"0"-188"0"0,0 0 838 0 0,0 0 410 0 0,0 0 83 0 0,0 0-110 0 0,1-1-546 0 0,-1 0-1593 0 0,0 0 737 0 0,0 0 0 0 0,1 0 0 0 0,-1 0 0 0 0,0 0 0 0 0,1 0 0 0 0,-1 0-1 0 0,1 0 1 0 0,-1 0 0 0 0,1 0 0 0 0,-1 0 0 0 0,2-1 0 0 0,-2 1-209 0 0,0 1 0 0 0,1 0 0 0 0,-1 0-1 0 0,0 0 1 0 0,0 0 0 0 0,1 0 0 0 0,-1 0 0 0 0,0-1-1 0 0,0 1 1 0 0,1 0 0 0 0,-1 0 0 0 0,0 0 0 0 0,1 0-1 0 0,-1 0 1 0 0,0 0 0 0 0,0 0 0 0 0,1 0 0 0 0,-1 0-1 0 0,0 0 1 0 0,0 1 0 0 0,1-1 0 0 0,-1 0 0 0 0,0 0-1 0 0,0 0 1 0 0,1 0 0 0 0,-1 0 0 0 0,0 0 0 0 0,1 1-1 0 0,11 14 752 0 0,-11-14-843 0 0,1 3 1 0 0,0 0 0 0 0,0-1-1 0 0,0 1 1 0 0,0 0 0 0 0,-1 1-1 0 0,0-1 1 0 0,0 0-1 0 0,0 0 1 0 0,0 1 0 0 0,-1-1-1 0 0,1 0 1 0 0,-1 1-1 0 0,-1 8 1 0 0,2-9-5 0 0,-2 17 0 0 0,0-18 4 0 0,1 0-1 0 0,0 0 1 0 0,-1 0-1 0 0,0-1 1 0 0,1 1-1 0 0,-1 0 1 0 0,0 0-1 0 0,-3 4 1 0 0,1 0 17 0 0,-3 7-8 0 0,2-11-14 0 0,2-2 0 0 0,0 1 13 0 0,0-1 0 0 0,0 1 0 0 0,0-1 0 0 0,0 1 0 0 0,0-1 0 0 0,0 0 0 0 0,0 0 0 0 0,0 0 0 0 0,-1 0 1 0 0,1 0-1 0 0,0 0 0 0 0,-1-1 0 0 0,1 1 0 0 0,0-1 0 0 0,-1 0 0 0 0,1 0 0 0 0,-1 1 0 0 0,1-2 0 0 0,0 1 0 0 0,-1 0 0 0 0,-2-1 0 0 0,-14-1 82 0 0,16 3-68 0 0,1-1 0 0 0,-1 0 0 0 0,1 0 0 0 0,-1-1 0 0 0,0 1 0 0 0,1 0 0 0 0,-1-1 1 0 0,1 0-1 0 0,-1 1 0 0 0,1-1 0 0 0,0 0 0 0 0,-1 0 0 0 0,1-1 0 0 0,-3-1 0 0 0,2 1 34 0 0,0-1 1 0 0,1 1-1 0 0,-1-1 0 0 0,1 0 0 0 0,0 0 0 0 0,0 0 1 0 0,0 0-1 0 0,0 0 0 0 0,-2-6 0 0 0,2 4-15 0 0,0 0 1 0 0,1 0-1 0 0,-1 1 0 0 0,1-1 1 0 0,1 0-1 0 0,-1 0 0 0 0,1 0 1 0 0,-1 0-1 0 0,1 0 0 0 0,1 0 1 0 0,-1 0-1 0 0,1 0 0 0 0,2-9 0 0 0,2-1 50 0 0,0 1-1 0 0,1-1 0 0 0,8-12 0 0 0,-7 13-6 0 0,-6 13-78 0 0,0-1 0 0 0,0 1-1 0 0,0 0 1 0 0,1 0 0 0 0,-1 0 0 0 0,0-1 0 0 0,1 1 0 0 0,-1 0 0 0 0,2 0 0 0 0,5-4 19 0 0,2-3 24 0 0,4 3 0 0 0,9 2-47 0 0,26-2-1 0 0,184-11-5 0 0,-219 17 0 0 0,-6 1-13 0 0,1 1 122 0 0,-8-2-3686 0 0,-1 0-3878 0 0,-8 5 367 0 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1:02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75 12319 0 0,'0'0'564'0'0,"-2"1"-9"0"0,-29 18-182 0 0,0-2 4514 0 0,29-16-4195 0 0,2-1-20 0 0,0 0-31 0 0,0 0-101 0 0,0 0-41 0 0,0 0-10 0 0,1 0-438 0 0,-1 1 0 0 0,0-1-1 0 0,1 1 1 0 0,-1-1 0 0 0,0 1-1 0 0,1-1 1 0 0,-1 0 0 0 0,1 1 0 0 0,-1-1-1 0 0,1 0 1 0 0,-1 1 0 0 0,1-1-1 0 0,-1 0 1 0 0,1 0 0 0 0,-1 1 0 0 0,1-1-1 0 0,-1 0 1 0 0,1 0 0 0 0,-1 0 0 0 0,1 0-1 0 0,-1 0 1 0 0,1 0 0 0 0,-1 0-1 0 0,1 0 1 0 0,-1 0 0 0 0,2 0 0 0 0,19 0 603 0 0,-17 0-542 0 0,17-1 241 0 0,0-2-1 0 0,0 0 1 0 0,-1-2 0 0 0,28-9-1 0 0,-28 8-196 0 0,28-9 208 0 0,-16 5 22 0 0,48-9 1 0 0,54-7 229 0 0,-98 19-492 0 0,-24 4-105 0 0,-1 1 0 0 0,1 0-1 0 0,0 1 1 0 0,0 0 0 0 0,-1 1 0 0 0,23 2 0 0 0,-32-2-108 0 0,-2 0-55 0 0,0 0-15 0 0,0 2-1 0 0,-2 1-413 0 0,0 0 0 0 0,0 0 0 0 0,0 0-1 0 0,0 0 1 0 0,0 0 0 0 0,-1-1 0 0 0,-4 5 0 0 0,7-7 418 0 0,-1 0 0 0 0,1 1-1 0 0,-1-1 1 0 0,1 0 0 0 0,-1 1 0 0 0,1-1 0 0 0,-1 0 0 0 0,1 0 0 0 0,-1 0 0 0 0,0 0 0 0 0,1 0-1 0 0,-1 0 1 0 0,1 0 0 0 0,-1 1 0 0 0,1-2 0 0 0,-1 1 0 0 0,1 0 0 0 0,-1 0 0 0 0,0 0-1 0 0,0 0 1 0 0,-1-1-928 0 0,-11 1-5967 0 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1:02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3 187 8751 0 0,'0'0'674'0'0,"-2"-13"258"0"0,1 8 4560 0 0,2-6-3752 0 0,1 0 1 0 0,0 0-1 0 0,0 0 1 0 0,6-16-1 0 0,-7 25-1087 0 0,-1 2-627 0 0,0 0-1 0 0,0 0 0 0 0,1 0 0 0 0,-1 0 0 0 0,0 0 0 0 0,0 0 0 0 0,0 0 1 0 0,0 1-1 0 0,0-1 0 0 0,0 0 0 0 0,0 0 0 0 0,1 0 0 0 0,-1 0 0 0 0,0 0 1 0 0,0 0-1 0 0,0 0 0 0 0,0 0 0 0 0,0 0 0 0 0,0 0 0 0 0,1 0 0 0 0,-1 0 1 0 0,0 0-1 0 0,0 0 0 0 0,0 0 0 0 0,0 0 0 0 0,0 0 0 0 0,0 0 0 0 0,0 0 1 0 0,1-1-1 0 0,-1 1 0 0 0,0 0 0 0 0,0 0 0 0 0,0 0 0 0 0,0 0 0 0 0,0 0 1 0 0,0 0-1 0 0,0 0 0 0 0,0 0 0 0 0,1 0 0 0 0,-1 0 0 0 0,0-1 0 0 0,0 1 1 0 0,0 0-1 0 0,0 0 0 0 0,0 0 0 0 0,0 0 0 0 0,0 0 0 0 0,0 0 0 0 0,0 0 1 0 0,0-1-1 0 0,0 1 0 0 0,0 0 0 0 0,0 0 0 0 0,0 0 0 0 0,0 0 1 0 0,0 0-1 0 0,0 0 0 0 0,0-1 0 0 0,0 1 0 0 0,0 0 0 0 0,6 9 725 0 0,-5-8-959 0 0,1 7 219 0 0,0 0-1 0 0,0 0 1 0 0,-1 1-1 0 0,0-1 1 0 0,0 1 0 0 0,-1-1-1 0 0,-2 16 1 0 0,2-21-7 0 0,-3 15-3 0 0,-1 23 0 0 0,7-4 0 0 0,-3-37 0 0 0,0 0 0 0 0,0 0-1 0 0,0-1 1 0 0,0 1 0 0 0,0 0 0 0 0,0 0 0 0 0,0 0-1 0 0,0 0 1 0 0,0 0 0 0 0,1 0 0 0 0,-1-1 0 0 0,0 1-1 0 0,0 0 1 0 0,0 0 0 0 0,0 0 0 0 0,0 0 0 0 0,1 0-1 0 0,-1 0 1 0 0,0 0 0 0 0,0 0 0 0 0,0 0 0 0 0,0 0-1 0 0,0 0 1 0 0,1 0 0 0 0,-1 0 0 0 0,0 0 0 0 0,0 0-1 0 0,0 0 1 0 0,0 0 0 0 0,1 0 0 0 0,-1 0 0 0 0,0 0-1 0 0,0 0 1 0 0,0 0 0 0 0,0 0 0 0 0,1 0 0 0 0,-1 0-1 0 0,0 0 1 0 0,0 0 0 0 0,0 0 0 0 0,0 1 0 0 0,0-1-1 0 0,0 0 1 0 0,1 0 0 0 0,-1 0 0 0 0,0 0 0 0 0,0 0-1 0 0,0 0 1 0 0,0 0 0 0 0,0 1 0 0 0,0-1 0 0 0,0 0-1 0 0,0 0 1 0 0,0 0 0 0 0,1 0 0 0 0,-1 1 0 0 0,0-1-1 0 0,0 0 1 0 0,0 0 0 0 0,0 0 0 0 0,0 0 0 0 0,0 0-1 0 0,0 1 1 0 0,0-1 0 0 0,0 0 0 0 0,0 0 0 0 0,0 0-1 0 0,0 0 1 0 0,-1 1 0 0 0,2-3 12 0 0,0 1 0 0 0,0 0 0 0 0,0-1 0 0 0,-1 1 0 0 0,1-1 0 0 0,0 1 0 0 0,-1-1 0 0 0,0 1 0 0 0,1-1 0 0 0,-1 1 0 0 0,0-1 0 0 0,0 1 0 0 0,0-1-1 0 0,0-1 1 0 0,0-12 192 0 0,-2 0 0 0 0,0 0 0 0 0,-4-14 0 0 0,3 17-79 0 0,1 0 1 0 0,0-1 0 0 0,0 1 0 0 0,1-1 0 0 0,1 1 0 0 0,0-1 0 0 0,3-17 0 0 0,-3 28-46 0 0,10-9-12 0 0,-2-1-68 0 0,1 4 0 0 0,2 3 0 0 0,-1 1 0 0 0,1 0 0 0 0,19-3 0 0 0,10-5 0 0 0,-29 10-634 0 0,-1 0 1 0 0,0 1-1 0 0,1 0 1 0 0,0 0-1 0 0,17 2 1 0 0,-7 0-1657 0 0,-19-1-3667 0 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1:03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5 179 13935 0 0,'0'0'638'0'0,"0"0"-14"0"0,-1-1-399 0 0,-2-3-32 0 0,2 3 677 0 0,1 1 290 0 0,0 0 50 0 0,0 0-20 0 0,0-20 1916 0 0,1 15-2786 0 0,0-1 0 0 0,0 1 0 0 0,1-1 0 0 0,0 1 0 0 0,0 0 0 0 0,0-1 0 0 0,0 1 0 0 0,1 0 0 0 0,0 0 0 0 0,0 1 0 0 0,0-1 0 0 0,5-4 0 0 0,-1 1-19 0 0,1 0 0 0 0,0 1 0 0 0,1 0 0 0 0,0 1 0 0 0,10-7 0 0 0,-4 3-222 0 0,-12 8-68 0 0,-3 2-6 0 0,1-1 0 0 0,-1 1-1 0 0,1 0 1 0 0,-1-1 0 0 0,1 1 0 0 0,-1 0-1 0 0,1-1 1 0 0,-1 1 0 0 0,1 0 0 0 0,0-1 0 0 0,-1 1-1 0 0,1 0 1 0 0,-1 0 0 0 0,1 0 0 0 0,0 0-1 0 0,-1 0 1 0 0,1 0 0 0 0,0 0 0 0 0,10 1 53 0 0,-10-1-57 0 0,0 0 0 0 0,-1 0 0 0 0,1 0-1 0 0,0 1 1 0 0,-1-1 0 0 0,1 0-1 0 0,0 1 1 0 0,-1-1 0 0 0,1 1-1 0 0,-1-1 1 0 0,1 1 0 0 0,-1-1 0 0 0,1 1-1 0 0,0 0 1 0 0,4 12-1 0 0,2 43 0 0 0,-6-38 0 0 0,-3-14 0 0 0,0-1 0 0 0,-3 10 0 0 0,4-13 0 0 0,1 0 0 0 0,0 1 0 0 0,0-1 0 0 0,0 0 0 0 0,-1 1 0 0 0,1-1 0 0 0,0 0 0 0 0,0 1 0 0 0,0-1 0 0 0,0 0 0 0 0,0 1 0 0 0,0-1 0 0 0,0 1 0 0 0,0-1 0 0 0,0 0 0 0 0,0 1 0 0 0,0-1 0 0 0,0 0 0 0 0,0 1 0 0 0,0-1 0 0 0,0 0 0 0 0,0 1 0 0 0,0-1 0 0 0,1 1 0 0 0,5-1 0 0 0,8-6 0 0 0,41-41-11 0 0,-39 32 32 0 0,1 0 0 0 0,21-12-1 0 0,-32 23-9 0 0,1 0-1 0 0,0 0 0 0 0,0 1 1 0 0,0 0-1 0 0,1 0 0 0 0,-1 1 1 0 0,1 0-1 0 0,0 1 0 0 0,14-2 1 0 0,-20 3-9 0 0,0 0 0 0 0,0 0 0 0 0,0 1 0 0 0,0-1 0 0 0,0 1 0 0 0,0-1 0 0 0,0 1 1 0 0,-1-1-1 0 0,1 1 0 0 0,0 0 0 0 0,0 0 0 0 0,-1 0 0 0 0,1 0 0 0 0,0 1 0 0 0,-1-1 0 0 0,1 0 1 0 0,-1 0-1 0 0,0 1 0 0 0,1-1 0 0 0,-1 1 0 0 0,0 0 0 0 0,0-1 0 0 0,2 4 0 0 0,3 4 1 0 0,14 13-3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5:46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14423 0 0,'0'0'662'0'0,"0"0"-17"0"0,1 2-410 0 0,10 37 1123 0 0,-10-37-626 0 0,-1-2 14 0 0,9 13 838 0 0,-6-10-1307 0 0,0 1 0 0 0,1-1 1 0 0,-1 0-1 0 0,1 0 1 0 0,-1 0-1 0 0,1 0 0 0 0,0-1 1 0 0,0 1-1 0 0,0-1 0 0 0,0 0 1 0 0,0 0-1 0 0,1-1 1 0 0,-1 1-1 0 0,1-1 0 0 0,-1 0 1 0 0,1 0-1 0 0,-1 0 1 0 0,1-1-1 0 0,5 0 0 0 0,7 1 209 0 0,1-2-1 0 0,-1 0 0 0 0,31-7 1 0 0,-34 7-414 0 0,-9 0-52 0 0,0 0-1 0 0,0 0 1 0 0,0 0 0 0 0,0 0-1 0 0,0-1 1 0 0,-1 0-1 0 0,10-4 1 0 0,-10 5 2 0 0,13-8 5 0 0,-15 8-169 0 0,-2 1-306 0 0,0 0-127 0 0,0 0-29 0 0,7-11-2985 0 0,-7 11 1994 0 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1:08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65 8639 0 0,'0'0'396'0'0,"0"0"-12"0"0,-2-1-244 0 0,-24-12-413 0 0,-49-23 5540 0 0,73 35-4549 0 0,2 1 2 0 0,-11-10 2556 0 0,8 7 4824 0 0,60 48-6916 0 0,-22-19-1050 0 0,-1 1 0 0 0,-2 1 0 0 0,-1 2 0 0 0,47 58-1 0 0,-55-59-79 0 0,-1 0 0 0 0,-1 2 0 0 0,-2 1-1 0 0,26 57 1 0 0,-35-64-30 0 0,-1 0 0 0 0,-1 1-1 0 0,-1 0 1 0 0,-2 0 0 0 0,0 1 0 0 0,-2-1-1 0 0,0 34 1 0 0,-17 162 74 0 0,-17-3-46 0 0,17-127-10 0 0,-3 66-42 0 0,-1 4 0 0 0,8-101 36 0 0,-3-1 1 0 0,-2 0-1 0 0,-3-1 0 0 0,-42 94 0 0 0,-6-31 39 0 0,64-117-75 0 0,-27 54 84 0 0,23-48-28 0 0,4-10-54 0 0,-1 0 6 0 0,-4 10 69 0 0,-17 37 40 0 0,23-44-117 0 0,-8 6 0 0 0,-1 2 0 0 0,6-5 4 0 0,0-1-5 0 0,-14 14-23 0 0,16-18-76 0 0,2-2 6 0 0,0 0 13 0 0,0 0-88 0 0,0-2-377 0 0,0-1 190 0 0,0 1-1 0 0,0 0 1 0 0,0-1-1 0 0,0 1 0 0 0,0-1 1 0 0,1 1-1 0 0,-1 0 1 0 0,2-4-1 0 0,5-12-9167 0 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1:10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33 1375 0 0,'0'0'66'0'0,"0"0"198"0"0,0 0 813 0 0,0 0 355 0 0,0 0 68 0 0,0 0-172 0 0,0 0-792 0 0,0 0-345 0 0,0 0-67 0 0,0 0 50 0 0,0 0 282 0 0,-2 1 120 0 0,-39 18 5316 0 0,11-5-1146 0 0,28-13-4157 0 0,-1 2 164 0 0,0 1-283 0 0,3-3 3321 0 0,49-9-3337 0 0,91-25 0 0 0,-11 6-95 0 0,-120 24-323 0 0,1 2-1 0 0,0-1 1 0 0,0 1-1 0 0,0 1 1 0 0,13 0-1 0 0,-16 0-3 0 0,-6 0-25 0 0,-1 0 0 0 0,1 0 0 0 0,-1 0-1 0 0,1 0 1 0 0,-1 0 0 0 0,1 0 0 0 0,-1 0-1 0 0,1 0 1 0 0,0 1 0 0 0,-1-1 0 0 0,1 0 0 0 0,-1 0-1 0 0,1 0 1 0 0,-1 1 0 0 0,0-1 0 0 0,1 0-1 0 0,-1 0 1 0 0,1 1 0 0 0,-1-1 0 0 0,1 1-1 0 0,-1-1 1 0 0,0 0 0 0 0,1 2 0 0 0,-1-2-3 0 0,0 1 0 0 0,0 0 0 0 0,0 0 0 0 0,-1 0 0 0 0,1 0 0 0 0,0 0 0 0 0,-1 0 0 0 0,1-1 0 0 0,0 1 0 0 0,-1 0 0 0 0,1 0 0 0 0,-1 0 0 0 0,0-1 0 0 0,1 1 0 0 0,-1 0 0 0 0,1-1 0 0 0,-1 1 0 0 0,0-1 0 0 0,0 1 0 0 0,1-1 0 0 0,-1 1 0 0 0,0-1 0 0 0,0 1 0 0 0,-1 0 0 0 0,-1 1 9 0 0,-17 8-14 0 0,3-3 4 0 0,14-7-5 0 0,1 0-14 0 0,0 0-57 0 0,2 0-15 0 0,-10-4-2037 0 0,5-4-417 0 0,3-2-5647 0 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1:11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535 48 10447 0 0,'0'0'480'0'0,"0"0"-10"0"0,0 0-186 0 0,0 0 333 0 0,0 0 176 0 0,0-1 37 0 0,-3-17 1504 0 0,3 17-1598 0 0,0-1-30 0 0,-1 0-202 0 0,0-1 0 0 0,0 1 1 0 0,0 0-1 0 0,-1 0 1 0 0,1 0-1 0 0,-1 0 0 0 0,1 1 1 0 0,-1-1-1 0 0,-2-2 0 0 0,3 2 11 0 0,1 2-3 0 0,-3 0-31 0 0,-3-1-348 0 0,-1 0 0 0 0,1 1-1 0 0,0 0 1 0 0,-1 0-1 0 0,1 1 1 0 0,0 0-1 0 0,0 0 1 0 0,0 0 0 0 0,-1 1-1 0 0,-5 2 1 0 0,-13 6 133 0 0,-26 15 0 0 0,15-7 22 0 0,-92 48 450 0 0,110-55-664 0 0,0 1 1 0 0,1 0-1 0 0,1 1 0 0 0,-27 27 0 0 0,33-28-50 0 0,1 1 0 0 0,0-1 0 0 0,0 1 0 0 0,2 1 0 0 0,0-1 0 0 0,0 1 0 0 0,1 1 0 0 0,1-1 0 0 0,0 1 0 0 0,-4 21 0 0 0,9-31-18 0 0,-1 0 0 0 0,1 1 0 0 0,-1-1 0 0 0,2 1 0 0 0,-1-1 0 0 0,0 0 0 0 0,1 1 0 0 0,0-1 0 0 0,1 0 0 0 0,-1 0 0 0 0,1 1 0 0 0,0-1 0 0 0,0 0 0 0 0,0-1 0 0 0,1 1 0 0 0,0 0 0 0 0,0-1 0 0 0,0 1 0 0 0,0-1 0 0 0,1 0 0 0 0,0 0 0 0 0,4 4 0 0 0,0-1-12 0 0,1-1 0 0 0,-1 0 0 0 0,1 0 0 0 0,0-1 0 0 0,0 0 0 0 0,1 0 0 0 0,-1-1 0 0 0,1 0 0 0 0,0-1 0 0 0,17 3 0 0 0,-2-2-6 0 0,1-1 0 0 0,-1-2-1 0 0,1 0 1 0 0,0-2-1 0 0,-1-1 1 0 0,1 0-1 0 0,-1-2 1 0 0,0-2-1 0 0,0 0 1 0 0,-1-1 0 0 0,33-15-1 0 0,-49 19 11 0 0,0-1 0 0 0,-1 0 0 0 0,1 0 0 0 0,-1-1-1 0 0,0 0 1 0 0,0-1 0 0 0,-1 1 0 0 0,0-1 0 0 0,0-1 0 0 0,0 1 0 0 0,-1-1-1 0 0,1 0 1 0 0,-2 0 0 0 0,9-15 0 0 0,-12 19-21 0 0,0-1 1 0 0,0 1-1 0 0,0 0 0 0 0,-1 0 1 0 0,1-1-1 0 0,-1-4 0 0 0,2-63-162 0 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1:11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16959 0 0,'0'0'778'0'0,"0"0"-20"0"0,0 0-472 0 0,0 0-180 0 0,0 0 44 0 0,0 3 3 0 0,-2 19 563 0 0,3-21-672 0 0,-1-1-1 0 0,0 1 1 0 0,0 0 0 0 0,0-1 0 0 0,-1 1-1 0 0,1-1 1 0 0,0 1 0 0 0,0-1-1 0 0,0 1 1 0 0,0-1 0 0 0,0 1 0 0 0,-1-1-1 0 0,1 1 1 0 0,0-1 0 0 0,-1 1 0 0 0,1-1-1 0 0,-1 2 1 0 0,-1 1 120 0 0,1 5 195 0 0,-1 0 0 0 0,1 0 0 0 0,1 0 0 0 0,0-1 0 0 0,1 15 0 0 0,0 9 457 0 0,-39 276 1677 0 0,4-63-1990 0 0,12-1-300 0 0,18-211-164 0 0,1-12-17 0 0,1-1 1 0 0,1 1-1 0 0,3 36 1 0 0,9 64 37 0 0,-11-113-60 0 0,2 8 0 0 0,-1 26 0 0 0,-2-28 0 0 0,-1 0-16 0 0,2-13 0 0 0,0 1 1 0 0,0-1-1 0 0,0 1 0 0 0,0-1 1 0 0,0 1-1 0 0,0-1 0 0 0,0 1 0 0 0,0-1 1 0 0,0 0-1 0 0,-1 1 0 0 0,1-1 1 0 0,0 1-1 0 0,0-1 0 0 0,-1 0 1 0 0,1 1-1 0 0,0-1 0 0 0,0 1 0 0 0,-1-1 1 0 0,1 0-1 0 0,0 1 0 0 0,-1-1 1 0 0,1 0-1 0 0,0 0 0 0 0,-1 1 1 0 0,1-1-1 0 0,-1 0 0 0 0,1 0 0 0 0,0 0 1 0 0,-1 1-1 0 0,1-1 0 0 0,-1 0 1 0 0,1 0-1 0 0,-1 0 0 0 0,1 0 1 0 0,-1 0-1 0 0,0 0 0 0 0,-14-4-728 0 0,12 3 732 0 0,2 1-307 0 0,-9-20-2390 0 0,4 7 501 0 0,3 4-2956 0 0,3 8-1523 0 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1:11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13823 0 0,'0'0'1062'0'0,"0"0"-440"0"0,0 0 729 0 0,0 0 390 0 0,0 0 78 0 0,2-1-210 0 0,4-2-1432 0 0,1 1 0 0 0,0-1 0 0 0,0 1 1 0 0,0 0-1 0 0,0 0 0 0 0,0 1 0 0 0,0 0 0 0 0,0 1 0 0 0,0-1 0 0 0,13 2 0 0 0,45 0 729 0 0,39 0 201 0 0,-20-2-536 0 0,-38 1-245 0 0,47-6 0 0 0,-85 5-314 0 0,1 0 1 0 0,-1 1-1 0 0,0 0 0 0 0,1 0 0 0 0,13 3 0 0 0,-2 0-1 0 0,-17-4-16 0 0,0 0-3 0 0,-1 1-147 0 0,-2 0-384 0 0,0 0-165 0 0,0 0-30 0 0,0 0-173 0 0,0 0-689 0 0,0 0-292 0 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1:12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50 2303 0 0,'-16'7'167'0'0,"0"-6"-322"0"0,1-1 3872 0 0,-1-1 4982 0 0,14 1-7255 0 0,0-1-666 0 0,-10-4 990 0 0,12 5-1728 0 0,0 0 0 0 0,0 0 1 0 0,0 0-1 0 0,-1 0 1 0 0,1 0-1 0 0,0 0 1 0 0,0 0-1 0 0,0 0 1 0 0,0 0-1 0 0,0 0 1 0 0,0 0-1 0 0,0 0 0 0 0,0 0 1 0 0,0 0-1 0 0,0 0 1 0 0,0 0-1 0 0,0-1 1 0 0,0 1-1 0 0,0 0 1 0 0,0 0-1 0 0,0 0 1 0 0,0 0-1 0 0,0 0 0 0 0,0 0 1 0 0,0 0-1 0 0,0 0 1 0 0,0 0-1 0 0,0 0 1 0 0,0 0-1 0 0,0 0 1 0 0,0-1-1 0 0,0 1 0 0 0,0 0 1 0 0,0 0-1 0 0,0 0 1 0 0,0 0-1 0 0,0 0 1 0 0,0 0-1 0 0,0 0 1 0 0,0 0-1 0 0,0 0 1 0 0,0 0-1 0 0,0 0 0 0 0,0 0 1 0 0,0 0-1 0 0,0 0 1 0 0,0 0-1 0 0,1-1 1 0 0,-1 1-1 0 0,0 0 1 0 0,0 0-1 0 0,0 0 1 0 0,0 0-1 0 0,0 0 0 0 0,0 0 1 0 0,0 0-1 0 0,0 0 1 0 0,0 0-1 0 0,0 0 1 0 0,0 0-1 0 0,0 0 1 0 0,1 0-1 0 0,22-3 4180 0 0,-4 0-4793 0 0,216-33 2156 0 0,-215 34-1512 0 0,-10 0-43 0 0,0 1-1 0 0,1 1 1 0 0,-1-1-1 0 0,0 1 1 0 0,0 1 0 0 0,0 0-1 0 0,12 3 1 0 0,-9 1-17 0 0,15 7 30 0 0,-20-8-373 0 0,-6-3-144 0 0,1 0-32 0 0,-1-1 248 0 0,1 1 0 0 0,-1-1 0 0 0,1 0-1 0 0,-1 0 1 0 0,1 0 0 0 0,-1 0 0 0 0,6-1 0 0 0,6-3-1443 0 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1:13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20 8143 0 0,'0'0'374'0'0,"0"0"-6"0"0,0 0-128 0 0,0 0 334 0 0,0 0 177 0 0,0 0 32 0 0,0 0-25 0 0,2-1-132 0 0,16-9 2243 0 0,-6 2 5804 0 0,-17 9-8345 0 0,-5 0-24 0 0,5 2-206 0 0,-1 1 0 0 0,1 0-1 0 0,-1-1 1 0 0,1 2 0 0 0,1-1 0 0 0,-1 1 0 0 0,0-1-1 0 0,1 1 1 0 0,0 0 0 0 0,0 1 0 0 0,-3 6-1 0 0,-5 6 46 0 0,6-9-73 0 0,0 0-1 0 0,-7 17 0 0 0,-6 21 38 0 0,-38 101 251 0 0,50-128-348 0 0,-6 22 44 0 0,1 0-1 0 0,-10 63 1 0 0,-11 134 10 0 0,28-191-64 0 0,3-1 0 0 0,1 1 0 0 0,3 0 0 0 0,2 0 0 0 0,11 55 0 0 0,-8-70 8 0 0,2-1 0 0 0,13 34-1 0 0,31 62 28 0 0,-28-72-29 0 0,-15-32-6 0 0,-1 0 0 0 0,-1 1 0 0 0,9 41 0 0 0,-16-51 0 0 0,-4-6 11 0 0,2-7 17 0 0,1-2-122 0 0,0 0-154 0 0,0 0-58 0 0,0 0-13 0 0,-2-16-1644 0 0,1 0 150 0 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1:1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3223 0 0,'0'0'143'0'0,"-2"1"-3"0"0,-6 3-111 0 0,-25 11 5605 0 0,21-10-1314 0 0,12-5-4096 0 0,0 0 0 0 0,0 0 0 0 0,0 0 0 0 0,-1 0 1 0 0,1 0-1 0 0,0 0 0 0 0,0 0 0 0 0,0 0 1 0 0,0 0-1 0 0,-1 0 0 0 0,1 0 0 0 0,0 0 0 0 0,0 0 1 0 0,0 0-1 0 0,0 0 0 0 0,-1 0 0 0 0,1 0 0 0 0,0 0 1 0 0,0 0-1 0 0,0 0 0 0 0,0 1 0 0 0,0-1 1 0 0,0 0-1 0 0,-1 0 0 0 0,1 0 0 0 0,0 0 0 0 0,0 0 1 0 0,0 0-1 0 0,0 1 0 0 0,0-1 0 0 0,0 0 0 0 0,0 0 1 0 0,0 0-1 0 0,0 0 0 0 0,0 0 0 0 0,-1 1 1 0 0,1-1-1 0 0,0 0 0 0 0,0 0 0 0 0,0 0 0 0 0,0 0 1 0 0,0 1-1 0 0,0-1 0 0 0,0 0 0 0 0,0 0 0 0 0,0 0 1 0 0,0 0-1 0 0,1 1 0 0 0,9 1 1616 0 0,21-2-2572 0 0,73-14 1249 0 0,-81 13-462 0 0,-11 1-23 0 0,0 0-1 0 0,1-1 1 0 0,12-2 0 0 0,-23 3-183 0 0,-13 7-589 0 0,9-7 311 0 0,-9 2-584 0 0,0-6-6933 0 0,3-1 1038 0 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1:16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43 919 0 0,'1'-1'67'0'0,"29"-18"11090"0"0,-25 15-10869 0 0,-3 3 523 0 0,-2 1-88 0 0,0 0-34 0 0,2-1-8 0 0,4-3 609 0 0,-3 2-137 0 0,0 0 1 0 0,-1 1 0 0 0,1-1-1 0 0,0 1 1 0 0,-1-1-1 0 0,1 1 1 0 0,3-1 0 0 0,-14 15-792 0 0,4-7-273 0 0,-1 1-1 0 0,0-1 1 0 0,0-1-1 0 0,-1 1 1 0 0,0-1-1 0 0,0 0 1 0 0,-8 6-1 0 0,-10 7 70 0 0,23-17-105 0 0,3-2 0 0 0,11-6-51 0 0,0 1 0 0 0,0 1 0 0 0,0 0 0 0 0,1 1-1 0 0,18-4 1 0 0,-28 8-2 0 0,4-2 0 0 0,5-3 0 0 0,0 2 0 0 0,-9 2 0 0 0,1 2 0 0 0,14 7 0 0 0,-17-7 1 0 0,0 1 1 0 0,0-1-1 0 0,0 0 0 0 0,0 1 1 0 0,0-1-1 0 0,0 1 0 0 0,0 0 1 0 0,0 0-1 0 0,-1 0 0 0 0,1 0 1 0 0,-1 0-1 0 0,1 0 0 0 0,-1 0 1 0 0,0 0-1 0 0,0 0 0 0 0,2 4 1 0 0,-2-2 3 0 0,0 0-1 0 0,-1 0 1 0 0,1-1 0 0 0,-1 2 0 0 0,1-1 0 0 0,-1 0 0 0 0,0 0 0 0 0,-1 0 0 0 0,0 5 0 0 0,-2 2 4 0 0,1-1 0 0 0,-2-1 0 0 0,1 1 0 0 0,-1 0 0 0 0,-1-1 0 0 0,0 0 0 0 0,-6 10 0 0 0,6-13 5 0 0,0-1 1 0 0,0 0-1 0 0,0 0 1 0 0,0-1-1 0 0,-1 1 0 0 0,-8 4 1 0 0,5-3 16 0 0,-8 5 25 0 0,8-10-34 0 0,-7-3 48 0 0,13 2-17 0 0,2 0-52 0 0,1 0-1 0 0,0 0 0 0 0,-1 0 0 0 0,1 0 1 0 0,-1 0-1 0 0,1 0 0 0 0,0-1 0 0 0,-1 1 0 0 0,1 0 1 0 0,0 0-1 0 0,-1 0 0 0 0,1 0 0 0 0,-1 0 1 0 0,1-1-1 0 0,0 1 0 0 0,-1 0 0 0 0,1 0 0 0 0,0 0 1 0 0,0-1-1 0 0,-1 1 0 0 0,1 0 0 0 0,0-1 1 0 0,-1 1-1 0 0,1 0 0 0 0,0-1 0 0 0,0 1 0 0 0,0 0 1 0 0,-1-1-1 0 0,1 1 0 0 0,0 0 0 0 0,0-1 1 0 0,0 1-1 0 0,0 0 0 0 0,0-1 0 0 0,0 1 0 0 0,0-1 1 0 0,0 1-1 0 0,0 0 0 0 0,0-1 0 0 0,0 1 1 0 0,0-1-1 0 0,0 1 0 0 0,0 0 0 0 0,0-1 0 0 0,0 1 1 0 0,0 0-1 0 0,0-1 0 0 0,1 0 0 0 0,-1 1 0 0 0,4-11 0 0 0,-3 10-2 0 0,8-7-49 0 0,1 3 28 0 0,-10 5 20 0 0,1-1-1 0 0,0 1 1 0 0,0 0-1 0 0,-1 0 1 0 0,1-1 0 0 0,0 1-1 0 0,0 0 1 0 0,0 0-1 0 0,-1 0 1 0 0,1 0-1 0 0,0 0 1 0 0,0 0 0 0 0,1 1-1 0 0,0-1 3 0 0,-1 1 1 0 0,1 0-1 0 0,-1 0 0 0 0,1 1 0 0 0,-1-1 1 0 0,0 0-1 0 0,1 0 0 0 0,-1 1 0 0 0,0-1 1 0 0,0 1-1 0 0,0-1 0 0 0,0 1 0 0 0,0-1 1 0 0,0 1-1 0 0,0 2 0 0 0,8 17 1 0 0,-9-15 0 0 0,0 0 0 0 0,4 68-29 0 0,1 9-6 0 0,19 159-29 0 0,-24-235 64 0 0,2 8 6 0 0,-1 1 1 0 0,-1-1-1 0 0,-1 0 1 0 0,0 1-1 0 0,-1-1 0 0 0,0 0 1 0 0,-2 0-1 0 0,1 0 1 0 0,-13 28-1 0 0,16-42-4 0 0,0 0 0 0 0,-1 0 0 0 0,1 0 0 0 0,-1-1 0 0 0,1 1 0 0 0,-1 0 0 0 0,1-1-1 0 0,-1 1 1 0 0,0 0 0 0 0,1-1 0 0 0,-1 1 0 0 0,0-1 0 0 0,0 1 0 0 0,1-1 0 0 0,-1 1 0 0 0,0-1 0 0 0,0 1 0 0 0,0-1 0 0 0,0 0-1 0 0,0 1 1 0 0,1-1 0 0 0,-1 0 0 0 0,0 0 0 0 0,-1 0 0 0 0,-11 4 25 0 0,6-3-16 0 0,-1 1 0 0 0,1 0 1 0 0,0-1-1 0 0,-1-1 0 0 0,1 1 1 0 0,-1-1-1 0 0,1 0 0 0 0,-1-1 1 0 0,1 0-1 0 0,0 0 0 0 0,-14-5 1 0 0,10 2 7 0 0,0 0 1 0 0,1-1-1 0 0,-1-1 1 0 0,2 0 0 0 0,-13-9-1 0 0,17 11 11 0 0,0-1 0 0 0,1 0 0 0 0,-1 0 0 0 0,1 0 0 0 0,0 0 0 0 0,0-1 0 0 0,1 0-1 0 0,-6-10 1 0 0,9 14-23 0 0,-1 1-1 0 0,1-1 0 0 0,0 1 0 0 0,0-1 0 0 0,0 1 0 0 0,0 0 1 0 0,0-1-1 0 0,0 1 0 0 0,0-1 0 0 0,0 1 0 0 0,1 0 0 0 0,-1-1 1 0 0,1 1-1 0 0,-1-1 0 0 0,1 1 0 0 0,-1 0 0 0 0,1 0 0 0 0,0-1 1 0 0,-1 1-1 0 0,2-1 0 0 0,19-21-2 0 0,-4 10-146 0 0,0 0 0 0 0,1 2 1 0 0,25-13-1 0 0,-21 13-969 0 0,40-28 1 0 0,-22 8-1482 0 0,-19 17 657 0 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1:17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25 5983 0 0,'0'0'464'0'0,"3"-1"-305"0"0,16-9 2845 0 0,3-2 6331 0 0,-20 11-8714 0 0,-2 1-21 0 0,0 0-7 0 0,0 0-19 0 0,0 0-78 0 0,0 0-31 0 0,0 0-8 0 0,0 0-17 0 0,0 0-67 0 0,0 0-27 0 0,0 0-9 0 0,0 0-17 0 0,1 0-274 0 0,0 1 0 0 0,0 0 1 0 0,-1-1-1 0 0,1 1 0 0 0,0 0 0 0 0,0-1 0 0 0,-1 1 0 0 0,1 0 1 0 0,-1 0-1 0 0,1-1 0 0 0,-1 1 0 0 0,1 0 0 0 0,-1 0 0 0 0,1 0 1 0 0,-1 0-1 0 0,0 0 0 0 0,0 0 0 0 0,1 0 0 0 0,-1 1 0 0 0,5 20 287 0 0,-4-15-216 0 0,-1-1 0 0 0,1 0 0 0 0,-2 12 1 0 0,0 6-35 0 0,1 0-43 0 0,-2 0 1 0 0,0-1-1 0 0,-8 33 0 0 0,2-11-1 0 0,6-38-27 0 0,0 0 1 0 0,0 0-1 0 0,-1-1 1 0 0,0 1-1 0 0,-5 8 0 0 0,3-5-11 0 0,4-8 5 0 0,0 0 1 0 0,0 0-1 0 0,0 0 1 0 0,-1 0-1 0 0,1 0 1 0 0,-1-1-1 0 0,1 1 1 0 0,-1 0-1 0 0,0-1 1 0 0,1 1-1 0 0,-1-1 1 0 0,0 0-1 0 0,0 0 1 0 0,0 1-1 0 0,0-1 1 0 0,0 0-1 0 0,0-1 1 0 0,-1 1-1 0 0,1 0 1 0 0,0-1-1 0 0,0 1 1 0 0,0-1-1 0 0,-1 0 1 0 0,1 1-1 0 0,0-1 1 0 0,-1 0-1 0 0,1-1 1 0 0,0 1-1 0 0,-1 0 1 0 0,1-1-1 0 0,0 1 1 0 0,-3-2-1 0 0,-1 0-3 0 0,0 0 0 0 0,0 0 0 0 0,1-1 0 0 0,-1 0 1 0 0,0 0-1 0 0,1 0 0 0 0,0-1 0 0 0,0 1 0 0 0,-9-10 0 0 0,12 11-5 0 0,-1-1 1 0 0,1 0-1 0 0,0 0 0 0 0,0 0 0 0 0,0 0 0 0 0,0 0 1 0 0,0 0-1 0 0,1 0 0 0 0,-1-1 0 0 0,1 1 1 0 0,0-1-1 0 0,0 1 0 0 0,0-1 0 0 0,1 1 0 0 0,-1-1 1 0 0,1 1-1 0 0,0-8 0 0 0,1 6-1 0 0,0 0 1 0 0,0-1-1 0 0,1 1 0 0 0,0 0 1 0 0,0 0-1 0 0,0 0 0 0 0,0 0 1 0 0,1 0-1 0 0,0 0 0 0 0,0 1 1 0 0,4-5-1 0 0,-4 5-7 0 0,0 0 0 0 0,0 0 0 0 0,1 0 0 0 0,-1 0 0 0 0,1 1 0 0 0,0-1 0 0 0,0 1 0 0 0,0 0 0 0 0,0 0 0 0 0,1 1 0 0 0,-1-1 0 0 0,1 1 0 0 0,0 0 0 0 0,-1 0 0 0 0,1 1-1 0 0,6-2 1 0 0,-9 2 6 0 0,0 1-1 0 0,0-1 0 0 0,0 1 1 0 0,0 0-1 0 0,0 0 0 0 0,0 0 0 0 0,0 0 1 0 0,0 0-1 0 0,0 0 0 0 0,1 0 0 0 0,2 2 1 0 0,-2-1 4 0 0,0 0 1 0 0,1 0-1 0 0,-1-1 1 0 0,0 1-1 0 0,1-1 1 0 0,5 0-1 0 0,7 1 0 0 0,0 3 0 0 0,-9-2 9 0 0,0 0 0 0 0,0 0 0 0 0,0 0 0 0 0,0 1 0 0 0,-1 0 0 0 0,9 5 0 0 0,-14-8-8 0 0,18 14 3 0 0,-16-12-7 0 0,15 5-15 0 0,8 0-181 0 0,-24-6-40 0 0,6-1 295 0 0,-4 0-1129 0 0,-3 0-3703 0 0,-1 0-2776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5:45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5063 0 0,'0'0'390'0'0,"0"0"-2"0"0,0 0 921 0 0,0 0 430 0 0,0 0 86 0 0,0 0-124 0 0,0 0-602 0 0,2 1-267 0 0,7 2-52 0 0,-7-2-27 0 0,-2-1-70 0 0,0 0-38 0 0,0 0-5 0 0,3 1 114 0 0,3-1 2 0 0,-2 1 3389 0 0,2 3-3840 0 0,-4-4-4 0 0,-2 0-11 0 0,0 0-9 0 0,0 0-1 0 0,0 0-12 0 0,0 0-51 0 0,0 0-22 0 0,0 0-3 0 0,0 0-16 0 0,-1 2-69 0 0,0 54 90 0 0,1-51-197 0 0,0 0 0 0 0,-1-1 0 0 0,1 1 0 0 0,-1 0 0 0 0,0-1 0 0 0,0 1 0 0 0,-1-1 0 0 0,-1 6 0 0 0,-2 3 0 0 0,2-6 0 0 0,0-1 0 0 0,0 1 0 0 0,0-1 0 0 0,-6 8 0 0 0,-6 13 0 0 0,13-23-225 0 0,-1 1-1 0 0,0-1 1 0 0,-1 0-1 0 0,1 0 0 0 0,-1 0 1 0 0,0 0-1 0 0,0-1 1 0 0,0 0-1 0 0,0 1 1 0 0,0-1-1 0 0,-1-1 1 0 0,1 1-1 0 0,-1-1 1 0 0,0 0-1 0 0,0 0 1 0 0,0 0-1 0 0,0 0 1 0 0,0-1-1 0 0,0 0 1 0 0,-9 1-1 0 0,5-5-3600 0 0,7 2-2796 0 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1:1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8751 0 0,'0'0'399'0'0,"0"0"-4"0"0,2 2-253 0 0,2 1 871 0 0,0 0-1 0 0,-1-1 0 0 0,1 1 1 0 0,0-1-1 0 0,0 0 0 0 0,5 2 1 0 0,0-1 230 0 0,-1-1 1 0 0,14 3-1 0 0,5-2-168 0 0,30-1 0 0 0,-33-1-666 0 0,10-1-95 0 0,0-2 0 0 0,-1-1 0 0 0,50-11 0 0 0,-77 13-638 0 0,26-4-7016 0 0,-32 5 172 0 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1:18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11519 0 0,'0'0'887'0'0,"0"0"-251"0"0,2 1 1117 0 0,44 0 5221 0 0,-32-2-6464 0 0,-1 1-1 0 0,27 4 1 0 0,-32-2-339 0 0,1-1 0 0 0,0 2 1 0 0,0-1-1 0 0,-1 1 0 0 0,1 0 0 0 0,11 8 1 0 0,-17-10-132 0 0,-1 1 1 0 0,0 0-1 0 0,0-1 1 0 0,0 1-1 0 0,0 0 1 0 0,0 0-1 0 0,-1 0 1 0 0,1 1-1 0 0,-1-1 1 0 0,1 0-1 0 0,-1 1 1 0 0,0-1-1 0 0,0 1 1 0 0,0-1-1 0 0,0 1 1 0 0,0-1-1 0 0,0 1 1 0 0,-1 0-1 0 0,0-1 1 0 0,1 1-1 0 0,-1 0 1 0 0,0 0-1 0 0,0-1 1 0 0,0 1-1 0 0,-1 3 1 0 0,0-1 5 0 0,0 0 0 0 0,0 0-1 0 0,-1 0 1 0 0,1 0 0 0 0,-1-1 0 0 0,0 1 0 0 0,0 0 0 0 0,-1-1 0 0 0,1 0 0 0 0,-1 1-1 0 0,0-1 1 0 0,0 0 0 0 0,-5 4 0 0 0,-4 3 18 0 0,-1 0-1 0 0,-22 15 1 0 0,16-12-29 0 0,8-6-18 0 0,-1-1 0 0 0,-13 5-1 0 0,-3 3 51 0 0,19-11 2 0 0,8-3 17 0 0,1-1-17 0 0,0 0-5 0 0,0 0 0 0 0,3 0-52 0 0,0-1 0 0 0,0 1 0 0 0,0-1 0 0 0,0 0 1 0 0,0 0-1 0 0,4-2 0 0 0,16-4 31 0 0,18 2-27 0 0,-21 2 0 0 0,0 1 0 0 0,26 1 0 0 0,-19-2-16 0 0,-19 1 0 0 0,8 1-12 0 0,-2 4-72 0 0,-13-2 48 0 0,1 0 1 0 0,-1 0-1 0 0,1-1 0 0 0,-1 1 0 0 0,0 1 0 0 0,1-1 1 0 0,-1 0-1 0 0,0 0 0 0 0,0 0 0 0 0,1 2 1 0 0,0 1-3462 0 0,-1-1-3594 0 0,-1-3 1312 0 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1:1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9 6191 0 0,'0'0'282'0'0,"0"0"-8"0"0,0 0-156 0 0,0 0-6 0 0,0 0 14 0 0,0 0 2 0 0,0 0-9 0 0,0 0-39 0 0,0 0 41 0 0,0 0 234 0 0,0 0 101 0 0,0 0 21 0 0,0 0 50 0 0,0 0 196 0 0,0 0 86 0 0,0 0 20 0 0,0 0-31 0 0,0 0-146 0 0,-2 0-63 0 0,-37-2 3788 0 0,37 2-3729 0 0,0 0 0 0 0,-18 1 1616 0 0,18 0-1749 0 0,2-1-55 0 0,-2 0-20 0 0,-1 3 779 0 0,5-2-508 0 0,15 0-329 0 0,24-3-397 0 0,-24-1 71 0 0,8-1-17 0 0,1 2-1 0 0,0 0 1 0 0,43 3 0 0 0,-58-1-7 0 0,-9 0-90 0 0,-2 0-80 0 0,0 0-22 0 0,0 0-7 0 0,0 0-80 0 0,0 0-330 0 0,0 0-147 0 0,0 0-32 0 0,0 0-157 0 0,0 0-644 0 0,0 0-277 0 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1:21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253 535 11887 0 0,'0'0'547'0'0,"0"0"-11"0"0,0 0-244 0 0,0 0 245 0 0,2-1 146 0 0,-2 1-765 0 0,14-11 3257 0 0,-13 11-3015 0 0,0-1 0 0 0,-1 1 0 0 0,1-1 0 0 0,0 1 0 0 0,-1-1 0 0 0,1 0 0 0 0,0 1 0 0 0,-1-1 0 0 0,1 0 0 0 0,-1 0 0 0 0,1 1 0 0 0,-1-1 0 0 0,1 0 0 0 0,-1 0 0 0 0,0 0 0 0 0,1 0 0 0 0,-1 0 0 0 0,0-1 0 0 0,0 0-87 0 0,-1 0-1 0 0,0 0 0 0 0,0 0 1 0 0,0 0-1 0 0,-1 1 1 0 0,1-1-1 0 0,0 0 1 0 0,-1 1-1 0 0,1-1 0 0 0,-1 1 1 0 0,1 0-1 0 0,-1-1 1 0 0,0 1-1 0 0,1 0 1 0 0,-1 0-1 0 0,0 0 0 0 0,0 0 1 0 0,0 0-1 0 0,0 1 1 0 0,0-1-1 0 0,0 0 1 0 0,0 1-1 0 0,0-1 0 0 0,0 1 1 0 0,0 0-1 0 0,0 0 1 0 0,0 0-1 0 0,0 0 1 0 0,0 0-1 0 0,-4 1 0 0 0,-34 3 288 0 0,22-3-163 0 0,0 1 1 0 0,-22 5-1 0 0,17-2-118 0 0,14-3-40 0 0,0 0-1 0 0,-13 5 1 0 0,12-5-19 0 0,8-1-13 0 0,1-1-1 0 0,-1 0 1 0 0,0 1-1 0 0,1-1 1 0 0,-1 1-1 0 0,0-1 1 0 0,1 1-1 0 0,-1 0 1 0 0,1 0 0 0 0,-1-1-1 0 0,1 1 1 0 0,0 0-1 0 0,-1 0 1 0 0,1 1-1 0 0,0-1 1 0 0,0 0-1 0 0,-1 0 1 0 0,1 1-1 0 0,0-1 1 0 0,-1 3-1 0 0,2-4 1 0 0,-1 1-1 0 0,1-1 0 0 0,0 1 0 0 0,-1 0 0 0 0,1-1 0 0 0,0 1 1 0 0,-1 0-1 0 0,1-1 0 0 0,0 1 0 0 0,0 0 0 0 0,0 0 0 0 0,0-1 0 0 0,0 1 1 0 0,0 1-1 0 0,-1 1 7 0 0,2 9 59 0 0,1-8-64 0 0,0 0 0 0 0,0 0 0 0 0,0 0 0 0 0,1 0-1 0 0,-1 0 1 0 0,1 0 0 0 0,0-1 0 0 0,0 1 0 0 0,1-1 0 0 0,-1 0 0 0 0,0 0 0 0 0,1 0 0 0 0,0-1 0 0 0,5 4 0 0 0,8 4 29 0 0,1-2 1 0 0,19 8-1 0 0,-16-7-27 0 0,-6-3-10 0 0,0-1 0 0 0,1-1 0 0 0,-1 0 0 0 0,1-1 0 0 0,0 0 0 0 0,0-1 0 0 0,22-1 0 0 0,-15-2 11 0 0,-21 1 42 0 0,8-8 75 0 0,-9 7-109 0 0,0-1 0 0 0,-1 1 0 0 0,1-1 0 0 0,0 1-1 0 0,0-1 1 0 0,-1 1 0 0 0,1-1 0 0 0,0 1 0 0 0,-1-1 0 0 0,0 1 0 0 0,1-1 0 0 0,-1 0-1 0 0,0 1 1 0 0,0-1 0 0 0,0 0 0 0 0,0 1 0 0 0,0-1 0 0 0,0 0 0 0 0,-1 1-1 0 0,0-4 1 0 0,-1-6 126 0 0,-8-21 0 0 0,5 18-34 0 0,-5-21 87 0 0,-4-37-1 0 0,-2-8-141 0 0,-1 4 19 0 0,3-1-1 0 0,-4-99 1 0 0,18 158-72 0 0,2 14-5 0 0,0 1-11 0 0,4-6-35 0 0,3 1 36 0 0,-5 5 12 0 0,0 1 0 0 0,0-1 0 0 0,0 1 0 0 0,0 0 0 0 0,0 0 0 0 0,1 0 0 0 0,-1 1 0 0 0,1 0 0 0 0,-1-1 0 0 0,1 2 0 0 0,0-1 0 0 0,-1 0 0 0 0,1 1 0 0 0,0 0 0 0 0,-1 0 0 0 0,8 1 0 0 0,8 0 0 0 0,92 4 2 0 0,-30 0 72 0 0,-47-5-44 0 0,-17-1-15 0 0,22 3 0 0 0,-18-2 42 0 0,16-3-5 0 0,-47 3-353 0 0,-1-1 1 0 0,-13-3-1 0 0,4 0-2289 0 0,2 2-4339 0 0,15 2 17 0 0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1:21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38 1375 0 0,'0'0'66'0'0,"-2"1"-8"0"0,-13 9 124 0 0,14-8 131 0 0,0-1 2194 0 0,1-1 875 0 0,0 0 177 0 0,-2 1-422 0 0,-4 2 1396 0 0,12 2-2926 0 0,-4-4-1151 0 0,0 0 0 0 0,3 0-298 0 0,0 1-1 0 0,1-1 0 0 0,-1-1 0 0 0,0 1 1 0 0,1-1-1 0 0,-1 0 0 0 0,1 0 1 0 0,-1 0-1 0 0,0-1 0 0 0,1 1 1 0 0,-1-1-1 0 0,0-1 0 0 0,0 1 1 0 0,6-3-1 0 0,30-8 350 0 0,-1 1-1 0 0,82-9 1 0 0,263 5 316 0 0,-325 14-694 0 0,-15 2 61 0 0,82 11 0 0 0,-115-11-181 0 0,-8 0-10 0 0,1-1-1 0 0,0 1 1 0 0,-1 0-1 0 0,1 1 1 0 0,-1-1-1 0 0,1 1 1 0 0,6 3-1 0 0,-8-4-70 0 0,-3-1-9 0 0,0 0-36 0 0,0 0-158 0 0,-20-9-890 0 0,0 1-8215 0 0,9 3 2573 0 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1:23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88 5983 0 0,'0'0'464'0'0,"0"0"-17"0"0,0 0 1064 0 0,0 0 494 0 0,0 0 98 0 0,0 0-149 0 0,0 0-687 0 0,2-8 179 0 0,-3 8 5940 0 0,-1 7-7327 0 0,0-1 0 0 0,0 0 0 0 0,-5 9 0 0 0,2-5 7 0 0,0 0-1 0 0,1 0 0 0 0,-5 18 0 0 0,2-2-54 0 0,0-1 42 0 0,2-6-54 0 0,3-18 14 0 0,1 1 47 0 0,-1-1 16 0 0,-4 2 15 0 0,5-3-83 0 0,-1 0 0 0 0,1 0 1 0 0,-1 0-1 0 0,1 0 0 0 0,-1 0 1 0 0,1 0-1 0 0,-1-1 0 0 0,1 1 1 0 0,0 0-1 0 0,-1-1 0 0 0,1 0 1 0 0,0 1-1 0 0,-1-1 0 0 0,1 0 0 0 0,-2-1 1 0 0,0 0 14 0 0,-2 0 7 0 0,0 0 1 0 0,0-1-1 0 0,0 0 1 0 0,0 0-1 0 0,1-1 0 0 0,-1 1 1 0 0,1-1-1 0 0,0 0 1 0 0,0 0-1 0 0,0 0 1 0 0,1-1-1 0 0,0 0 0 0 0,-1 1 1 0 0,2-1-1 0 0,-1 0 1 0 0,-2-6-1 0 0,1 2 34 0 0,0-3 14 0 0,0 0 1 0 0,0 0 0 0 0,-2-14-1 0 0,5 20-50 0 0,1-1 0 0 0,0 0 0 0 0,0 0 0 0 0,0 0-1 0 0,1 0 1 0 0,0 1 0 0 0,0-1 0 0 0,0 0-1 0 0,4-6 1 0 0,-3 5-17 0 0,-1 7-6 0 0,-1 1 0 0 0,0-1 0 0 0,1 0 0 0 0,-1 1 0 0 0,1-1 0 0 0,-1 1 0 0 0,1-1 0 0 0,-1 1 0 0 0,1-1 0 0 0,0 1 0 0 0,-1-1 0 0 0,1 1 0 0 0,0-1 0 0 0,-1 1 0 0 0,1 0 0 0 0,0-1 0 0 0,-1 1 0 0 0,1 0-1 0 0,1-1 1 0 0,16-1 19 0 0,-15 1-30 0 0,32-1 41 0 0,-1 1 0 0 0,1 2 0 0 0,56 9 0 0 0,10-1 17 0 0,-34-7-40 0 0,-65-2-272 0 0,-2 0-52 0 0,0 0 0 0 0,0 0-140 0 0,0 0-587 0 0,-7 2-807 0 0,0 0-2318 0 0,-6 2 2065 0 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1:23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15 8287 0 0,'-2'1'639'0'0,"-30"5"1624"0"0,30-5 7 0 0,2-1 112 0 0,0 0-238 0 0,0 0-1068 0 0,0 0-468 0 0,0 0-96 0 0,0 0-40 0 0,0 1-419 0 0,0 0 1 0 0,1 0-1 0 0,0 0 1 0 0,-1-1-1 0 0,1 1 1 0 0,0 0-1 0 0,-1 0 1 0 0,1 0-1 0 0,0-1 1 0 0,0 1-1 0 0,1 1 1 0 0,0-1 49 0 0,4 3 75 0 0,0 0-1 0 0,0 0 1 0 0,1-1 0 0 0,-1 0 0 0 0,1-1-1 0 0,0 1 1 0 0,-1-1 0 0 0,1 0 0 0 0,13 1-1 0 0,-9-1 31 0 0,1-1 32 0 0,0 0 0 0 0,0 0 0 0 0,0-1 0 0 0,0-1 0 0 0,20-3-1 0 0,15-1 359 0 0,107-13 680 0 0,1 1-468 0 0,-134 16-758 0 0,-11 1-30 0 0,1-1-1 0 0,-1 1 0 0 0,1-2 1 0 0,-1 0-1 0 0,0 0 0 0 0,0 0 1 0 0,0-2-1 0 0,12-4 0 0 0,-20 7-91 0 0,-2 1-5 0 0,0 0-106 0 0,-14 0-1388 0 0,12-1 1320 0 0,-1 1 1 0 0,0 0-1 0 0,0 0 0 0 0,0 0 1 0 0,0 0-1 0 0,-3 1 0 0 0,0 0-596 0 0,1 0-1 0 0,-1-1 0 0 0,-9 0 1 0 0,7 0-888 0 0,-3 1-5325 0 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1:24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7831 0 0,'0'0'356'0'0,"0"0"-6"0"0,1-2 210 0 0,1-1 913 0 0,5-8-235 0 0,-5 7 3169 0 0,0 0 4250 0 0,2 12-8546 0 0,-1-1 0 0 0,0 1 0 0 0,-1 0 0 0 0,0 0 0 0 0,0 0 0 0 0,-1 0 0 0 0,0 0-1 0 0,0 9 1 0 0,-1 9-86 0 0,-5 31 0 0 0,2-32-14 0 0,0 39 1 0 0,2-17 1 0 0,1-45 51 0 0,0-2 10 0 0,0 0 24 0 0,0 0 13 0 0,0 0 1 0 0,0 0 1 0 0,0 0 6 0 0,0 0 1 0 0,0-2 0 0 0,5-21 291 0 0,1-27 1 0 0,0 0-70 0 0,5-25 7 0 0,12-57 45 0 0,-21 120-381 0 0,-1 6 3 0 0,0 1 0 0 0,1-1-1 0 0,4-10 1 0 0,-6 14 48 0 0,0 2 0 0 0,3 1-11 0 0,14 2-39 0 0,4 4-17 0 0,-20-6 3 0 0,5 1-38 0 0,1 1 0 0 0,-1-1 0 0 0,0 1 0 0 0,9 7 0 0 0,2-1-108 0 0,-4-4-904 0 0,-1-1-1 0 0,25 5 0 0 0,4-3-3951 0 0,-26-6-2620 0 0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1:24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17335 0 0,'0'0'795'0'0,"0"0"-18"0"0,0 0-431 0 0,0 0 31 0 0,0 0 67 0 0,0 0 17 0 0,0 0 22 0 0,0 0 80 0 0,0 0 39 0 0,0 0 6 0 0,1-1-5 0 0,14-16 678 0 0,2 2 0 0 0,19-16 0 0 0,-16 14-714 0 0,-12 11-332 0 0,1 1 0 0 0,-1-1 0 0 0,14-5 0 0 0,10-6 156 0 0,-31 17-386 0 0,0 0 0 0 0,-1 0 1 0 0,1-1-1 0 0,-1 1 0 0 0,1 0 0 0 0,0 0 1 0 0,-1 1-1 0 0,1-1 0 0 0,-1 0 0 0 0,1 0 0 0 0,0 0 1 0 0,-1 0-1 0 0,1 0 0 0 0,-1 1 0 0 0,1-1 1 0 0,0 0-1 0 0,-1 1 0 0 0,1-1 0 0 0,-1 0 0 0 0,1 1 1 0 0,0 0-4 0 0,11 7-2 0 0,-8-5 0 0 0,1 0 0 0 0,6 14 0 0 0,-9-14 0 0 0,-1 0 0 0 0,1 0 0 0 0,-1 0 0 0 0,0 0 0 0 0,0 1 0 0 0,1 3 0 0 0,0 11 0 0 0,-4-15 0 0 0,0 1 0 0 0,3 12 0 0 0,-1-12-6 0 0,4 7-41 0 0,2-3 36 0 0,6-8 11 0 0,-3-2 0 0 0,-6 2 0 0 0,1-1 0 0 0,0 0 0 0 0,-1 0 0 0 0,1-1 0 0 0,-1 1 0 0 0,1-1 0 0 0,3-2 0 0 0,50-28 0 0 0,-47 27 13 0 0,-1-2 0 0 0,15-11-1 0 0,3-4 29 0 0,1 3 123 0 0,-25 18-106 0 0,7 4-47 0 0,-6-1-11 0 0,2 7 0 0 0,1 2 0 0 0,26 45-108 0 0,-31-53 12 0 0,0 0 0 0 0,1 0 0 0 0,-1 0 0 0 0,1-1 0 0 0,-1 1 0 0 0,1-1 0 0 0,0 0 0 0 0,0 0 0 0 0,0 0 0 0 0,0 0 0 0 0,1 0 0 0 0,-1-1 0 0 0,4 2 0 0 0,-7-3 38 0 0,1 0-1 0 0,0 0 1 0 0,0 0 0 0 0,-1 0-1 0 0,1 0 1 0 0,0 0 0 0 0,0 0-1 0 0,-1-1 1 0 0,1 1 0 0 0,0 0-1 0 0,-1 0 1 0 0,1 0-1 0 0,0-1 1 0 0,-1 1 0 0 0,1-1-1 0 0,0 1 1 0 0,-1 0 0 0 0,2-2-1 0 0,0 0-215 0 0,14-7-1220 0 0,-2-5-305 0 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10:01:25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90 1375 0 0,'0'0'251'0'0,"0"0"517"0"0,0-19 3636 0 0,0-19-473 0 0,-19 16 2578 0 0,19 21-6671 0 0,-1 0 313 0 0,1 1 0 0 0,0-1 0 0 0,0 1-1 0 0,-1-1 1 0 0,1 1 0 0 0,-1-1 0 0 0,1 1-1 0 0,0-1 1 0 0,-1 1 0 0 0,1-1 0 0 0,-1 1-1 0 0,1 0 1 0 0,-1-1 0 0 0,1 1 0 0 0,-1 0-1 0 0,1-1 1 0 0,-1 1 0 0 0,1 0 0 0 0,-1 0-1 0 0,0-1 1 0 0,1 1 0 0 0,-1 0 0 0 0,1 0-1 0 0,-1 0 1 0 0,0 0 0 0 0,1 0-1 0 0,-1 0 1 0 0,1 0 0 0 0,-1 0 0 0 0,0 0-1 0 0,1 0 1 0 0,-1 0 0 0 0,1 0 0 0 0,-1 0-1 0 0,0 1 1 0 0,-1 0 246 0 0,2-1-10 0 0,0 0-3 0 0,0 0 0 0 0,0 0-17 0 0,0 0-74 0 0,0 0-34 0 0,0 0-10 0 0,-2 4-88 0 0,0 0 0 0 0,1 0 0 0 0,0 1 0 0 0,0-1 0 0 0,0 1 0 0 0,-1 6 0 0 0,2-9 88 0 0,1 1 8 0 0,4 22 267 0 0,-4-22-274 0 0,-1-3-9 0 0,8 12 224 0 0,14 21 145 0 0,-6-12-344 0 0,-2 1-1 0 0,14 28 1 0 0,-18-27-139 0 0,5 8 57 0 0,10 35 0 0 0,31 177 248 0 0,-27-97-247 0 0,93 496 356 0 0,-95-414-343 0 0,-19-156-153 0 0,11 262 206 0 0,-21-254-157 0 0,-18 104 0 0 0,15-145-89 0 0,3-19 17 0 0,-2 0 0 0 0,0-1 0 0 0,-1 0 0 0 0,-1 0 0 0 0,-1 0 0 0 0,-1 0 1 0 0,0-1-1 0 0,-14 21 0 0 0,-25 41 403 0 0,45-77-374 0 0,0 5-42 0 0,-2 2-9 0 0,2-2-15 0 0,1-7-59 0 0,1-1-22 0 0,0 0-7 0 0,0 0-76 0 0,0 0-313 0 0,1 0 365 0 0,0-1 0 0 0,0 1-1 0 0,0-1 1 0 0,0 1-1 0 0,0-1 1 0 0,0 1-1 0 0,0-1 1 0 0,-1 0 0 0 0,1 0-1 0 0,0 1 1 0 0,0-1-1 0 0,0-1 1 0 0,2-1-766 0 0,13-14-6324 0 0,1-5-2274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5:4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8375 0 0,'0'0'382'0'0,"0"0"-6"0"0,0 0-70 0 0,0 0 581 0 0,0 0 281 0 0,0 0 59 0 0,0 0-45 0 0,0 0-232 0 0,0 0-101 0 0,0 0-17 0 0,0 0-21 0 0,0 0-65 0 0,1 2-30 0 0,9 16 1851 0 0,-8-16-2014 0 0,-1 0-24 0 0,6 8-71 0 0,0 0 0 0 0,1-1 0 0 0,0 0 0 0 0,0 0-1 0 0,16 12 1 0 0,-18-15-398 0 0,0 0-1 0 0,0 0 1 0 0,0 1-1 0 0,4 7 1 0 0,3 3-47 0 0,-4-4-6 0 0,-1-1 1 0 0,0 2-1 0 0,0-1 1 0 0,10 27 0 0 0,-7-12-1 0 0,23 38 1 0 0,-28-57-24 0 0,-5-7-59 0 0,-1-2-1 0 0,0 0-34 0 0,0 0-62 0 0,0 0-20 0 0,0 0-7 0 0,0 0-40 0 0,0 0-162 0 0,0 0-71 0 0,0 0-9 0 0,0 0-153 0 0,3-14-2129 0 0,-4-2 219 0 0,-1 2-3906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5:46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7831 0 0,'0'0'356'0'0,"0"0"-6"0"0,-2 1-222 0 0,-7 9 2605 0 0,0 0 1 0 0,1 1-1 0 0,-14 22 0 0 0,12-16-1687 0 0,1 2-1 0 0,-7 20 0 0 0,9-21-970 0 0,-2-1 1 0 0,0 0 0 0 0,-1 0-1 0 0,-1-1 1 0 0,0 0 0 0 0,-21 22-1 0 0,31-37-75 0 0,-4 4-29 0 0,0 0 0 0 0,-1 0-1 0 0,1 0 1 0 0,-1 0-1 0 0,-9 4 1 0 0,14-8-611 0 0,1-1-180 0 0,0 0-832 0 0,0 0-3364 0 0,0 0-1440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18:54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0 10135 0 0,'0'0'231'0'0,"0"0"29"0"0,0 0 19 0 0,0 0 37 0 0,0 0 125 0 0,0 0 58 0 0,0 0 11 0 0,0 2 2 0 0,0 7 0 0 0,0-7 0 0 0,0-2 0 0 0,0 0 0 0 0,0 0 0 0 0,0 0 0 0 0,0 0 0 0 0,0 0 0 0 0,0 0 0 0 0,0 0 0 0 0,-1 2 0 0 0,-1 4-295 0 0,-3 2 1056 0 0,-16 13-169 0 0,14-13-1042 0 0,4-5-62 0 0,1-1 0 0 0,-1 1 0 0 0,0-1 0 0 0,0 1 0 0 0,0-1 0 0 0,0 0 0 0 0,0 0 0 0 0,-1 0 0 0 0,1 0 0 0 0,-5 1 0 0 0,-2 1 0 0 0,0 3 0 0 0,-68 68 0 0 0,46-48 0 0 0,24-21 0 0 0,1 1 0 0 0,-1-1 0 0 0,-5 9 0 0 0,-72 71 0 0 0,84-85 0 0 0,-4 3 0 0 0,-12 12 0 0 0,14-12 0 0 0,-11 9-64 0 0,13-11-273 0 0,1-2-138 0 0,0 0-33 0 0,0 0 66 0 0,0 0 446 0 0,0 0 0 0 0,0 0 0 0 0,1-1 0 0 0,-1 1 1 0 0,0 0-1 0 0,0 0 0 0 0,0 0 0 0 0,1 0 1 0 0,-1 0-1 0 0,0 0 0 0 0,0-1 0 0 0,0 1 0 0 0,1 0 1 0 0,-1 0-1 0 0,0 0 0 0 0,0 0 0 0 0,0-1 1 0 0,0 1-1 0 0,0 0 0 0 0,0 0 0 0 0,0-1 1 0 0,1 1-1 0 0,-1 0 0 0 0,0 0 0 0 0,0 0 0 0 0,0-1 1 0 0,0 1-145 0 0,0 0 1 0 0,0-1-1 0 0,0 1 1 0 0,0 0-1 0 0,0 0 0 0 0,0-1 1 0 0,0 1-1 0 0,0 0 1 0 0,0 0-1 0 0,1 0 1 0 0,-1-1-1 0 0,0 1 1 0 0,0 0-1 0 0,0 0 1 0 0,0 0-1 0 0,0 0 1 0 0,1-1-1 0 0,-1 1 1 0 0,0 0-1 0 0,0 0 0 0 0,0 0 1 0 0,1 0-1 0 0,-1 0 1 0 0,0-1-1 0 0,0 1 1 0 0,1 0-1 0 0,-1 0-372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19:20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15663 0 0,'0'0'356'0'0,"0"0"50"0"0,0 0 20 0 0,0 0-42 0 0,1 2-250 0 0,10 16-71 0 0,-9-16 27 0 0,0-1 630 0 0,-2-1 249 0 0,2 3 45 0 0,27 48 766 0 0,-3 2 1 0 0,39 107 0 0 0,-55-127-1576 0 0,-2 1 0 0 0,-1 0 0 0 0,-1 1-1 0 0,0 68 1 0 0,-7-48 136 0 0,-2 0 1 0 0,-16 77-1 0 0,16-112-494 0 0,-2 0 0 0 0,-1 0-1 0 0,0-1 1 0 0,-13 27 0 0 0,15-39-99 0 0,0 1 0 0 0,0-1 0 0 0,-1 0 0 0 0,0 0 0 0 0,0-1 0 0 0,0 1 0 0 0,-1-1 0 0 0,0 0 0 0 0,-1 0 0 0 0,1-1 0 0 0,-1 0 0 0 0,0 0 0 0 0,-9 5-1 0 0,-7-2-8276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5:46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2303 0 0,'0'0'519'0'0,"0"0"1337"0"0,0 0 581 0 0,0 0 115 0 0,0 0-177 0 0,0 0-858 0 0,0 0-374 0 0,0 0-78 0 0,0 0-51 0 0,0 0-178 0 0,0 0-72 0 0,0 0-18 0 0,0 0-48 0 0,0 0-197 0 0,3 1-86 0 0,1 1-256 0 0,0-1 0 0 0,0 1 0 0 0,1-1 1 0 0,-1 0-1 0 0,0 0 0 0 0,1-1 1 0 0,-1 1-1 0 0,1-1 0 0 0,7 0 1 0 0,45-8 571 0 0,-13 1-264 0 0,-23 5-365 0 0,-8 0-394 0 0,0 1 1 0 0,15 0-1 0 0,-23 3 139 0 0,-3 0-2129 0 0,0-1-4579 0 0,-2-1 5197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5:47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8287 0 0,'0'0'382'0'0,"0"0"-8"0"0,0 0 37 0 0,0 0 1044 0 0,0 0 486 0 0,0 0 99 0 0,0 0-168 0 0,0 0-792 0 0,0 2-345 0 0,2 8-67 0 0,-1-8-46 0 0,-1-2-119 0 0,0 0-50 0 0,0 0-6 0 0,0 0-26 0 0,0 2-84 0 0,-1 9-117 0 0,-1 1-1 0 0,1-1 1 0 0,-2 0-1 0 0,-6 19 0 0 0,5-19-18 0 0,1 1-1 0 0,0 0 0 0 0,1 0 1 0 0,-2 22-1 0 0,7 31-379 0 0,-3-63 104 0 0,0-1-1 0 0,0 1 0 0 0,0-1 0 0 0,1 1 1 0 0,-1 0-1 0 0,0-1 0 0 0,1 1 0 0 0,-1-1 0 0 0,1 1 1 0 0,0-1-1 0 0,0 3 0 0 0,0-3-409 0 0,-1-1-627 0 0,0 0-273 0 0,0 0-57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5:49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3223 0 0,'0'0'432'0'0,"0"0"604"0"0,0 0 263 0 0,0 0 56 0 0,0 0-75 0 0,0 0-363 0 0,0 0-158 0 0,0 0-30 0 0,0 0-16 0 0,0 0-33 0 0,-1 1-9 0 0,0 4 445 0 0,-3 14 7280 0 0,2-11-6619 0 0,1-4-3434 0 0,0-2 1802 0 0,0 0-1 0 0,-2 4-115 0 0,-25 23 656 0 0,23-24-668 0 0,4-4 40 0 0,1-1 26 0 0,1-1-73 0 0,1-1 0 0 0,-1 0 0 0 0,1 1 0 0 0,-1-1 0 0 0,1 1 0 0 0,-1-1 0 0 0,1 1 0 0 0,2-1 0 0 0,-4 1-3 0 0,33-17 300 0 0,-15 9-254 0 0,-16 8 22 0 0,0 1-1 0 0,-2-1-42 0 0,1 1-1 0 0,-1 0 0 0 0,1 0 1 0 0,-1 0-1 0 0,1 0 0 0 0,0 0 1 0 0,-1 0-1 0 0,1 0 0 0 0,-1 0 1 0 0,1 0-1 0 0,0 0 0 0 0,-1 0 1 0 0,1 0-1 0 0,-1 0 0 0 0,1 0 1 0 0,-1 0-1 0 0,1 1 0 0 0,-1-1 1 0 0,1 0-1 0 0,-1 0 0 0 0,1 1 1 0 0,-1-1-1 0 0,1 0 1 0 0,-1 1-1 0 0,1-1 0 0 0,-1 1 1 0 0,1-1-1 0 0,-1 0 0 0 0,0 1 1 0 0,1-1-1 0 0,-1 1 0 0 0,0-1 1 0 0,0 1-1 0 0,1-1 0 0 0,-1 1 1 0 0,0 0-1 0 0,2 3-19 0 0,-1 0 1 0 0,0 0-1 0 0,0-1 1 0 0,0 1 0 0 0,0 4-1 0 0,0 12 30 0 0,-3-14-18 0 0,0-1-18 0 0,1 4-6 0 0,-1 0 0 0 0,0 0 0 0 0,-1 0 0 0 0,0 0 0 0 0,0-1 0 0 0,-6 10 0 0 0,3-8 0 0 0,-1-1 0 0 0,0-1 0 0 0,0 1 0 0 0,-1-1 0 0 0,0 0 0 0 0,-10 7 0 0 0,6-5 3 0 0,8-9-2 0 0,-10 2-24 0 0,12-3-63 0 0,3-2 8 0 0,0-1 56 0 0,10-14-90 0 0,-7 11 68 0 0,-2 4 30 0 0,0-1 0 0 0,0 1-1 0 0,1 0 1 0 0,-1-1 0 0 0,0 1 0 0 0,1 0 0 0 0,0 0 0 0 0,4-2 0 0 0,5-3-2 0 0,0 4 16 0 0,1 6 0 0 0,-1 5 0 0 0,-10-5 0 0 0,1-1 0 0 0,-1 1 0 0 0,0 0 0 0 0,0 0 0 0 0,0 1 0 0 0,-1-1 0 0 0,1 0 0 0 0,-1 0 0 0 0,0 1 0 0 0,0-1 0 0 0,1 5 0 0 0,6 44 0 0 0,-6-32 0 0 0,5 31 0 0 0,0 91 0 0 0,-7-134-3 0 0,-1-1 1 0 0,0 0-1 0 0,0 1 0 0 0,-1-1 0 0 0,0 0 0 0 0,0 0 0 0 0,-1 0 1 0 0,0 0-1 0 0,0 0 0 0 0,0-1 0 0 0,-1 1 0 0 0,0-1 1 0 0,0 0-1 0 0,-1 0 0 0 0,1 0 0 0 0,-1-1 0 0 0,-1 0 1 0 0,-7 7-1 0 0,11-11 8 0 0,1-1 1 0 0,-1 1 0 0 0,1-1 0 0 0,-1 1-1 0 0,1-1 1 0 0,-1 0 0 0 0,1 0-1 0 0,-1 0 1 0 0,1 0 0 0 0,-1 0-1 0 0,1 0 1 0 0,-1 0 0 0 0,-1-1 0 0 0,-3 1 20 0 0,1-1-17 0 0,1 1-1 0 0,-1-1 0 0 0,0 0 0 0 0,1 0 0 0 0,-1 0 0 0 0,1-1 0 0 0,-1 1 1 0 0,1-1-1 0 0,-5-3 0 0 0,-36-25-21 0 0,34 22 19 0 0,7 5-97 0 0,0-1 0 0 0,0 0 0 0 0,1 0 0 0 0,-6-6 0 0 0,-11-13-942 0 0,18 22 525 0 0,2 1-721 0 0,-1-1-314 0 0,-6-1-65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5:4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14255 0 0,'0'0'654'0'0,"0"0"-17"0"0,0 0-290 0 0,1 2 291 0 0,21 36 4958 0 0,-5-2-3843 0 0,-15-31-1708 0 0,-1 0-1 0 0,0 0 1 0 0,0 0-1 0 0,0 0 1 0 0,-1 0-1 0 0,1 0 0 0 0,-1 0 1 0 0,0 0-1 0 0,-1 0 1 0 0,1 0-1 0 0,-1 0 0 0 0,0 0 1 0 0,0 0-1 0 0,-1 0 1 0 0,-2 6-1 0 0,2-5-33 0 0,0-1 0 0 0,-1 1 0 0 0,0-1-1 0 0,0 0 1 0 0,0 0 0 0 0,0 0 0 0 0,-1 0 0 0 0,0 0-1 0 0,0-1 1 0 0,0 0 0 0 0,0 1 0 0 0,-1-2 0 0 0,-9 7 0 0 0,2-3 14 0 0,-1 0 1 0 0,0-1 0 0 0,0-1-1 0 0,-23 7 1 0 0,22-9-26 0 0,3-4 0 0 0,0-4 0 0 0,4-3 0 0 0,6 5 0 0 0,0 1 0 0 0,1-1 0 0 0,-1 1 0 0 0,1-1 0 0 0,0 0 0 0 0,-1 1 0 0 0,1-1 0 0 0,1 0 0 0 0,-1 1 0 0 0,0-1 0 0 0,1 0 0 0 0,-1 1 0 0 0,1-1 0 0 0,0 1 0 0 0,0-1 0 0 0,0 1 0 0 0,0-1 0 0 0,0 1 0 0 0,0 0 0 0 0,3-3 0 0 0,0-1 0 0 0,0 0 0 0 0,0 0 0 0 0,1 0 0 0 0,-1 1 0 0 0,2 0 0 0 0,6-6 0 0 0,-5 7 0 0 0,0-1 0 0 0,15-5 0 0 0,-9 4 16 0 0,-11 5 25 0 0,0 0 0 0 0,0 1-1 0 0,0-1 1 0 0,1 1 0 0 0,-1-1 0 0 0,0 1-1 0 0,1 0 1 0 0,-1 0 0 0 0,3 0 0 0 0,-3 0 167 0 0,0 1-172 0 0,0 0 0 0 0,0 0-1 0 0,0 1 1 0 0,0-1 0 0 0,0 0-1 0 0,0 1 1 0 0,-1 0 0 0 0,4 3 0 0 0,-4-4 10 0 0,1 1-16 0 0,-1 0 0 0 0,1 0-1 0 0,0 0 1 0 0,-1 0 0 0 0,0 0 0 0 0,3 4-1 0 0,-2-2-29 0 0,0 0 0 0 0,1 0 0 0 0,0-1 0 0 0,-1 1 0 0 0,2 0 0 0 0,4 4 0 0 0,-6-5 1 0 0,1-1 0 0 0,-1 1-1 0 0,0-1 1 0 0,1 0 0 0 0,0 1-1 0 0,-1-1 1 0 0,5 2 0 0 0,12 6-84 0 0,3 2-465 0 0,-21-11 341 0 0,2-2-110 0 0,9-2-627 0 0,-3-3-7089 0 0,-9 6 1151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5:50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15719 0 0,'0'0'720'0'0,"-1"1"-16"0"0,-6 6-452 0 0,-2 6 22 0 0,8-10-97 0 0,1 0 6 0 0,-1-2 479 0 0,2 2 30 0 0,0 0-529 0 0,0 0 0 0 0,0-1 0 0 0,1 1 0 0 0,-1 0 0 0 0,1 0 0 0 0,0-1 0 0 0,0 1-1 0 0,0-1 1 0 0,0 0 0 0 0,0 0 0 0 0,0 0 0 0 0,1 0 0 0 0,-1 0 0 0 0,5 3 0 0 0,-1-2-26 0 0,-1-1 0 0 0,1 1 0 0 0,0-1 0 0 0,0 0 0 0 0,0 0 0 0 0,13 1 0 0 0,-6-1-101 0 0,0-1 0 0 0,1-1 0 0 0,-1-1 0 0 0,0 1 1 0 0,1-2-1 0 0,19-4 0 0 0,24-13-2629 0 0,-40 13-4806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5:5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3679 0 0,'0'0'284'0'0,"0"0"318"0"0,0 0 2027 0 0,0 0 907 0 0,0 0 177 0 0,0 0-385 0 0,2 0-1760 0 0,64 12 2076 0 0,-61-11-3446 0 0,-1 0-1 0 0,1 1 0 0 0,0-1 1 0 0,-1 1-1 0 0,1 0 1 0 0,5 3-1 0 0,13 5 325 0 0,-20-9-438 0 0,1 0-1 0 0,-1 0 1 0 0,0 1-1 0 0,0-1 1 0 0,0 1 0 0 0,0-1-1 0 0,0 1 1 0 0,5 4-1 0 0,-7-5-58 0 0,0 0 1 0 0,0 0-1 0 0,0 1 0 0 0,0-1 0 0 0,0 0 0 0 0,0 1 0 0 0,-1-1 0 0 0,1 1 0 0 0,0-1 0 0 0,-1 1 0 0 0,1-1 0 0 0,-1 1 0 0 0,0-1 0 0 0,1 1 1 0 0,-1 0-1 0 0,0-1 0 0 0,0 1 0 0 0,0-1 0 0 0,0 1 0 0 0,0 0 0 0 0,-1 1 0 0 0,1 1-20 0 0,-1-1 0 0 0,0 0 0 0 0,0 0-1 0 0,0 1 1 0 0,-1-1 0 0 0,1 0 0 0 0,-1 0 0 0 0,0-1 0 0 0,1 1 0 0 0,-1 0-1 0 0,-1 0 1 0 0,1-1 0 0 0,0 1 0 0 0,-1-1 0 0 0,-2 3 0 0 0,-5 2 24 0 0,-1 0 1 0 0,-19 10 0 0 0,3-2-13 0 0,25-14-17 0 0,-22 11 45 0 0,-15 4-26 0 0,104-14-19 0 0,-59-2 0 0 0,-1 1 0 0 0,1-1 0 0 0,0-1 1 0 0,-1 1-1 0 0,1-1 0 0 0,5-1 0 0 0,15-3-13 0 0,-15 3-405 0 0,0-1 1 0 0,0 0-1 0 0,-1 0 0 0 0,1-1 1 0 0,-1 0-1 0 0,0-1 0 0 0,9-6 1 0 0,-16 8-261 0 0,0 1 1 0 0,-1 0 0 0 0,1-1-1 0 0,-1 0 1 0 0,1 1 0 0 0,-1-1-1 0 0,0 0 1 0 0,2-5 0 0 0,-2 5 21 0 0,-1 0-1383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5:50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49 8751 0 0,'0'0'674'0'0,"0"0"-129"0"0,2-1 1087 0 0,12-4 7608 0 0,-10 5-9739 0 0,-2-1 1049 0 0,-2 1 20 0 0,3 1 8 0 0,6 4 4 0 0,-6-4-39 0 0,-1 0-174 0 0,6 3-213 0 0,-5-2-73 0 0,1 0 0 0 0,0 0 1 0 0,-1 0-1 0 0,1 0 1 0 0,-1 1-1 0 0,1-1 1 0 0,-1 1-1 0 0,0 0 0 0 0,0 0 1 0 0,0 0-1 0 0,-1 0 1 0 0,4 6-1 0 0,-2-2-62 0 0,-1 1 0 0 0,-1-1-1 0 0,1 0 1 0 0,-1 1 0 0 0,-1-1-1 0 0,2 11 1 0 0,-3-13-16 0 0,1 0 0 0 0,-1 0 0 0 0,0 0 0 0 0,-1 0 0 0 0,1 0-1 0 0,-1 0 1 0 0,0 0 0 0 0,0 0 0 0 0,-1 0 0 0 0,-3 7 0 0 0,4-8 7 0 0,-1-1 0 0 0,1-1 0 0 0,-1 1 0 0 0,0 0 1 0 0,0 0-1 0 0,0-1 0 0 0,-1 1 0 0 0,1-1 0 0 0,-1 0 0 0 0,1 1 1 0 0,-1-1-1 0 0,0 0 0 0 0,0-1 0 0 0,1 1 0 0 0,-1 0 0 0 0,0-1 1 0 0,-1 0-1 0 0,1 0 0 0 0,0 0 0 0 0,0 0 0 0 0,-1 0 0 0 0,1 0 1 0 0,-6-1-1 0 0,-11 0 80 0 0,16-1-78 0 0,2 1-13 0 0,-1 0-1 0 0,1 0 1 0 0,0-1-1 0 0,-1 1 1 0 0,1-1-1 0 0,0 1 1 0 0,0-1-1 0 0,0 0 0 0 0,0 0 1 0 0,0 0-1 0 0,0 0 1 0 0,0 0-1 0 0,0 0 1 0 0,0-1-1 0 0,0 1 1 0 0,0-1-1 0 0,1 1 0 0 0,-1-1 1 0 0,1 0-1 0 0,-1 1 1 0 0,-2-5-1 0 0,-1-1 1 0 0,2 2-1 0 0,0 1 1 0 0,0-1-1 0 0,0 0 0 0 0,0-1 1 0 0,1 1-1 0 0,0 0 0 0 0,0-1 1 0 0,0 1-1 0 0,1-1 0 0 0,0 1 1 0 0,0-1-1 0 0,0 0 0 0 0,1 1 1 0 0,0-7-1 0 0,1-8 38 0 0,1 0 1 0 0,8-32-1 0 0,-7 38-1 0 0,0 4 31 0 0,5 5 19 0 0,-6 4-47 0 0,4 0 8 0 0,15 3 43 0 0,96-11 136 0 0,1 0 79 0 0,-74 7-246 0 0,-19 1-26 0 0,36 1 0 0 0,-50 1-50 0 0,-8 0-111 0 0,-3-1-203 0 0,0 0-54 0 0,0 0-7 0 0,0 0-158 0 0,0 0-661 0 0,0 0-285 0 0,0 0-60 0 0,0 0-12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5:51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6911 0 0,'-1'2'528'0'0,"0"1"-58"0"0,0 0 0 0 0,0 0-1 0 0,0 0 1 0 0,0 0-1 0 0,0 0 1 0 0,1 1-1 0 0,-1-1 1 0 0,1 0-1 0 0,0 6 1 0 0,0 5 5550 0 0,1-13-5903 0 0,-1 0-1 0 0,1-1 1 0 0,-1 1 0 0 0,1 0-1 0 0,-1 0 1 0 0,1 0-1 0 0,0 0 1 0 0,-1 0 0 0 0,1-1-1 0 0,1 2 1 0 0,0 0 20 0 0,0 0 0 0 0,0-1 0 0 0,0 1 0 0 0,0-1 0 0 0,0 1 1 0 0,1-1-1 0 0,-1 0 0 0 0,0 0 0 0 0,1 0 0 0 0,-1 0 0 0 0,0 0 0 0 0,1-1 0 0 0,-1 1 0 0 0,1-1 1 0 0,0 0-1 0 0,-1 1 0 0 0,1-1 0 0 0,2-1 0 0 0,11 3 507 0 0,-2 0-238 0 0,0-1 0 0 0,0-1 0 0 0,1 0-1 0 0,13-2 1 0 0,59-10 777 0 0,-74 9-1020 0 0,11 0-19 0 0,43-10 364 0 0,-59 11-461 0 0,0 0 1 0 0,0-1-1 0 0,-1 0 1 0 0,1 0 0 0 0,13-9-1 0 0,-14 5-88 0 0,-5 6-183 0 0,-2 1-114 0 0,0 0-28 0 0,-1-3-566 0 0,1 3 824 0 0,0-1 1 0 0,0 1-1 0 0,-1 0 1 0 0,1-1-1 0 0,0 1 1 0 0,0-1-1 0 0,0 1 1 0 0,0 0-1 0 0,0-1 1 0 0,0 1-1 0 0,-1 0 1 0 0,1-1-1 0 0,0 1 1 0 0,0 0-1 0 0,0-1 1 0 0,-1 1-1 0 0,1 0 1 0 0,0-1-1 0 0,-1 1 1 0 0,1 0-1 0 0,-10-6-1421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5:51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5527 0 0,'0'0'423'0'0,"0"0"46"0"0,0 0 1227 0 0,0 0 562 0 0,0 0 115 0 0,0 0-144 0 0,0 0-702 0 0,0 0-308 0 0,1-1-61 0 0,7-4 848 0 0,-8 5-1196 0 0,0 0-11 0 0,0 0-63 0 0,0 0-243 0 0,0 0-108 0 0,0 0-22 0 0,0 0-31 0 0,0 0-119 0 0,2 1-55 0 0,1 2-109 0 0,-1-1 1 0 0,0 1-1 0 0,0 0 0 0 0,0 0 1 0 0,0 1-1 0 0,-1-1 1 0 0,1 0-1 0 0,-1 0 1 0 0,0 1-1 0 0,0-1 0 0 0,0 1 1 0 0,-1-1-1 0 0,2 8 1 0 0,3 12-8 0 0,-4-19-40 0 0,-1-1-1 0 0,1 1 0 0 0,-1-1 1 0 0,1 1-1 0 0,-1-1 0 0 0,0 1 0 0 0,0-1 1 0 0,-1 1-1 0 0,0 4 0 0 0,-3 25-3 0 0,5-22 2 0 0,2-3 11 0 0,-2-6 47 0 0,-1-2 32 0 0,14-6 272 0 0,-12 3-295 0 0,1 1-1 0 0,-1-1 1 0 0,0 0-1 0 0,0 0 1 0 0,-1 0-1 0 0,1 0 1 0 0,-1 0-1 0 0,1 0 0 0 0,-1-1 1 0 0,0 1-1 0 0,0 0 1 0 0,0-1-1 0 0,-1 1 1 0 0,1-5-1 0 0,0-7 172 0 0,0 0-1 0 0,-1-16 1 0 0,-2-5-48 0 0,-1 0-1 0 0,-10-47 1 0 0,10 69-147 0 0,-1 1 0 0 0,-12-24 0 0 0,16 35-91 0 0,1 3-6 0 0,4 7 43 0 0,6 0 11 0 0,-2-4-5 0 0,0-1-1 0 0,1 0 1 0 0,-1-1-1 0 0,1 0 0 0 0,0 0 1 0 0,11 0-1 0 0,5-1-144 0 0,29-2 0 0 0,-43-1-877 0 0,-1 0 0 0 0,0-1-1 0 0,0 0 1 0 0,14-6-1 0 0,-19 6 74 0 0,-4 3-820 0 0,-2 0-38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5:52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1839 0 0,'0'0'672'0'0,"0"0"2150"0"0,0 0 936 0 0,0 0 186 0 0,0 0-404 0 0,0 0-1842 0 0,0 0-806 0 0,0 0-164 0 0,0 0-18 0 0,0 0 48 0 0,0 0 17 0 0,0 0 8 0 0,0 0-32 0 0,0 0-141 0 0,0 0-59 0 0,2-1-8 0 0,3 1-306 0 0,-1-2-1 0 0,1 1 1 0 0,-1-1 0 0 0,0 1 0 0 0,1-1-1 0 0,6-4 1 0 0,-5 1 61 0 0,1 1 0 0 0,0 0 0 0 0,0 0 0 0 0,0 1 0 0 0,0 0 0 0 0,0 1 0 0 0,13-4 0 0 0,-18 6-234 0 0,10 2 13 0 0,-10-1-10 0 0,0 0 0 0 0,8 6-54 0 0,-7-5-10 0 0,1 2-7 0 0,2 14 58 0 0,-1 20-55 0 0,-4-36-60 0 0,0-4-15 0 0,3-1 66 0 0,0 0 0 0 0,-1 0 0 0 0,1-1 0 0 0,-1 0 0 0 0,0 1 0 0 0,0-1 0 0 0,-1-1 0 0 0,1 1 0 0 0,3-9 0 0 0,4-5-21 0 0,-2 3 31 0 0,-6 10 0 0 0,0 1 0 0 0,1-1 0 0 0,0 0 0 0 0,0 1 0 0 0,0 0 0 0 0,1 0 0 0 0,6-7 0 0 0,0 4 0 0 0,-9 6 0 0 0,-1 1 0 0 0,1-1 0 0 0,0 1 0 0 0,-1 0 0 0 0,1 0 0 0 0,0-1 0 0 0,0 1 0 0 0,-1 0 0 0 0,1 0 0 0 0,0 0 0 0 0,0 0 0 0 0,-1 0 0 0 0,1 0 0 0 0,1 0 0 0 0,-2 0 0 0 0,1 0 0 0 0,0 0 0 0 0,-1 1 0 0 0,1-1 0 0 0,-1 0 0 0 0,1 1 0 0 0,-1-1 0 0 0,1 1 0 0 0,-1-1 0 0 0,1 1 0 0 0,-1-1 0 0 0,1 1 0 0 0,-1-1 0 0 0,1 1 0 0 0,-1-1 0 0 0,0 1 0 0 0,1 0 0 0 0,-1 0 0 0 0,1 0 1 0 0,-1-1-1 0 0,1 1 1 0 0,-1 0-1 0 0,1 0 0 0 0,-1 0 1 0 0,0 0-1 0 0,0 0 1 0 0,1 0-1 0 0,-1 0 1 0 0,0 0-1 0 0,0 1 0 0 0,4 25-69 0 0,-3-25-14 0 0,-1-2-77 0 0,0 0-30 0 0,0 0-9 0 0,0 0-108 0 0,0 0-447 0 0,0 0-197 0 0,0 0-1040 0 0,2-2-4215 0 0,12-6-1809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0:21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 4607 0 0,'0'0'102'0'0,"0"0"20"0"0,0 0 6 0 0,0 0 51 0 0,0 0 213 0 0,0 0 96 0 0,0 0 21 0 0,0 0-66 0 0,0 0-222 0 0,0 0 166 0 0,0 0 101 0 0,0 0 21 0 0,0 0-66 0 0,0 0-222 0 0,0 0 166 0 0,0 0 101 0 0,0 0 21 0 0,0 0 3 0 0,0 0 0 0 0,0 0 0 0 0,0 0 0 0 0,0 0-69 0 0,0 0-222 0 0,0 0 166 0 0,-3 0 101 0 0,-7-1 21 0 0,7 1-66 0 0,3 0-222 0 0,0 0 166 0 0,0 0 101 0 0,0 0 21 0 0,0 0-66 0 0,0 0-222 0 0,0 0 166 0 0,0 0 101 0 0,0 0 21 0 0,-2 0-66 0 0,-5-1-222 0 0,5 0 166 0 0,1 1-95 0 0,0 0-220 0 0,0 0 0 0 0,1 1 0 0 0,-1-1 0 0 0,0 0 0 0 0,0 0 0 0 0,1 0 0 0 0,-1 0 0 0 0,0 1 0 0 0,1-1 1 0 0,-1 0-1 0 0,0 1 0 0 0,1-1 0 0 0,-1 1 0 0 0,0-1 0 0 0,1 1 0 0 0,-1-1 0 0 0,0 2 0 0 0,-5 4 16 0 0,5-4 283 0 0,1-2 117 0 0,0 0 21 0 0,0 0-66 0 0,0 2-294 0 0,-1 8-133 0 0,3 3-16 0 0,5-3 0 0 0,0 2 0 0 0,3-2 0 0 0,-5 0 0 0 0,0 4 0 0 0,-4-12 0 0 0,0 0 0 0 0,0 0 0 0 0,-1 1 0 0 0,1-1 0 0 0,-1 1 0 0 0,1-1 0 0 0,-1 1 0 0 0,0-1 0 0 0,0 1 0 0 0,0-1 0 0 0,-1 5 0 0 0,0 1 0 0 0,1 26 0 0 0,4 32 0 0 0,-1-41 0 0 0,-3-19 0 0 0,5 22 0 0 0,14 49 0 0 0,-10-51 0 0 0,1 10 0 0 0,-1 3 0 0 0,-6-25 0 0 0,-1 0 0 0 0,-2-1 0 0 0,2-1 0 0 0,1-1 0 0 0,-1 1 0 0 0,1 0 0 0 0,1 0 0 0 0,0 1 0 0 0,-2-1 0 0 0,-1-9-24 0 0,-1 0 0 0 0,1 0 0 0 0,-1 1 0 0 0,0-1 0 0 0,0 0 0 0 0,-1 7 0 0 0,1-5-209 0 0,0-2-242 0 0,0-3-33 0 0,0 0 134 0 0,0 0 575 0 0,0 0 249 0 0,0 0 50 0 0,0 0-126 0 0,0 0-576 0 0,0 0-378 0 0,0 1 521 0 0,0 0-1 0 0,0 0 1 0 0,0 0 0 0 0,0 0 0 0 0,0-1-1 0 0,0 1 1 0 0,0 0 0 0 0,0 0 0 0 0,-1 0 0 0 0,1 0-1 0 0,0 0 1 0 0,0 0 0 0 0,-1 0 0 0 0,1-1-1 0 0,0 1 1 0 0,-1 0 0 0 0,1 0 0 0 0,-1-1-1 0 0,-1 2 1 0 0,1 0-1019 0 0,-5-7-2814 0 0,4 4-2250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5:53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10135 0 0,'0'0'778'0'0,"-2"1"-506"0"0,-5 3-397 0 0,2-1 1534 0 0,1-1 0 0 0,0 1 0 0 0,1 0 1 0 0,-1 1-1 0 0,-4 3 0 0 0,7-5-499 0 0,1-2-57 0 0,0 0-56 0 0,1 2-188 0 0,1 1-497 0 0,-1-1 0 0 0,1 0-1 0 0,0 0 1 0 0,0 0 0 0 0,0 0-1 0 0,0 0 1 0 0,1 0 0 0 0,-1 0-1 0 0,0-1 1 0 0,1 1-1 0 0,0-1 1 0 0,-1 0 0 0 0,1 1-1 0 0,0-1 1 0 0,-1-1 0 0 0,1 1-1 0 0,0 0 1 0 0,0-1 0 0 0,0 1-1 0 0,4-1 1 0 0,10 1 131 0 0,0 0 1 0 0,24-3 0 0 0,-26 0 67 0 0,137-16 1280 0 0,-56 5-701 0 0,-94 13-766 0 0,6-1 152 0 0,-7 1-214 0 0,0 0 0 0 0,0 0 1 0 0,0 0-1 0 0,1-1 0 0 0,-1 1 1 0 0,0 0-1 0 0,0 1 0 0 0,0-1 0 0 0,0 0 1 0 0,0 0-1 0 0,0 0 0 0 0,2 1 1 0 0,-5 4-34 0 0,1 1 7 0 0,0-1-1 0 0,0 1 0 0 0,0-1 1 0 0,1 1-1 0 0,0 9 0 0 0,0-3 5 0 0,-1-9-36 0 0,1-1-1 0 0,0 1 0 0 0,0 0 1 0 0,0-1-1 0 0,0 1 1 0 0,0-1-1 0 0,1 1 0 0 0,0 3 1 0 0,12 52 49 0 0,-7-40-43 0 0,-2 0-1 0 0,0 1 1 0 0,-1 0 0 0 0,1 19 0 0 0,2 15 5 0 0,0-11-15 0 0,-1 0 0 0 0,-3 73 0 0 0,-1-67 0 0 0,1 0 0 0 0,14 72 0 0 0,-3-32 0 0 0,9 156 0 0 0,-21-216 0 0 0,0 1 0 0 0,-7 48 0 0 0,5-61 0 0 0,-1-2 21 0 0,-1 1 1 0 0,-8 22-1 0 0,10-35-21 0 0,0 7 11 0 0,-1-6 31 0 0,-2 3-20 0 0,3-5-12 0 0,-1 0 1 0 0,1 0 0 0 0,-1 0 0 0 0,1 0 0 0 0,-1 0-1 0 0,1 0 1 0 0,-1-1 0 0 0,1 1 0 0 0,-1-1-1 0 0,0 1 1 0 0,1-1 0 0 0,-4 1 0 0 0,-11 4 165 0 0,8-2-126 0 0,0 0 0 0 0,-1 0-1 0 0,0 0 1 0 0,0-1 0 0 0,0-1 0 0 0,-16 1 0 0 0,-28 3 74 0 0,-2 0-41 0 0,42-6-41 0 0,2 0-31 0 0,10 1-51 0 0,0 0 1 0 0,0 0-1 0 0,-1 0 1 0 0,1 0-1 0 0,0 0 1 0 0,0 0-1 0 0,0 0 1 0 0,-1 0-1 0 0,1-1 0 0 0,0 1 1 0 0,0 0-1 0 0,0-1 1 0 0,0 1-1 0 0,0-1 1 0 0,0 1-1 0 0,0-1 0 0 0,0 1 1 0 0,0-1-1 0 0,0 0 1 0 0,0 0-1 0 0,0 1 1 0 0,0-1-1 0 0,1 0 1 0 0,-1 0-1 0 0,-1-2 0 0 0,1 1-89 0 0,1 0-1 0 0,-1 1 1 0 0,1-1-1 0 0,0 0 0 0 0,0 0 1 0 0,0 0-1 0 0,0 0 0 0 0,0 0 1 0 0,0 0-1 0 0,1-2 1 0 0,-1-1-592 0 0,2-14-1296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8:45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20 176 13823 0 0,'0'0'315'0'0,"0"0"45"0"0,0 0 21 0 0,0 0-49 0 0,-4-3-69 0 0,2 1 4 0 0,1 0 0 0 0,-1 0 0 0 0,1 0-1 0 0,-1 0 1 0 0,1-1 0 0 0,0 1 0 0 0,0-1 0 0 0,0 1 0 0 0,0-1 0 0 0,0 1 0 0 0,1-1 0 0 0,-1 1-1 0 0,1-1 1 0 0,0 0 0 0 0,-1 1 0 0 0,1-1 0 0 0,0 0 0 0 0,1 1 0 0 0,-1-1 0 0 0,0 1 0 0 0,1-1-1 0 0,0 0 1 0 0,1-4 0 0 0,0 4-130 0 0,0 0-1 0 0,0 0 1 0 0,0 0 0 0 0,1 1-1 0 0,-1-1 1 0 0,1 1 0 0 0,-1-1-1 0 0,1 1 1 0 0,0 0 0 0 0,0 0-1 0 0,6-3 1 0 0,9-3 332 0 0,0 2 1 0 0,0 0-1 0 0,23-5 0 0 0,-20 6-298 0 0,-11 3-171 0 0,0 5 0 0 0,-7-2 0 0 0,9 12 0 0 0,-10-12 0 0 0,-1 1 0 0 0,0 0 0 0 0,1-1 0 0 0,-1 1 0 0 0,0 0 0 0 0,0 0 0 0 0,0 0 0 0 0,0 0 0 0 0,0 0 0 0 0,1 4 0 0 0,0 0 0 0 0,-2-4 0 0 0,1-1 0 0 0,0 1 0 0 0,-1 0 0 0 0,1-1 0 0 0,-1 1 0 0 0,1 0 0 0 0,-1 0 0 0 0,0-1 0 0 0,0 5 0 0 0,0-5 0 0 0,1 0 0 0 0,-1 1 0 0 0,0-1 0 0 0,0 1 0 0 0,1-1 0 0 0,-1 0 0 0 0,1 1 0 0 0,-1-1 0 0 0,1 0 0 0 0,0 1 0 0 0,-1-1 0 0 0,1 0 0 0 0,0 0 0 0 0,1 2 0 0 0,1 3 0 0 0,-1-3 0 0 0,-1-1 0 0 0,1 1 0 0 0,0-1 0 0 0,-1 0 0 0 0,1 0 0 0 0,0 0 0 0 0,0 0 0 0 0,0 0 0 0 0,1 0 0 0 0,-1 0 0 0 0,0-1 0 0 0,1 1 0 0 0,2 1 0 0 0,-3-2 0 0 0,0 0 0 0 0,0 0 0 0 0,0 0 0 0 0,0 0 0 0 0,0 0 0 0 0,0 0 0 0 0,0-1 0 0 0,0 1 0 0 0,0-1 0 0 0,1 0 0 0 0,-1 1 0 0 0,0-1 0 0 0,0 0 0 0 0,0 0 0 0 0,0 0 0 0 0,1-1 0 0 0,-1 1 0 0 0,0 0 0 0 0,0-1 0 0 0,0 0 0 0 0,0 1 0 0 0,0-1 0 0 0,0 0 0 0 0,0 0 0 0 0,0 0 0 0 0,2-1 0 0 0,9-4 0 0 0,-9 4 0 0 0,1 0 0 0 0,-1 0 0 0 0,0 0 0 0 0,0-1 0 0 0,0 1 0 0 0,0-1 0 0 0,-1 0 0 0 0,1 0 0 0 0,-1 0 0 0 0,6-7 0 0 0,-2 1 0 0 0,-1 0 0 0 0,0-1 0 0 0,6-13 0 0 0,-10 20-131 0 0,-1 0 0 0 0,0 0-1 0 0,0-1 1 0 0,0 1 0 0 0,0 0 0 0 0,-1-1-1 0 0,0 1 1 0 0,1-1 0 0 0,-1 1 0 0 0,0-1-1 0 0,-1 1 1 0 0,1-1 0 0 0,0 1 0 0 0,-1-1-1 0 0,-1-3 1 0 0,2 6-1442 0 0,-8-8-2411 0 0,6 7 1937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8:47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48 125 10135 0 0,'0'0'231'0'0,"0"0"29"0"0,0 0 19 0 0,2-2-41 0 0,8-6-190 0 0,-10 5 144 0 0,-1 0 0 0 0,0 1 0 0 0,1-1 0 0 0,-1 0-1 0 0,0 1 1 0 0,0-1 0 0 0,0 1 0 0 0,-1-1 0 0 0,-1-2 0 0 0,-3-7 777 0 0,2-7 1711 0 0,3 17-2168 0 0,1 2 0 0 0,0 0 0 0 0,0 0 0 0 0,0-2-68 0 0,-2-4-217 0 0,1 4 161 0 0,1 2 100 0 0,0 0 21 0 0,0 0-66 0 0,0 1-433 0 0,0 0 1 0 0,0-1 0 0 0,0 1-1 0 0,0-1 1 0 0,0 1 0 0 0,-1-1-1 0 0,1 1 1 0 0,0-1 0 0 0,0 1-1 0 0,0-1 1 0 0,-1 1-1 0 0,1-1 1 0 0,0 1 0 0 0,-1-1-1 0 0,1 1 1 0 0,-1 0 0 0 0,-1 1-13 0 0,1 0 1 0 0,-1 0-1 0 0,1 0 0 0 0,-1 0 1 0 0,1 0-1 0 0,0 1 1 0 0,0-1-1 0 0,0 1 1 0 0,0 2-1 0 0,-3 6 2 0 0,0 0 0 0 0,1 1 0 0 0,1-1 0 0 0,0 1 0 0 0,0 0 0 0 0,2-1 0 0 0,-1 1 0 0 0,1 0 0 0 0,1 0 0 0 0,0 0 0 0 0,1-1 0 0 0,0 1 0 0 0,1-1 0 0 0,0 1 0 0 0,8 18 0 0 0,-1-7 0 0 0,-3-13 209 0 0,-7-10-203 0 0,0 0 0 0 0,0 0 0 0 0,0 0-1 0 0,0 0 1 0 0,0 0 0 0 0,1 0 0 0 0,-1 0 0 0 0,0-1-1 0 0,0 1 1 0 0,0 0 0 0 0,0 0 0 0 0,0 0 0 0 0,0 0-1 0 0,1 0 1 0 0,-1 0 0 0 0,0 0 0 0 0,0 0-1 0 0,0-1 1 0 0,0 1 0 0 0,0 0 0 0 0,0 0 0 0 0,0 0-1 0 0,0 0 1 0 0,0 0 0 0 0,0-1 0 0 0,0 1 0 0 0,1 0-1 0 0,-1 0 1 0 0,0 0 0 0 0,0 0 0 0 0,0 0-1 0 0,0-1 1 0 0,0 1 0 0 0,0 0 0 0 0,0 0 0 0 0,0-19 441 0 0,0 19-381 0 0,8-190 1051 0 0,-8 189-1117 0 0,0-5 0 0 0,1 1 0 0 0,0 0 0 0 0,0-1 0 0 0,1 1 0 0 0,3-9 0 0 0,-1 0 0 0 0,-1 2 0 0 0,0 2 0 0 0,0 1 72 0 0,-2 7 299 0 0,-1 2 117 0 0,0 0 21 0 0,0 0-66 0 0,1 2-294 0 0,7 19-131 0 0,-2 1-19 0 0,-4-9 0 0 0,5 21 1 0 0,-3-8 0 0 0,15 47 0 0 0,-17-66 0 0 0,1 0 0 0 0,0 0 0 0 0,1 0 0 0 0,0 0 0 0 0,0 0 0 0 0,0-1 0 0 0,1 0 0 0 0,-1 0 0 0 0,2 0 0 0 0,10 9 0 0 0,14 13 0 0 0,-27-26 0 0 0,-3-1 0 0 0,1 0 0 0 0,0 0 0 0 0,0 0 0 0 0,-1-1 0 0 0,1 1 0 0 0,0 0 0 0 0,0-1 0 0 0,0 1 0 0 0,0-1 0 0 0,0 1 0 0 0,0-1 0 0 0,0 0 0 0 0,0 1 0 0 0,0-1 0 0 0,0 0 0 0 0,0 0 0 0 0,2 1 0 0 0,8 1 0 0 0,11-4 0 0 0,-15-3 0 0 0,-5 2 0 0 0,4-2 0 0 0,-1-1 0 0 0,0 1 0 0 0,0-1 0 0 0,0 0 0 0 0,-1-1 0 0 0,0 1 0 0 0,-1-1 0 0 0,1 0 0 0 0,3-9 0 0 0,1-9 0 0 0,8-33 0 0 0,-12 42 0 0 0,-2 1 0 0 0,0-1 0 0 0,0 1 0 0 0,-1-1 0 0 0,-2 0 0 0 0,1 1 0 0 0,-5-22 0 0 0,4 26 0 0 0,0 5 0 0 0,1 13 0 0 0,5 16-829 0 0,-5-21-125 0 0,0-2-56 0 0,2 2-217 0 0,9 12-1498 0 0,-5-11-1643 0 0,-6-3 1809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8:48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11975 0 0,'0'0'267'0'0,"0"0"42"0"0,0 0 17 0 0,0 0-28 0 0,0 0-58 0 0,0 0 491 0 0,0 0 238 0 0,0 2 45 0 0,-3 34 844 0 0,-1 0 1 0 0,-15 65-1 0 0,-2 3-215 0 0,13-40-1557 0 0,-1 86 0 0 0,10-138-86 0 0,0 1 0 0 0,1-1 0 0 0,0 0 0 0 0,1 1 0 0 0,1-1 0 0 0,0-1 0 0 0,9 22 0 0 0,-11-31-44 0 0,-1 1 1 0 0,1 0-1 0 0,-1-1 0 0 0,1 1 0 0 0,0-1 1 0 0,0 0-1 0 0,0 0 0 0 0,0 1 0 0 0,0-1 1 0 0,0 0-1 0 0,1-1 0 0 0,-1 1 1 0 0,6 2-1 0 0,-6-3-314 0 0,0 0 1 0 0,0 0-1 0 0,0-1 1 0 0,0 1-1 0 0,0-1 1 0 0,1 0-1 0 0,-1 0 1 0 0,0 0-1 0 0,0 0 1 0 0,1 0-1 0 0,-1 0 1 0 0,4-1-1 0 0,10-3-6462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8:48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54 298 6447 0 0,'0'0'298'0'0,"0"0"-10"0"0,0 0-50 0 0,0 0 493 0 0,0 0 238 0 0,0 0 45 0 0,0 0 8 0 0,0 0 2 0 0,0 0 0 0 0,0 0 0 0 0,0 0-69 0 0,0 0-290 0 0,0 0-121 0 0,0 0-28 0 0,-1-15 3903 0 0,0 10-4206 0 0,0 1 0 0 0,1-1-1 0 0,0 1 1 0 0,-1-1 0 0 0,1 1 0 0 0,1-1 0 0 0,-1 1 0 0 0,1-1-1 0 0,0 1 1 0 0,2-8 0 0 0,-2 6-38 0 0,1 0 0 0 0,-2 0 0 0 0,1 0-1 0 0,0 0 1 0 0,-1-8 0 0 0,0 8 25 0 0,0 0 0 0 0,0 0-1 0 0,1 0 1 0 0,2-12 0 0 0,10-42-200 0 0,-10 29 0 0 0,-3 26 0 0 0,0 0 0 0 0,0 0 0 0 0,1 0 0 0 0,1-6 0 0 0,-1 4 0 0 0,-4 2 0 0 0,3 4 0 0 0,0 1 0 0 0,-1-1 0 0 0,1 1 0 0 0,0 0 0 0 0,-1-1 0 0 0,1 1 0 0 0,-1 0 0 0 0,1 0 0 0 0,0-1 0 0 0,-1 1 0 0 0,1 0 0 0 0,-1 0 0 0 0,1 0 0 0 0,-1-1 0 0 0,1 1 0 0 0,-1 0 0 0 0,1 0 0 0 0,-1 0 0 0 0,1 0 0 0 0,-1 0 0 0 0,1 0 0 0 0,-1 0 0 0 0,1 0 0 0 0,-1 0 0 0 0,1 0 0 0 0,-1 1 0 0 0,0-1 0 0 0,-2-1 0 0 0,2 1 0 0 0,0 0 0 0 0,0 0 0 0 0,0 0 0 0 0,0 0 0 0 0,0 0 0 0 0,0 0 0 0 0,0 0 0 0 0,0 0 0 0 0,0 0 0 0 0,0 1 0 0 0,0-1 0 0 0,0 0 0 0 0,1 1 0 0 0,-1-1 0 0 0,0 1 0 0 0,0-1 0 0 0,0 1 0 0 0,0-1 0 0 0,0 2 0 0 0,-2-1 0 0 0,1 0 0 0 0,0 1 0 0 0,0 0 0 0 0,0-1 0 0 0,0 1 0 0 0,0 0 0 0 0,0 0 0 0 0,0 0 0 0 0,1 0 0 0 0,-1 0 0 0 0,1 0 0 0 0,-1 1 0 0 0,1-1 0 0 0,-2 5 0 0 0,-1 1 0 0 0,2-4 0 0 0,0 1 0 0 0,0 0 0 0 0,0 0 0 0 0,1 0 0 0 0,-1 0 0 0 0,1 0 0 0 0,0 0 0 0 0,1 0 0 0 0,-1 0 0 0 0,1 0 0 0 0,0 0 0 0 0,1 1 0 0 0,-1-1 0 0 0,1 0 0 0 0,0 0 0 0 0,0 0 0 0 0,0 0 0 0 0,1 0 0 0 0,0 0 0 0 0,0 0 0 0 0,0-1 0 0 0,0 1 0 0 0,1-1 0 0 0,0 1 0 0 0,0-1 0 0 0,0 0 0 0 0,0 0 0 0 0,1 0 0 0 0,-1-1 0 0 0,1 1 0 0 0,0-1 0 0 0,0 0 0 0 0,1 0 0 0 0,-1 0 0 0 0,7 2 0 0 0,-8-4 0 0 0,0 0 0 0 0,0 0 0 0 0,0-1 0 0 0,0 1 0 0 0,1-1 0 0 0,-1 0 0 0 0,0 0 0 0 0,0 0 0 0 0,0-1 0 0 0,1 1 0 0 0,-1-1 0 0 0,0 1 0 0 0,0-1 0 0 0,0 0 0 0 0,0 0 0 0 0,0-1 0 0 0,0 1 0 0 0,0 0 0 0 0,3-3 0 0 0,1-1 0 0 0,1 0 0 0 0,-1 0 0 0 0,0-1 0 0 0,0 0 0 0 0,9-11 0 0 0,-10 9 169 0 0,-1 0 1 0 0,-1 0-1 0 0,1 0 0 0 0,-1-1 1 0 0,-1 1-1 0 0,0-1 0 0 0,0 0 1 0 0,0 0-1 0 0,-1 0 0 0 0,-1-1 1 0 0,2-11-1 0 0,-3 12-153 0 0,-3 13-16 0 0,0 0 0 0 0,0-1 0 0 0,1 1 0 0 0,0 0 0 0 0,0 0 0 0 0,-2 6 0 0 0,2-3-83 0 0,0 0 0 0 0,1 0 0 0 0,0 1 0 0 0,0-1 0 0 0,1 1 0 0 0,0-1 0 0 0,0 1 0 0 0,1-1 0 0 0,0 1 0 0 0,0-1 0 0 0,1 0 0 0 0,-1 1 0 0 0,2-1 0 0 0,-1 0 0 0 0,1 0 0 0 0,0 0 0 0 0,1-1 0 0 0,-1 1 0 0 0,1-1 0 0 0,1 0 0 0 0,-1 0 0 0 0,1 0 0 0 0,6 5 0 0 0,1-2 83 0 0,-7-9 0 0 0,-3 0 0 0 0,1 0-316 0 0,1 0 0 0 0,-1-1 0 0 0,0 1 0 0 0,1-1 0 0 0,-1 1 0 0 0,1-1 0 0 0,-1 0 0 0 0,0 0 0 0 0,0-1 0 0 0,1 1 0 0 0,3-3 0 0 0,0-1-824 0 0,0 1 0 0 0,0-1 0 0 0,9-9 0 0 0,-3 1-396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8:49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15663 0 0,'-6'6'762'0'0,"1"3"-452"0"0,0-1 0 0 0,0 1 1 0 0,1 0-1 0 0,1 0 1 0 0,-1 0-1 0 0,1 1 1 0 0,1-1-1 0 0,0 1 0 0 0,0-1 1 0 0,0 18-1 0 0,4 67 3370 0 0,-2-85-3680 0 0,2-1-64 0 0,-1-6-273 0 0,0-2-556 0 0,5-1 987 0 0,-3-1-6428 0 0,3-3-548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8:49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85 8287 0 0,'0'0'191'0'0,"0"0"26"0"0,0 0 9 0 0,0 0 110 0 0,0 0 444 0 0,0 0 196 0 0,0 0 42 0 0,0 0-63 0 0,0 0-290 0 0,0 0-121 0 0,0 0-28 0 0,0 0-4 0 0,0 0 0 0 0,0 0 0 0 0,0 0 0 0 0,7 10 1024 0 0,4 22 1629 0 0,-9-23-3163 0 0,1 0-1 0 0,-2 1 1 0 0,1-1-1 0 0,-1 1 1 0 0,-1-1 0 0 0,0 13-1 0 0,0-18 257 0 0,-1 1 0 0 0,1-1 1 0 0,-1 1-1 0 0,0-1 0 0 0,-3 8 0 0 0,-5 17 241 0 0,8-25-499 0 0,-8 21 0 0 0,9-24 0 0 0,0 0 0 0 0,0 0 0 0 0,-1 0 0 0 0,1 0 0 0 0,-1 1 0 0 0,1-1 0 0 0,-1 0 0 0 0,1 0 0 0 0,-1-1 0 0 0,1 1 0 0 0,-1 0 0 0 0,0 0 0 0 0,0 0 0 0 0,1 0 0 0 0,-1 0 0 0 0,0-1 0 0 0,0 1 0 0 0,0 0 0 0 0,-1 0 0 0 0,-1 1 0 0 0,-9 3 0 0 0,8-6 0 0 0,3 0 0 0 0,-36-5 0 0 0,22 5 0 0 0,1-1 0 0 0,-1-1 0 0 0,1 0 0 0 0,-18-8 0 0 0,25 8 0 0 0,6 3 0 0 0,0 0 0 0 0,1-1 0 0 0,-1 1 0 0 0,1 0 0 0 0,-1 0 0 0 0,1 0 0 0 0,-1 0 0 0 0,1-1 0 0 0,-1 1 0 0 0,1 0 0 0 0,-1-1 0 0 0,1 1 0 0 0,0 0 0 0 0,-1-1 0 0 0,1 1 0 0 0,-1 0 0 0 0,1-1 0 0 0,0 1 0 0 0,-1-1 0 0 0,1 1 0 0 0,0-1 0 0 0,0 1 0 0 0,-1-1 0 0 0,1 1 0 0 0,0-1 0 0 0,0 1 0 0 0,0-1 0 0 0,0 1 0 0 0,-1-2 0 0 0,-1-6 0 0 0,1 2 67 0 0,0 0 1 0 0,0 1-1 0 0,0-1 0 0 0,1 1 0 0 0,0-1 0 0 0,0 0 0 0 0,1 1 1 0 0,-1-1-1 0 0,1 1 0 0 0,1-1 0 0 0,1-7 0 0 0,5-7 498 0 0,15-32-1 0 0,-13 30-451 0 0,-8 19-113 0 0,-2 1 0 0 0,1 0 0 0 0,0 1 0 0 0,0-1 0 0 0,0 1 0 0 0,0-1 0 0 0,0 1 0 0 0,0-1 0 0 0,0 1 0 0 0,0 0 0 0 0,2-2 0 0 0,-3 3 0 0 0,0-1 0 0 0,1 1 0 0 0,-1-1 0 0 0,0 1 0 0 0,1-1 0 0 0,-1 1 0 0 0,1 0 0 0 0,-1-1 0 0 0,1 1 0 0 0,-1 0 0 0 0,1 0 0 0 0,-1-1 0 0 0,1 1 0 0 0,-1 0 0 0 0,1 0 0 0 0,-1 0 0 0 0,1-1 0 0 0,-1 1 0 0 0,1 0 0 0 0,-1 0 0 0 0,1 0 0 0 0,-1 0 0 0 0,1 0 0 0 0,0 0 0 0 0,-1 0 0 0 0,1 0 0 0 0,-1 0 0 0 0,1 1 0 0 0,0-1 0 0 0,1 1 0 0 0,7 1 0 0 0,50 30 0 0 0,-50-28 0 0 0,0-1 0 0 0,1 0 0 0 0,-1-1 0 0 0,0 0 0 0 0,1 0 0 0 0,0-1 0 0 0,15 0 0 0 0,-17-1 0 0 0,0-1 0 0 0,1 0 0 0 0,-1 0 0 0 0,0-1 0 0 0,0 0 0 0 0,0 0 0 0 0,0-1 0 0 0,0 0 0 0 0,-1-1 0 0 0,0 1 0 0 0,1-1 0 0 0,-1-1 0 0 0,10-7 0 0 0,-15 10-242 0 0,1 0 0 0 0,-1 0 0 0 0,0-1 0 0 0,0 1 0 0 0,0 0-1 0 0,-1-1 1 0 0,4-5 0 0 0,-3 3-964 0 0,0 0 0 0 0,0-1-1 0 0,0 1 1 0 0,0-1 0 0 0,1-10 0 0 0,-1-3-5876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8:50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13823 0 0,'0'0'315'0'0,"0"0"45"0"0,0 0 21 0 0,0 0-49 0 0,2 0-149 0 0,15-3 1190 0 0,-15 3-793 0 0,0-1 286 0 0,50-8 3308 0 0,-43 7-3959 0 0,-1 0 1 0 0,1 0-1 0 0,0 1 0 0 0,0-1 1 0 0,0 2-1 0 0,0 0 0 0 0,0 0 1 0 0,0 0-1 0 0,0 1 0 0 0,0 1 1 0 0,-1-1-1 0 0,1 1 0 0 0,16 7 1 0 0,-22-7-67 0 0,9 9-130 0 0,-10-8-22 0 0,5 9 3 0 0,-8-8 0 0 0,0-2 0 0 0,-1 7 0 0 0,2-8 0 0 0,0 0 0 0 0,0 1 0 0 0,0-1 0 0 0,0 0 0 0 0,-1 0 0 0 0,1 0 0 0 0,0 0 0 0 0,-1 0 0 0 0,1 0 0 0 0,-1 0 0 0 0,1 0 0 0 0,-1 0 0 0 0,0 0 0 0 0,1 0 0 0 0,-1 0 0 0 0,-1 1 0 0 0,-9 8 0 0 0,9-6 0 0 0,-16 9 0 0 0,12-8 0 0 0,2 2 0 0 0,5 3 0 0 0,-1-9 0 0 0,0 0 0 0 0,0 0 0 0 0,0 0 0 0 0,0-1 0 0 0,0 1 0 0 0,0 0 0 0 0,1 0 0 0 0,-1-1 0 0 0,0 1 0 0 0,0 0 0 0 0,1-1 0 0 0,-1 1 0 0 0,1 0 0 0 0,-1-1 0 0 0,1 1 0 0 0,-1 0 0 0 0,1-1 0 0 0,-1 1 0 0 0,1-1 0 0 0,-1 1 0 0 0,1-1 0 0 0,0 1 0 0 0,-1-1 0 0 0,2 1 0 0 0,0 0 0 0 0,2 2-115 0 0,0 0 0 0 0,1 0 0 0 0,-1-1 0 0 0,1 1 0 0 0,-1-1 0 0 0,1 0 0 0 0,0 0 0 0 0,-1-1 0 0 0,1 0 0 0 0,0 1 0 0 0,0-2 0 0 0,0 1 0 0 0,0 0 0 0 0,1-1 0 0 0,-1 0 0 0 0,7-1 0 0 0,9-2-799 0 0,0 0 0 0 0,31-9 0 0 0,-51 11 886 0 0,23-6-1496 0 0,0-1-11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8:50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0,2 1-49 0 0,3 0-212 0 0,0 1 0 0 0,0-1-1 0 0,0 1 1 0 0,-1 0 0 0 0,1 1-1 0 0,-1-1 1 0 0,1 1 0 0 0,-1 0-1 0 0,0 0 1 0 0,0 0 0 0 0,0 0 0 0 0,4 5-1 0 0,-7-6 461 0 0,0-1 286 0 0,11 12-214 0 0,0 1 1 0 0,-1 1 0 0 0,-1-1 0 0 0,0 2 0 0 0,11 24 0 0 0,31 89 2784 0 0,-39-94-3437 0 0,-3 1 0 0 0,0 1 0 0 0,-2-1 0 0 0,-2 1 0 0 0,-2 1 0 0 0,-1-1 0 0 0,-3 68 0 0 0,-1-99-252 0 0,1 0-1 0 0,-1 0 1 0 0,-1 0-1 0 0,1 0 1 0 0,-1 0-1 0 0,0 0 1 0 0,0 0 0 0 0,-4 6-1 0 0,4-9-111 0 0,0 0-1 0 0,0-1 1 0 0,-1 1-1 0 0,1 0 1 0 0,-1 0-1 0 0,1-1 1 0 0,-1 0-1 0 0,0 1 1 0 0,0-1-1 0 0,0 0 1 0 0,0-1-1 0 0,0 1 1 0 0,0 0-1 0 0,-1-1 1 0 0,-3 2-1 0 0,-9 1-7155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8:41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57 8287 0 0,'0'0'191'0'0,"-12"-9"444"0"0,11 8-481 0 0,-1 1 1 0 0,0-1-1 0 0,0 0 1 0 0,1 0-1 0 0,-1 0 1 0 0,1 0-1 0 0,-1 0 1 0 0,1 0-1 0 0,-1 0 1 0 0,1-1-1 0 0,-2-1 1 0 0,-1-2 947 0 0,3 5-112 0 0,-2-5 917 0 0,-1 0-1528 0 0,3 4 37 0 0,-1-4 379 0 0,0 2 1907 0 0,0-1-2481 0 0,2 3 166 0 0,0 1 101 0 0,0 0 21 0 0,0 0-66 0 0,-1-1-294 0 0,-2-2-61 0 0,2 2 283 0 0,1 1 117 0 0,0 0 21 0 0,0 0-66 0 0,1 2-294 0 0,8 21-133 0 0,-6-20-16 0 0,-1 1 0 0 0,0 0 0 0 0,1-1 0 0 0,-1 1 0 0 0,1-1 0 0 0,-1 0 0 0 0,1 0 0 0 0,4 4 0 0 0,2 1 0 0 0,7 11 0 0 0,-3-3 0 0 0,-1 0 0 0 0,19 31 0 0 0,-31-46 0 0 0,6 9 0 0 0,0 1 0 0 0,-1-1 0 0 0,6 22 0 0 0,-9-28 0 0 0,0 7 0 0 0,0-5 0 0 0,-1 1 0 0 0,1-1 0 0 0,0 0 0 0 0,6 12 0 0 0,2 3 0 0 0,-7-17 0 0 0,4 7 0 0 0,4-3 0 0 0,2-3 0 0 0,-3 0-64 0 0,-8-4-273 0 0,-2-1-138 0 0,0 0-33 0 0,0 0-4 0 0,0 0 0 0 0,0 0 0 0 0,0 0 0 0 0,0 0-68 0 0,5-11-1276 0 0,-3 0-118 0 0,-2 2-3824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0:22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64 4607 0 0,'2'-1'102'0'0,"24"-21"348"0"0,-20 15-572 0 0,2-8 8760 0 0,-6 10-7388 0 0,-2 4-1464 0 0,1-1 658 0 0,-1 2-217 0 0,0 0 161 0 0,0 0 100 0 0,0 0 21 0 0,1-1-66 0 0,4-3-222 0 0,-3 3 166 0 0,-2 1 101 0 0,0 0 21 0 0,8-5 2590 0 0,-40 39-1494 0 0,28-31-1605 0 0,-11 12 0 0 0,1 0 0 0 0,-18 25 0 0 0,-7 8 0 0 0,8-8 0 0 0,-46 49 0 0 0,49-57 0 0 0,14-16 0 0 0,0-1 0 0 0,-18 16 0 0 0,22-22 0 0 0,-22 23 0 0 0,24-22 0 0 0,0 1 0 0 0,1 1 0 0 0,1-2 0 0 0,-2-1 0 0 0,-2-1 0 0 0,1-1 0 0 0,1-1 0 0 0,-18 16 0 0 0,6-10 0 0 0,-1 3-64 0 0,-1-4-1347 0 0,16-10-692 0 0,12-9 157 0 0,3-3-2626 0 0,1-2-1228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8:42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2 10135 0 0,'0'0'464'0'0,"0"0"-9"0"0,0 0-223 0 0,0 0 156 0 0,-6-1 379 0 0,2 1 3047 0 0,0 3-3507 0 0,0-1 1 0 0,0 0-1 0 0,0 0 0 0 0,-9 2 0 0 0,11-3 205 0 0,2-1 0 0 0,0 0 0 0 0,0 0 0 0 0,0 0 0 0 0,-2 1 0 0 0,0 0-339 0 0,-13 14 262 0 0,-10 10-435 0 0,-55 40 0 0 0,51-43 0 0 0,-42 41 0 0 0,-11 16 0 0 0,80-76 0 0 0,1-2 0 0 0,0 1 0 0 0,0-1 0 0 0,-1 0 0 0 0,1 0 0 0 0,0 0 0 0 0,-1 0 0 0 0,1 0 0 0 0,-3 1 0 0 0,-15 9 0 0 0,15-9-517 0 0,-8 6 873 0 0,4-5-9131 0 0,8-3 7751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8:42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11975 0 0,'0'0'267'0'0,"0"0"42"0"0,0 0 17 0 0,0 0-28 0 0,0 0-126 0 0,0 0 204 0 0,1 2 111 0 0,-1-2-341 0 0,1 1 1 0 0,-1-1-1 0 0,1 0 1 0 0,-1 1-1 0 0,1-1 1 0 0,-1 1-1 0 0,1-1 1 0 0,-1 0-1 0 0,1 1 1 0 0,-1-1-1 0 0,1 0 1 0 0,-1 0-1 0 0,1 0 0 0 0,0 1 1 0 0,-1-1-1 0 0,1 0 1 0 0,-1 0-1 0 0,1 0 1 0 0,0 0-1 0 0,-1 0 1 0 0,1 0-1 0 0,0 0 1 0 0,-1 0-1 0 0,1 0 1 0 0,-1 0-1 0 0,1 0 0 0 0,0-1 1 0 0,-1 1-1 0 0,1 0 1 0 0,-1 0-1 0 0,1-1 1 0 0,-1 1-1 0 0,1 0 1 0 0,0-1-1 0 0,28-18 583 0 0,-17 10 661 0 0,-10 9-1366 0 0,-1-1-1 0 0,1 0 1 0 0,0 0-1 0 0,-1 0 1 0 0,1-1-1 0 0,-1 1 1 0 0,1 0-1 0 0,-1-1 1 0 0,1 1-1 0 0,-1-1 1 0 0,1-1-1 0 0,0 0 154 0 0,-1 1 311 0 0,6-7 613 0 0,-5 4-1085 0 0,-6 12-16 0 0,1-4 0 0 0,0 2 0 0 0,-2 14 0 0 0,5-16 0 0 0,-2 3 0 0 0,-1 37 0 0 0,0-18-64 0 0,3-23-273 0 0,0-2-138 0 0,0 0-33 0 0,0 0-140 0 0,2-1-572 0 0,17-7-1779 0 0,-5 1-1916 0 0,-5-1-447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8:43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11975 0 0,'0'0'267'0'0,"2"0"42"0"0,34 9 566 0 0,0 5 3446 0 0,-33-13-3777 0 0,-3-1-28 0 0,1 1-4 0 0,7 7 0 0 0,-6-6 0 0 0,-2-2 0 0 0,3 14 512 0 0,-3-10-909 0 0,1 0 0 0 0,-1 0 0 0 0,0 0 0 0 0,0 0 0 0 0,0 0-1 0 0,-1 0 1 0 0,0 0 0 0 0,1 1 0 0 0,-1-1 0 0 0,-1-1 0 0 0,1 1 0 0 0,-1 0 0 0 0,1 0-1 0 0,-5 6 1 0 0,-1 1-160 0 0,-1 0 0 0 0,-1-1 0 0 0,-10 11 0 0 0,-4 4 142 0 0,22-23-135 0 0,1-1 1 0 0,-1 0-1 0 0,0 1 0 0 0,0-1 1 0 0,0 0-1 0 0,-1 0 0 0 0,1 0 1 0 0,0 0-1 0 0,0 0 0 0 0,-1 0 0 0 0,1 0 1 0 0,0 0-1 0 0,-1-1 0 0 0,1 1 1 0 0,-1 0-1 0 0,1-1 0 0 0,-1 1 1 0 0,-2 0-1 0 0,1-1-498 0 0,0 1-900 0 0,-6 1-5556 0 0,-2-1 1000 0 0</inkml:trace>
  <inkml:trace contextRef="#ctx0" brushRef="#br0" timeOffset="1">483 13 13311 0 0,'0'0'0'0'0,"0"0"0"0"0,0 0 0 0 0,0 0 0 0 0,0 0 0 0 0,0 0 0 0 0,0 0 0 0 0,0 0 0 0 0,0 0 0 0 0,18 5 0 0 0,-2-2-824 0 0,-2-1-160 0 0,5-4-32 0 0,-1-1-8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8:43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76 13823 0 0,'0'0'608'0'0,"0"0"128"0"0,-9 8-584 0 0,9-8-152 0 0,-7 11 0 0 0,7-11 0 0 0,0 0 0 0 0,0 0 0 0 0,-11 9 0 0 0,11-9 0 0 0,0 0 0 0 0,0 0 0 0 0,0 0 0 0 0,0 0-4064 0 0,0 0-848 0 0</inkml:trace>
  <inkml:trace contextRef="#ctx0" brushRef="#br0" timeOffset="1">596 1 15663 0 0,'0'0'719'0'0,"0"0"-20"0"0,0 2-374 0 0,1 3-22 0 0,-1 0 1 0 0,0 0-1 0 0,0 0 1 0 0,0 0-1 0 0,-1 0 1 0 0,0 0-1 0 0,0 0 1 0 0,0 0-1 0 0,0-1 1 0 0,-4 9-1 0 0,-2 10 1224 0 0,-1 8-915 0 0,-4 42 0 0 0,11-69-619 0 0,0-3 0 0 0,1 0 0 0 0,0 1 0 0 0,0-1 0 0 0,0 0-1 0 0,0 0 1 0 0,0 1 0 0 0,0-1 0 0 0,0 0 0 0 0,1 0-1 0 0,-1 1 1 0 0,0-1 0 0 0,1 0 0 0 0,-1 0-1 0 0,1 0 1 0 0,-1 0 0 0 0,2 2 0 0 0,-1 0-673 0 0,-1-3-269 0 0,0 0-62 0 0,0 0-12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8:44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 8287 0 0,'0'0'382'0'0,"0"0"-8"0"0,0 0-170 0 0,0 0 176 0 0,-3-3-359 0 0,2 1 2276 0 0,3 1 5077 0 0,6 0-6862 0 0,-6 0 0 0 0,3 1 121 0 0,17 7-155 0 0,-20-6-477 0 0,1 0 1 0 0,-1 0-1 0 0,0 0 1 0 0,1 0 0 0 0,-1 0-1 0 0,0 0 1 0 0,0 0-1 0 0,0 1 1 0 0,0-1-1 0 0,2 3 1 0 0,2 2-2 0 0,-1-3 157 0 0,0 1 0 0 0,-1 0 0 0 0,0 1 0 0 0,0-1 0 0 0,0 1 0 0 0,0 0-1 0 0,-1 0 1 0 0,0 0 0 0 0,0 0 0 0 0,0 0 0 0 0,0 1 0 0 0,1 7 0 0 0,11 18-149 0 0,-11-21-8 0 0,0 0 0 0 0,4 13 0 0 0,-5-12 0 0 0,1 0 0 0 0,6 12 0 0 0,-1-3 0 0 0,-7-15 0 0 0,0 0 0 0 0,1 0 0 0 0,-1-1 0 0 0,1 1 0 0 0,5 6 0 0 0,8 10 0 0 0,-8-12 0 0 0,1-1-64 0 0,-7-6-273 0 0,2-2-159 0 0,2 0-325 0 0,-4-2-5118 0 0,0-10 3892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8:44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13823 0 0,'0'0'315'0'0,"0"0"45"0"0,0 0 21 0 0,0 0-49 0 0,0 2-220 0 0,-1 1 349 0 0,0 0 0 0 0,-1 0 0 0 0,1 0 0 0 0,-1 0 0 0 0,1-1 0 0 0,-1 1 0 0 0,0 0 0 0 0,0-1 0 0 0,0 1 0 0 0,-1-1 0 0 0,-2 3 0 0 0,4-4 51 0 0,1-1 0 0 0,-2 1 0 0 0,-3 2-410 0 0,1 0 0 0 0,0 0-1 0 0,-1 0 1 0 0,1 1 0 0 0,1 0-1 0 0,-1 0 1 0 0,1 0 0 0 0,-1 0-1 0 0,1 0 1 0 0,-3 6 0 0 0,-5 6-93 0 0,-12 15-9 0 0,1 1 0 0 0,2 2 0 0 0,1 0 0 0 0,-22 55 0 0 0,40-84 0 0 0,-1 0 0 0 0,1 1 0 0 0,0-1 0 0 0,0 9 0 0 0,2-1-201 0 0,-1-11 33 0 0,1-1-1 0 0,0 1 1 0 0,0-1 0 0 0,0 1-1 0 0,0 0 1 0 0,0-1 0 0 0,0 0-1 0 0,2 3 1 0 0,6-1-3376 0 0,5-4-3276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8:45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33 173 11975 0 0,'0'3'267'0'0,"0"-2"-149"0"0,0-1 0 0 0,0 1 0 0 0,0 0 0 0 0,0 0 0 0 0,0 0 0 0 0,0 0 0 0 0,0-1 0 0 0,0 1 0 0 0,-1 0 0 0 0,1 0 0 0 0,0 0 0 0 0,-1-1 0 0 0,1 1 0 0 0,-1 0 0 0 0,1-1 0 0 0,-1 2-1 0 0,0-1 14 0 0,1-1 0 0 0,-1 0 0 0 0,1 0 0 0 0,-1 0 0 0 0,1 1 0 0 0,-1-1 0 0 0,1 0 0 0 0,-1 0 0 0 0,1 0 0 0 0,-1 0 0 0 0,1 0 0 0 0,-1 0 0 0 0,0 0-1 0 0,1 0 1 0 0,-1 0 0 0 0,1 0 0 0 0,-1 0 0 0 0,1-1 0 0 0,-1 1 0 0 0,1 0 0 0 0,-1 0 0 0 0,1 0 0 0 0,-1-1 0 0 0,1 1 0 0 0,-1 0 0 0 0,1 0-1 0 0,0-1 1 0 0,-1 1 0 0 0,0-1 0 0 0,0 0 81 0 0,0 0 0 0 0,0 0-1 0 0,0 1 1 0 0,0-1 0 0 0,1 0-1 0 0,-1-1 1 0 0,0 1 0 0 0,0 0-1 0 0,1 0 1 0 0,-1 0 0 0 0,0 0-1 0 0,1 0 1 0 0,0-1 0 0 0,-1 1 0 0 0,1 0-1 0 0,-1-1 1 0 0,1 1 0 0 0,0 0-1 0 0,0-1 1 0 0,0-1 0 0 0,0 0-92 0 0,0-1 0 0 0,1 1 0 0 0,-1-1 0 0 0,1 1 1 0 0,0-1-1 0 0,1-3 0 0 0,-1 3-118 0 0,0 0 1 0 0,1 0 0 0 0,-1 1-1 0 0,1-1 1 0 0,0 0-1 0 0,0 1 1 0 0,0-1 0 0 0,0 1-1 0 0,1 0 1 0 0,-1 0 0 0 0,5-4-1 0 0,2-3 0 0 0,-8 9 43 0 0,0-1-1 0 0,1 1 1 0 0,-1-1 0 0 0,0 1-1 0 0,1-1 1 0 0,-1 1 0 0 0,1 0-1 0 0,-1-1 1 0 0,1 1-1 0 0,-1 0 1 0 0,1 0 0 0 0,0 0-1 0 0,3-1 1 0 0,0 0 283 0 0,-3 1 183 0 0,0 0-68 0 0,9-2-294 0 0,0 2-133 0 0,0 8-16 0 0,-8-5 0 0 0,1 1 0 0 0,5 14 0 0 0,-6-12 0 0 0,-1 2 0 0 0,11 33 0 0 0,-8-30 0 0 0,-4-9 0 0 0,-1-1 0 0 0,1 0 0 0 0,-1 1 0 0 0,1-1 0 0 0,-1 0 0 0 0,1 1 0 0 0,0-1 0 0 0,-1 0 0 0 0,1 0 0 0 0,-1 1 0 0 0,1-1 0 0 0,0 0 0 0 0,-1 0 0 0 0,1 0 0 0 0,0 0 0 0 0,0 0 0 0 0,2 0 0 0 0,-1 0 0 0 0,0 0 0 0 0,0 0 0 0 0,0 0 0 0 0,0-1 0 0 0,0 1 0 0 0,0-1 0 0 0,-1 0 0 0 0,1 1 0 0 0,0-1 0 0 0,0 0 0 0 0,0 0 0 0 0,-1 0 0 0 0,1 0 0 0 0,0-1 0 0 0,2-1 0 0 0,40-37 0 0 0,-38 34 0 0 0,0 0 0 0 0,0 0 0 0 0,5-9 0 0 0,-5 8 0 0 0,0-1 0 0 0,10-9 0 0 0,9-3 0 0 0,-14 13 0 0 0,-11 7 0 0 0,1 0 0 0 0,-1 0 0 0 0,1-1 0 0 0,-1 1 0 0 0,1 0 0 0 0,-1 0 0 0 0,1 0 0 0 0,0 0 0 0 0,-1 0 0 0 0,1 0 0 0 0,-1 0 0 0 0,1 0 0 0 0,-1 0 0 0 0,1 1 0 0 0,-1-1 0 0 0,1 0 0 0 0,0 0 0 0 0,7 9 0 0 0,-7-6 2 0 0,1 0 0 0 0,-1 1 0 0 0,0-1 1 0 0,0 0-1 0 0,0 1 0 0 0,-1-1 0 0 0,1 0 0 0 0,-1 1 0 0 0,0-1 0 0 0,0 1 0 0 0,0-1 0 0 0,0 0 0 0 0,-1 1 1 0 0,0 3-1 0 0,0 3-35 0 0,0-1 0 0 0,0 1 0 0 0,1-1 0 0 0,1 11 0 0 0,-1-19-195 0 0,0 0 0 0 0,1 0 1 0 0,-1 1-1 0 0,0-1 1 0 0,0 0-1 0 0,1 0 0 0 0,-1 0 1 0 0,0 0-1 0 0,1 0 0 0 0,-1 0 1 0 0,1 0-1 0 0,0 0 0 0 0,-1 0 1 0 0,1 0-1 0 0,0 0 0 0 0,-1 0 1 0 0,1 0-1 0 0,0-1 0 0 0,0 1 1 0 0,0 0-1 0 0,0 0 0 0 0,0-1 1 0 0,2 2-1 0 0,-1-2-228 0 0,0 1-1 0 0,0 0 1 0 0,0-1-1 0 0,0 0 1 0 0,1 1-1 0 0,-1-1 1 0 0,0 0-1 0 0,5-1 1 0 0,-4 1-1591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9:00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8 4607 0 0,'0'0'208'0'0,"0"0"67"0"0,0 0 154 0 0,0 0 69 0 0,0 0 12 0 0,0 0-67 0 0,0 0-222 0 0,0 0 166 0 0,0 0 101 0 0,0 0 21 0 0,0 0-66 0 0,-2-1-294 0 0,-7-1-133 0 0,-4 2-16 0 0,3-1 0 0 0,2-2 72 0 0,7 2 299 0 0,-3 1 729 0 0,0 0-1964 0 0,2 0-3399 0 0,2 0 1839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9:01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90 4607 0 0,'0'0'102'0'0,"0"0"20"0"0,0 0 6 0 0,-2 1-21 0 0,-5 1-14 0 0,5-2 278 0 0,2 0 117 0 0,0 0 21 0 0,0 0 3 0 0,0 0 0 0 0,0 0 0 0 0,0 0 0 0 0,-11-4 2048 0 0,2-1-581 0 0,3-1-1830 0 0,2-2-61 0 0,4 6 283 0 0,0 0 117 0 0,-2-20 613 0 0,3 18-1082 0 0,-1-14-22 0 0,-3 10 3 0 0,2 6 417 0 0,-12-6 1198 0 0,2 4-1599 0 0,0 6-16 0 0,0 2 0 0 0,0 4 0 0 0,-1 5 0 0 0,10-8 0 0 0,1-1 0 0 0,-13 22 0 0 0,4-9 0 0 0,3-3 0 0 0,0 0 0 0 0,0 1 0 0 0,2-1 0 0 0,-7 23 0 0 0,7-17-80 0 0,-1-1 0 0 0,-1 0-1 0 0,-1 0 1 0 0,-17 30 0 0 0,24-48-395 0 0,-8 11-625 0 0,6-6 1012 0 0,2-5-282 0 0,1-1-118 0 0,0 0-22 0 0,0 0-2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9:02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 4607 0 0,'0'0'102'0'0,"0"0"20"0"0,0 0 6 0 0,0 0 51 0 0,0 0 213 0 0,0 0 96 0 0,0 0 21 0 0,0 0 3 0 0,0 0 0 0 0,0 0 0 0 0,0 0 0 0 0,0 0 0 0 0,0 0 0 0 0,0 0 0 0 0,0 0 0 0 0,2-1-69 0 0,8 0-222 0 0,-8 1 166 0 0,-2 0 101 0 0,0 0 21 0 0,0 0-66 0 0,0-2-294 0 0,-1-4-61 0 0,1 5 283 0 0,0 1 117 0 0,0 0 21 0 0,0 0-66 0 0,-3-1 72 0 0,-3 1-659 0 0,2 2 4018 0 0,0 5-3863 0 0,4-7-11 0 0,-1 0 0 0 0,1 0 0 0 0,0 1 1 0 0,0-1-1 0 0,-1 0 0 0 0,1 1 0 0 0,0-1 1 0 0,0 0-1 0 0,0 1 0 0 0,-1-1 0 0 0,1 0 1 0 0,0 1-1 0 0,0-1 0 0 0,0 0 0 0 0,0 1 1 0 0,0-1-1 0 0,0 0 0 0 0,0 1 0 0 0,0-1 1 0 0,0 0-1 0 0,0 1 0 0 0,0-1 0 0 0,0 1 1 0 0,0 18-2 0 0,1-8-66 0 0,0 1 0 0 0,0-1 1 0 0,1 0-1 0 0,0 1 0 0 0,8 20 0 0 0,-9-27-180 0 0,0-1 1 0 0,1 1-1 0 0,-1-1 1 0 0,1 0-1 0 0,1 0 0 0 0,-1 1 1 0 0,0-1-1 0 0,1 0 1 0 0,0-1-1 0 0,0 1 0 0 0,0 0 1 0 0,0-1-1 0 0,0 0 1 0 0,1 0-1 0 0,0 0 0 0 0,0 0 1 0 0,6 3-1 0 0,4 1-777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0:23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10135 0 0,'0'0'231'0'0,"0"0"29"0"0,0 0 19 0 0,0 0 37 0 0,0 0 125 0 0,0 0 58 0 0,0 0 11 0 0,0 0 2 0 0,0 0 0 0 0,0 0 0 0 0,0 0 0 0 0,0 0 0 0 0,0 0 0 0 0,0 0 0 0 0,0 0 0 0 0,0 0 0 0 0,0 0 0 0 0,0 0 0 0 0,0 0 0 0 0,0 0-69 0 0,0 0-222 0 0,0 0 166 0 0,0 0 101 0 0,0 0 21 0 0,0 0-66 0 0,0 0-222 0 0,0 0 166 0 0,3 0 101 0 0,22 11 613 0 0,-21-8-1090 0 0,19 1-6 0 0,-14-2-5 0 0,0-1 0 0 0,0-1 0 0 0,11 0 0 0 0,17-1 0 0 0,-32 2 0 0 0,17-4 0 0 0,-18 2 0 0 0,16 1 0 0 0,-8 1 0 0 0,-1 2 0 0 0,1-1 0 0 0,-1-2 0 0 0,-2 0-133 0 0,-8 0 114 0 0,-1 0 1 0 0,0 0 0 0 0,0 0-1 0 0,1 0 1 0 0,-1 0 0 0 0,0 0-1 0 0,0 0 1 0 0,1 0 0 0 0,-1 0-1 0 0,0 0 1 0 0,0 0 0 0 0,1 0-1 0 0,-1 0 1 0 0,0 0 0 0 0,0-1-1 0 0,0 1 1 0 0,1 0 0 0 0,-1 0-1 0 0,0 0 1 0 0,0 0 0 0 0,0-1-1 0 0,1 1 1 0 0,-1 0 0 0 0,0 0-1 0 0,0 0 1 0 0,0-1 0 0 0,0 1-1 0 0,0 0 1 0 0,0 0 0 0 0,0-1-1 0 0,1 1 1 0 0,0-3-1549 0 0,1 2-4756 0 0,-2 1-115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9:24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92 4607 0 0,'0'0'102'0'0,"0"0"20"0"0,0 0 6 0 0,-2 3-21 0 0,-5 9-14 0 0,5-9 278 0 0,2-3 117 0 0,0 0 21 0 0,0 0-66 0 0,0 0-222 0 0,0 0 166 0 0,0 0 101 0 0,0 0 21 0 0,0 0 3 0 0,0 0 0 0 0,0 0 0 0 0,0 0 0 0 0,0 0-69 0 0,0 0-222 0 0,0 0 166 0 0,0 0 101 0 0,0 0 21 0 0,0 0 3 0 0,0 0 0 0 0,0 0 0 0 0,0 0 0 0 0,0 0-69 0 0,0 0-222 0 0,0 0 166 0 0,0 0 101 0 0,0 0 21 0 0,-1-1-66 0 0,-4-4-294 0 0,1-1-61 0 0,3 5 283 0 0,-4-7 1218 0 0,2 0-1573 0 0,0-2-16 0 0,2-6 3 0 0,3 12 20 0 0,0 1 23 0 0,-1-6 325 0 0,0 7 117 0 0,-1 2 21 0 0,0 0-66 0 0,-1-2-294 0 0,0-6-133 0 0,1-1 56 0 0,0 7 299 0 0,-3-10 1218 0 0,3 11-1589 0 0,0 1 1 0 0,0 0-1 0 0,0 0 0 0 0,-1-1 1 0 0,1 1-1 0 0,0 0 0 0 0,0 0 0 0 0,-1 0 1 0 0,1-1-1 0 0,0 1 0 0 0,0 0 1 0 0,-1 0-1 0 0,1 0 0 0 0,0 0 0 0 0,-1 0 1 0 0,1 0-1 0 0,0-1 0 0 0,0 1 0 0 0,-1 0 1 0 0,1 0-1 0 0,0 0 0 0 0,-1 0 1 0 0,1 0-1 0 0,0 0 0 0 0,-1 0 0 0 0,1 0 1 0 0,0 1-1 0 0,0-1 0 0 0,-1 0 1 0 0,1 0-1 0 0,0 0 0 0 0,-1 0 0 0 0,1 0 1 0 0,0 0-1 0 0,0 0 0 0 0,-1 1 1 0 0,1-1-1 0 0,0 0 0 0 0,0 0 0 0 0,-1 0 1 0 0,1 1-1 0 0,0-1 0 0 0,0 0 1 0 0,0 0-1 0 0,-1 1 0 0 0,1-1 0 0 0,0 0 1 0 0,0 1-1 0 0,0-1 0 0 0,0 0 0 0 0,0 0 1 0 0,0 1-1 0 0,0-1 0 0 0,-1 1 1 0 0,1-1-1 0 0,-4 6 0 0 0,0 1 0 0 0,0 0 0 0 0,1 0 0 0 0,-1 0 0 0 0,1 1 0 0 0,1-1 0 0 0,0 1 0 0 0,0 0 0 0 0,0-1 0 0 0,1 1 0 0 0,0 0 0 0 0,0 8 0 0 0,-1 9 0 0 0,0 6 0 0 0,3 49 0 0 0,0-26 0 0 0,-1-49 0 0 0,1 0 0 0 0,-1 0 0 0 0,1 0 0 0 0,2 9 0 0 0,-1-6 0 0 0,0 0 0 0 0,0 0 0 0 0,-1 0 0 0 0,0 16 0 0 0,-2-4 0 0 0,2-4 0 0 0,-1-13 0 0 0,2 8-64 0 0,-1-9-273 0 0,-8-5-399 0 0,4 3-4059 0 0,3 0-1689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9:25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11 10135 0 0,'0'0'231'0'0,"0"0"29"0"0,0 0 19 0 0,-1-2 37 0 0,0 2 513 0 0,-8-7-1522 0 0,6 5 3439 0 0,2 3 3505 0 0,3 5-6046 0 0,13 33 707 0 0,-13-35-912 0 0,-2 0 0 0 0,2 18 0 0 0,4 136 491 0 0,-11-109 867 0 0,0-10-1159 0 0,2 4-199 0 0,4-28 0 0 0,-1-12 0 0 0,-1-1 0 0 0,-1 0 0 0 0,1 1 0 0 0,0-1 0 0 0,-1 0 0 0 0,1 0 0 0 0,0 1 0 0 0,1-1 0 0 0,-1 1 0 0 0,0-1 0 0 0,0 4 0 0 0,-1 7 0 0 0,-2-1 0 0 0,-1-2 0 0 0,6 0-64 0 0,-1-7-273 0 0,0-3-138 0 0,-1 1-33 0 0,-12 12 335 0 0,11-11 623 0 0,2-2 50 0 0,0 0-126 0 0,0 0-576 0 0,0 0-248 0 0,0 0-50 0 0,0 0-11 0 0,0 0-1 0 0,3-2 0 0 0,3-1 205 0 0,-2 1 36 0 0,-1 1-1 0 0,0-1 1 0 0,0 1-1 0 0,0-1 1 0 0,0 0-1 0 0,-1 0 1 0 0,1-1-1 0 0,0 1 1 0 0,-1 0-1 0 0,0-1 1 0 0,1 1-1 0 0,-1-1 1 0 0,0 0-1 0 0,0 0 1 0 0,-1 0-1 0 0,3-4 1 0 0,0-6-5527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9:2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73 4607 0 0,'0'0'208'0'0,"-2"1"-9"0"0,-6 0-14 0 0,-6 0 5304 0 0,24-6 1076 0 0,2 0-7059 0 0,-12 5 542 0 0,1 0-1 0 0,0 0 1 0 0,-1-1-1 0 0,1 1 1 0 0,0 0-1 0 0,-1 0 1 0 0,1 0-1 0 0,0 0 1 0 0,0 0 0 0 0,-1 0-1 0 0,1 0 1 0 0,0 0-1 0 0,0 0 1 0 0,-1 0-1 0 0,1 0 1 0 0,0 0-1 0 0,0 1 1 0 0,3-1 120 0 0,4 0 165 0 0,0-2-1 0 0,0 1 0 0 0,-1-1 0 0 0,1-1 1 0 0,-1 1-1 0 0,14-8 0 0 0,2 1 414 0 0,-10 4-592 0 0,-1 1 0 0 0,1 1 0 0 0,19-3 0 0 0,6-4 416 0 0,-15 3 300 0 0,-20 7-427 0 0,-1-1-294 0 0,23 0-197 0 0,-22 1-289 0 0,-3 0-138 0 0,1 7-337 0 0,-2-3-3022 0 0,-4 4-740 0 0,-1 0-1226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9:26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21 4607 0 0,'0'0'208'0'0,"0"0"67"0"0,0 0 154 0 0,0 0 69 0 0,0 0 12 0 0,0 0-67 0 0,0 0-222 0 0,0 0 166 0 0,0 0 101 0 0,0 0 21 0 0,0 0-66 0 0,0-2-222 0 0,0 0 27 0 0,0-2 7 0 0,-4-7 9498 0 0,4 9-9382 0 0,0 2 117 0 0,0 0 21 0 0,0 0-66 0 0,-2 1-294 0 0,1-2-148 0 0,0 1 0 0 0,0 0-1 0 0,0 0 1 0 0,0 0 0 0 0,0 1 0 0 0,0-1 0 0 0,0 0-1 0 0,1 0 1 0 0,-1 0 0 0 0,0 1 0 0 0,0-1-1 0 0,0 0 1 0 0,0 1 0 0 0,1-1 0 0 0,-1 1-1 0 0,0-1 1 0 0,0 1 0 0 0,1-1 0 0 0,-2 2-1 0 0,0 0 1 0 0,-8 5-1 0 0,3 2 0 0 0,-3 4 0 0 0,8-9 0 0 0,-2 13 0 0 0,2-3 0 0 0,1-1 0 0 0,1-8 0 0 0,2 0 0 0 0,4 12 0 0 0,-1-4 0 0 0,0-3 0 0 0,3 0 0 0 0,0-1 0 0 0,4-1 0 0 0,0-1 0 0 0,-1-3 0 0 0,1-3 0 0 0,-4 0 0 0 0,4 0 0 0 0,-8-2 0 0 0,5-1 0 0 0,-3-5 72 0 0,-5 6 299 0 0,1-1 117 0 0,-1 1-413 0 0,-1 0 0 0 0,1 0 1 0 0,0 0-1 0 0,0 0 0 0 0,-1-1 0 0 0,1 1 1 0 0,0 0-1 0 0,-1 0 0 0 0,1-1 0 0 0,0-1 1 0 0,9-26 213 0 0,-1 8-289 0 0,-5 9 0 0 0,-4 10 0 0 0,0-8 0 0 0,-5 0 0 0 0,3 7 0 0 0,-9-1 0 0 0,1 1 0 0 0,-33-8 0 0 0,25 8 0 0 0,14 4 0 0 0,3-1-113 0 0,0 0 1 0 0,0-1-1 0 0,0 1 0 0 0,-1 0 0 0 0,1 0 0 0 0,0 0 0 0 0,0 1 1 0 0,0-1-1 0 0,-1 0 0 0 0,1 0 0 0 0,0 1 0 0 0,0-1 0 0 0,0 0 1 0 0,0 1-1 0 0,0-1 0 0 0,0 1 0 0 0,0 0 0 0 0,0-1 1 0 0,0 1-1 0 0,0 0 0 0 0,-2 1 0 0 0,0 1-1709 0 0,-5 3-3084 0 0,7-4-252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9:27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64 11975 0 0,'0'0'267'0'0,"0"0"42"0"0,0 0 17 0 0,0 0-28 0 0,0 0-58 0 0,0 0 491 0 0,0 0 238 0 0,0 0 45 0 0,0 0-61 0 0,0 0-288 0 0,0 0-121 0 0,0 0-28 0 0,0 0-4 0 0,0 0 0 0 0,0 0 0 0 0,-2-9 512 0 0,0-13 1242 0 0,3-1-2380 0 0,-2 15 50 0 0,0 6-273 0 0,1 2-138 0 0,0 0-33 0 0,0 0-140 0 0,0 0-572 0 0,0 0-253 0 0,0 0-972 0 0,0 0-3697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9:27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8287 0 0,'0'0'382'0'0,"0"0"-8"0"0,0 0-102 0 0,0 0 463 0 0,0 0 234 0 0,0 0 45 0 0,0 0 8 0 0,0 0 2 0 0,0 0 0 0 0,0 0 0 0 0,2-2-69 0 0,6-4 641 0 0,-8 6-2619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9:30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0 295 8287 0 0,'0'0'191'0'0,"0"0"26"0"0,0 0 9 0 0,0 0 42 0 0,0 0 158 0 0,0 0 72 0 0,0 0 12 0 0,0 0 70 0 0,0 0 286 0 0,0 0 124 0 0,0 0 30 0 0,0 0-65 0 0,0 0-290 0 0,0 0-121 0 0,0 0-28 0 0,0 0-4 0 0,6-8 1024 0 0,-2 0-1225 0 0,-1 0 0 0 0,0 0 1 0 0,2-14-1 0 0,4-9 1012 0 0,-2 7-218 0 0,6-42 0 0 0,-9 44-1171 0 0,0-10 62 0 0,1-6 80 0 0,-4 36 295 0 0,-1 2 117 0 0,7-10 464 0 0,0-5-800 0 0,-8 14-138 0 0,1 1-15 0 0,-13 45 1 0 0,11-33 0 0 0,-1 0 0 0 0,2 1 0 0 0,-1 18 0 0 0,1-15 0 0 0,0-6 2 0 0,1 10 5 0 0,3 1-80 0 0,1-9-586 0 0,-2-10 506 0 0,-1 0-355 0 0,0 0 65 0 0,-1-1 438 0 0,1-1-1 0 0,-1 1 0 0 0,1 0 1 0 0,-1-1-1 0 0,1 1 0 0 0,-1 0 0 0 0,1-1 1 0 0,-1 1-1 0 0,1-1 0 0 0,-1 1 1 0 0,1-1-1 0 0,0 1 0 0 0,-1-1 0 0 0,1 1 1 0 0,0-1-1 0 0,-1 0 0 0 0,1 1 1 0 0,0-1-1 0 0,-1 0 0 0 0,1 0 1 0 0,0 1-1 0 0,0-1 0 0 0,0 0 0 0 0,-1 0 1 0 0,1 0-1 0 0,1 0 0 0 0,1 0-5 0 0,0 0 11 0 0,1 1 0 0 0,-1 0 0 0 0,1-1 0 0 0,-1 0 0 0 0,0 0 0 0 0,1 0 0 0 0,-1 0 0 0 0,1-1 0 0 0,-1 1 0 0 0,0-1 0 0 0,1 0 0 0 0,-1 0 0 0 0,0 0 0 0 0,0 0 0 0 0,0 0 0 0 0,0-1 0 0 0,0 0 0 0 0,0 1 0 0 0,0-1 0 0 0,0 0 0 0 0,4-5 0 0 0,3 0 0 0 0,-7 4 0 0 0,0 1 0 0 0,1 0 0 0 0,-1-1 0 0 0,0 0 0 0 0,0 0 0 0 0,0 0 0 0 0,-1 0 0 0 0,1 0 0 0 0,-1-1 0 0 0,0 1 0 0 0,0-1 0 0 0,0 1 0 0 0,2-5 0 0 0,0-1 0 0 0,2-2 0 0 0,7-3 0 0 0,-12 12 0 0 0,1-2 0 0 0,-1 8 0 0 0,-1 11 0 0 0,-3 18 0 0 0,1-28 0 0 0,0 20 0 0 0,1-14-24 0 0,1 0 0 0 0,3 18 0 0 0,-2-26-347 0 0,5 8-626 0 0,9 8-871 0 0,-14-17 395 0 0,1-2-51 0 0,10 1-11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9:30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15663 0 0,'0'0'719'0'0,"0"0"-20"0"0,2 0-449 0 0,3 0 10 0 0,0 0 0 0 0,-1 0 0 0 0,1-1 0 0 0,-1 0 0 0 0,1 1-1 0 0,-1-2 1 0 0,6-1 0 0 0,0 0 169 0 0,-5 2-19 0 0,1 0-1 0 0,0 0 1 0 0,-1 1 0 0 0,9 0-1 0 0,-13 0-363 0 0,0 0-1 0 0,-1 0 0 0 0,1 0 1 0 0,0-1-1 0 0,-1 1 0 0 0,1 0 1 0 0,0 0-1 0 0,-1-1 0 0 0,1 1 1 0 0,0 0-1 0 0,-1-1 0 0 0,1 1 1 0 0,0 0-1 0 0,-1-1 0 0 0,1 1 1 0 0,-1-1-1 0 0,1 1 0 0 0,0-1 1 0 0,1-1 116 0 0,-1 1-142 0 0,-1 1 0 0 0,1-1 1 0 0,-1 1-1 0 0,1 0 0 0 0,-1 0 0 0 0,1-1 0 0 0,-1 1 0 0 0,1 0 0 0 0,-1 0 0 0 0,1 0 1 0 0,-1-1-1 0 0,1 1 0 0 0,0 0 0 0 0,-1 0 0 0 0,1 0 0 0 0,-1 0 0 0 0,1 0 0 0 0,0 0 1 0 0,-1 0-1 0 0,1 0 0 0 0,-1 1 0 0 0,1-1 0 0 0,0 0 0 0 0,0 0 0 0 0,21 6 85 0 0,-14-5-109 0 0,4 2 13 0 0,-8 0-16 0 0,22 7-55 0 0,-24-9-275 0 0,-2-1-138 0 0,0 0-33 0 0,0 0-208 0 0,0 0-857 0 0,0 0-379 0 0,0 0-831 0 0,0 0-3017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9:30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0,'0'0'464'0'0,"0"0"-9"0"0,0 2-295 0 0,0 4-3 0 0,0-4 569 0 0,0-2 244 0 0,14 6 1066 0 0,-6-4-1405 0 0,-1 1-1 0 0,1-2 1 0 0,0 1 0 0 0,0-1-1 0 0,0 0 1 0 0,0-1-1 0 0,9 0 1 0 0,56-8 1612 0 0,-69 6-2059 0 0,0 0 135 0 0,15 1-3715 0 0,-19 1-3767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9:31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0 486 11975 0 0,'0'0'267'0'0,"0"0"42"0"0,0 0 17 0 0,4-1-28 0 0,-3 1-289 0 0,0 0-1 0 0,0 0 1 0 0,0 0-1 0 0,0 0 1 0 0,0 0-1 0 0,0-1 0 0 0,0 1 1 0 0,0 0-1 0 0,0-1 1 0 0,0 1-1 0 0,1-1 1 0 0,-2-1 19 0 0,1 1 1 0 0,-1-1 0 0 0,0 1 0 0 0,0 0 0 0 0,0-1 0 0 0,1 1 0 0 0,-1-1-1 0 0,-1 1 1 0 0,1-1 0 0 0,0 1 0 0 0,0-1 0 0 0,-1-2 0 0 0,-1-14 1434 0 0,5 5-501 0 0,1-1 0 0 0,8-18 0 0 0,-1 0-156 0 0,1-2 530 0 0,2 1 0 0 0,19-34 0 0 0,41-60 808 0 0,-58 105-1552 0 0,-11 13-576 0 0,-2-2-16 0 0,-5 3 0 0 0,0 4 0 0 0,2 14 0 0 0,-1-6 0 0 0,4 19 0 0 0,9 21 0 0 0,-4-3 0 0 0,-3-26 0 0 0,1-2 0 0 0,5-2 0 0 0,-1-5 0 0 0,3-6 0 0 0,-9 1 0 0 0,1-1 0 0 0,13-9 0 0 0,-11 4 0 0 0,0 0 0 0 0,-1-1 0 0 0,0 0 0 0 0,0 0 0 0 0,0-1 0 0 0,0 0 0 0 0,-1 0 0 0 0,8-13 0 0 0,-5 3 0 0 0,11-26 0 0 0,-3 6 0 0 0,-8 13 0 0 0,-6 19 0 0 0,-4 13 0 0 0,-23 50 0 0 0,4-9 0 0 0,16-35 0 0 0,-5 28 0 0 0,9-29 0 0 0,2 3 0 0 0,2-12 0 0 0,-1-1 0 0 0,-1 0 11 0 0,8 10-86 0 0,-8-12-262 0 0,-1-1-138 0 0,2 1 170 0 0,1-2 0 0 0,-1 1 0 0 0,0 0 0 0 0,0 0 0 0 0,1-1 0 0 0,-1 1 0 0 0,0-1 0 0 0,0 0 0 0 0,0 0 0 0 0,0 0 0 0 0,4-1 0 0 0,6-4-5817 0 0,-11 5-316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0:24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72 8287 0 0,'0'0'191'0'0,"0"0"26"0"0,0 0 9 0 0,0 0 110 0 0,-6 7 2438 0 0,1-2-816 0 0,-8 9 432 0 0,5-10 4142 0 0,8-6-6089 0 0,0 1-436 0 0,0 0 0 0 0,0 0 1 0 0,0 0-1 0 0,0-1 1 0 0,0 1-1 0 0,0 0 0 0 0,1 0 1 0 0,-1 0-1 0 0,0 0 0 0 0,1 0 1 0 0,-1-1-1 0 0,1 1 0 0 0,-1 0 1 0 0,1 0-1 0 0,0 0 0 0 0,-1 0 1 0 0,1 0-1 0 0,0 0 0 0 0,0 1 1 0 0,0-2-1 0 0,2-1 4 0 0,4-8-7 0 0,-4 7 6 0 0,0 0 0 0 0,0 0-1 0 0,0 0 1 0 0,1 0 0 0 0,-1 1-1 0 0,6-5 1 0 0,-7 7 119 0 0,-1 0 1 0 0,0 0-1 0 0,0 0 0 0 0,1-1 1 0 0,-1 1-1 0 0,0 0 0 0 0,0-1 1 0 0,0 1-1 0 0,-1-1 0 0 0,1 1 1 0 0,0-1-1 0 0,0 1 0 0 0,0-3 1 0 0,0 5 19 0 0,8 2-133 0 0,-5-1-13 0 0,6 7-6 0 0,5 3 3 0 0,-11-9 0 0 0,-1 0 0 0 0,0 1 0 0 0,1-1 0 0 0,-1 0 0 0 0,-1 1 0 0 0,1 0 0 0 0,-1 0 0 0 0,1 0 0 0 0,1 4 0 0 0,-1-1 0 0 0,2 10 0 0 0,4-1 0 0 0,-9-16 0 0 0,0 1 0 0 0,0 0 0 0 0,1-1 0 0 0,-1 1 0 0 0,0-1 0 0 0,0 1 0 0 0,0-1 0 0 0,1 1 0 0 0,-1-1 0 0 0,0 0 0 0 0,0 1 0 0 0,1-1 0 0 0,-1 1 0 0 0,1-1 0 0 0,-1 1 0 0 0,0-1 0 0 0,1 0 0 0 0,-1 1 0 0 0,1-1 0 0 0,-1 0 0 0 0,0 0 0 0 0,1 1 0 0 0,-1-1 0 0 0,1 0 0 0 0,-1 0 0 0 0,1 1 0 0 0,0-1 0 0 0,-1 0 0 0 0,1 0 0 0 0,-1 0 0 0 0,1 0 0 0 0,1 0 0 0 0,-1 1 0 0 0,0-1 0 0 0,0 0 0 0 0,0 1 0 0 0,0-1 0 0 0,0 0 0 0 0,0 0 0 0 0,0 1 0 0 0,0-1 0 0 0,0 0 0 0 0,0 0 0 0 0,0 0 0 0 0,0 0 0 0 0,0 0 0 0 0,0 0 0 0 0,0-1 0 0 0,0 1 0 0 0,0 0 0 0 0,0 0 0 0 0,0-1 0 0 0,-1 1 0 0 0,1-1 0 0 0,2 0 0 0 0,1-1 0 0 0,-1 1 0 0 0,-1 0 0 0 0,1 0 0 0 0,0 0 0 0 0,-1 0 0 0 0,1-1 0 0 0,-1 1 0 0 0,1-1 0 0 0,3-3 0 0 0,7-5 0 0 0,15-16 0 0 0,-27 25 0 0 0,0 1 0 0 0,0-1 0 0 0,0 0 0 0 0,-1 0 0 0 0,1 1 0 0 0,0-1 0 0 0,-1 0 0 0 0,1 0 0 0 0,-1 0 0 0 0,1 0 0 0 0,-1 0 0 0 0,1 0 0 0 0,-1 0 0 0 0,1 0 0 0 0,-1 0 0 0 0,0 0 0 0 0,0 0 0 0 0,1-2 0 0 0,-1-2 0 0 0,19-44-64 0 0,-18 47-273 0 0,-2 3 232 0 0,0-1 1 0 0,1 1-1 0 0,-1 0 1 0 0,1 0-1 0 0,-1-1 0 0 0,1 1 1 0 0,-1 0-1 0 0,1 0 1 0 0,0 0-1 0 0,-1 0 1 0 0,1-1-1 0 0,0 1 1 0 0,-1 1-1 0 0,-4 8-4279 0 0,5-10 2849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9:32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15663 0 0,'0'0'356'0'0,"0"0"50"0"0,0 0 20 0 0,0 0-42 0 0,0 0-180 0 0,0 0 176 0 0,0 0 107 0 0,0 0 22 0 0,0 0 71 0 0,0 0 286 0 0,0 0 124 0 0,0 0 30 0 0,0 0-133 0 0,0 1-583 0 0,-7 26 416 0 0,6-24-594 0 0,0 1 0 0 0,0-1-1 0 0,1 1 1 0 0,-1-1 0 0 0,1 1 0 0 0,0-1 0 0 0,-1 1 0 0 0,2-1 0 0 0,-1 0 0 0 0,1 5 0 0 0,-1-5-126 0 0,0 0 0 0 0,1 0 0 0 0,0 0 0 0 0,-1 0 0 0 0,1-1 0 0 0,0 1 0 0 0,0 0 0 0 0,3 4 0 0 0,-3-4 0 0 0,1 0 0 0 0,0 0 0 0 0,0 0 0 0 0,0 0 0 0 0,0-1 0 0 0,0 1 0 0 0,1-1 0 0 0,-1 1 0 0 0,1-1 0 0 0,0 0 0 0 0,0 0 0 0 0,-1 0 0 0 0,1 0 0 0 0,0-1 0 0 0,1 1 0 0 0,-1-1 0 0 0,0 0 0 0 0,0 0 0 0 0,1 0 0 0 0,-1 0 0 0 0,0 0 0 0 0,1-1 0 0 0,-1 1 0 0 0,1-1 0 0 0,-1 0 0 0 0,1 0 0 0 0,-1-1 0 0 0,0 1 0 0 0,1-1 0 0 0,4 0 0 0 0,8-4 0 0 0,-14 5 0 0 0,-1 0 0 0 0,1-1 0 0 0,0 1 0 0 0,0-1 0 0 0,0 1 0 0 0,-1-1 0 0 0,1 0 0 0 0,0 0 0 0 0,-1 0 0 0 0,1 0 0 0 0,-1 0 0 0 0,1 0 0 0 0,1-2 0 0 0,-2 3 22 0 0,-1-1 0 0 0,1 1 0 0 0,-1-1 0 0 0,1 1-1 0 0,-1-1 1 0 0,0 1 0 0 0,1-1 0 0 0,-1 0 0 0 0,1 1 0 0 0,-1-1 0 0 0,0 0 0 0 0,0 1-1 0 0,1-1 1 0 0,-1 0 0 0 0,0 1 0 0 0,0-1 0 0 0,0 0 0 0 0,0 1 0 0 0,0-1-1 0 0,0 0 1 0 0,0 0 0 0 0,0 1 0 0 0,0-1 0 0 0,0 0 0 0 0,0 0 0 0 0,0 1 0 0 0,-1-1-1 0 0,1 0 1 0 0,0 1 0 0 0,0-1 0 0 0,-1 0 0 0 0,1 1 0 0 0,-1-2 0 0 0,0 0 165 0 0,-1-2-86 0 0,0 0-1 0 0,0 1 1 0 0,0-1 0 0 0,0 0 0 0 0,-1 1 0 0 0,1 0 0 0 0,-1-1-1 0 0,0 1 1 0 0,0 0 0 0 0,0 1 0 0 0,-7-6 0 0 0,0 2-153 0 0,0 0-1 0 0,-21-10 1 0 0,28 16-229 0 0,0-1 0 0 0,0 0 0 0 0,-1 1 0 0 0,1 0 0 0 0,0-1 0 0 0,0 1 1 0 0,-1 1-1 0 0,1-1 0 0 0,0 0 0 0 0,-1 1 0 0 0,1 0 0 0 0,0-1 0 0 0,0 1 0 0 0,0 1 0 0 0,0-1 0 0 0,-3 2 0 0 0,4-2-743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9:40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58 228 10135 0 0,'0'0'231'0'0,"0"0"29"0"0,0 0 19 0 0,0-2-41 0 0,-1-2-112 0 0,0 3 267 0 0,1 1 106 0 0,0 0 11 0 0,5-16 710 0 0,-3 7-501 0 0,1 0 0 0 0,-1 0 0 0 0,1-15 0 0 0,-3 23-207 0 0,0-1 0 0 0,4-8-51 0 0,-1 1 0 0 0,0-1 0 0 0,0 0 0 0 0,-1 0 1 0 0,-1 0-1 0 0,1 0 0 0 0,-2 0 0 0 0,1 0 0 0 0,-3-19 0 0 0,-1 10 491 0 0,-1 10-803 0 0,4 9-148 0 0,0 0-1 0 0,0-1 1 0 0,0 1 0 0 0,0 0-1 0 0,-1 0 1 0 0,1-1-1 0 0,0 1 1 0 0,0 0 0 0 0,0 0-1 0 0,0 0 1 0 0,-1-1 0 0 0,1 1-1 0 0,0 0 1 0 0,0 0-1 0 0,-1 0 1 0 0,1 0 0 0 0,0 0-1 0 0,0-1 1 0 0,-1 1-1 0 0,1 0 1 0 0,0 0 0 0 0,0 0-1 0 0,-1 0 1 0 0,1 0 0 0 0,-1 0-1 0 0,-5 7 0 0 0,-3 11 0 0 0,7-14 0 0 0,-1 14 0 0 0,-13 96 0 0 0,6-38 0 0 0,-1 14 0 0 0,-3-5 0 0 0,11-64-64 0 0,3-19-273 0 0,0-2-138 0 0,0 0-33 0 0,0 0 66 0 0,0 0 302 0 0,1-1 0 0 0,0 1 1 0 0,-1-1-1 0 0,1 1 1 0 0,-1-1-1 0 0,1 1 0 0 0,-1-1 1 0 0,1 1-1 0 0,0-1 1 0 0,-1 1-1 0 0,0-1 0 0 0,1 0 1 0 0,-1 1-1 0 0,1-1 1 0 0,-1 0-1 0 0,0 0 0 0 0,0 1 1 0 0,1-1-1 0 0,-1 0 1 0 0,0-1-1 0 0,6-19-4446 0 0,-6 17 2764 0 0,4-8-3540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9:40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 10135 0 0,'-9'-5'4532'0'0,"10"13"79"0"0,0-6-5676 0 0,0 1 2055 0 0,-1-3 30 0 0,0 0-133 0 0,1 6-818 0 0,0 0-1 0 0,0-1 1 0 0,1 1 0 0 0,0-1-1 0 0,3 7 1 0 0,-4-10 314 0 0,-1 0-238 0 0,1 0 0 0 0,0 0 1 0 0,0 0-1 0 0,0 0 0 0 0,0 0 1 0 0,0 0-1 0 0,2 3 0 0 0,3 4 142 0 0,7 19-122 0 0,-8-16-165 0 0,-1 0 0 0 0,-1 0 0 0 0,0 0 0 0 0,0 0 0 0 0,-1 1 0 0 0,-1-1 0 0 0,0 0 0 0 0,-1 1 0 0 0,0 0 0 0 0,-1-1 0 0 0,0 0 0 0 0,-1 1 0 0 0,0-1 0 0 0,-6 14 0 0 0,-1 8 0 0 0,7-23 0 0 0,-1 0 0 0 0,0 0 0 0 0,-1 0 0 0 0,-1 0 0 0 0,-10 18 0 0 0,3-5 0 0 0,11-20 0 0 0,-1 0 0 0 0,0 0 0 0 0,0 0 0 0 0,0 0 0 0 0,-5 6 0 0 0,-2-2 0 0 0,3-1-64 0 0,4-6-273 0 0,2-1-138 0 0,0 0-33 0 0,2 0 411 0 0,-1 0 0 0 0,1 0 1 0 0,-1-1-1 0 0,1 1 0 0 0,-1-1 0 0 0,0 1 0 0 0,1-1 0 0 0,-1 1 0 0 0,1-1 0 0 0,-1 0 0 0 0,0 0 1 0 0,0 0-1 0 0,0 1 0 0 0,1-1 0 0 0,-1 0 0 0 0,0-1 0 0 0,0 1 0 0 0,0 0 0 0 0,0 0 0 0 0,-1 0 1 0 0,1-1-1 0 0,0 1 0 0 0,0 0 0 0 0,-1-1 0 0 0,1-1 0 0 0,1 0-503 0 0,-1 0-1 0 0,0 0 1 0 0,0 0 0 0 0,-1 0 0 0 0,1-1-1 0 0,-1 1 1 0 0,1 0 0 0 0,-1 0-1 0 0,0-1 1 0 0,-1-3 0 0 0,-3-6-5014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9:41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29 6447 0 0,'0'0'298'0'0,"0"0"-10"0"0,0 0-50 0 0,0 0 493 0 0,0 0 238 0 0,0 0 45 0 0,0 0-61 0 0,0 0-288 0 0,-2-2-121 0 0,-4-8 2767 0 0,14 10 2076 0 0,6 2-5889 0 0,39 0 1556 0 0,-1-2-1 0 0,66-8 0 0 0,-84 5-1035 0 0,-21 3-19 0 0,24-5 0 0 0,-12 1-815 0 0,-25 4 774 0 0,0 0 0 0 0,0 0-1 0 0,0 0 1 0 0,0 0-1 0 0,0 0 1 0 0,0 0-1 0 0,0 0 1 0 0,0 0 0 0 0,0 0-1 0 0,0 0 1 0 0,-1 0-1 0 0,1 0 1 0 0,0 0 0 0 0,0 0-1 0 0,0 0 1 0 0,0 0-1 0 0,0 1 1 0 0,0-1-1 0 0,0 0 1 0 0,0 0 0 0 0,0 0-1 0 0,0 0 1 0 0,0 0-1 0 0,0 0 1 0 0,0 0 0 0 0,0 0-1 0 0,0 0 1 0 0,0 0-1 0 0,0 0 1 0 0,0 0-1 0 0,0 1 1 0 0,0-1 0 0 0,0 0-1 0 0,0 0 1 0 0,0 0-1 0 0,0 0 1 0 0,0 0 0 0 0,1 0-1 0 0,-1 0 1 0 0,0 0-1 0 0,0 0 1 0 0,0 0-1 0 0,0 0 1 0 0,0 0 0 0 0,0 0-1 0 0,0 0 1 0 0,0 0-1 0 0,0 0 1 0 0,0 1 0 0 0,-19 8-2322 0 0,5-4-633 0 0,5-1 1462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9:41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49 6447 0 0,'0'0'142'0'0,"0"0"22"0"0,0 0 13 0 0,2-2-20 0 0,3-5 18 0 0,-4 5 561 0 0,-1 2 237 0 0,0 0 41 0 0,0 0-61 0 0,0 0-288 0 0,0 0-121 0 0,0 0-28 0 0,4-15 982 0 0,-5 9 2124 0 0,11-8-2159 0 0,-7 11 2794 0 0,3 19-4240 0 0,-6-10-19 0 0,-1-3 3 0 0,-1 10-1 0 0,-2 8 0 0 0,3-16 0 0 0,-13 41 0 0 0,5-3 0 0 0,3-25 3 0 0,6-17 0 0 0,-4 30-73 0 0,4-29-267 0 0,4-8-420 0 0,-2 2-2810 0 0,2-8 2043 0 0,0-2-11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9:44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11975 0 0,'4'-10'1200'0'0,"0"-45"344"0"0,-4 53-1032 0 0,0 2 0 0 0,5-3 367 0 0,-1-1 0 0 0,1 0-1 0 0,5-7 1 0 0,-5 4-999 0 0,-4 6-1268 0 0,-1 1-527 0 0,0 0-107 0 0,0 0-24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9:45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0,'0'0'630'0'0,"0"0"-13"0"0,0 0-320 0 0,0 0 105 0 0,0 0 87 0 0,0 0 20 0 0,0 0 3 0 0,0 0 0 0 0,0 0 0 0 0,0 0 0 0 0,0 0 0 0 0,0 0 0 0 0,0 0 0 0 0,0 0 0 0 0,0 0-69 0 0,0 0-1246 0 0,0 0-4135 0 0,0 0-1748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9:46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1 415 6447 0 0,'0'0'142'0'0,"0"0"22"0"0,0 0 13 0 0,0 0 55 0 0,0 0 181 0 0,0 0 78 0 0,0 0 18 0 0,0 0 71 0 0,0 0 286 0 0,0 0 124 0 0,0 0 30 0 0,0 0-65 0 0,0 0-290 0 0,0 0-121 0 0,0 0-28 0 0,0 0-4 0 0,0 0 0 0 0,0 0 0 0 0,0 0 0 0 0,0 0 0 0 0,0 0 0 0 0,1-2 0 0 0,12-16 581 0 0,-1-1 0 0 0,-1 0 1 0 0,14-31-1 0 0,5-11-259 0 0,0 1-815 0 0,-17 33-20 0 0,20-31 0 0 0,6-9 1 0 0,-37 65 0 0 0,-2 1 0 0 0,1 1 0 0 0,-1-1 0 0 0,1 0 0 0 0,-1 0 0 0 0,1 1 0 0 0,-1-1 0 0 0,1 0 0 0 0,-1 0 0 0 0,0 0 0 0 0,1 1 0 0 0,-1-1 0 0 0,0 0 0 0 0,0 0 0 0 0,0 0 0 0 0,0 0 0 0 0,0 0 0 0 0,0 0 0 0 0,0 1 0 0 0,0-2 0 0 0,1-8 0 0 0,-1 9 0 0 0,0 1 0 0 0,0 0 0 0 0,0 0 0 0 0,0 0 0 0 0,0 0 0 0 0,0 0 0 0 0,0 0 0 0 0,0-1 0 0 0,0 1 0 0 0,0 0 0 0 0,0 0 0 0 0,0 0 0 0 0,0 0 0 0 0,0 0 0 0 0,0 0 0 0 0,0-1 0 0 0,0 1 0 0 0,0 0 0 0 0,0 0 0 0 0,0 0 0 0 0,-1 0 0 0 0,1 0 0 0 0,0 0 0 0 0,0 0 0 0 0,0 0 0 0 0,0-1 0 0 0,0 1 0 0 0,0 0 0 0 0,0 0 0 0 0,0 0 0 0 0,0 0 0 0 0,-1 0 0 0 0,1 0 0 0 0,0 0 0 0 0,0 0 0 0 0,0 0 0 0 0,0 0 0 0 0,0 0 0 0 0,0 0 0 0 0,0 0 0 0 0,-1 0 0 0 0,1 0 0 0 0,0 0 0 0 0,0 0 0 0 0,0 0 0 0 0,0 0 0 0 0,0 0 0 0 0,0 0 0 0 0,-1 0 0 0 0,1 0 0 0 0,0 0 0 0 0,0 0 0 0 0,0 0 0 0 0,0 0 0 0 0,0 0 0 0 0,0 0 0 0 0,0 0 0 0 0,-1 0 0 0 0,1 0 0 0 0,0 0 0 0 0,0 1 0 0 0,0-1 0 0 0,0 0 0 0 0,0 0 0 0 0,0 0 0 0 0,-6 5 0 0 0,6-5 0 0 0,-6 8 0 0 0,1 0 0 0 0,0 1 0 0 0,0-1 0 0 0,1 1 0 0 0,-6 17 0 0 0,3-9 0 0 0,5-9 0 0 0,-1 0 0 0 0,1 0 0 0 0,0 1 0 0 0,1-1 0 0 0,0 1 0 0 0,0-1 0 0 0,1 14 0 0 0,0-19 0 0 0,0 1 0 0 0,0-1 0 0 0,1 1 0 0 0,0-1 0 0 0,-1 0 0 0 0,1 0 0 0 0,2 4 0 0 0,0 3 0 0 0,2 10 0 0 0,-2-17 0 0 0,0 0 0 0 0,7 7 0 0 0,0-2 0 0 0,3-4 0 0 0,-9-4 0 0 0,0 1 0 0 0,0-1 0 0 0,1 0 0 0 0,-1 0 0 0 0,0-1 0 0 0,1 1 0 0 0,-1-1 0 0 0,0 0 0 0 0,0 0 0 0 0,0 0 0 0 0,0-1 0 0 0,0 1 0 0 0,0-1 0 0 0,0 0 0 0 0,0 0 0 0 0,0 0 0 0 0,3-4 0 0 0,4-4 0 0 0,-1 0 0 0 0,-1-1 0 0 0,0 0 0 0 0,-1-1 0 0 0,8-13 0 0 0,-12 20-1 0 0,-1 0 0 0 0,0-1 0 0 0,0 1 1 0 0,-1-1-1 0 0,0 0 0 0 0,2-6 0 0 0,-2 1 20 0 0,-1 0 1 0 0,1-1 0 0 0,-2-15-1 0 0,0 24 352 0 0,0 3-336 0 0,0 0 0 0 0,0 0 1 0 0,0 0-1 0 0,0 0 0 0 0,0-1 1 0 0,0 1-1 0 0,0 0 0 0 0,0 0 1 0 0,0 0-1 0 0,0 0 0 0 0,0 0 1 0 0,0-1-1 0 0,0 1 0 0 0,0 0 1 0 0,0 0-1 0 0,0 0 0 0 0,0 0 1 0 0,0-1-1 0 0,-1 1 0 0 0,1 0 0 0 0,0 0 1 0 0,0 0-1 0 0,0 0 0 0 0,0 0 1 0 0,0 0-1 0 0,0 0 0 0 0,-1-1 1 0 0,1 1-1 0 0,0 0 0 0 0,0 0 1 0 0,0 0-1 0 0,0 0 0 0 0,0 0 1 0 0,-1 0-1 0 0,1 0 0 0 0,0 0 1 0 0,0 0-1 0 0,0 0 0 0 0,0 0 0 0 0,-1 0 1 0 0,1 0-1 0 0,0 0 0 0 0,0 0 1 0 0,-1 0-1 0 0,-7 12-33 0 0,0 0-1 0 0,1 0 0 0 0,0 1 1 0 0,0 0-1 0 0,2 1 1 0 0,-1-1-1 0 0,2 1 1 0 0,0 0-1 0 0,1 0 1 0 0,-2 17-1 0 0,4-28-17 0 0,0-1 0 0 0,1 1 0 0 0,0 0 0 0 0,0 0 0 0 0,0 0 1 0 0,0-1-1 0 0,0 1 0 0 0,0 0 0 0 0,1 0 0 0 0,-1 0 0 0 0,1-1 0 0 0,0 1 0 0 0,1 2 0 0 0,1 2-162 0 0,-3-4 94 0 0,1 0-43 0 0,0 0 0 0 0,0 1 1 0 0,1-1-1 0 0,-1 0 0 0 0,1 0 1 0 0,0 0-1 0 0,0 0 0 0 0,0 0 1 0 0,0 0-1 0 0,0-1 0 0 0,0 1 1 0 0,5 3-1 0 0,-6-5-91 0 0,1-1-1 0 0,-1 1 1 0 0,0 0-1 0 0,1 0 1 0 0,-1-1-1 0 0,1 1 1 0 0,-1-1 0 0 0,1 0-1 0 0,0 1 1 0 0,-1-1-1 0 0,1 0 1 0 0,-1 0-1 0 0,4 0 1 0 0,9-1-5250 0 0,-3-5-970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9:4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15663 0 0,'0'0'356'0'0,"0"0"50"0"0,0 0 20 0 0,0 0-42 0 0,0 0-180 0 0,0 0 176 0 0,2 3 107 0 0,-1-1-371 0 0,1-1 0 0 0,-1 1 1 0 0,1 0-1 0 0,-1-1 0 0 0,1 1 0 0 0,0-1 1 0 0,-1 0-1 0 0,1 0 0 0 0,0 1 0 0 0,0-1 1 0 0,0 0-1 0 0,0 0 0 0 0,0-1 0 0 0,0 1 0 0 0,1 0 1 0 0,-1-1-1 0 0,0 1 0 0 0,0-1 0 0 0,0 0 1 0 0,0 0-1 0 0,3 0 0 0 0,38 0 472 0 0,-31 0-271 0 0,-1 0 0 0 0,1 0 0 0 0,-1-1 0 0 0,1-1 1 0 0,19-5-1 0 0,-16 3-329 0 0,23-3 0 0 0,-32 6-200 0 0,1-2-443 0 0,-7 3-2440 0 0,0 0-3371 0 0,-11 9 3922 0 0,9-7-15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9:47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21 13823 0 0,'0'0'315'0'0,"0"0"45"0"0,0 0 21 0 0,0 0-49 0 0,0 0-269 0 0,0 0 0 0 0,-1 0-1 0 0,1 0 1 0 0,0 0 0 0 0,0 1-1 0 0,0-1 1 0 0,-1 0 0 0 0,1 0-1 0 0,0 0 1 0 0,0 0 0 0 0,0 1-1 0 0,0-1 1 0 0,-1 0 0 0 0,1 0-1 0 0,0 0 1 0 0,0 1 0 0 0,0-1-1 0 0,0 0 1 0 0,0 0 0 0 0,0 1-1 0 0,0-1 1 0 0,0 0 0 0 0,0 0-1 0 0,0 1 1 0 0,0-1 0 0 0,0 0-1 0 0,0 0 1 0 0,0 1 0 0 0,0-1-1 0 0,0 0 1 0 0,0 0 0 0 0,0 1-1 0 0,6 1 203 0 0,0 0-1 0 0,0 0 1 0 0,1-1 0 0 0,-1 0-1 0 0,0 0 1 0 0,1 0-1 0 0,-1-1 1 0 0,0 0-1 0 0,10-1 1 0 0,7-2 469 0 0,29-8 0 0 0,4-1-656 0 0,-30 8-377 0 0,12-2 1849 0 0,-21 5-4492 0 0,5 1-3415 0 0,-22 0 557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0:2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6447 0 0,'0'0'298'0'0,"0"0"-10"0"0,0 0-50 0 0,0 0 493 0 0,0 0 238 0 0,0 0 45 0 0,0 0-61 0 0,0 0-288 0 0,0 0-121 0 0,0 0-28 0 0,0 0-4 0 0,0 0 0 0 0,0 0 0 0 0,0 0 0 0 0,0 0 0 0 0,0 0 0 0 0,0 0 0 0 0,0 0 0 0 0,0 0 0 0 0,0 0 0 0 0,0 0 0 0 0,0 0 0 0 0,0 0-68 0 0,-2 1-217 0 0,0-2-73 0 0,-1 1-198 0 0,-11 7 1927 0 0,11-5-1883 0 0,-10 9 0 0 0,10-7 0 0 0,1 0 0 0 0,-1 1 0 0 0,1 0 0 0 0,-2 6 0 0 0,-7 26 0 0 0,1 0 0 0 0,-7 55 0 0 0,9-47 0 0 0,4-15 0 0 0,0 35 0 0 0,-1 10 0 0 0,3-62 0 0 0,-1 0 0 0 0,0-1 0 0 0,-4-3 0 0 0,-3-3 0 0 0,0 0 0 0 0,0-1 0 0 0,1 3 0 0 0,0 1 0 0 0,0 0 0 0 0,-1 0 0 0 0,5-1-64 0 0,4-6-273 0 0,1-2-138 0 0,0 0-33 0 0,0 0 66 0 0,-7-21-654 0 0,3-5 754 0 0,1 0 0 0 0,1-1 0 0 0,1 1 1 0 0,5-49-1 0 0,3 27-386 0 0,22-81-1 0 0,-19 98 2113 0 0,-9 29-872 0 0,-1 2 0 0 0,12-29 5659 0 0,-11 27-5683 0 0,-1 2 21 0 0,0 0-66 0 0,2 0-294 0 0,-1 0-147 0 0,1-1-1 0 0,-1 1 0 0 0,0 0 1 0 0,1-1-1 0 0,-1 1 0 0 0,1 0 1 0 0,-1 0-1 0 0,1 0 1 0 0,-1 0-1 0 0,1 1 0 0 0,-1-1 1 0 0,3 1-1 0 0,0 0-3 0 0,10 5 2 0 0,-8-3 0 0 0,-3-2 0 0 0,-1 0 0 0 0,0 0 0 0 0,0 1 0 0 0,0-1 0 0 0,0 1 0 0 0,0-1 0 0 0,0 1 0 0 0,0 0 0 0 0,-1-1 0 0 0,1 1 0 0 0,-1 0 0 0 0,2 3 0 0 0,4 1 0 0 0,20 32 0 0 0,-24-33 0 0 0,0 0 0 0 0,-1 0 0 0 0,1 0 0 0 0,-1 0 0 0 0,3 10 0 0 0,13 33 0 0 0,-7-27 0 0 0,-9-18 0 0 0,1 0 0 0 0,-1 1 0 0 0,-1-1 0 0 0,1 1 0 0 0,0 0 0 0 0,-1 0 0 0 0,0-1 0 0 0,0 1 0 0 0,0 0 0 0 0,0 0 0 0 0,-1 0 0 0 0,1 6 0 0 0,-2-4 0 0 0,0 19 0 0 0,1-12 0 0 0,2 16 0 0 0,1 5 0 0 0,-1-20 0 0 0,4-2 0 0 0,-2 1 0 0 0,1-2 0 0 0,-4-10 0 0 0,0 0 0 0 0,-1-1 0 0 0,1 1 0 0 0,-1-1 0 0 0,1 1 0 0 0,0-1 0 0 0,0 1 0 0 0,-1-1 0 0 0,1 0 0 0 0,0 1 0 0 0,0-1 0 0 0,0 0 0 0 0,0 1 0 0 0,12-2 0 0 0,1-2 0 0 0,14-8 0 0 0,-16 7 0 0 0,-4-4 0 0 0,7-11 0 0 0,-14 18 0 0 0,0 0 0 0 0,0-1 0 0 0,0 1 0 0 0,0-1 0 0 0,0 0 0 0 0,0 1 0 0 0,0-1 0 0 0,-1 0 0 0 0,1 1 0 0 0,0-1 0 0 0,-1 0 0 0 0,0 0 0 0 0,1 0 0 0 0,-1 0 0 0 0,0 1 0 0 0,0-1 0 0 0,0 0 0 0 0,0 0 0 0 0,-1-3 0 0 0,0-4 0 0 0,-8-155 1440 0 0,6 68-832 0 0,4 75-608 0 0,2-14 0 0 0,-2 24 0 0 0,1 1-64 0 0,-2 8-273 0 0,0 2-138 0 0,2 0 104 0 0,-1-1 0 0 0,1 0-1 0 0,-1 1 1 0 0,1-1 0 0 0,-1 0-1 0 0,0 0 1 0 0,0 0 0 0 0,1 0 0 0 0,-1 0-1 0 0,0 0 1 0 0,0 0 0 0 0,0-1-1 0 0,0 1 1 0 0,0 0 0 0 0,-1 0 0 0 0,1-1-1 0 0,0 1 1 0 0,0-3 0 0 0,1 1 644 0 0,9-16-2320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9:47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11975 0 0,'0'0'547'0'0,"0"0"-11"0"0,0 0-203 0 0,1 2 419 0 0,1 4-103 0 0,0 0-1 0 0,0 0 0 0 0,0 0 0 0 0,-1 0 0 0 0,0 0 1 0 0,0 0-1 0 0,-1 1 0 0 0,0 6 0 0 0,-5 57 551 0 0,3-47-904 0 0,-23 118-295 0 0,18-111 0 0 0,6-14 811 0 0,2-10-3248 0 0,-1 0-4233 0 0,0-6 5134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9:48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0 418 6447 0 0,'0'0'298'0'0,"0"0"-10"0"0,0 0-118 0 0,0 0 206 0 0,0 0 111 0 0,0 0 22 0 0,0 0 71 0 0,0 0 286 0 0,0 0 124 0 0,0 0 30 0 0,0 0-65 0 0,0 0-290 0 0,0 0-121 0 0,0 0-28 0 0,0 0 66 0 0,0 0 288 0 0,0 0 122 0 0,3-7 1648 0 0,0 0-2137 0 0,1 1 0 0 0,-1-1 0 0 0,-1 0 0 0 0,4-9 0 0 0,-1 1 90 0 0,71-168 1463 0 0,-52 130-1733 0 0,-15 31-228 0 0,1 0 0 0 0,20-31 0 0 0,-20 36-95 0 0,-10 17 0 0 0,0 0 0 0 0,0 0 0 0 0,0 0 0 0 0,0 0 0 0 0,0 0 0 0 0,0 0 0 0 0,0 0 0 0 0,-1 0 0 0 0,1 0 0 0 0,0 0 0 0 0,0 0 0 0 0,0 0 0 0 0,0 0 0 0 0,0 0 0 0 0,0 0 0 0 0,0 0 0 0 0,0 0 0 0 0,0 0 0 0 0,0 0 0 0 0,0 0 0 0 0,0 0 0 0 0,0 0 0 0 0,0 0 0 0 0,0 0 0 0 0,0 0 0 0 0,0-1 0 0 0,0 1 0 0 0,0 0 0 0 0,0 0 0 0 0,-1 0 0 0 0,1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0,1 0 0 0 0,-8 4 0 0 0,-6 9 0 0 0,4 2 0 0 0,0 0 0 0 0,1 2 0 0 0,-9 22 0 0 0,5-10 0 0 0,8-17 0 0 0,0-1 0 0 0,-2 15 0 0 0,-1 1 0 0 0,5-19-209 0 0,1 1-1 0 0,-1-1 1 0 0,0 13 0 0 0,2-18 147 0 0,0 0 0 0 0,0-1 0 0 0,0 1 0 0 0,0 0 1 0 0,1-1-1 0 0,-1 1 0 0 0,1-1 0 0 0,-1 1 0 0 0,1 0 0 0 0,0-1 1 0 0,0 0-1 0 0,0 1 0 0 0,1-1 0 0 0,-1 0 0 0 0,2 3 0 0 0,5 0-87 0 0,-3-5 148 0 0,0 0 0 0 0,0 0 0 0 0,0 0 0 0 0,0-1 0 0 0,0 1 0 0 0,0-1 0 0 0,0 0 0 0 0,0-1 0 0 0,0 1-1 0 0,0-1 1 0 0,-1 0 0 0 0,1 0 0 0 0,-1-1 0 0 0,6-3 0 0 0,-3 1 81 0 0,1-1-1 0 0,-1 0 1 0 0,-1-1-1 0 0,1 0 1 0 0,-1 0 0 0 0,0 0-1 0 0,-1 0 1 0 0,9-17-1 0 0,1-5 465 0 0,12-38 0 0 0,-10 24-356 0 0,-2 6-188 0 0,-19 40 0 0 0,1 0 0 0 0,0 1 0 0 0,0-1 0 0 0,0 1 0 0 0,-4 7 0 0 0,3 0 0 0 0,0 1 0 0 0,1-1 0 0 0,0 1 0 0 0,1 0 0 0 0,0 0 0 0 0,1 0 0 0 0,0 0 0 0 0,1 1 0 0 0,1-1 0 0 0,0 0 0 0 0,0 0 0 0 0,1 0 0 0 0,1 0 0 0 0,0 0 0 0 0,0-1 0 0 0,1 1 0 0 0,7 12 0 0 0,-10-22-144 0 0,0 1 0 0 0,0-1 0 0 0,0 0 0 0 0,1 0 0 0 0,-1 0 1 0 0,1-1-1 0 0,-1 1 0 0 0,1 0 0 0 0,0 0 0 0 0,-1-1 0 0 0,1 1 0 0 0,0-1 0 0 0,0 0 0 0 0,0 1 0 0 0,0-1 0 0 0,1 0 0 0 0,-1 0 0 0 0,0-1 0 0 0,0 1 1 0 0,1 0-1 0 0,-1-1 0 0 0,0 1 0 0 0,1-1 0 0 0,-1 0 0 0 0,1 0 0 0 0,-1 0 0 0 0,0 0 0 0 0,1 0 0 0 0,-1 0 0 0 0,1-1 0 0 0,-1 1 0 0 0,0-1 0 0 0,1 1 1 0 0,-1-1-1 0 0,0 0 0 0 0,0 0 0 0 0,0 0 0 0 0,3-2 0 0 0,2-1-4901 0 0,1 0-1393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9:48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11 15663 0 0,'0'0'356'0'0,"0"0"50"0"0,0 0 20 0 0,0 0-42 0 0,0 0-112 0 0,0 0 463 0 0,0 0 234 0 0,0 0 45 0 0,0 0 8 0 0,0 0 2 0 0,0 0 0 0 0,0 0 0 0 0,0 0-137 0 0,-4 8-550 0 0,3-4-225 0 0,-1 0-1 0 0,0 0 1 0 0,0 0-1 0 0,0-1 1 0 0,-5 7-1 0 0,5-8-22 0 0,1-1-1 0 0,0 1 0 0 0,0 0 1 0 0,0 0-1 0 0,0 0 0 0 0,0 0 0 0 0,0-1 1 0 0,-1 3-1 0 0,-4 13 198 0 0,4-14-257 0 0,1 1 1 0 0,-1-1-1 0 0,1 1 0 0 0,0 0 0 0 0,0 0 1 0 0,0 0-1 0 0,1 0 0 0 0,-1 0 1 0 0,1 0-1 0 0,0 5 0 0 0,0-6-29 0 0,-1-2 0 0 0,1 0 0 0 0,0-1 0 0 0,0 1 0 0 0,0 0 0 0 0,0 0 0 0 0,0-1 0 0 0,0 1 0 0 0,0 0 0 0 0,0-1 0 0 0,0 1 0 0 0,0 0 0 0 0,0 0 0 0 0,0-1 0 0 0,1 1 0 0 0,-1 0 0 0 0,0 0 0 0 0,0-1 0 0 0,1 2 0 0 0,5 6 0 0 0,-2-5 41 0 0,0 0-1 0 0,1-1 1 0 0,-1 1 0 0 0,1-1-1 0 0,0 0 1 0 0,0 0 0 0 0,0 0-1 0 0,0-1 1 0 0,0 1 0 0 0,0-1-1 0 0,0-1 1 0 0,0 1 0 0 0,0-1-1 0 0,1 0 1 0 0,-1 0-1 0 0,7-1 1 0 0,9-2 306 0 0,-1-1 0 0 0,37-13 0 0 0,-30 8-196 0 0,-23 8-135 0 0,-1 0-1 0 0,1 0 1 0 0,0-1 0 0 0,-1 1 0 0 0,1-1 0 0 0,-1 0 0 0 0,1 0 0 0 0,-1-1 0 0 0,6-4-1 0 0,-8 6-14 0 0,0 0-1 0 0,0-1 0 0 0,0 1 0 0 0,0-1 1 0 0,0 1-1 0 0,-1-1 0 0 0,1 1 1 0 0,0-1-1 0 0,-1 0 0 0 0,1 1 0 0 0,-1-1 1 0 0,0 0-1 0 0,1 1 0 0 0,-1-1 0 0 0,0 0 1 0 0,0 0-1 0 0,0 1 0 0 0,0-1 0 0 0,0 0 1 0 0,-1 0-1 0 0,1 1 0 0 0,0-1 0 0 0,-1 0 1 0 0,-1-2-1 0 0,0-1 0 0 0,0 1 0 0 0,-1 0 0 0 0,0-1 0 0 0,0 1 0 0 0,0 0 0 0 0,0 0 0 0 0,-1 0 0 0 0,1 1 0 0 0,-1-1 0 0 0,0 1 0 0 0,0 0 0 0 0,0 0 0 0 0,-9-4 0 0 0,6 3 0 0 0,0 1 0 0 0,-1-1 0 0 0,1 2 0 0 0,-1-1 0 0 0,0 1 0 0 0,0 0 0 0 0,-15-2 0 0 0,-37 6-3356 0 0,45-1 2509 0 0,3-1-686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1:20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74 4607 0 0,'0'0'102'0'0,"0"0"20"0"0,0 0 6 0 0,0 0 51 0 0,0 0 213 0 0,0 0 96 0 0,0 0 21 0 0,0 0 3 0 0,0 0 0 0 0,0 0 0 0 0,0 0 0 0 0,0 0 0 0 0,0 0 0 0 0,1-1 0 0 0,2 0-338 0 0,-1-1-63 0 0,4-11 796 0 0,-5 11-536 0 0,-6-30 5402 0 0,5 29-5692 0 0,0 2-122 0 0,-9-16 2049 0 0,9 16-1637 0 0,0 1 117 0 0,0 0 21 0 0,0 0-66 0 0,-2 0-294 0 0,-6 1-133 0 0,-3 3-16 0 0,3 6 0 0 0,3-5 0 0 0,3-3 0 0 0,1 1 0 0 0,-1-1 0 0 0,1 1 0 0 0,-1-1 0 0 0,1 1 0 0 0,0 0 0 0 0,-1 0 0 0 0,2-1 0 0 0,-2 5 0 0 0,-1 4 0 0 0,2-6 0 0 0,0-1 0 0 0,0 0 0 0 0,0 0 0 0 0,-1 1 0 0 0,1-1 0 0 0,-4 5 0 0 0,-10 19 0 0 0,-21 30 0 0 0,35-56 0 0 0,-12 22 0 0 0,11-18 0 0 0,-1 0 0 0 0,0 0 0 0 0,-1-1 0 0 0,-5 7 0 0 0,-55 57 0 0 0,44-52 0 0 0,1-3 0 0 0,-3 5 0 0 0,19-15 0 0 0,3-3 0 0 0,-1 0 0 0 0,0 0 0 0 0,1 0 0 0 0,-1 0 0 0 0,0 0 0 0 0,0 0 0 0 0,0 0 0 0 0,0-1 0 0 0,0 1 0 0 0,0 0 0 0 0,0 0 0 0 0,0-1 0 0 0,0 1 0 0 0,0-1 0 0 0,0 1 0 0 0,0-1 0 0 0,-2 1 0 0 0,-15 9 0 0 0,7-7 0 0 0,-13-9 0 0 0,21 6 0 0 0,-1 0 0 0 0,-8-8 0 0 0,8 6 0 0 0,3 2 0 0 0,0-1 0 0 0,0 1 0 0 0,0-1 0 0 0,0 0 0 0 0,0 1 0 0 0,0-1 0 0 0,0 0 0 0 0,0 1 0 0 0,0-1 0 0 0,1 0 0 0 0,-1 0 0 0 0,0 0 0 0 0,0 0 0 0 0,1 0 0 0 0,-2-2 0 0 0,-5-8 0 0 0,2-1 0 0 0,4-15 0 0 0,-3-12 72 0 0,4 36 208 0 0,0 0 0 0 0,0 0 0 0 0,0 1 0 0 0,1-1 0 0 0,-1 0 0 0 0,2-4 0 0 0,3-4-264 0 0,4 4-16 0 0,2 1 0 0 0,2 5 0 0 0,17 6 0 0 0,-12-2 0 0 0,-14-2 0 0 0,0-1 0 0 0,0 1 0 0 0,1 0 0 0 0,-1 0 0 0 0,0 1 0 0 0,5 2 0 0 0,20 8 0 0 0,-24-11 0 0 0,-1 1 0 0 0,13 13 0 0 0,-8-9 0 0 0,-7-4 0 0 0,1 0 0 0 0,0 0 0 0 0,-1 0 0 0 0,0 0 0 0 0,1 1 0 0 0,-1-1 0 0 0,0 1 0 0 0,2 3 0 0 0,0-3 0 0 0,-3-2 0 0 0,1 1 0 0 0,-1-1 0 0 0,0 1 0 0 0,0-1 0 0 0,0 1 0 0 0,1 0 0 0 0,-1 0 0 0 0,-1-1 0 0 0,1 1 0 0 0,1 3 0 0 0,12 24 0 0 0,-5-6 0 0 0,2 15 0 0 0,-5-27 0 0 0,-6-11 0 0 0,1 1 0 0 0,-1-1 0 0 0,1 1 0 0 0,-1-1 0 0 0,1 0 0 0 0,-1 1 0 0 0,1-1 0 0 0,0 0 0 0 0,-1 1 0 0 0,1-1 0 0 0,-1 0 0 0 0,1 0 0 0 0,0 1 0 0 0,-1-1 0 0 0,1 0 0 0 0,0 0 0 0 0,0 0 0 0 0,1 0-1 0 0,0-1 0 0 0,0 0 0 0 0,-1 0 0 0 0,1 0 0 0 0,-1 0 0 0 0,1 0 0 0 0,-1-1-1 0 0,1 1 1 0 0,-1 0 0 0 0,0 0 0 0 0,1-1 0 0 0,-1 1 0 0 0,0-1 0 0 0,0 0 0 0 0,1-2 0 0 0,3-3-183 0 0,-4 5-94 0 0,1 1 0 0 0,-1-1 0 0 0,0 0 0 0 0,-1 0 0 0 0,1-1-1 0 0,0 1 1 0 0,-1 0 0 0 0,1 0 0 0 0,-1 0 0 0 0,1 0 0 0 0,-1-5 0 0 0,1 0-386 0 0,2-11-870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1:23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6447 0 0,'0'0'298'0'0,"0"0"-10"0"0,0 0-118 0 0,0 0 206 0 0,0 0 111 0 0,0 0 22 0 0,0 0 71 0 0,0 0 286 0 0,0 0 124 0 0,0 0 30 0 0,0 0 4 0 0,0 0 0 0 0,0 0 0 0 0,-4 11 3192 0 0,4-11-4148 0 0,0 1 0 0 0,0-1 0 0 0,-1 0 0 0 0,1 0 0 0 0,0 1-1 0 0,0-1 1 0 0,0 0 0 0 0,0 1 0 0 0,0-1 0 0 0,0 0 0 0 0,0 0 0 0 0,0 1 0 0 0,0-1-1 0 0,0 0 1 0 0,0 1 0 0 0,0-1 0 0 0,0 0 0 0 0,0 0 0 0 0,0 1 0 0 0,0-1-1 0 0,0 0 1 0 0,1 1 0 0 0,-1-1 0 0 0,0 0 0 0 0,0 0 0 0 0,0 1 0 0 0,0-1 0 0 0,1 0-1 0 0,-1 0 1 0 0,0 0 0 0 0,0 1 0 0 0,1-1 0 0 0,9 0 3179 0 0,0-1-2486 0 0,20 2-761 0 0,-20-1 0 0 0,-4 0 0 0 0,1 0 0 0 0,-1 1 0 0 0,0-1 0 0 0,6 3 0 0 0,28 6 0 0 0,-35-8 0 0 0,20 6 0 0 0,-22-6-17 0 0,-1 0 1 0 0,1 0-1 0 0,-1 0 0 0 0,1 0 0 0 0,-1-1 0 0 0,1 1 1 0 0,0-1-1 0 0,-1 0 0 0 0,1 1 0 0 0,5-2 1 0 0,-1 1-201 0 0,-5 0-258 0 0,13-3-625 0 0,1 0 573 0 0,-12 0 307 0 0,1-1-3942 0 0,1-1-681 0 0,-4 4-1149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1:24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0,'0'0'315'0'0,"0"0"45"0"0,0 0 21 0 0,0 0-49 0 0,0 0-149 0 0,0 0 194 0 0,1 3 110 0 0,-1-2-385 0 0,0 0 0 0 0,1 1 0 0 0,-1-1 0 0 0,1 0 0 0 0,-1 0 1 0 0,1 0-1 0 0,0 0 0 0 0,0 0 0 0 0,-1 0 0 0 0,1 0 0 0 0,0 0 0 0 0,0 0 0 0 0,0 0 0 0 0,0 0 1 0 0,0 0-1 0 0,0-1 0 0 0,0 1 0 0 0,0 0 0 0 0,0-1 0 0 0,0 1 0 0 0,1-1 0 0 0,-1 1 0 0 0,0-1 0 0 0,0 1 1 0 0,0-1-1 0 0,1 0 0 0 0,-1 0 0 0 0,0 0 0 0 0,1 0 0 0 0,1 0 0 0 0,3 1-415 0 0,0-1-1 0 0,1 0 0 0 0,-1-1 1 0 0,0 1-1 0 0,0-1 0 0 0,0-1 1 0 0,11-3-1 0 0,1-1-5825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1:24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53 8287 0 0,'0'0'382'0'0,"0"0"-8"0"0,0-2-240 0 0,1-3 107 0 0,-1 1 0 0 0,1-1 0 0 0,0 1 0 0 0,1-1 0 0 0,2-6 0 0 0,-3 9 271 0 0,0 1 0 0 0,4-7-1684 0 0,-1 2 9600 0 0,-1 16-3828 0 0,-2-6-4598 0 0,-2 0 0 0 0,1 0 0 0 0,-1 1 0 0 0,1-1 0 0 0,-1 0 1 0 0,0 0-1 0 0,-2 3 0 0 0,-2 16-3 0 0,1-7 1 0 0,0 0 0 0 0,0-1 0 0 0,-2 0 0 0 0,0 0 0 0 0,0 0 0 0 0,-12 17 0 0 0,3-3 0 0 0,9-18-4 0 0,4-7-2 0 0,-1 0-1 0 0,1 0 0 0 0,1 0 1 0 0,-1 1-1 0 0,0-1 0 0 0,1 0 0 0 0,0 1 1 0 0,-1 7-1 0 0,2-10-330 0 0,0-2-138 0 0,0 0-33 0 0,0 0-4 0 0,0 0 0 0 0,0 0 0 0 0,0 0 0 0 0,0 0-68 0 0,0 0-285 0 0,0 0-126 0 0,0 0-621 0 0,2-1-2489 0 0,7-4-1062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1:25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135 247 8287 0 0,'0'0'382'0'0,"-2"1"-8"0"0,-1 1-276 0 0,1-2-86 0 0,1 1 1 0 0,-1-1 0 0 0,1 1-1 0 0,-1-1 1 0 0,0 0 0 0 0,1 0-1 0 0,-1 1 1 0 0,0-1-1 0 0,1 0 1 0 0,-1-1 0 0 0,0 1-1 0 0,1 0 1 0 0,-1 0-1 0 0,-2-1 1 0 0,-11-3 1540 0 0,1 0 0 0 0,0 0 0 0 0,-25-12-1 0 0,31 13-1358 0 0,7 2-90 0 0,0 1 0 0 0,0-1 0 0 0,1 1-1 0 0,-1-1 1 0 0,0 0 0 0 0,0 1 0 0 0,1-1 0 0 0,-1 0-1 0 0,1 0 1 0 0,-1 1 0 0 0,0-1 0 0 0,1 0-1 0 0,-1 0 1 0 0,1 0 0 0 0,0 0 0 0 0,-1 0 0 0 0,1 1-1 0 0,0-1 1 0 0,-1 0 0 0 0,1 0 0 0 0,0 0 0 0 0,0 0-1 0 0,0 0 1 0 0,0 0 0 0 0,0 0 0 0 0,0 0-1 0 0,0 0 1 0 0,0 0 0 0 0,0 0 0 0 0,1-2 0 0 0,0-1 174 0 0,0-1 0 0 0,1 1 0 0 0,-1-1 0 0 0,4-4 0 0 0,-3 5-22 0 0,1 0 0 0 0,0 0 0 0 0,0 0 0 0 0,0 1 0 0 0,1-1 0 0 0,-1 1 0 0 0,7-5 0 0 0,6-2 184 0 0,0-1 0 0 0,32-14 1 0 0,-2 1 806 0 0,20-7-639 0 0,-62 29-608 0 0,0 1 0 0 0,0-1 0 0 0,0 1 0 0 0,-1 0 0 0 0,1 0 0 0 0,0 0 0 0 0,0 0 0 0 0,7 0 0 0 0,38-6 0 0 0,-33 3 0 0 0,-8 2 0 0 0,0 0 0 0 0,0 0 0 0 0,0 1 0 0 0,0 1 0 0 0,13 0 0 0 0,9 3 0 0 0,-14-3 0 0 0,-3 2 0 0 0,15 8 0 0 0,-23-9 0 0 0,-1-1 0 0 0,12 8 0 0 0,-5 2 0 0 0,-2 6 0 0 0,-5-1 0 0 0,-4-11 1 0 0,0 0 0 0 0,0 0 0 0 0,0 0-1 0 0,0-1 1 0 0,-1 1 0 0 0,1 0 0 0 0,-1 0 0 0 0,0 0 0 0 0,-1-1-1 0 0,1 1 1 0 0,0-1 0 0 0,-1 1 0 0 0,0-1 0 0 0,0 1 0 0 0,0-1-1 0 0,0 0 1 0 0,-1 0 0 0 0,-4 5 0 0 0,-4 3-21 0 0,-2 1 0 0 0,-26 18 0 0 0,33-25 0 0 0,-34 27-832 0 0,27-20 322 0 0,-26 18 0 0 0,-3-1 374 0 0,40-27-569 0 0,0-1-246 0 0,-5 4 384 0 0,5-2-6751 0 0,2-3 5291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1:25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11975 0 0,'0'0'267'0'0,"0"0"42"0"0,0 0 17 0 0,0 0-28 0 0,0 0-58 0 0,0 0 491 0 0,0 0 238 0 0,0 0 45 0 0,0 0-61 0 0,0 0-288 0 0,0 0-121 0 0,0 0-28 0 0,0 0-4 0 0,-1 2 0 0 0,-62 106 3176 0 0,41-64-3347 0 0,3 0 1 0 0,1 2-1 0 0,2 0 0 0 0,2 0 1 0 0,-10 64-1 0 0,21-93-341 0 0,-1 27 0 0 0,4-37 0 0 0,0 1 0 0 0,1-1 0 0 0,-1 0 0 0 0,1 0 0 0 0,1 0 0 0 0,3 11 0 0 0,5 4 29 0 0,-3-16-69 0 0,-4-3-82 0 0,-1-2-29 0 0,-1-1 1 0 0,0 1-1 0 0,0 0 1 0 0,1-1-1 0 0,-1 1 0 0 0,0-1 1 0 0,1 0-1 0 0,-1 1 1 0 0,0-1-1 0 0,1 0 1 0 0,-1 0-1 0 0,0 0 0 0 0,1 0 1 0 0,-1 0-1 0 0,1 0 1 0 0,-1 0-1 0 0,0 0 1 0 0,3-1-1 0 0,-1 0-173 0 0,0 0 0 0 0,1 0 0 0 0,-1 0 0 0 0,0 0 1 0 0,0-1-1 0 0,3-1 0 0 0,-3 0 80 0 0,0 1 0 0 0,0-1 0 0 0,0 0 0 0 0,-1 0 0 0 0,1 0 0 0 0,-1 0 0 0 0,0 0 1 0 0,0-1-1 0 0,0 1 0 0 0,2-6 0 0 0,0 2-108 0 0,11-24-1184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1:27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69 325 6447 0 0,'0'0'298'0'0,"0"0"-10"0"0,2-1 20 0 0,14-8 1372 0 0,-12 7-1024 0 0,1 0 0 0 0,-1-1 0 0 0,1 1 0 0 0,-1-1 0 0 0,0 0 0 0 0,7-7 0 0 0,40-52 2886 0 0,-29 35-1597 0 0,-15 20-1505 0 0,-1-1 0 0 0,0 0 0 0 0,-1 0-1 0 0,8-14 1 0 0,-2-5 245 0 0,-1-2 0 0 0,10-47 0 0 0,-19 66-536 0 0,-2 9-145 0 0,1 1-1 0 0,0 0 1 0 0,0 0-1 0 0,0-1 1 0 0,0 1-1 0 0,-1 0 1 0 0,1-1-1 0 0,0 1 1 0 0,0 0-1 0 0,-1 0 1 0 0,1-1-1 0 0,0 1 1 0 0,0 0-1 0 0,-1 0 1 0 0,1 0-1 0 0,0-1 1 0 0,-1 1-1 0 0,1 0 1 0 0,0 0 0 0 0,-1 0-1 0 0,1 0 1 0 0,0 0-1 0 0,-1 0 1 0 0,1 0-1 0 0,-2 0 52 0 0,1 0-1 0 0,-1 0 1 0 0,1 1-1 0 0,-1-1 1 0 0,1 1 0 0 0,0-1-1 0 0,-1 1 1 0 0,1-1-1 0 0,0 1 1 0 0,-1 0-1 0 0,1 0 1 0 0,0 0 0 0 0,0 0-1 0 0,0 0 1 0 0,0 0-1 0 0,0 0 1 0 0,-2 2-1 0 0,-15 23 775 0 0,-4 17-774 0 0,1 1 0 0 0,-23 78 0 0 0,39-108-55 0 0,-33 114-133 0 0,13-40-135 0 0,2 18-873 0 0,12-44 707 0 0,7-36 429 0 0,0 0-1 0 0,1 40 1 0 0,4-60-55 0 0,-1 0 0 0 0,1 0 1 0 0,3 10-1 0 0,-3-12-144 0 0,0-2-284 0 0,-1-2-21 0 0,0 0 67 0 0,1-1 429 0 0,0 0 0 0 0,0 0 0 0 0,1 0 1 0 0,-1-1-1 0 0,0 1 0 0 0,0 0 1 0 0,0-1-1 0 0,0 1 0 0 0,0-1 0 0 0,-1 1 1 0 0,2-3-1 0 0,-1 3 0 0 0,8-17 13 0 0,-1 0 0 0 0,0-1 0 0 0,-2 0 0 0 0,0 0 0 0 0,4-24 0 0 0,-8 23 180 0 0,-1-1 0 0 0,-2 1-1 0 0,0 0 1 0 0,0 0 0 0 0,-10-40 0 0 0,-1-12 733 0 0,10 48-913 0 0,2 3 0 0 0,0 20 0 0 0,0 1 0 0 0,0-1 0 0 0,0 0 0 0 0,0 1 0 0 0,0-1 0 0 0,0 1 0 0 0,0-1 0 0 0,0 1 0 0 0,0-1 0 0 0,0 1 0 0 0,-1-1 0 0 0,1 1 0 0 0,0-1 0 0 0,0 1 0 0 0,0-1 0 0 0,-1 0 0 0 0,0 1 0 0 0,-3-3 0 0 0,-15 7 0 0 0,6 2 0 0 0,-2 3 0 0 0,13-5 0 0 0,1-1 0 0 0,-4 5 72 0 0,3-7 299 0 0,-1 4 410 0 0,3-5-797 0 0,0 0-1 0 0,0 0 1 0 0,-1 1-1 0 0,1-1 1 0 0,0 0-1 0 0,0 0 1 0 0,0 0-1 0 0,0 1 1 0 0,-1-1-1 0 0,1 0 1 0 0,0 0-1 0 0,0 0 1 0 0,0 1-1 0 0,0-1 1 0 0,0 0-1 0 0,-1 0 0 0 0,1 1 1 0 0,0-1-1 0 0,0 0 1 0 0,0 1-1 0 0,0-1 1 0 0,0 0-1 0 0,0 0 1 0 0,0 1-1 0 0,0-1 1 0 0,0 0-1 0 0,0 1 1 0 0,0-1-1 0 0,0 0 1 0 0,0 0-1 0 0,1 1 1 0 0,-1-1-1 0 0,0 0 1 0 0,0 2 47 0 0,1 0 1 0 0,0 0-1 0 0,0-1 1 0 0,0 1-1 0 0,0 0 0 0 0,0-1 1 0 0,0 1-1 0 0,0-1 1 0 0,0 0-1 0 0,0 1 0 0 0,1-1 1 0 0,-1 0-1 0 0,1 0 1 0 0,-1 1-1 0 0,1-1 1 0 0,-1 0-1 0 0,3 0 0 0 0,0 1 61 0 0,-1-1-1 0 0,1 0 0 0 0,0-1 0 0 0,0 1 0 0 0,-1-1 0 0 0,1 1 0 0 0,0-1 0 0 0,5-1 0 0 0,2 0-91 0 0,0 0 0 0 0,0-1 0 0 0,-1 0 0 0 0,18-7 0 0 0,42-19 0 0 0,-58 22 0 0 0,62-34 0 0 0,-66 38 0 0 0,-5 1 0 0 0,-1 0 0 0 0,1 0 0 0 0,0 0 0 0 0,-1-1 0 0 0,1 1 0 0 0,-1-1 0 0 0,0 1 0 0 0,1-1 0 0 0,-1 0 0 0 0,0 0 0 0 0,2-2 0 0 0,4-6 0 0 0,-5 3 0 0 0,-7 6 0 0 0,-3 4 0 0 0,2-1 0 0 0,0 1 0 0 0,0 0 0 0 0,0 0 0 0 0,0 1 0 0 0,0-1 0 0 0,1 1 0 0 0,0 0 0 0 0,-1 0 0 0 0,1 1 0 0 0,1-1 0 0 0,-1 1 0 0 0,1 0 0 0 0,0 0 0 0 0,0 0 0 0 0,0 0 0 0 0,1 1 0 0 0,-1-1 0 0 0,1 1 0 0 0,1 0 0 0 0,-1-1 0 0 0,1 1 0 0 0,0 0 0 0 0,0 0 0 0 0,1 0 0 0 0,0 0 0 0 0,0 8 0 0 0,2 6 0 0 0,1-15 0 0 0,0-1 0 0 0,5 13 0 0 0,-4-14 0 0 0,-1-2 0 0 0,8 4 0 0 0,-6-4 0 0 0,-1-1 0 0 0,0 0 0 0 0,1 0 0 0 0,-1 0 0 0 0,1-1 0 0 0,-1 0 0 0 0,0 1 0 0 0,0-2 0 0 0,1 1 0 0 0,-1 0 0 0 0,0-1 0 0 0,7-3 0 0 0,-1-1 0 0 0,0 0 0 0 0,0-1 0 0 0,14-12 0 0 0,-20 15 0 0 0,0 0 0 0 0,0 0 0 0 0,0 0 0 0 0,-1 0 0 0 0,1-1 0 0 0,-1 0 0 0 0,-1 1 0 0 0,1-1 0 0 0,0 0 0 0 0,-1-1 0 0 0,0 1 0 0 0,2-7 0 0 0,-2 1 0 0 0,-1 1 0 0 0,0-1 0 0 0,0 0 0 0 0,-1 1 0 0 0,0-1 0 0 0,-4-20 0 0 0,1 22 0 0 0,3 9 0 0 0,0 0 0 0 0,0-1 0 0 0,-1 1 0 0 0,1 0 0 0 0,0 0 0 0 0,-1-1 0 0 0,1 1 0 0 0,-1 0 0 0 0,1 0 0 0 0,0 0 0 0 0,-1 0 0 0 0,1 0 0 0 0,-1-1 0 0 0,1 1 0 0 0,0 0 0 0 0,-1 0 0 0 0,1 0 0 0 0,-1 0 0 0 0,1 0 0 0 0,-1 0 0 0 0,-9 6 0 0 0,2 2 0 0 0,3 4 0 0 0,4 1 0 0 0,5-1 0 0 0,6-4 0 0 0,-4-6 0 0 0,0 0 0 0 0,-1 0 0 0 0,1 0 0 0 0,0-1 0 0 0,0 0 0 0 0,0 0 0 0 0,0 0 0 0 0,0-1 0 0 0,0 0 0 0 0,10-1 0 0 0,45 1 0 0 0,-11 4 0 0 0,-38-1 0 0 0,-2 6 0 0 0,-9-7 0 0 0,0 0 0 0 0,0 0 0 0 0,0 0 0 0 0,-1 0 0 0 0,1 0 0 0 0,0 1 0 0 0,-1-1 0 0 0,0 0 0 0 0,1 0 0 0 0,-1 1 0 0 0,0-1 0 0 0,0 0 0 0 0,0 0 0 0 0,-1 1 0 0 0,1-1 0 0 0,-1 0 0 0 0,1 0 0 0 0,-1 1 0 0 0,1-1 0 0 0,-2 2 0 0 0,-2 5 0 0 0,-1-1 0 0 0,0 0 0 0 0,-9 12 0 0 0,1 0 0 0 0,5-7 0 0 0,0-1 0 0 0,8-12 0 0 0,0 0 0 0 0,0 1 0 0 0,0-1 0 0 0,0 0 0 0 0,-1 1 0 0 0,1-1 0 0 0,0 0 0 0 0,0 1 0 0 0,0-1 0 0 0,0 0 0 0 0,0 0 0 0 0,-1 1 0 0 0,1-1 0 0 0,0 0 0 0 0,0 0 0 0 0,-1 1 0 0 0,1-1 0 0 0,0 0 0 0 0,0 0 0 0 0,-1 1 0 0 0,1-1 0 0 0,0 0 0 0 0,-1 0 0 0 0,1 0 0 0 0,0 0 0 0 0,-1 0 0 0 0,1 0 0 0 0,-1 1 0 0 0,1-3 0 0 0,0 1 0 0 0,0-1 0 0 0,0 1 0 0 0,0-1 0 0 0,1 1 0 0 0,-1-1 0 0 0,0 1 0 0 0,0-1 0 0 0,1 1 0 0 0,1-3 0 0 0,0-4 0 0 0,2 0 0 0 0,-1 0 0 0 0,1 0 0 0 0,1 1 0 0 0,-1-1 0 0 0,12-12 0 0 0,40-37 0 0 0,-22 24 0 0 0,-25 24 0 0 0,0 0 0 0 0,1 0 0 0 0,0 1 0 0 0,1 1 0 0 0,0 0 0 0 0,19-9 0 0 0,-17 11 0 0 0,-1 1 0 0 0,1 3 0 0 0,20 3-230 0 0,-28-1 96 0 0,1 0-1 0 0,-1 0 1 0 0,1-1 0 0 0,0 0-1 0 0,-1 0 1 0 0,1-1 0 0 0,-1 1 0 0 0,1-1-1 0 0,-1-1 1 0 0,1 1 0 0 0,-1-1-1 0 0,7-2 1 0 0,17-6 117 0 0,5-3 18 0 0,-28 10 82 0 0,0-1 0 0 0,-1 0 0 0 0,1 0 0 0 0,-1 0 0 0 0,0-1 0 0 0,0 0 0 0 0,-1 0 0 0 0,1 0 0 0 0,-1 0 0 0 0,0-1 0 0 0,0 0 0 0 0,-1 0 0 0 0,0 0 0 0 0,0 0 0 0 0,0 0 0 0 0,-1 0 0 0 0,0-1 0 0 0,0 0 0 0 0,0 1 0 0 0,-1-1 0 0 0,0 0 0 0 0,-1 1 0 0 0,0-13 0 0 0,0-3 360 0 0,0 20 45 0 0,0 2 21 0 0,0 0-66 0 0,-1 1-294 0 0,0-1-148 0 0,0 0-1 0 0,0 1 1 0 0,0-1 0 0 0,1 0-1 0 0,-1 0 1 0 0,0 1 0 0 0,0-1 0 0 0,1 0-1 0 0,-1 1 1 0 0,0-1 0 0 0,0 1-1 0 0,1-1 1 0 0,-1 1 0 0 0,1-1-1 0 0,-1 1 1 0 0,0 0 0 0 0,1-1-1 0 0,-1 1 1 0 0,1 0 0 0 0,-1-1-1 0 0,1 1 1 0 0,0 0 0 0 0,-1 0-1 0 0,1-1 1 0 0,-1 2 0 0 0,1 1-3 0 0,-9 14 2 0 0,2 1 0 0 0,0 0 0 0 0,1 0 0 0 0,-4 21 0 0 0,-8 24 0 0 0,5-23 0 0 0,1 0 0 0 0,-8 58 0 0 0,18-82 0 0 0,1-5-64 0 0,0-9-273 0 0,12-12-646 0 0,47-40 1482 0 0,20-28-999 0 0,-76 77 563 0 0,0-1-1 0 0,0 1 1 0 0,0-1 0 0 0,0 1 0 0 0,1 0 0 0 0,-1 0 0 0 0,0 0 0 0 0,4-1-1 0 0,33-5 758 0 0,-39 7-820 0 0,1-1 0 0 0,0 1 0 0 0,-1 0 0 0 0,1 0 0 0 0,0 0 0 0 0,-1 0 0 0 0,1 0 0 0 0,0 0 0 0 0,-1 0 0 0 0,1 1 0 0 0,0-1 0 0 0,-1 0 0 0 0,1 0 0 0 0,0 0 0 0 0,0 1 0 0 0,-1-1 0 0 0,1 1 0 0 0,-1-1 0 0 0,1 1 0 0 0,-1 0 0 0 0,0-1 0 0 0,0 1 0 0 0,1-1 0 0 0,-1 1 0 0 0,0 0 0 0 0,0-1 0 0 0,0 1 0 0 0,1 0 0 0 0,-1-1 0 0 0,0 1 0 0 0,0 0 0 0 0,0 0 0 0 0,0 2 0 0 0,0 2 0 0 0,-9 10 0 0 0,7-12 0 0 0,0 0 0 0 0,-1 0 0 0 0,1 0 0 0 0,-1 0 0 0 0,1-1 0 0 0,-1 1 0 0 0,-5 3 0 0 0,-23 19 0 0 0,7-10 0 0 0,15-8 0 0 0,2 2 0 0 0,-6 6 0 0 0,8-9 0 0 0,0 13 0 0 0,4-15 0 0 0,-4 18 0 0 0,5-18 0 0 0,1 7-64 0 0,-1-9-273 0 0,2 1-138 0 0,1 1 314 0 0,-2-3 113 0 0,-1 0 1 0 0,1 0-1 0 0,0 0 1 0 0,-1 0-1 0 0,1-1 1 0 0,0 1-1 0 0,-1 0 1 0 0,1 0-1 0 0,0-1 1 0 0,0 1-1 0 0,0-1 1 0 0,2 2-1 0 0,1-1-8 0 0,1 0 0 0 0,-1 0 0 0 0,1 0-1 0 0,-1-1 1 0 0,7 1 0 0 0,-2 0-444 0 0,0-1 1 0 0,0 0-1 0 0,13-3 0 0 0,-18 3 167 0 0,0-1-1 0 0,0-1 0 0 0,0 1 1 0 0,-1 0-1 0 0,1-1 0 0 0,0 0 1 0 0,-1 0-1 0 0,1 0 0 0 0,-1 0 1 0 0,4-3-1 0 0,1-2-4711 0 0,-6 5-1393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0:27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10 6447 0 0,'0'0'298'0'0,"0"0"-10"0"0,3 0-188 0 0,-1 0-87 0 0,-1 0-5 0 0,0 0-1 0 0,0 0 1 0 0,0 0-1 0 0,0-1 1 0 0,0 1-1 0 0,0 0 1 0 0,0 0 0 0 0,0-1-1 0 0,0 1 1 0 0,0-1-1 0 0,0 1 1 0 0,0-1-1 0 0,-1 1 1 0 0,1-1-1 0 0,0 1 1 0 0,0-1 0 0 0,1-1-1 0 0,0 1 1869 0 0,6 2-2636 0 0,-7-1 5662 0 0,-1 1 5300 0 0,-3 8-9884 0 0,0 0 1 0 0,-1-1 0 0 0,-6 10-1 0 0,-9 17 473 0 0,2 5-791 0 0,1 0 0 0 0,-13 47 0 0 0,19-48 0 0 0,1-1 0 0 0,-6 72 0 0 0,12-66 0 0 0,0-22 0 0 0,2 0 0 0 0,1 22 0 0 0,1-19 0 0 0,0-12 0 0 0,0 0 0 0 0,0-1 0 0 0,1 1 0 0 0,0-1 0 0 0,1 1 0 0 0,1-1 0 0 0,8 20 0 0 0,-7-21 0 0 0,2-2 0 0 0,-7-8 0 0 0,0-1 0 0 0,1 1 0 0 0,-1-1 0 0 0,1 1 0 0 0,-1-1 0 0 0,1 1 0 0 0,-1-1 0 0 0,1 0 0 0 0,-1 1 0 0 0,1-1 0 0 0,-1 0 0 0 0,1 1 0 0 0,-1-1 0 0 0,1 0 0 0 0,0 1 0 0 0,8-7 0 0 0,-8 5-64 0 0,1 0-1 0 0,-1 0 1 0 0,0 0 0 0 0,0-1-1 0 0,0 1 1 0 0,0 0 0 0 0,0 0-1 0 0,0-1 1 0 0,0 1-1 0 0,0 0 1 0 0,0-1 0 0 0,-1 1-1 0 0,1-1 1 0 0,-1 1 0 0 0,1-1-1 0 0,-1 1 1 0 0,1-1 0 0 0,-1 0-1 0 0,0-1 1 0 0,1-2-432 0 0,-1 1-1879 0 0,-1-6-5475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1:28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57 10135 0 0,'0'0'464'0'0,"0"0"-9"0"0,0 0-155 0 0,0 0 443 0 0,0 0 227 0 0,0 0 44 0 0,0 0-61 0 0,0 0-288 0 0,0 0-121 0 0,0 0-28 0 0,0 0 66 0 0,0 0 288 0 0,2 0 122 0 0,6-1 28 0 0,-7 0-133 0 0,-1 1-508 0 0,0 0 37 0 0,0 0 79 0 0,0 0 16 0 0,0 0-68 0 0,-2 2-294 0 0,-54 46-133 0 0,51-45 85 0 0,1 1-1 0 0,0-1 1 0 0,0 1 0 0 0,1 0-1 0 0,-6 7 1 0 0,-10 11 735 0 0,13-17-691 0 0,2-2-98 0 0,1 1-1 0 0,0-1 0 0 0,0 1 0 0 0,0 0 1 0 0,0 0-1 0 0,1 0 0 0 0,0 0 1 0 0,-1 0-1 0 0,-2 8 0 0 0,1 0-46 0 0,1 3 0 0 0,6-10 0 0 0,-2-4 0 0 0,0 0-17 0 0,0 0 0 0 0,0 0-1 0 0,0 0 1 0 0,-1 0 0 0 0,1 0-1 0 0,0-1 1 0 0,0 1 0 0 0,0 0-1 0 0,0 0 1 0 0,0-1 0 0 0,1 1 0 0 0,-1-1-1 0 0,0 1 1 0 0,0-1 0 0 0,0 1-1 0 0,1-1 1 0 0,1 1 0 0 0,0-1-97 0 0,1 0 0 0 0,0 1 0 0 0,-1-1-1 0 0,1-1 1 0 0,7 0 0 0 0,0-1-135 0 0,-1-1 0 0 0,1 0 0 0 0,12-6 0 0 0,-6 1 255 0 0,-1 0 0 0 0,-1 0 0 0 0,0-2-1 0 0,0 0 1 0 0,-1-1 0 0 0,0 0 0 0 0,0-1 0 0 0,-2 0 0 0 0,1-1-1 0 0,15-23 1 0 0,-19 22 1314 0 0,-8 13-877 0 0,-2 2-294 0 0,-6 5-146 0 0,0 0 1 0 0,1 0-1 0 0,0 1 0 0 0,0 0 1 0 0,-8 12-1 0 0,12-17-3 0 0,1 1 0 0 0,-1-1 0 0 0,1 1-1 0 0,0 0 1 0 0,-1-1 0 0 0,1 1 0 0 0,1 0 0 0 0,-1 0-1 0 0,0 0 1 0 0,1-1 0 0 0,-1 1 0 0 0,1 0 0 0 0,0 0 0 0 0,0 0-1 0 0,0 0 1 0 0,0 0 0 0 0,0 0 0 0 0,1 0 0 0 0,-1 0-1 0 0,1 0 1 0 0,1 3 0 0 0,-1-5 0 0 0,-1 0 0 0 0,0 0 0 0 0,1 0 0 0 0,-1 0 0 0 0,1 0 0 0 0,-1 0 0 0 0,1 0 0 0 0,0 0 0 0 0,-1 0 0 0 0,1 0 0 0 0,0 0 0 0 0,0-1 0 0 0,-1 1 0 0 0,1 0 0 0 0,0 0 0 0 0,0-1 0 0 0,0 1 0 0 0,0-1 0 0 0,0 1 0 0 0,0-1 0 0 0,0 1 0 0 0,0-1 0 0 0,1 1 0 0 0,2 0 0 0 0,-1-1 0 0 0,0 1 0 0 0,0-1 0 0 0,0 1 0 0 0,1-1 0 0 0,-1 0 0 0 0,0 0 0 0 0,0-1 0 0 0,0 1 0 0 0,0-1 0 0 0,1 1 0 0 0,4-3 0 0 0,34-14 0 0 0,-27 10 0 0 0,0-1 0 0 0,0-1 0 0 0,-1 0 0 0 0,-1-1 0 0 0,24-21 0 0 0,-22 16 0 0 0,-9 9 0 0 0,1-1 0 0 0,-1 0 0 0 0,0 0 0 0 0,6-11 0 0 0,23-38 0 0 0,-33 48 0 0 0,-8 24 0 0 0,1 12 0 0 0,5-22 0 0 0,0-4 0 0 0,0-1 0 0 0,-1 1 0 0 0,1 0 0 0 0,0-1 0 0 0,0 1 0 0 0,0-1 0 0 0,0 1 0 0 0,0-1 0 0 0,1 1 0 0 0,-1-1 0 0 0,0 1 0 0 0,1-1 0 0 0,-1 1 0 0 0,1-1 0 0 0,0 1 0 0 0,-1-1 0 0 0,1 0 0 0 0,1 3 0 0 0,1 0 0 0 0,0 2 0 0 0,14 18 0 0 0,-12-18 0 0 0,1 0 0 0 0,-1 0 0 0 0,1-1 0 0 0,1 0 0 0 0,10 8 0 0 0,-17-13 0 0 0,0 0 0 0 0,0 0 0 0 0,1 0 0 0 0,-1 0 0 0 0,0 0 0 0 0,0 0 0 0 0,1 1 0 0 0,-1-1 0 0 0,0 0 0 0 0,0 0 0 0 0,1 0 0 0 0,-1 1 0 0 0,0-1 0 0 0,0 0 0 0 0,0 0 0 0 0,1 1 0 0 0,-1-1 0 0 0,0 0 0 0 0,0 0 0 0 0,0 1 0 0 0,0-1 0 0 0,0 0 0 0 0,0 1 0 0 0,0-1 0 0 0,0 0 0 0 0,1 1 0 0 0,-1-1 0 0 0,0 1 0 0 0,-2 1 0 0 0,1 1 0 0 0,-1 0 0 0 0,0-1 0 0 0,0 1 0 0 0,1-1 0 0 0,-2 1 0 0 0,1-1 0 0 0,0 0 0 0 0,0 0 0 0 0,-1 0 0 0 0,1 0 0 0 0,-1 0 0 0 0,-3 1 0 0 0,-2 3 0 0 0,-13 10-139 0 0,7-5-172 0 0,-1 0 0 0 0,0-1-1 0 0,-27 14 1 0 0,25-19-2484 0 0,17-5 2728 0 0,0 0 0 0 0,0 0 0 0 0,0 0 0 0 0,-1 0 0 0 0,1 0 0 0 0,0 0 0 0 0,0 0-1 0 0,0 0 1 0 0,0 0 0 0 0,0 0 0 0 0,0 0 0 0 0,-1 0 0 0 0,1 0 0 0 0,0 0 0 0 0,0 0 0 0 0,0 0 0 0 0,0 0 0 0 0,0 0 0 0 0,0 0 0 0 0,0 0 0 0 0,-1 0 0 0 0,1 0 0 0 0,0 0 0 0 0,0 0 0 0 0,0 0-1 0 0,0-1 1 0 0,0 1 0 0 0,0 0 0 0 0,0 0 0 0 0,0 0 0 0 0,0 0 0 0 0,-1 0 0 0 0,1 0 0 0 0,0 0 0 0 0,0 0 0 0 0,0-1 0 0 0,0 1 0 0 0,0 0 0 0 0,0 0 0 0 0,0 0 0 0 0,0 0 0 0 0,0 0 0 0 0,0 0-1 0 0,0-1 1 0 0,0 1 0 0 0,0 0 0 0 0,0 0 0 0 0,0 0 0 0 0,0 0 0 0 0,0 0 0 0 0,2-4-635 0 0,-1 1 0 0 0,1 0 0 0 0,0 0 0 0 0,0 0 0 0 0,4-3 0 0 0,-3 3 760 0 0,14-19-2105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1:29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 15663 0 0,'-2'1'719'0'0,"-15"14"-148"0"0,11-10-436 0 0,1 0 1 0 0,-13 8-1 0 0,4-4 498 0 0,1 0 0 0 0,0 1-1 0 0,0 1 1 0 0,1 0 0 0 0,0 1-1 0 0,1 0 1 0 0,1 1-1 0 0,0 0 1 0 0,1 0 0 0 0,0 1-1 0 0,-7 16 1 0 0,-1 2-427 0 0,4-9-104 0 0,1 1 1 0 0,1 0 0 0 0,-9 29-1 0 0,20-51-102 0 0,-6 18 0 0 0,0-1 0 0 0,-12 24 0 0 0,16-39 0 0 0,1-3 0 0 0,0 1 0 0 0,1-1 0 0 0,-1 1 0 0 0,1 0 0 0 0,-1-1 0 0 0,1 1 0 0 0,0 0 0 0 0,0-1 0 0 0,-1 1 0 0 0,1 0 0 0 0,1 2 0 0 0,0 3 0 0 0,4-9 0 0 0,6-9 0 0 0,-11 10 0 0 0,3-3 0 0 0,0 0 0 0 0,0 0 0 0 0,-1 0 0 0 0,0 0 0 0 0,0 0 0 0 0,0-1 0 0 0,0 1 0 0 0,0-1 0 0 0,-1 0 0 0 0,0 1 0 0 0,0-1 0 0 0,0 0 0 0 0,-1 0 0 0 0,0-8 0 0 0,-1 4 0 0 0,-1 3 0 0 0,-4 13 0 0 0,3 5 0 0 0,6 3 0 0 0,-2-13 0 0 0,0 0 0 0 0,1 0 0 0 0,0 0 0 0 0,-1 0 0 0 0,1 0 0 0 0,0 0 0 0 0,0-1 0 0 0,0 1 0 0 0,0-1 0 0 0,0 1 0 0 0,0-1 0 0 0,0 0 0 0 0,1 0 0 0 0,-1 1 0 0 0,0-2 0 0 0,1 1 0 0 0,-1 0 0 0 0,1 0 0 0 0,-1-1 0 0 0,1 0 0 0 0,-1 1 0 0 0,4-1 0 0 0,5 0 0 0 0,1 0 0 0 0,-1-1 0 0 0,19-4 0 0 0,-29 4 0 0 0,6 0 0 0 0,0-1 0 0 0,0 0 0 0 0,-1-1 0 0 0,1 0 0 0 0,-1 0 0 0 0,1 0 0 0 0,-1 0 0 0 0,6-6 0 0 0,-3 0 0 0 0,5-10 218 0 0,-11 10 238 0 0,-2 4-199 0 0,0 4 252 0 0,-1 1-66 0 0,-16-2-311 0 0,14 1-131 0 0,1 1 1 0 0,-1-1 0 0 0,1 1 0 0 0,-1 0-1 0 0,1 0 1 0 0,-1 0 0 0 0,1 0 0 0 0,-1 0-1 0 0,1 0 1 0 0,-1 0 0 0 0,1 1 0 0 0,-1-1 0 0 0,1 0-1 0 0,0 1 1 0 0,-1-1 0 0 0,1 1 0 0 0,-1-1-1 0 0,-1 3 1 0 0,-5 2-2 0 0,1 1 0 0 0,0 0 0 0 0,0 0 0 0 0,0 0 0 0 0,1 1 0 0 0,0 0 0 0 0,0 1 0 0 0,1-1 0 0 0,0 1 0 0 0,0 0 0 0 0,1 1 0 0 0,0-1 0 0 0,0 1 0 0 0,-2 11 0 0 0,5-16 0 0 0,0 0 0 0 0,1 0 0 0 0,0 0 0 0 0,0 0 0 0 0,0 0 0 0 0,1 6 0 0 0,3 11 0 0 0,-1-17 0 0 0,0-1 0 0 0,8 9 0 0 0,2-4 0 0 0,-8-6-64 0 0,0-1 0 0 0,0 0 0 0 0,0-1 1 0 0,0 1-1 0 0,0-1 0 0 0,0 0 0 0 0,0 0 0 0 0,0 0 0 0 0,0-1 0 0 0,-1 1 1 0 0,6-3-1 0 0,3 0-1112 0 0,0-1 0 0 0,24-12-1 0 0,-15 4-7352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1:29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13823 0 0,'0'0'315'0'0,"0"0"45"0"0,0 0 21 0 0,0 0-49 0 0,0 0-81 0 0,0 0 481 0 0,0 0 237 0 0,0 0 45 0 0,0 0-61 0 0,0 0-288 0 0,0 0-121 0 0,0 0-28 0 0,0 0-4 0 0,0 0 0 0 0,0 0 0 0 0,0 0 0 0 0,0 0-68 0 0,0 0-217 0 0,-2 3 161 0 0,-33 85 990 0 0,22-55-1151 0 0,-7 16-227 0 0,-11 30 0 0 0,21-52-183 0 0,4-13-48 0 0,1 0 0 0 0,-3 15 0 0 0,7-27-277 0 0,1-2 65 0 0,0 0 154 0 0,10-8-1423 0 0,12-14-5118 0 0,-9 3 392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1:3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 15663 0 0,'0'0'356'0'0,"0"0"50"0"0,0 0 20 0 0,-1 0-42 0 0,-29 20 1592 0 0,28-19-1818 0 0,0 1 0 0 0,1 0-1 0 0,-1 0 1 0 0,1 0 0 0 0,-1 0-1 0 0,1 0 1 0 0,0 0 0 0 0,0 0-1 0 0,0 0 1 0 0,0 0 0 0 0,0 0-1 0 0,0 3 1 0 0,-6 34 2836 0 0,1-6-1682 0 0,-5 0-1312 0 0,-1 0 0 0 0,-2-1 0 0 0,-22 38 0 0 0,-23 52 0 0 0,54-109 20 0 0,-8 27-173 0 0,12-38-543 0 0,7-15-639 0 0,-1 1 0 0 0,-1-1 1 0 0,4-18-1 0 0,-2 1-4641 0 0,-3 12 176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1:30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13823 0 0,'-27'20'552'0'0,"15"-11"-72"0"0,-20 18 0 0 0,-7 13 1348 0 0,38-39-1565 0 0,0 1-1 0 0,1-1 1 0 0,-1 0-1 0 0,0 1 0 0 0,1-1 1 0 0,-1 1-1 0 0,1-1 1 0 0,-1 1-1 0 0,1-1 1 0 0,0 1-1 0 0,-1 0 1 0 0,1-1-1 0 0,0 1 0 0 0,0-1 1 0 0,0 1-1 0 0,0-1 1 0 0,1 1-1 0 0,-1 0 1 0 0,0-1-1 0 0,1 1 1 0 0,-1-1-1 0 0,1 1 0 0 0,0 2 1 0 0,7 7-230 0 0,-6-9 19 0 0,1 0-1 0 0,0 0 0 0 0,0 0 1 0 0,-1-1-1 0 0,1 1 1 0 0,0-1-1 0 0,1 0 1 0 0,-1 0-1 0 0,0 0 1 0 0,0 0-1 0 0,0-1 0 0 0,1 1 1 0 0,-1-1-1 0 0,6 1 1 0 0,4-2 327 0 0,1 0 0 0 0,17-3 1 0 0,-9 0-218 0 0,1 0-1992 0 0,0-2 0 0 0,0-1 0 0 0,0-1 1 0 0,33-16-1 0 0,-43 17 1274 0 0,-10 6-1491 0 0</inkml:trace>
  <inkml:trace contextRef="#ctx0" brushRef="#br0" timeOffset="1">347 110 11975 0 0,'0'0'547'0'0,"0"0"-11"0"0,2 0-344 0 0,19 2 701 0 0,-19-2 79 0 0,-2 0 42 0 0,0 0 8 0 0,0 0 2 0 0,0 0 0 0 0,0 0 0 0 0,-6 6 1024 0 0,-4-1-745 0 0,9-5-1182 0 0,0 1 0 0 0,0-1 0 0 0,-1 1 0 0 0,1-1 0 0 0,0 1 0 0 0,0 0 0 0 0,0 0 0 0 0,0-1 0 0 0,0 1 0 0 0,0 0 0 0 0,0 0 0 0 0,0 0 0 0 0,1 0 0 0 0,-1 0 0 0 0,-1 1 0 0 0,-10 33 922 0 0,-11 44 1 0 0,23-79-1042 0 0,0 13-50 0 0,1-11-8 0 0,-1-1 0 0 0,1 1 1 0 0,0 0-1 0 0,0-1 0 0 0,0 1 0 0 0,1 0 0 0 0,-1-1 1 0 0,0 0-1 0 0,1 1 0 0 0,-1-1 0 0 0,1 0 0 0 0,-1 0 0 0 0,1 1 1 0 0,-1-1-1 0 0,1-1 0 0 0,0 1 0 0 0,-1 0 0 0 0,1 0 0 0 0,0 0 1 0 0,0-1-1 0 0,0 1 0 0 0,0-1 0 0 0,0 0 0 0 0,3 1 1 0 0,6 0 429 0 0,-1-1 1 0 0,1 0-1 0 0,13-2 0 0 0,-17 1-428 0 0,-2 1 55 0 0,-1 0 1 0 0,1-1-1 0 0,-1 0 0 0 0,1 0 1 0 0,-1-1-1 0 0,1 1 0 0 0,-1-1 1 0 0,0 0-1 0 0,0 0 0 0 0,0-1 1 0 0,0 1-1 0 0,0-1 0 0 0,0 0 1 0 0,4-4-1 0 0,-6 5-1 0 0,0 0 0 0 0,-1 0 0 0 0,1-1-1 0 0,-1 1 1 0 0,1 0 0 0 0,-1-1 0 0 0,0 1 0 0 0,0-1 0 0 0,0 0-1 0 0,0 1 1 0 0,0-1 0 0 0,0 0 0 0 0,-1 1 0 0 0,0-1 0 0 0,1 0 0 0 0,-1 0-1 0 0,0 1 1 0 0,0-1 0 0 0,0 0 0 0 0,-1 0 0 0 0,1 0 0 0 0,-1 1-1 0 0,0-1 1 0 0,-1-4 0 0 0,-1 1-121 0 0,1-1 0 0 0,-1 1 0 0 0,-1 0 0 0 0,1 0 0 0 0,-1 0 0 0 0,0 1-1 0 0,-1-1 1 0 0,1 1 0 0 0,-1 0 0 0 0,-7-6 0 0 0,8 8 22 0 0,0 0 0 0 0,0 1-1 0 0,-1-1 1 0 0,1 1 0 0 0,0-1 0 0 0,-1 1-1 0 0,0 1 1 0 0,1-1 0 0 0,-1 1 0 0 0,0-1-1 0 0,0 2 1 0 0,0-1 0 0 0,0 0 0 0 0,0 1-1 0 0,-5 0 1 0 0,5 1-28 0 0,1 0-900 0 0,-1-1-5051 0 0,-4-1-1442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1:31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6 11975 0 0,'0'0'547'0'0,"0"0"-11"0"0,-1-1-344 0 0,-2-3-29 0 0,1 4 363 0 0,0 0 0 0 0,1 0 0 0 0,-1 0 0 0 0,0 0 0 0 0,0 1 0 0 0,0-1 0 0 0,0 1 0 0 0,1-1 0 0 0,-1 1 0 0 0,-2 1 0 0 0,3-1-198 0 0,-1 0 0 0 0,1 1 0 0 0,-1 0 0 0 0,1-1-1 0 0,0 1 1 0 0,0 0 0 0 0,-1 0 0 0 0,1 0 0 0 0,0-1 0 0 0,-1 4 0 0 0,2-3-231 0 0,-3 6 185 0 0,0 1 0 0 0,1 0 0 0 0,0 0 0 0 0,0 0 0 0 0,0 12 0 0 0,1-8 42 0 0,-1-1 0 0 0,-4 16 0 0 0,2-15-324 0 0,-3 10 0 0 0,0 0 0 0 0,-2 0 0 0 0,-15 28 0 0 0,-25 28 0 0 0,28-48 0 0 0,1 0 0 0 0,-20 47 0 0 0,38-74 10 0 0,1-3-14 0 0,1-1 0 0 0,-1 1 0 0 0,1 0 0 0 0,-1 0 0 0 0,1 0 1 0 0,-1 0-1 0 0,1 0 0 0 0,0 0 0 0 0,0 0 0 0 0,-1 0 0 0 0,1 0 0 0 0,0 0 0 0 0,0 0 1 0 0,0 0-1 0 0,0 0 0 0 0,0 0 0 0 0,0 0 0 0 0,1 2 0 0 0,-1-3-44 0 0,0 1 1 0 0,0-1-1 0 0,0 1 0 0 0,0-1 1 0 0,0 1-1 0 0,0-1 0 0 0,0 1 1 0 0,0 0-1 0 0,0-1 0 0 0,0 1 1 0 0,0-1-1 0 0,1 1 0 0 0,-1-1 1 0 0,0 0-1 0 0,0 1 0 0 0,1-1 1 0 0,-1 1-1 0 0,0-1 0 0 0,0 1 1 0 0,1-1-1 0 0,-1 0 0 0 0,1 1 1 0 0,-1-1-1 0 0,0 1 0 0 0,1-1 1 0 0,-1 0-1 0 0,1 0 0 0 0,-1 1 0 0 0,1-1 1 0 0,0 0-1 0 0,-1 0 24 0 0,1 0 1 0 0,0 0-1 0 0,0 0 0 0 0,0 0 1 0 0,0 0-1 0 0,0 0 0 0 0,0 0 1 0 0,0-1-1 0 0,0 1 0 0 0,0 0 1 0 0,0-1-1 0 0,0 1 0 0 0,0-1 1 0 0,-1 1-1 0 0,1-1 0 0 0,0 1 1 0 0,0-1-1 0 0,0 0 0 0 0,33-30-4233 0 0,-25 22 2722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1:31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0 11975 0 0,'0'0'547'0'0,"0"0"-11"0"0,0 0-203 0 0,0 0 419 0 0,0 0 220 0 0,0 0 42 0 0,0 0 8 0 0,-1 2 2 0 0,-34 44 3240 0 0,-13 31-3184 0 0,43-68-1068 0 0,-18 29 497 0 0,3 1 0 0 0,1 1 0 0 0,-15 47 0 0 0,11-19-1385 0 0,22-66 368 0 0,1-2-4 0 0,0 0 0 0 0,0 0 0 0 0,0 0 0 0 0,0 0-136 0 0,2-1 291 0 0,-1 0 0 0 0,0-1 1 0 0,0 1-1 0 0,1 0 0 0 0,-1 0 0 0 0,1 0 0 0 0,-1 1 0 0 0,4-2 0 0 0,3-3-648 0 0,5-6-530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1:32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0 19351 0 0,'0'0'439'0'0,"0"0"62"0"0,0 0 33 0 0,-1 2-65 0 0,-49 88-109 0 0,31-53 897 0 0,-13 30 791 0 0,-4 10-1440 0 0,26-59-605 0 0,1 1 0 0 0,1 0-1 0 0,0 1 1 0 0,-5 25 0 0 0,-17 44-81 0 0,30-88-259 0 0,0-1-138 0 0,0 0-33 0 0,0 0-4 0 0,0 0 0 0 0,1-17-1868 0 0,-1-12-2050 0 0,-3 8-1712 0 0</inkml:trace>
  <inkml:trace contextRef="#ctx0" brushRef="#br0" timeOffset="1">117 269 13823 0 0,'-7'1'142'0'0,"1"-1"1"0"0,0 1-1 0 0,0 1 0 0 0,0-1 0 0 0,0 1 0 0 0,0 0 0 0 0,0 0 0 0 0,0 1 0 0 0,1 0 1 0 0,-1 0-1 0 0,1 0 0 0 0,0 1 0 0 0,-5 3 0 0 0,6-4 411 0 0,1 1 0 0 0,-1-1-1 0 0,1 1 1 0 0,0 0 0 0 0,-5 6 0 0 0,7-8 112 0 0,-1 1 129 0 0,2-3-770 0 0,0 1 0 0 0,0-1 1 0 0,-1 0-1 0 0,1 0 0 0 0,0 0 1 0 0,0 0-1 0 0,0 0 0 0 0,0 1 1 0 0,-1-1-1 0 0,1 0 0 0 0,0 0 1 0 0,0 0-1 0 0,0 0 0 0 0,0 1 1 0 0,0-1-1 0 0,0 0 0 0 0,0 0 1 0 0,0 0-1 0 0,-1 1 0 0 0,1-1 1 0 0,0 0-1 0 0,0 0 0 0 0,0 1 1 0 0,0-1-1 0 0,0 0 0 0 0,0 0 1 0 0,0 0-1 0 0,0 1 0 0 0,0-1 1 0 0,1 0-1 0 0,-1 1 0 0 0,0 0 21 0 0,0 1-1 0 0,1-1 1 0 0,-1 1-1 0 0,0-1 0 0 0,1 0 1 0 0,0 1-1 0 0,-1-1 1 0 0,1 0-1 0 0,0 1 1 0 0,0-1-1 0 0,0 0 1 0 0,-1 0-1 0 0,1 1 1 0 0,0-1-1 0 0,1 0 1 0 0,-1 0-1 0 0,2 1 0 0 0,0 0 115 0 0,-1-1 0 0 0,1 1-1 0 0,0-1 1 0 0,0 0 0 0 0,0 0-1 0 0,0 0 1 0 0,0 0 0 0 0,4 0-1 0 0,5 0 335 0 0,0-1 0 0 0,0 0 0 0 0,18-2 0 0 0,6-3-1179 0 0,43-13-1 0 0,-8 2-628 0 0,-20 6-6247 0 0,-27 5 924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1:32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54 15663 0 0,'0'0'356'0'0,"0"0"50"0"0,0 0 20 0 0,0 0-42 0 0,0 0-42 0 0,0 0 750 0 0,0 0 352 0 0,0 0 76 0 0,0 0-123 0 0,0 0-575 0 0,0 0-248 0 0,0 0-50 0 0,-5-3 1525 0 0,-6 5-1801 0 0,10-2-229 0 0,-1 1-1 0 0,1-1 1 0 0,0 0-1 0 0,-1 0 0 0 0,1 1 1 0 0,0-1-1 0 0,-1 1 0 0 0,1-1 1 0 0,0 1-1 0 0,-1-1 1 0 0,1 1-1 0 0,0 0 0 0 0,0 0 1 0 0,0-1-1 0 0,0 1 1 0 0,0 0-1 0 0,0 0 0 0 0,0 0 1 0 0,-1 2-1 0 0,-11 11-18 0 0,10-11 0 0 0,0 0 0 0 0,1-1 0 0 0,0 1 0 0 0,-1 0 0 0 0,1 1 0 0 0,-3 6 0 0 0,-1 2 0 0 0,4-9 0 0 0,0 1 0 0 0,1-1 0 0 0,-1 1 0 0 0,1 0 0 0 0,0 0 0 0 0,0-1 0 0 0,-1 5 0 0 0,3 3 0 0 0,4-2 0 0 0,-3-7 0 0 0,0 0 0 0 0,0 0 0 0 0,1 0 0 0 0,-1 0 0 0 0,1-1 0 0 0,-1 1 0 0 0,1-1 0 0 0,-1 1 0 0 0,1-1 0 0 0,0 0 0 0 0,0 0 0 0 0,0 0 0 0 0,0 0 0 0 0,0-1 0 0 0,0 1 0 0 0,0-1 0 0 0,0 0 0 0 0,0 0 0 0 0,0 0 0 0 0,0 0 0 0 0,0 0 0 0 0,0-1 0 0 0,0 1 0 0 0,-1-1 0 0 0,1 0 0 0 0,0 0 0 0 0,0 0 0 0 0,0 0 0 0 0,3-2 0 0 0,-1 0 0 0 0,1 0 0 0 0,-1-1 0 0 0,1 0 0 0 0,-1 0 0 0 0,0 0 0 0 0,0 0 0 0 0,-1-1 0 0 0,1 1 0 0 0,-1-1 0 0 0,0-1 0 0 0,0 1 0 0 0,6-12 0 0 0,-9 14-171 0 0,1 0-1 0 0,-1 0 1 0 0,0-1 0 0 0,0 1-1 0 0,0-1 1 0 0,0 1 0 0 0,-1-1-1 0 0,1 1 1 0 0,-1-1 0 0 0,0 1-1 0 0,0-1 1 0 0,0 0 0 0 0,-1 1-1 0 0,1-1 1 0 0,-3-5-1 0 0,1 4-146 0 0,0 0-1 0 0,0 1 0 0 0,-1-1 0 0 0,1 1 0 0 0,-1-1 0 0 0,0 1 0 0 0,-1 0 0 0 0,1 0 1 0 0,-1 0-1 0 0,-4-3 0 0 0,0 0-1216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1:33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1 267 15663 0 0,'0'0'356'0'0,"0"0"50"0"0,0 0 20 0 0,0 0-42 0 0,2-9 1592 0 0,53-53 3056 0 0,18-41-3265 0 0,-73 102-1739 0 0,8-11 893 0 0,-8 9-462 0 0,-5 7-262 0 0,-6 9-197 0 0,0 1 0 0 0,1-1 0 0 0,0 2 0 0 0,-12 25 0 0 0,18-33-139 0 0,0 1-1 0 0,1-1 1 0 0,0 1-1 0 0,1 0 1 0 0,0 0 0 0 0,-2 15-1 0 0,3-21 110 0 0,1 1-1 0 0,0-1 1 0 0,0 0 0 0 0,0 0 0 0 0,0 0-1 0 0,0 0 1 0 0,1 0 0 0 0,-1 0-1 0 0,0 0 1 0 0,1 0 0 0 0,0 0-1 0 0,-1 0 1 0 0,1 0 0 0 0,0 0 0 0 0,0 0-1 0 0,0 0 1 0 0,0-1 0 0 0,0 1-1 0 0,1 0 1 0 0,-1-1 0 0 0,1 1-1 0 0,-1-1 1 0 0,1 1 0 0 0,-1-1 0 0 0,1 0-1 0 0,0 0 1 0 0,-1 0 0 0 0,1 0-1 0 0,0 0 1 0 0,0 0 0 0 0,0 0-1 0 0,4 1 1 0 0,-1-1 29 0 0,0-1 0 0 0,0 1-1 0 0,0-1 1 0 0,1 0 0 0 0,-1 0 0 0 0,0 0 0 0 0,0-1-1 0 0,0 0 1 0 0,0 0 0 0 0,0 0 0 0 0,0-1 0 0 0,0 0-1 0 0,0 0 1 0 0,0 0 0 0 0,-1 0 0 0 0,6-4-1 0 0,9-6 10 0 0,-1-1 1 0 0,25-22-1 0 0,-18 13 36 0 0,-13 12 5 0 0,65-57 1010 0 0,-69 59-942 0 0,0-1 1 0 0,-1 0-1 0 0,-1 0 0 0 0,1 0 0 0 0,-1-1 0 0 0,8-20 0 0 0,-7 17-117 0 0,2-6 0 0 0,-9 19 0 0 0,0-1 0 0 0,0 1 0 0 0,0 0 0 0 0,0 0 0 0 0,0 0 0 0 0,0-1 0 0 0,0 1 0 0 0,0 0 0 0 0,0 0 0 0 0,0 0 0 0 0,0-1 0 0 0,0 1 0 0 0,0 0 0 0 0,0 0 0 0 0,0-1 0 0 0,0 1 0 0 0,0 0 0 0 0,0 0 0 0 0,0 0 0 0 0,0-1 0 0 0,0 1 0 0 0,0 0 0 0 0,0 0 0 0 0,0 0 0 0 0,0-1 0 0 0,-1 1 0 0 0,1 0 0 0 0,0 0 0 0 0,0 0 0 0 0,0 0 0 0 0,0-1 0 0 0,-1 1 0 0 0,1 0 0 0 0,0 0 0 0 0,0 0 0 0 0,0 0 0 0 0,0 0 0 0 0,-1 0 0 0 0,1 0 0 0 0,0-1 0 0 0,0 1 0 0 0,-1 0 0 0 0,1 0 0 0 0,0 0 0 0 0,0 0 0 0 0,0 0 0 0 0,-1 0 0 0 0,1 0 0 0 0,0 0 0 0 0,0 0 0 0 0,-1 0 0 0 0,1 0 0 0 0,0 0 0 0 0,0 0 0 0 0,0 1 0 0 0,-1-1 0 0 0,1 0 0 0 0,0 0 0 0 0,0 0 0 0 0,0 0 0 0 0,-1 0 0 0 0,1 0 0 0 0,0 0 0 0 0,0 1 0 0 0,-4 0 0 0 0,0 0 0 0 0,0 1 0 0 0,1-1 0 0 0,-1 1 0 0 0,1 0 0 0 0,-1 0 0 0 0,1 1 0 0 0,0-1 0 0 0,-1 1 0 0 0,-2 3 0 0 0,0 3 0 0 0,2 5 0 0 0,5-10 0 0 0,0-2 0 0 0,-1 0 0 0 0,0 2 0 0 0,8 9 0 0 0,-4-10 0 0 0,0 1 0 0 0,0-1 0 0 0,1 1 0 0 0,-1-1 0 0 0,1-1 0 0 0,-1 1 0 0 0,1-1 0 0 0,0 1 0 0 0,0-1 0 0 0,0-1 0 0 0,8 3 0 0 0,6 0 0 0 0,35 3 0 0 0,-7-1 0 0 0,-35-2 0 0 0,-12-3 0 0 0,1 0 0 0 0,-1-1 0 0 0,1 1 0 0 0,-1 0 0 0 0,0 0 0 0 0,1 0 0 0 0,-1-1 0 0 0,0 1 0 0 0,0 0 0 0 0,0 0 0 0 0,0 0 0 0 0,0 0 0 0 0,0-1 0 0 0,0 1 0 0 0,0 0 0 0 0,0 0 0 0 0,0 0 0 0 0,0 0 0 0 0,0 0 0 0 0,0-1 0 0 0,-1 1 0 0 0,1 0 0 0 0,0 0 0 0 0,-1 0 0 0 0,1-1 0 0 0,-1 1 0 0 0,0 1 0 0 0,-16 22 0 0 0,14-21 0 0 0,-4 6 5 0 0,-1 0-1 0 0,-12 9 1 0 0,13-11-15 0 0,0-1 0 0 0,0 1 1 0 0,1 0-1 0 0,-1 0 0 0 0,2 1 0 0 0,-1 0 1 0 0,-6 13-1 0 0,12-21-42 0 0,0 0 1 0 0,0 1-1 0 0,-1-1 0 0 0,1 0 0 0 0,0 0 1 0 0,0 0-1 0 0,0 0 0 0 0,0 1 1 0 0,0-1-1 0 0,0 0 0 0 0,0 0 0 0 0,0 0 1 0 0,0 1-1 0 0,0-1 0 0 0,0 0 1 0 0,0 0-1 0 0,0 0 0 0 0,0 0 0 0 0,0 1 1 0 0,0-1-1 0 0,0 0 0 0 0,0 0 1 0 0,1 0-1 0 0,-1 0 0 0 0,0 1 0 0 0,0-1 1 0 0,0 0-1 0 0,0 0 0 0 0,0 0 1 0 0,0 0-1 0 0,0 1 0 0 0,1-1 0 0 0,-1 0 1 0 0,0 0-1 0 0,0 0 0 0 0,0 0 0 0 0,0 0 1 0 0,0 0-1 0 0,1 0 0 0 0,-1 0 1 0 0,0 0-1 0 0,0 1 0 0 0,0-1 0 0 0,1 0 1 0 0,-1 0-1 0 0,0 0 0 0 0,0 0 1 0 0,0 0-1 0 0,0 0 0 0 0,1 0 0 0 0,-1 0 1 0 0,18-1-1300 0 0,19-9-5767 0 0,-18 1 36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0:29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44 327 6447 0 0,'0'0'142'0'0,"0"0"22"0"0,0 0 13 0 0,0 0 55 0 0,0 0 181 0 0,0 0 78 0 0,0 0 18 0 0,0 0 3 0 0,0 0 0 0 0,0 0 0 0 0,0 0 0 0 0,0 0 0 0 0,0 0 0 0 0,-2 1 0 0 0,-12 11 2560 0 0,12-10-2560 0 0,2-2 0 0 0,0 0 0 0 0,-2 0-69 0 0,-5 3-222 0 0,5-2 166 0 0,-6 4 361 0 0,6-5 4189 0 0,1-3-4908 0 0,0 0 0 0 0,0-1 0 0 0,1 1 0 0 0,-1 0 0 0 0,1 0 0 0 0,0-1 0 0 0,0 1 0 0 0,0 0 0 0 0,0-1 0 0 0,0 1 0 0 0,1 0 1 0 0,0-1-1 0 0,0 1 0 0 0,0 0 0 0 0,1-4 0 0 0,2-6 453 0 0,44-136 2075 0 0,-45 135-2153 0 0,-3 9-363 0 0,0 0-1 0 0,1 1 1 0 0,-1-1 0 0 0,3-8 0 0 0,14-44-41 0 0,-14 46 0 0 0,-2-1 0 0 0,-1 6 0 0 0,0 10 0 0 0,1-1 0 0 0,-2 9 0 0 0,-36 173-1992 0 0,33-173 1992 0 0,0 7 0 0 0,5-13 0 0 0,1-3 0 0 0,2 10 0 0 0,8-5 0 0 0,5 0 0 0 0,-12-8 0 0 0,-1-1 0 0 0,2 1 0 0 0,1-1 0 0 0,0 0 0 0 0,0-1 0 0 0,0 0 0 0 0,-1 0 0 0 0,1 0 0 0 0,-1 0 0 0 0,0-1 0 0 0,1 0 0 0 0,-1-1 0 0 0,10-7 0 0 0,-6 4 0 0 0,-1-1 0 0 0,0 1 0 0 0,-1-2 0 0 0,1 0 0 0 0,-2 0 0 0 0,9-11 0 0 0,-10 10 0 0 0,0-1 0 0 0,-1 0 0 0 0,0 0 0 0 0,-1-1 0 0 0,3-11 0 0 0,2-5 0 0 0,-32 98 0 0 0,20-59 440 0 0,0 0-1 0 0,1 0 1 0 0,0 12 0 0 0,2-21-642 0 0,0-2-248 0 0,0 0-50 0 0,0 0 494 0 0,0 0-1 0 0,0 0 1 0 0,0 0 0 0 0,0 0 0 0 0,1 0-1 0 0,-1 0 1 0 0,0 0 0 0 0,0 0-1 0 0,0 0 1 0 0,0 0 0 0 0,0 0 0 0 0,0 0-1 0 0,0 0 1 0 0,0 0 0 0 0,0 0 0 0 0,0 0-1 0 0,0 0 1 0 0,0 0 0 0 0,0 0 0 0 0,0 0-1 0 0,1 0 1 0 0,-1 1 0 0 0,0-1 0 0 0,0 0-1 0 0,0 0 1 0 0,0 0 0 0 0,0 0 0 0 0,0 0-1 0 0,0 0 1 0 0,0 0 0 0 0,0 0 0 0 0,0 0-1 0 0,0 0 1 0 0,0 0 0 0 0,0 0 0 0 0,0 0-1 0 0,0 0 1 0 0,0 0 0 0 0,0 0 0 0 0,0 0-1 0 0,0 1 1 0 0,0-1 0 0 0,0 0 0 0 0,0 0-1 0 0,0 0 1 0 0,0 0 0 0 0,0 0 0 0 0,0 0-1 0 0,0 0 1 0 0,0 0 0 0 0,0 0 0 0 0,0 0-1 0 0,0 0 1 0 0,0 0 0 0 0,0 1-7 0 0,0 0 1 0 0,0 0-1 0 0,0 0 1 0 0,1 0-1 0 0,-1 0 1 0 0,0-1-1 0 0,0 1 1 0 0,0 0-1 0 0,1 0 1 0 0,-1-1-1 0 0,1 1 1 0 0,-1 0-1 0 0,0 0 1 0 0,1-1-1 0 0,-1 1 1 0 0,1 0-1 0 0,0-1 1 0 0,-1 1-1 0 0,1-1 1 0 0,0 2-1 0 0,1-1 13 0 0,0 0 0 0 0,-1 0 0 0 0,1 0 0 0 0,0-1 0 0 0,-1 1 0 0 0,1 0 0 0 0,0-1 0 0 0,0 1 0 0 0,-1-1 0 0 0,1 0 0 0 0,0 1 0 0 0,0-1 0 0 0,0 0 0 0 0,0 0 0 0 0,-1 0 0 0 0,1 0 0 0 0,0-1 0 0 0,0 1 0 0 0,0 0 0 0 0,0-1 0 0 0,2 0 0 0 0,6-2 0 0 0,-1-1 0 0 0,14-6 0 0 0,-20 9 11 0 0,7-8-94 0 0,-9 8-288 0 0,5-6-42 0 0,-4 4-3677 0 0,-2 3 1674 0 0,0 0-4406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1:34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1 490 17503 0 0,'0'0'803'0'0,"0"0"-18"0"0,0 0-358 0 0,0 0 341 0 0,0 0 205 0 0,0 0 40 0 0,0 0-59 0 0,0 0-289 0 0,0 0-121 0 0,0 0-28 0 0,2-1-4 0 0,14-7-130 0 0,-1-1 0 0 0,0 0 0 0 0,-1-1 0 0 0,0 0 0 0 0,18-18 0 0 0,61-69-648 0 0,-43 43 464 0 0,-38 42 292 0 0,0-2 0 0 0,0 1 0 0 0,14-24 0 0 0,-26 36-490 0 0,0 1 1 0 0,1 0-1 0 0,-1 0 0 0 0,0 0 1 0 0,0 0-1 0 0,0 0 0 0 0,0-1 1 0 0,1 1-1 0 0,-1 0 0 0 0,0 0 1 0 0,0 0-1 0 0,0-1 1 0 0,0 1-1 0 0,0 0 0 0 0,0 0 1 0 0,0 0-1 0 0,0-1 0 0 0,0 1 1 0 0,0 0-1 0 0,0 0 0 0 0,1-1 1 0 0,-1 1-1 0 0,0 0 0 0 0,0 0 1 0 0,-1-1-1 0 0,1 1 0 0 0,0 0 1 0 0,0 0-1 0 0,0 0 0 0 0,0-1 1 0 0,0 1-1 0 0,0 0 0 0 0,0 0 1 0 0,0-1-1 0 0,0 1 0 0 0,0 0 1 0 0,-1 0-1 0 0,1 0 0 0 0,0 0 1 0 0,0-1-1 0 0,0 1 0 0 0,0 0 1 0 0,-1 0-1 0 0,1 0 1 0 0,0 0-1 0 0,0 0 0 0 0,0-1 1 0 0,0 1-1 0 0,-1 0 0 0 0,1 0 1 0 0,0 0-1 0 0,0 0 0 0 0,-1 0 1 0 0,1 0-1 0 0,0 0 0 0 0,0 0 1 0 0,-1 0-1 0 0,-10 1-4 0 0,11-1 4 0 0,-17 2-300 0 0,14-2 161 0 0,0 0 1 0 0,-1 0-1 0 0,1 1 0 0 0,-1 0 0 0 0,1-1 0 0 0,0 1 1 0 0,0 0-1 0 0,-1 1 0 0 0,1-1 0 0 0,-4 3 0 0 0,1 1-10 0 0,3 3 133 0 0,3-7 16 0 0,1 0 0 0 0,-1 1 0 0 0,1-1 0 0 0,-1 0 0 0 0,1 1 0 0 0,-1-1 0 0 0,1 0 0 0 0,0 0 0 0 0,0 1 0 0 0,-1-1 0 0 0,1 0 0 0 0,0 0 0 0 0,0 0 0 0 0,0 0 0 0 0,0 0 0 0 0,1 0 0 0 0,-1 0 0 0 0,0-1 0 0 0,0 1 0 0 0,0 0 0 0 0,1 0 0 0 0,-1-1 0 0 0,0 1 0 0 0,1-1 0 0 0,1 1 0 0 0,6 2 0 0 0,0-1 0 0 0,13 3 0 0 0,-20-5 0 0 0,12 1 0 0 0,0 0 0 0 0,18-1 0 0 0,-8-1 0 0 0,-3-1 0 0 0,-21 2 0 0 0,0 0 0 0 0,0 0 0 0 0,0 0 0 0 0,1 0 0 0 0,-1-1 0 0 0,0 1 0 0 0,0 0 0 0 0,0 0 0 0 0,1 0 0 0 0,-1 0 0 0 0,0 0 0 0 0,0 0 0 0 0,0 0 0 0 0,1 0 0 0 0,-1 1 0 0 0,0-1 0 0 0,0 0 0 0 0,0 0 0 0 0,1 0 0 0 0,-1 0 0 0 0,0 0 0 0 0,0 0 0 0 0,0 0 0 0 0,1 0 0 0 0,-1 0 0 0 0,0 1 0 0 0,0-1 0 0 0,0 0 0 0 0,0 0 0 0 0,0 0 0 0 0,1 0 0 0 0,-1 0 0 0 0,0 1 0 0 0,0-1 0 0 0,0 0 0 0 0,0 0 0 0 0,0 0 0 0 0,0 1 0 0 0,0-1 0 0 0,0 0 0 0 0,0 0 0 0 0,0 0 0 0 0,0 1 0 0 0,0-1 0 0 0,1 0 0 0 0,-1 0 0 0 0,-1 0 0 0 0,1 1 0 0 0,0-1 0 0 0,0 0 0 0 0,0 0 0 0 0,0 0 0 0 0,0 1 0 0 0,0-1 0 0 0,0 0 0 0 0,0 0 0 0 0,0 1 0 0 0,-6 9 0 0 0,5-10 0 0 0,-32 48 0 0 0,22-35 0 0 0,2 0 0 0 0,0 1 0 0 0,0 0 0 0 0,1 1 0 0 0,-8 19 0 0 0,16-31 0 0 0,-1 0 0 0 0,0-1 0 0 0,1 1 0 0 0,-1 0 0 0 0,1 0 0 0 0,0 0 0 0 0,0 0 0 0 0,0 0 0 0 0,1-1 0 0 0,0 5 0 0 0,3 2 0 0 0,-3-7 0 0 0,1-1 0 0 0,0 0 0 0 0,-1 0 0 0 0,1 0 0 0 0,0 0 0 0 0,0 0 0 0 0,0 0 0 0 0,0 0 0 0 0,0 0 0 0 0,0-1 0 0 0,0 1 0 0 0,0-1 0 0 0,0 0 0 0 0,0 0 0 0 0,0 1 0 0 0,0-1 0 0 0,4-1 0 0 0,2 1 0 0 0,0-1 0 0 0,0 0 0 0 0,10-3 0 0 0,58-23 0 0 0,-62 21 0 0 0,-3 1-3 0 0,-2 0 0 0 0,1-1 0 0 0,17-13 0 0 0,4-3 79 0 0,-20 15 200 0 0,0-1-1 0 0,-1 0 0 0 0,1-1 1 0 0,-2 0-1 0 0,1 0 1 0 0,7-12-1 0 0,-16 21-275 0 0,-1-1 0 0 0,1 0 0 0 0,-1 1 0 0 0,1-1 0 0 0,-1 0 0 0 0,1 0 0 0 0,-1 1 0 0 0,0-1 0 0 0,1 0 0 0 0,-1 0 0 0 0,0 0 0 0 0,0 1 0 0 0,0-1 0 0 0,1 0 0 0 0,-1 0 0 0 0,0-1 0 0 0,0 2 0 0 0,0-1 0 0 0,0 1 0 0 0,0-1 0 0 0,0 1 0 0 0,0 0 0 0 0,0-1 0 0 0,0 1 0 0 0,0 0 0 0 0,0-1 0 0 0,0 1 0 0 0,0-1 0 0 0,0 1 0 0 0,0 0 0 0 0,0-1 0 0 0,0 1 0 0 0,0 0 0 0 0,0-1 0 0 0,0 1 0 0 0,-1 0 0 0 0,1-1 0 0 0,0 1 0 0 0,0 0 0 0 0,0-1 0 0 0,-1 1 0 0 0,1 0 0 0 0,0-1 0 0 0,0 1 0 0 0,-1 0 0 0 0,1 0 0 0 0,0-1 0 0 0,-1 1 0 0 0,1 0 0 0 0,0 0 0 0 0,-1 0 0 0 0,1-1 0 0 0,0 1 0 0 0,-1 0 0 0 0,1 0 0 0 0,0 0 0 0 0,-1 0 0 0 0,1 0 0 0 0,-1 0 0 0 0,1 0 0 0 0,0 0 0 0 0,-1 0 0 0 0,1 0 0 0 0,-11 5 0 0 0,4 0 0 0 0,1 0 0 0 0,-1 1 0 0 0,1 0 0 0 0,0 0 0 0 0,0 0 0 0 0,-5 9 0 0 0,5-8 0 0 0,5-5 0 0 0,-1-1 0 0 0,1 1 0 0 0,0 0 0 0 0,0-1 0 0 0,-1 1 0 0 0,1 0 0 0 0,0 0 0 0 0,1 0 0 0 0,-1 0 0 0 0,0 0 0 0 0,0 0 0 0 0,1 0 0 0 0,0 0 0 0 0,-1 0 0 0 0,1 0 0 0 0,0 0 0 0 0,0 3 0 0 0,0-3 1 0 0,0 1 0 0 0,0-1 0 0 0,1 1-1 0 0,-1-1 1 0 0,1 1 0 0 0,0-1 0 0 0,0 1 0 0 0,0-1 0 0 0,0 0-1 0 0,0 0 1 0 0,0 1 0 0 0,0-1 0 0 0,1 0 0 0 0,-1 0 0 0 0,1 0 0 0 0,0 0-1 0 0,0 0 1 0 0,3 2 0 0 0,0 0-12 0 0,0 0-1 0 0,0 0 1 0 0,0-1-1 0 0,0 0 1 0 0,1 0-1 0 0,10 3 1 0 0,-10-4-65 0 0,1 0 1 0 0,-1-1-1 0 0,1 0 1 0 0,0 0-1 0 0,0-1 1 0 0,0 0-1 0 0,0 0 0 0 0,-1-1 1 0 0,1 1-1 0 0,0-2 1 0 0,0 1-1 0 0,6-3 1 0 0,8-3-240 0 0,1-2 1 0 0,23-12-1 0 0,-41 19 313 0 0,9-6 2 0 0,-1 0 0 0 0,0-1 0 0 0,0 0 0 0 0,12-13 0 0 0,0 1 0 0 0,-13 10 0 0 0,-1 0 0 0 0,1 0 0 0 0,-2-1 0 0 0,0 0 0 0 0,0-1 0 0 0,-1 0 0 0 0,10-21 0 0 0,-1-5 0 0 0,16-58 0 0 0,-29 86 16 0 0,-1-1 0 0 0,0 1 0 0 0,2-24 0 0 0,-5 34 321 0 0,-8 3 646 0 0,3 0-941 0 0,0 1 1 0 0,1-1-1 0 0,-1 1 0 0 0,1 0 1 0 0,0 1-1 0 0,-1-1 0 0 0,2 1 1 0 0,-5 4-1 0 0,-27 36 168 0 0,25-30-193 0 0,-1 2-17 0 0,0 0 0 0 0,1 1 0 0 0,1 0 0 0 0,1 1 0 0 0,0 0 0 0 0,1 0 0 0 0,1 1 0 0 0,1-1 0 0 0,-4 31 0 0 0,-4 33 0 0 0,13-73 0 0 0,8-6 0 0 0,0-5-64 0 0,-6 0 34 0 0,0 0 0 0 0,0-1 0 0 0,-1 1-1 0 0,1-1 1 0 0,-1 1 0 0 0,1-1 0 0 0,-1 0 0 0 0,0 1 0 0 0,1-1 0 0 0,-2 0-1 0 0,1 0 1 0 0,0 0 0 0 0,0 0 0 0 0,-1 0 0 0 0,0 0 0 0 0,0 0 0 0 0,0-6-1 0 0,0 8 473 0 0,-1 1-293 0 0,-4-2-133 0 0,-2 5-16 0 0,0 1 0 0 0,3 3 0 0 0,4-7-18 0 0,0 1 0 0 0,1 0-1 0 0,-1-1 1 0 0,0 1 0 0 0,0-1-1 0 0,1 1 1 0 0,-1 0 0 0 0,0-1 0 0 0,1 1-1 0 0,-1-1 1 0 0,0 1 0 0 0,1-1 0 0 0,-1 1-1 0 0,1-1 1 0 0,-1 1 0 0 0,1-1 0 0 0,-1 1-1 0 0,1-1 1 0 0,-1 0 0 0 0,1 1 0 0 0,0-1-1 0 0,-1 0 1 0 0,2 1 0 0 0,16 5-746 0 0,-13-4 582 0 0,2 0 139 0 0,1 0-1 0 0,1 0 1 0 0,-1-1-1 0 0,0 0 1 0 0,0 0-1 0 0,0-1 1 0 0,1 0 0 0 0,-1-1-1 0 0,0 0 1 0 0,0 0-1 0 0,1 0 1 0 0,-1-1-1 0 0,15-6 1 0 0,30-9 43 0 0,-34 12 0 0 0,0-1 0 0 0,26-12 0 0 0,-26 8 279 0 0,0-1 0 0 0,17-14 0 0 0,-27 18-114 0 0,0 0 0 0 0,-1-1 0 0 0,0 0 0 0 0,-1 0 0 0 0,12-16 0 0 0,-4 1-132 0 0,-1 0 0 0 0,-1-1 0 0 0,-2 0 0 0 0,14-36 0 0 0,-25 57-33 0 0,1 0 0 0 0,0 0 0 0 0,-1 0 0 0 0,0 0 0 0 0,0 0 0 0 0,1 0 0 0 0,-2-3 0 0 0,1 5 0 0 0,0 1 0 0 0,0-1 0 0 0,0 1 0 0 0,0-1 0 0 0,0 1 0 0 0,0-1 0 0 0,0 1 0 0 0,0-1 0 0 0,0 1 0 0 0,0-1 0 0 0,0 1 0 0 0,-1-1 0 0 0,1 1 0 0 0,0-1 0 0 0,0 1 0 0 0,0-1 0 0 0,-1 1 0 0 0,1 0 0 0 0,0-1 0 0 0,-1 1 0 0 0,1-1 0 0 0,0 1 0 0 0,-1 0 0 0 0,1-1 0 0 0,-1 1 0 0 0,1 0 0 0 0,0 0 0 0 0,-1-1 0 0 0,1 1 0 0 0,-1 0 0 0 0,1 0 0 0 0,-1-1 0 0 0,1 1 0 0 0,-1 0 0 0 0,1 0 0 0 0,-1 0 0 0 0,1 0 0 0 0,-1 0 0 0 0,1 0 0 0 0,-1 0 0 0 0,1 0 0 0 0,-1 0 0 0 0,1 0 0 0 0,-1 0 0 0 0,1 0 0 0 0,-1 0 0 0 0,1 1 0 0 0,-1-1 0 0 0,1 0 0 0 0,-1 0 0 0 0,1 0 0 0 0,-1 1 0 0 0,0-1 0 0 0,-3 2 0 0 0,0 0 0 0 0,0 1 0 0 0,0-1 0 0 0,0 1 0 0 0,0-1 0 0 0,1 1 0 0 0,-1 0 0 0 0,1 1 0 0 0,0-1 0 0 0,0 1 0 0 0,-3 3 0 0 0,-6 6 0 0 0,0 1 0 0 0,0 1 0 0 0,1 0 0 0 0,1 0 0 0 0,0 1 0 0 0,1 0 0 0 0,1 1 0 0 0,1 0 0 0 0,0 0 0 0 0,1 1 0 0 0,1-1 0 0 0,0 1 0 0 0,-4 36 0 0 0,9-38 0 0 0,0 0 0 0 0,0 1 0 0 0,2-1 0 0 0,3 18 0 0 0,-4-30 0 0 0,0 0 0 0 0,0 0 0 0 0,0 0 0 0 0,1 0 0 0 0,0 0 0 0 0,0-1 0 0 0,0 1 0 0 0,0-1 0 0 0,0 0 0 0 0,1 1 0 0 0,-1-1 0 0 0,1 0 0 0 0,0 0 0 0 0,0-1 0 0 0,0 1 0 0 0,0-1 0 0 0,0 1 0 0 0,1-1 0 0 0,-1 0 0 0 0,1 0 0 0 0,0 0 0 0 0,-1-1 0 0 0,7 2 0 0 0,-9-2 0 0 0,0-1 0 0 0,0 0 0 0 0,0 0 0 0 0,0 0 0 0 0,-1 1 0 0 0,1-1 0 0 0,0 0 0 0 0,0 0 0 0 0,0 0 0 0 0,0-1 0 0 0,0 1 0 0 0,0 0 0 0 0,0 0 0 0 0,-1 0 0 0 0,1-1 0 0 0,0 1 0 0 0,0 0 0 0 0,0-1 0 0 0,-1 1 0 0 0,1-1 0 0 0,0 1 0 0 0,0-1 0 0 0,-1 1 0 0 0,1-1 0 0 0,0 1 0 0 0,-1-1 0 0 0,1 0 0 0 0,0-1 0 0 0,1 0 0 0 0,0 0 0 0 0,0-1 0 0 0,-1 1 0 0 0,1-1 0 0 0,0 0 0 0 0,-1 0 0 0 0,0 0 0 0 0,0 0 0 0 0,0 0 0 0 0,0 0 0 0 0,0 0 0 0 0,0 0 0 0 0,-1-1 0 0 0,0 1 0 0 0,1 0 0 0 0,-1 0 0 0 0,0 0 0 0 0,-1-1 0 0 0,1 1 0 0 0,0 0 0 0 0,-1 0 0 0 0,-1-5 0 0 0,-2-4 0 0 0,0 0 0 0 0,0 1 0 0 0,-1 0 0 0 0,-8-14 0 0 0,11 20 0 0 0,-1 1 0 0 0,1 0 0 0 0,-1 1 0 0 0,0-1 0 0 0,0 0 0 0 0,0 1 0 0 0,-1 0 0 0 0,1-1 0 0 0,-1 1 0 0 0,0 1 0 0 0,1-1 0 0 0,-10-4 0 0 0,11 7 0 0 0,-1 0 0 0 0,0 0 0 0 0,0 0 0 0 0,0 1 0 0 0,0-1 0 0 0,1 1 0 0 0,-1 0 0 0 0,0 0 0 0 0,1 0 0 0 0,-4 1 0 0 0,6-1 0 0 0,-1-1 0 0 0,1 0 0 0 0,-1 0 0 0 0,1 0 0 0 0,-1 0 0 0 0,1 1 0 0 0,-1-1 0 0 0,1 0 0 0 0,0 0 0 0 0,-1 1 0 0 0,1-1 0 0 0,-1 0 0 0 0,1 1 0 0 0,0-1 0 0 0,-1 1 0 0 0,1-1 0 0 0,0 0 0 0 0,-1 1 0 0 0,1-1 0 0 0,0 1 0 0 0,0-1 0 0 0,-1 1 0 0 0,1-1 0 0 0,0 1 0 0 0,0-1 0 0 0,0 1 0 0 0,0-1 0 0 0,0 1 0 0 0,0-1 0 0 0,0 1 0 0 0,0-1 0 0 0,0 2 0 0 0,0-1 0 0 0,-1 2 0 0 0,1-1 0 0 0,-1 1 0 0 0,1-1 0 0 0,0 1 0 0 0,0-1 0 0 0,0 1 0 0 0,0-1 0 0 0,0 1 0 0 0,0-1 0 0 0,2 5 0 0 0,-1-5 0 0 0,0 0 0 0 0,0 0 0 0 0,1 1 0 0 0,-1-1 0 0 0,1 0 0 0 0,-1 0 0 0 0,1 0 0 0 0,0 0 0 0 0,0-1 0 0 0,0 1 0 0 0,0 0 0 0 0,0-1 0 0 0,0 0 0 0 0,4 3 0 0 0,-2-3-119 0 0,0 1 0 0 0,0 0-1 0 0,0-1 1 0 0,0 0 0 0 0,0 0 0 0 0,0 0-1 0 0,1 0 1 0 0,-1-1 0 0 0,0 0 0 0 0,1 1-1 0 0,-1-2 1 0 0,0 1 0 0 0,0 0 0 0 0,8-3-1 0 0,-6 2-293 0 0,-1 0-1 0 0,1-1 0 0 0,-1 0 0 0 0,1 0 0 0 0,-1-1 0 0 0,0 0 0 0 0,0 0 0 0 0,0 0 1 0 0,0 0-1 0 0,7-7 0 0 0,0-3-8117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1:3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23039 0 0,'2'1'528'0'0,"5"3"-270"0"0,0 0 0 0 0,0 1-1 0 0,-1 0 1 0 0,10 9 0 0 0,20 15 453 0 0,71 49-698 0 0,-83-60 46 0 0,-13-9 35 0 0,0 1 0 0 0,0 0 0 0 0,-1 0 0 0 0,0 1 1 0 0,-1 1-1 0 0,-1-1 0 0 0,1 2 0 0 0,-2-1 0 0 0,0 1 0 0 0,0 0 0 0 0,-1 0 0 0 0,-1 1 0 0 0,0 0 0 0 0,-1 0 1 0 0,0 0-1 0 0,-2 0 0 0 0,1 1 0 0 0,-2-1 0 0 0,0 1 0 0 0,-1 15 0 0 0,-1-15-105 0 0,0 0 0 0 0,-1 0 0 0 0,-1-1 0 0 0,-1 1 0 0 0,0-1-1 0 0,-1 0 1 0 0,0 0 0 0 0,-1-1 0 0 0,-1 1 0 0 0,0-1 0 0 0,-17 24 0 0 0,5-13-1319 0 0,-29 28 0 0 0,27-32 307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4:26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220 259 2759 0 0,'0'0'126'0'0,"0"0"68"0"0,-2 1 208 0 0,-5 2-663 0 0,6-3 532 0 0,1 1 1 0 0,-1-1-1 0 0,0 0 1 0 0,1 0-1 0 0,-1 0 0 0 0,0 0 1 0 0,1 0-1 0 0,-1 0 1 0 0,0 0-1 0 0,1 0 0 0 0,-1 0 1 0 0,0 0-1 0 0,1-1 1 0 0,-1 1-1 0 0,1 0 1 0 0,-1 0-1 0 0,0-1 0 0 0,1 1 1 0 0,-1 0-1 0 0,1-1 1 0 0,-1 1-1 0 0,0 0 1 0 0,1-1-1 0 0,-1 1 0 0 0,1-1 1 0 0,-1 1-1 0 0,1-1 1 0 0,-6-9 555 0 0,6 8-315 0 0,0 2 0 0 0,-1-2-69 0 0,-1-6-294 0 0,-1 0-61 0 0,2 7 283 0 0,1 0-242 0 0,-1 0 0 0 0,0 0 0 0 0,0 0 0 0 0,1 0 0 0 0,-1-1 0 0 0,1 1 0 0 0,-1 0 0 0 0,1 0 0 0 0,-1 0 0 0 0,1-1 0 0 0,0 1 0 0 0,-1-3 0 0 0,-4-5 878 0 0,4 7-927 0 0,0 0-1 0 0,0 1 1 0 0,1-1-1 0 0,-1 0 0 0 0,0 0 1 0 0,1 0-1 0 0,-1 1 1 0 0,1-1-1 0 0,0 0 0 0 0,0 0 1 0 0,-1-2-1 0 0,0-18-63 0 0,1 10-16 0 0,1 1 0 0 0,-1 0 0 0 0,-2-5-16 0 0,2 16 14 0 0,-8-27 92 0 0,7 26 281 0 0,1 1 117 0 0,0 0 21 0 0,0 0-66 0 0,-1-2-294 0 0,0 1-148 0 0,0 1 0 0 0,1-1-1 0 0,-1 1 1 0 0,0-1 0 0 0,1 0 0 0 0,-1 0 0 0 0,0 1-1 0 0,1-1 1 0 0,-1 0 0 0 0,1 0 0 0 0,-1 0-1 0 0,1 1 1 0 0,0-1 0 0 0,-1 0 0 0 0,1 0-1 0 0,0 0 1 0 0,0 0 0 0 0,-1 0 0 0 0,1-1-1 0 0,0-1 1 0 0,-3-9-1 0 0,0-21 0 0 0,0 24 0 0 0,2 10 0 0 0,1-1 0 0 0,-1 0 0 0 0,1 0 0 0 0,-1 0 0 0 0,1 0 0 0 0,-1 0 0 0 0,1 0 0 0 0,-1 0 0 0 0,1 0 0 0 0,0 1 0 0 0,-1-1 0 0 0,1 0 0 0 0,-1 0 0 0 0,1 1 0 0 0,0-1 0 0 0,-1 0 0 0 0,1 1 0 0 0,0-1 0 0 0,-1 1 0 0 0,-6 9 0 0 0,0 8 0 0 0,7-13 0 0 0,0-1 0 0 0,-1 16 0 0 0,0 0 0 0 0,0 6 0 0 0,-2 2 0 0 0,0 27 0 0 0,1-28 0 0 0,-4 57 0 0 0,-2 22 0 0 0,9-19 0 0 0,1-23 0 0 0,1-2 0 0 0,14 81 0 0 0,1 6 0 0 0,-17-118 0 0 0,-2 0 0 0 0,-7 56 0 0 0,-21 60 0 0 0,-47 196 0 0 0,74-331 0 0 0,-1-2 0 0 0,1-1 0 0 0,1 1 0 0 0,-1 0 0 0 0,2 0 0 0 0,0 0 0 0 0,1 14 0 0 0,-1-22 0 0 0,0 4 0 0 0,1 0 0 0 0,0 0 0 0 0,0 0 0 0 0,1 0 0 0 0,-1 0 0 0 0,4 6 0 0 0,-3-6 0 0 0,-1-2 0 0 0,1 0 0 0 0,7 12 0 0 0,-3-3 0 0 0,-1-7-20 0 0,-3-7-122 0 0,-2-6-989 0 0,0-6-5336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3:11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7 2759 0 0,'0'0'107'0'0,"0"0"-19"0"0,0 0 128 0 0,0 0 520 0 0,0 0 233 0 0,0 0 45 0 0,0 0-129 0 0,-2 0-581 0 0,-7-2-271 0 0,-4 0-33 0 0,-10 0-346 0 0,18 2-2077 0 0,5 0 1400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3:12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31 6447 0 0,'0'0'142'0'0,"0"0"22"0"0,0 0 13 0 0,0 0 55 0 0,0 0 181 0 0,0 0 78 0 0,0 0 18 0 0,0 0 3 0 0,0 0 0 0 0,0 0 0 0 0,0 0 0 0 0,0 0-69 0 0,0 0-222 0 0,0 0 166 0 0,0 0 101 0 0,0 0 21 0 0,0 0 3 0 0,0 0 0 0 0,0 0 0 0 0,0 0 0 0 0,0 0-69 0 0,0 0-222 0 0,0 0 166 0 0,0 0 101 0 0,-2-1 21 0 0,-1 1-334 0 0,-8-5 1219 0 0,4 2-323 0 0,-4-3-1055 0 0,2 1 56 0 0,7 4 299 0 0,1 0 117 0 0,-1-1-315 0 0,-14-4 843 0 0,15 6-645 0 0,1 0 117 0 0,0 0 21 0 0,0 0-66 0 0,-2-1-294 0 0,-4 1-133 0 0,5 10-16 0 0,2 3 0 0 0,4-1 0 0 0,0 0 0 0 0,0-2 0 0 0,-2-3 0 0 0,-3-2 0 0 0,9 24 0 0 0,3 1 0 0 0,5 14 0 0 0,5 5 737 0 0,36 59 0 0 0,-49-93-396 0 0,-8-13-543 0 0,0 0-248 0 0,3 1 211 0 0,-3-1 158 0 0,1-1 1 0 0,-1 1 0 0 0,1 0-1 0 0,-1 0 1 0 0,0 0 0 0 0,0 0-1 0 0,0 0 1 0 0,0 0 0 0 0,1 5-1 0 0,8 16 1574 0 0,-9-21-1943 0 0,-1-2-50 0 0,0 0 58 0 0,1 2 293 0 0,4 3 197 0 0,-3-4 289 0 0,-2-1 138 0 0,0 0 33 0 0,0 0-65 0 0,0 0-358 0 0,0 0-406 0 0,0 0-154 0 0,0 0-33 0 0,0 0 65 0 0,2 0 294 0 0,8-3 133 0 0,-3-6-124 0 0,-5 0-520 0 0,-1-3-7206 0 0,-1 10 1428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3:13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50 4607 0 0,'0'0'208'0'0,"0"0"67"0"0,0 0 154 0 0,2-2 69 0 0,10-11 2624 0 0,-10 10-2704 0 0,0 0 0 0 0,0 1 0 0 0,1 0 0 0 0,0-1 0 0 0,3-2 0 0 0,-4 4 94 0 0,-1 0 0 0 0,1-1-344 0 0,1-1 181 0 0,7-7 3673 0 0,-33 12-2417 0 0,21-2-1443 0 0,-13 7 268 0 0,13-7-429 0 0,1 1 1 0 0,-1-1-1 0 0,1 1 0 0 0,0 0 0 0 0,-1-1 1 0 0,1 1-1 0 0,0 0 0 0 0,0 0 0 0 0,-1 0 0 0 0,1 0 1 0 0,0 0-1 0 0,-1 2 0 0 0,-1 0-1 0 0,-6 4 0 0 0,5-2 60 0 0,0-1 0 0 0,0 1 0 0 0,1 0 0 0 0,-4 6 0 0 0,-1 1 571 0 0,-1-1-19 0 0,-13 23 0 0 0,17-24-638 0 0,-1-1-1 0 0,-1 0 0 0 0,-13 16 0 0 0,-14 15 27 0 0,27-31 0 0 0,0 0 0 0 0,0-1 0 0 0,-1 0 0 0 0,0 0 0 0 0,-17 12 0 0 0,19-16 0 0 0,4-3 0 0 0,-1 0 0 0 0,1 1 0 0 0,0-1 0 0 0,0 1 0 0 0,0 0 0 0 0,0 0 0 0 0,1 0 0 0 0,-1 0 0 0 0,0 0 0 0 0,1 0 0 0 0,0 0 0 0 0,-1 1 0 0 0,1-1 0 0 0,-1 4 0 0 0,-5 4 0 0 0,-3-1 0 0 0,1 2 0 0 0,0-2 0 0 0,1 0 0 0 0,3 2 0 0 0,-1-2 0 0 0,-2-1 0 0 0,35-44-4202 0 0,-18 22 2668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3:1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21 6447 0 0,'0'0'298'0'0,"0"0"-10"0"0,0 0-50 0 0,0 0 493 0 0,0 0 238 0 0,0 0 45 0 0,0 0-129 0 0,-2 0-506 0 0,-6-2 37 0 0,7 1 80 0 0,1 1 14 0 0,0 0 2 0 0,0 0 0 0 0,0 0 0 0 0,0 0 0 0 0,0 0 0 0 0,0 0 0 0 0,-3 0 0 0 0,-5-2 0 0 0,6 1-69 0 0,2 1-222 0 0,0 0 166 0 0,-2 1 101 0 0,-1 2 284 0 0,10-3 878 0 0,8-1-835 0 0,-14 1-820 0 0,43-4 1784 0 0,-32 3-1593 0 0,17 2-169 0 0,8 1-18 0 0,-9-3 1 0 0,-23 1 0 0 0,12 1 0 0 0,30 6 0 0 0,-43-8 0 0 0,19 5 0 0 0,-10-1 0 0 0,0 0 0 0 0,-13-3 0 0 0,1 0 0 0 0,-1 0 0 0 0,1 0 0 0 0,-1 1 0 0 0,1-1 0 0 0,-1 0 0 0 0,1 0 0 0 0,0-1 0 0 0,-1 1 0 0 0,1 0 0 0 0,-1 0 0 0 0,1 0 0 0 0,-1 0 0 0 0,1 0 0 0 0,-1-1 0 0 0,2 1 0 0 0,-2-8-133 0 0,-1 6-563 0 0,1 1-257 0 0,-1-1 372 0 0,0-2 333 0 0,2-1-5751 0 0,2-3-439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3:16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6 6447 0 0,'0'0'142'0'0,"0"0"22"0"0,0 0 13 0 0,0 0 123 0 0,0 0 468 0 0,0 0 205 0 0,0 0 41 0 0,0 0-61 0 0,0 0-288 0 0,0 0-121 0 0,0 0-28 0 0,0 0-4 0 0,0 0 0 0 0,-3-1 0 0 0,1-1-339 0 0,-1 1-66 0 0,-14 3 813 0 0,7-2-549 0 0,8 0 117 0 0,0 1 21 0 0,-18 2 1011 0 0,10-2 1648 0 0,20-3-3152 0 0,8-1-16 0 0,0 1 0 0 0,0 1 0 0 0,0 1 0 0 0,0 0 0 0 0,19 3 0 0 0,11-2 0 0 0,-39 0-64 0 0,-7-1-273 0 0,-2 0-138 0 0,0 0-1295 0 0,0 0-5056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3:18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2 457 6447 0 0,'0'0'298'0'0,"0"0"-10"0"0,0 0-118 0 0,0 0 206 0 0,0 0 111 0 0,0 0 22 0 0,0 0 71 0 0,0 0 286 0 0,-1-1 124 0 0,0-7 30 0 0,1 6-65 0 0,0 2-290 0 0,1-2-121 0 0,2-12 251 0 0,1 0 0 0 0,0 0 0 0 0,12-25 0 0 0,10-25 645 0 0,-21 53-1054 0 0,0-1-1 0 0,4-16 1 0 0,4-11 505 0 0,2 1-326 0 0,-6 13-543 0 0,18-33-1 0 0,-22 49-21 0 0,-2 3 0 0 0,0 0 0 0 0,-1 0 0 0 0,1 0 0 0 0,-1-1 0 0 0,-1 1 0 0 0,3-10 0 0 0,-3 14 3 0 0,-1 1 1 0 0,0 0-1 0 0,1 1 0 0 0,-1-1 0 0 0,0 1 1 0 0,0-1-1 0 0,0 0 0 0 0,0 1 1 0 0,1-1-1 0 0,-1 0 0 0 0,0 1 0 0 0,0-1 1 0 0,0 1-1 0 0,0-1 0 0 0,-1 0 1 0 0,1 1-1 0 0,0-1 0 0 0,0 0 0 0 0,0 1 1 0 0,0-1-1 0 0,-1 0 0 0 0,1-1 368 0 0,-1-3 361 0 0,1 5-715 0 0,0 0-1 0 0,0 0 1 0 0,0 0-1 0 0,0 0 1 0 0,0 0-1 0 0,0 0 1 0 0,0-1-1 0 0,0 1 1 0 0,0 0-1 0 0,0 0 1 0 0,0 0-1 0 0,0 0 1 0 0,0 0-1 0 0,0 0 1 0 0,-1 0-1 0 0,1 0 0 0 0,0-1 1 0 0,0 1-1 0 0,0 0 1 0 0,0 0-1 0 0,0 0 1 0 0,0 0-1 0 0,0 0 1 0 0,0 0-1 0 0,0 0 1 0 0,0 0-1 0 0,0 0 1 0 0,0 0-1 0 0,0 0 1 0 0,0 0-1 0 0,-1-1 1 0 0,1 1-1 0 0,0 0 1 0 0,0 0-1 0 0,0 0 1 0 0,0 0-1 0 0,0 0 0 0 0,0 0 1 0 0,0 0-1 0 0,0 0 1 0 0,-1 0-1 0 0,1 0 1 0 0,0 0-1 0 0,0 0 1 0 0,0 0-1 0 0,0 0 1 0 0,0 0-1 0 0,0 0 1 0 0,0 0-1 0 0,0 0 1 0 0,-1 0-1 0 0,-6 8 0 0 0,6-7-16 0 0,0 0 0 0 0,0 0 0 0 0,-1 0 0 0 0,1 1 0 0 0,0-1 0 0 0,0 0 0 0 0,0 1 0 0 0,0-1 0 0 0,0 0 0 0 0,1 1 0 0 0,-1-1 0 0 0,0 1 0 0 0,1-1 0 0 0,-1 1 0 0 0,1 0 0 0 0,-1-1 0 0 0,1 3 0 0 0,-3 6 0 0 0,-3 1 0 0 0,3-6 0 0 0,0 0 0 0 0,1 0 0 0 0,0 0 0 0 0,0 1 0 0 0,0-1 0 0 0,-1 8 0 0 0,0-4 0 0 0,-5 27 0 0 0,6-28 0 0 0,2-5 0 0 0,-1 0 0 0 0,1 0 0 0 0,-1 0 0 0 0,1 0 0 0 0,0 0 0 0 0,0 0 0 0 0,0 0 0 0 0,1 4 0 0 0,1 7 0 0 0,0 0 0 0 0,1-1 0 0 0,2-1 0 0 0,-5-11 0 0 0,1 0 0 0 0,-1 0 0 0 0,1-1 0 0 0,-1 1 0 0 0,1 0 0 0 0,0 0 0 0 0,-1-1 0 0 0,1 1 0 0 0,0-1 0 0 0,-1 1 0 0 0,1-1 0 0 0,0 1 0 0 0,1 0 0 0 0,0-1 0 0 0,1 1 0 0 0,-1 0 0 0 0,1-1 0 0 0,-1 0 0 0 0,1 1 0 0 0,-1-1 0 0 0,1 0 0 0 0,0 0 0 0 0,-1-1 0 0 0,1 1 0 0 0,-1-1 0 0 0,1 1 0 0 0,-1-1 0 0 0,1 0 0 0 0,-1 0 0 0 0,0 0 0 0 0,1 0 0 0 0,-1 0 0 0 0,0 0 0 0 0,2-2 0 0 0,6-4 0 0 0,0-1 0 0 0,-1 0 0 0 0,10-11 0 0 0,9-8 0 0 0,-22 24-6 0 0,-1-2-1 0 0,0 1 1 0 0,-1-1-1 0 0,1 1 1 0 0,4-8-1 0 0,-3 2 168 0 0,0 0-1 0 0,10-23 1 0 0,-16 32 327 0 0,0 1 21 0 0,0 0-66 0 0,-2 0-294 0 0,-9 3-133 0 0,-1 2-16 0 0,4 5 0 0 0,5-7 0 0 0,-1 0 0 0 0,-3 15 0 0 0,5-11 0 0 0,0 0 0 0 0,1 0 0 0 0,0 1 0 0 0,0-1 0 0 0,1 12 0 0 0,1 0 0 0 0,2-15 0 0 0,0-1 0 0 0,5 9 0 0 0,3 6-401 0 0,-10-17 317 0 0,-1 0 0 0 0,1 0 1 0 0,0 0-1 0 0,-1 0 0 0 0,1-1 0 0 0,0 1 0 0 0,0 0 0 0 0,0 0 0 0 0,-1 0 1 0 0,1-1-1 0 0,0 1 0 0 0,0 0 0 0 0,0-1 0 0 0,0 1 0 0 0,0-1 0 0 0,2 1 0 0 0,11 5-420 0 0,-9-6 345 0 0,2-2-1179 0 0,-3 2 1171 0 0,1 0-1591 0 0,-4 0-3147 0 0,-1 0-1533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3:18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11975 0 0,'0'0'267'0'0,"0"0"42"0"0,0 0 17 0 0,0 0-28 0 0,3-1-58 0 0,8-1 491 0 0,-8 1 238 0 0,-3 1 45 0 0,0 0-61 0 0,0 0-288 0 0,0 0-121 0 0,0 0-28 0 0,0 0-4 0 0,0 0 0 0 0,0 0 0 0 0,0 0 0 0 0,0 0-68 0 0,0 0-217 0 0,0 0 161 0 0,0 0 100 0 0,0 0 21 0 0,0 0-66 0 0,0 3-294 0 0,-1 35-133 0 0,0-34-16 0 0,0 0 0 0 0,6 16 0 0 0,0-8 0 0 0,3 0 0 0 0,2-4 0 0 0,-7-6 64 0 0,0-1 0 0 0,0 0 0 0 0,0-1 0 0 0,0 1 0 0 0,0 0 0 0 0,0-1 0 0 0,0 0 0 0 0,0 1 0 0 0,0-1 0 0 0,0-1 0 0 0,0 1 0 0 0,0 0 0 0 0,0-1 0 0 0,0 1 0 0 0,3-2 0 0 0,-1 1 29 0 0,-1-1 0 0 0,0 1 0 0 0,0-1 0 0 0,0 0 1 0 0,0 0-1 0 0,-1 0 0 0 0,1-1 0 0 0,-1 1 0 0 0,1-1 0 0 0,3-4 0 0 0,-5 6-93 0 0,-1-1 0 0 0,1 1 0 0 0,-1 0 0 0 0,0-1 0 0 0,1 0 0 0 0,-1 1 0 0 0,0-1 0 0 0,0 0 0 0 0,0 0 0 0 0,0 1 0 0 0,-1-1 0 0 0,1 0 0 0 0,0 0 0 0 0,-1 0 0 0 0,0 0 0 0 0,1 0 0 0 0,-1 0 0 0 0,0 0 0 0 0,0 0 0 0 0,0 0 0 0 0,0 0 0 0 0,0 0 0 0 0,0 0 0 0 0,-1 0 0 0 0,1 0 0 0 0,-2-3 0 0 0,2 3 0 0 0,-1-1 1 0 0,0 1 0 0 0,0-1 1 0 0,0 0-1 0 0,0 0 0 0 0,-1 1 0 0 0,1-1 0 0 0,-1 1 0 0 0,1-1 1 0 0,-1 1-1 0 0,0-1 0 0 0,0 1 0 0 0,0 0 0 0 0,0 0 0 0 0,0 0 1 0 0,-1 0-1 0 0,1 1 0 0 0,-1-1 0 0 0,1 0 0 0 0,-1 1 0 0 0,0 0 1 0 0,1 0-1 0 0,-1 0 0 0 0,-4-1 0 0 0,2 1 2 0 0,0 0-1 0 0,0 0 1 0 0,0 1-1 0 0,0 0 1 0 0,0 0-1 0 0,0 0 1 0 0,0 1-1 0 0,0 0 1 0 0,0 0 0 0 0,-9 3-1 0 0,-5 4-1717 0 0,17-7-212 0 0,2-1-1121 0 0,0 0-4118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0:31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6447 0 0,'0'0'142'0'0,"0"0"22"0"0,0 0 13 0 0,0 0 55 0 0,0 0 181 0 0,0 0 78 0 0,0 0 18 0 0,-3 1-855 0 0,-7 2 10758 0 0,7-2-8699 0 0,2-2-1519 0 0,-16 12 801 0 0,16-11-905 0 0,0 1-1 0 0,0 0 1 0 0,1 0-1 0 0,-1 0 1 0 0,0 0 0 0 0,0 0-1 0 0,0-1 1 0 0,1 1-1 0 0,-1 1 1 0 0,1-1 0 0 0,-1 0-1 0 0,1 0 1 0 0,-1 0-1 0 0,1 0 1 0 0,0 0-1 0 0,-1 0 1 0 0,1 2 0 0 0,-1 21 318 0 0,1-19-453 0 0,0 6 45 0 0,0 16 0 0 0,-5 40 0 0 0,3-55 0 0 0,-1 1 0 0 0,0-1 0 0 0,-1 1 0 0 0,0-1 0 0 0,-1-1 0 0 0,-8 15 0 0 0,5-11-64 0 0,7-14-273 0 0,1-1-138 0 0,0 0-33 0 0,0 0 66 0 0,0 0 84 0 0,0 0-736 0 0,0 0-356 0 0,0 0-992 0 0,0 0-3700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3:20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94 6447 0 0,'0'0'142'0'0,"0"0"22"0"0,0 0 13 0 0,-11 2 1864 0 0,5-2-2356 0 0,-1-2 5024 0 0,5 2-217 0 0,9 0-3542 0 0,-5 0-506 0 0,0 1-289 0 0,35 5 1302 0 0,-35-6-1014 0 0,0 0-294 0 0,9 1-133 0 0,0-1-16 0 0,-7 0 171 0 0,-1-1-1 0 0,0 1 1 0 0,0 0-1 0 0,0 0 1 0 0,0 0-1 0 0,1 0 1 0 0,3 2-1 0 0,20 1 498 0 0,-19-2-654 0 0,26-2-12 0 0,-7-3-2 0 0,-16 2 0 0 0,-6 0 0 0 0,0 1 0 0 0,1 1 0 0 0,-1-1 0 0 0,1 1 0 0 0,7 0 0 0 0,75 0 2032 0 0,-35 3-2016 0 0,-6-1-16 0 0,-20-1 0 0 0,-16 0 0 0 0,-1-1 0 0 0,15-1 0 0 0,62-8 0 0 0,-43 4 232 0 0,-19 2-17 0 0,40-10 1 0 0,-53 10-101 0 0,-1 0 1 0 0,1 0-1 0 0,0 1 1 0 0,0 0-1 0 0,0 1 0 0 0,0 0 1 0 0,0 1-1 0 0,0 1 1 0 0,0-1-1 0 0,0 2 1 0 0,17 4-1 0 0,-12-4-115 0 0,5-3 0 0 0,24 2 0 0 0,-45-1 0 0 0,19 0 0 0 0,28-4 0 0 0,117-13 0 0 0,-145 14 0 0 0,-14 2 0 0 0,0 0 0 0 0,0 0 0 0 0,0 1 0 0 0,8 0 0 0 0,17 1 0 0 0,-24-2 0 0 0,0 1 0 0 0,-1 0 0 0 0,1 1 0 0 0,8 1 0 0 0,2 0 0 0 0,0-1 0 0 0,0 0 0 0 0,0-1 0 0 0,0-1 0 0 0,0 0 0 0 0,25-6 0 0 0,-15 3 0 0 0,40-2 0 0 0,-44 6 0 0 0,51-1 0 0 0,-57-1 0 0 0,177-9 0 0 0,-132 6 0 0 0,-16 3 0 0 0,6 1 0 0 0,-40-1 0 0 0,1 0 0 0 0,-9 1 31 0 0,-12 1-595 0 0,-1 0-1959 0 0,-4-1-6349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3:29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73 4607 0 0,'0'0'208'0'0,"0"0"135"0"0,0 0 440 0 0,0 0 193 0 0,0 0 42 0 0,0 0-63 0 0,0 0-290 0 0,0 0-121 0 0,0 0-28 0 0,0 0-4 0 0,0 0 0 0 0,0 0 0 0 0,0 0 0 0 0,0 0 0 0 0,0 0 0 0 0,0 0 0 0 0,0 0 0 0 0,0 0 0 0 0,0 0 0 0 0,0 0 0 0 0,0 0 0 0 0,0 0 0 0 0,0 0 0 0 0,0 0 0 0 0,0 0 0 0 0,0 0-68 0 0,0 0-217 0 0,0 0 161 0 0,0 0 100 0 0,0 0 21 0 0,0 0-66 0 0,-2 1-294 0 0,-6 4-133 0 0,6-4-49 0 0,-11 7 5 0 0,10-2 699 0 0,-4 14 751 0 0,-2 4-1406 0 0,9-22-16 0 0,-1 0 0 0 0,0 0 0 0 0,0 0 0 0 0,1 0 0 0 0,-1 0 0 0 0,1 0 0 0 0,0 0 0 0 0,-1 0 0 0 0,1 0 0 0 0,0 0 0 0 0,0 0 0 0 0,0 0 0 0 0,1 0 0 0 0,-1 0 0 0 0,1 2 0 0 0,0 6 0 0 0,-4 18 0 0 0,1-1 0 0 0,2-23 0 0 0,0-2 0 0 0,0 0 0 0 0,-1-1 0 0 0,1 1 0 0 0,0-1 0 0 0,-1 1 0 0 0,1 0 0 0 0,-1-1 0 0 0,0 1 0 0 0,0-1 0 0 0,1 1 0 0 0,-3 1 0 0 0,-5 23 0 0 0,3-13 0 0 0,-2-3 0 0 0,-1-1 0 0 0,-1-2 0 0 0,0-1 0 0 0,-2-3 0 0 0,0-3 0 0 0,-1-3 0 0 0,8 1 0 0 0,-1 1 0 0 0,0-2 0 0 0,1 1 0 0 0,-8-5 0 0 0,11 6 0 0 0,0 0 0 0 0,0-1 0 0 0,0 1 0 0 0,0 0 0 0 0,0 0 0 0 0,0-1 0 0 0,1 1 0 0 0,-1 0 0 0 0,-1-4 0 0 0,-11-19 0 0 0,10 22 0 0 0,3 1 0 0 0,-1 0 0 0 0,0 1 0 0 0,1-1 0 0 0,-1 0 0 0 0,1 1 0 0 0,-1-1 0 0 0,0 0 0 0 0,1 0 0 0 0,0 0 0 0 0,-1 0 0 0 0,1 1 0 0 0,0-1 0 0 0,-1 0 0 0 0,1 0 0 0 0,0 0 0 0 0,0 0 0 0 0,-1-1 0 0 0,0-7 0 0 0,0 5 0 0 0,1 1 0 0 0,-1-1 0 0 0,0 1 0 0 0,0 0 0 0 0,0-1 0 0 0,-2-2 0 0 0,-9-22 0 0 0,11 19 0 0 0,0 3 0 0 0,-1 1 0 0 0,1-1 0 0 0,-1 0 0 0 0,0 1 0 0 0,-4-8 0 0 0,-4-19 938 0 0,8 24-436 0 0,1 6-59 0 0,6-9-278 0 0,-1 1-165 0 0,11-14 0 0 0,-10 18 0 0 0,8-9 0 0 0,-9 13 0 0 0,1 0 0 0 0,5-8 0 0 0,1 3 0 0 0,13-1 0 0 0,-12 5 0 0 0,1 0 0 0 0,1 0 0 0 0,5 3 0 0 0,-15 2 0 0 0,0 0 0 0 0,0-1 0 0 0,-1-1 0 0 0,1 1 0 0 0,-1 0 0 0 0,0 0 0 0 0,1 0 0 0 0,-1 0 0 0 0,0 1 0 0 0,0-1 0 0 0,3 3 0 0 0,1 1 0 0 0,10 5 0 0 0,-13-7 0 0 0,1 0 0 0 0,-1-1 0 0 0,0 0 0 0 0,1 0 0 0 0,-1 0 0 0 0,1 0 0 0 0,8 1 0 0 0,0-1 0 0 0,16-2 0 0 0,29-1 0 0 0,-50 0 0 0 0,-1 0 0 0 0,0-1 0 0 0,0 0 0 0 0,13-5 0 0 0,0 0 0 0 0,-18 6 0 0 0,13-8 0 0 0,-58 13-7657 0 0,42-4 5610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3:30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6447 0 0,'0'0'298'0'0,"0"0"-10"0"0,0 0-50 0 0,0 0 493 0 0,0 0 238 0 0,0 0 45 0 0,0 0-61 0 0,0 0-288 0 0,0 0-121 0 0,0 0-28 0 0,0 0-4 0 0,0 0 0 0 0,0 0 0 0 0,0 0 0 0 0,0 0 0 0 0,0 0 0 0 0,0 0 0 0 0,0 0 0 0 0,0 0 0 0 0,0 0 0 0 0,0 0 0 0 0,0 0 0 0 0,0 0 0 0 0,0 0 0 0 0,0 0 0 0 0,0 0 0 0 0,0 0 0 0 0,0 0 0 0 0,0 0 0 0 0,0 0 0 0 0,2 0-68 0 0,8-3-289 0 0,11 1-130 0 0,1 1 1 0 0,0 1 0 0 0,28 3-1 0 0,-32-1 427 0 0,0-1-1 0 0,26-2 1 0 0,93-6-72 0 0,-75 5-266 0 0,62-10 0 0 0,-112 10-114 0 0,5-1 0 0 0,0 1 0 0 0,31 1 0 0 0,-40 3-22 0 0,-10 1-48 0 0,-11 4-239 0 0,1-5-940 0 0,1 0 0 0 0,-19 1 0 0 0,28-3-324 0 0,0-2-379 0 0,-8-4-80 0 0,8 4-15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3:30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71 167 13823 0 0,'0'0'315'0'0,"0"0"45"0"0,0 0 21 0 0,0 0-49 0 0,0-3-220 0 0,0-72 1912 0 0,0 43 2472 0 0,0 30-3952 0 0,0 2-28 0 0,0 0-72 0 0,-1 4-420 0 0,1 0 0 0 0,-1 0 0 0 0,0-1 0 0 0,-1 1 0 0 0,1 0-1 0 0,-3 3 1 0 0,0 5-19 0 0,-4 9-5 0 0,1 2 0 0 0,1-1 0 0 0,1 1 0 0 0,1 0 0 0 0,1 0 0 0 0,1 0 0 0 0,1 1 0 0 0,3 31 0 0 0,0-41 0 0 0,-2-14 0 0 0,0 1 0 0 0,0-1 0 0 0,0 0 0 0 0,0 1 0 0 0,0-1 0 0 0,0 0 0 0 0,0 1 0 0 0,0-1 0 0 0,0 0 0 0 0,1 1 0 0 0,-1-1 0 0 0,0 0 0 0 0,0 0 0 0 0,0 1 0 0 0,0-1 0 0 0,0 0 0 0 0,1 1 0 0 0,-1-1 0 0 0,0 0 0 0 0,0 0 0 0 0,1 0 0 0 0,-1 1 0 0 0,0-1 0 0 0,1 0 0 0 0,3-4 0 0 0,2-8 0 0 0,-5 5 0 0 0,-1 0 0 0 0,0 1 0 0 0,1-1 0 0 0,-2 0 0 0 0,1 1 0 0 0,-1-1 0 0 0,-3-11 0 0 0,0-6 0 0 0,2 3 201 0 0,1 10 107 0 0,0-1 0 0 0,-1 0 0 0 0,0 1-1 0 0,-1-1 1 0 0,-8-18 0 0 0,8 19-308 0 0,0-2 0 0 0,0-1 0 0 0,6 1 0 0 0,-2 10 0 0 0,0 1 0 0 0,0 0 0 0 0,1 0 0 0 0,-1 0 0 0 0,1 0 0 0 0,-1 0 0 0 0,1 0 0 0 0,0 0 0 0 0,-1 0 0 0 0,1 0 0 0 0,0 1 0 0 0,4-3 0 0 0,28-12 0 0 0,-5 4 0 0 0,-23 8 0 0 0,1 1 0 0 0,-1-1 0 0 0,12-3 0 0 0,39-4 0 0 0,-42 9 0 0 0,6-1 0 0 0,-15 6 0 0 0,-3-1 0 0 0,1 0 0 0 0,1 1 0 0 0,11 12 0 0 0,-8-3 0 0 0,-4-1-64 0 0,-3-8-273 0 0,-1-3-138 0 0,0 0-33 0 0,2 1 65 0 0,-1 0 421 0 0,1 1-1 0 0,-1-1 0 0 0,1 0 1 0 0,0 0-1 0 0,-1 0 0 0 0,1 0 0 0 0,0 0 1 0 0,0-1-1 0 0,-1 1 0 0 0,1 0 1 0 0,0-1-1 0 0,3 1 0 0 0,4 2-6400 0 0,-9-3-56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3:31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44 160 11975 0 0,'0'0'547'0'0,"0"0"-11"0"0,-2 0-271 0 0,-15 7 1131 0 0,15-6-884 0 0,2-1 0 0 0,-3 0 177 0 0,-3 0-296 0 0,3-2 3960 0 0,2 1-4259 0 0,0-1 0 0 0,-1 0 0 0 0,1 1 0 0 0,0-1 0 0 0,1 0 0 0 0,-1 0 1 0 0,0 0-1 0 0,0 0 0 0 0,1 0 0 0 0,-1 0 0 0 0,1 0 0 0 0,0 0 0 0 0,-1 0 0 0 0,1 0 0 0 0,0 0 1 0 0,0 0-1 0 0,1 0 0 0 0,-1 0 0 0 0,0 0 0 0 0,1 0 0 0 0,-1 0 0 0 0,1 0 0 0 0,1-4 0 0 0,3-5 433 0 0,1 0 0 0 0,1 0 0 0 0,11-14 0 0 0,-13 18-504 0 0,-3 3-23 0 0,10-12 0 0 0,-3 7 0 0 0,4-2 0 0 0,-9 10 0 0 0,0 0 0 0 0,12-3 65 0 0,-12 5 139 0 0,-2 1-30 0 0,0-1-103 0 0,0 0 0 0 0,0 0 1 0 0,0 0-1 0 0,0 1 0 0 0,0-1 1 0 0,0 1-1 0 0,0-1 0 0 0,0 1 0 0 0,-1 0 1 0 0,1 0-1 0 0,-1-1 0 0 0,1 1 1 0 0,1 4-1 0 0,11 23-1291 0 0,12 40 1055 0 0,-20-57 165 0 0,-6-12 0 0 0,1 1 0 0 0,-1-1 0 0 0,0 1 0 0 0,1-1 0 0 0,-1 0 0 0 0,1 1 0 0 0,-1-1 0 0 0,1 1 0 0 0,-1-1 0 0 0,0 0 0 0 0,1 0 0 0 0,-1 1 0 0 0,1-1 0 0 0,-1 0 0 0 0,1 0 0 0 0,0 0 0 0 0,-1 1 0 0 0,1-1 0 0 0,0 0 0 0 0,0-1 0 0 0,1 1 0 0 0,-1-1 0 0 0,0 1 0 0 0,0-1 0 0 0,1 0 0 0 0,-1 1 0 0 0,0-1 0 0 0,0 0 0 0 0,0 0 0 0 0,0 0 0 0 0,0 0 0 0 0,0 0 0 0 0,0 0 0 0 0,0 0 0 0 0,0 0 0 0 0,0-2 0 0 0,15-22 0 0 0,-13 18 0 0 0,7-9 0 0 0,0 1 0 0 0,0 0 0 0 0,2 0 0 0 0,16-17 0 0 0,-20 26 0 0 0,-8 6 0 0 0,1-1 0 0 0,-1 1 0 0 0,0 0 0 0 0,1 0 0 0 0,-1 0 0 0 0,1 0 0 0 0,-1 0 0 0 0,1 0 0 0 0,-1 0 0 0 0,1 0 0 0 0,-1 0 0 0 0,1 0 0 0 0,-1 0 0 0 0,1 0 0 0 0,-1 0 0 0 0,1 0 0 0 0,-1 1 0 0 0,1-1 0 0 0,-1 0 0 0 0,1 1 0 0 0,10 9 0 0 0,3 8 0 0 0,-13-12 0 0 0,0-1 0 0 0,2 3-6 0 0,21 54-362 0 0,-21-56 299 0 0,0 0-1 0 0,1 0 0 0 0,-1-1 1 0 0,1 1-1 0 0,1-1 1 0 0,-1 0-1 0 0,8 7 0 0 0,-8-11-1975 0 0,8-1-6147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4:2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218 115 4607 0 0,'0'0'102'0'0,"0"0"20"0"0,0 0 6 0 0,-1-1-21 0 0,-50-17 6978 0 0,44 10-6129 0 0,1-1-801 0 0,-2-6 42 0 0,8 12-67 0 0,0 0 3 0 0,0 1 355 0 0,0 2 21 0 0,0 0-66 0 0,0-2-294 0 0,-1-4-61 0 0,0 4 283 0 0,-3-8 626 0 0,3 6-676 0 0,0 1-112 0 0,-10-18-131 0 0,7 15-6 0 0,3 4 299 0 0,1 2 117 0 0,0 0 21 0 0,0 0-66 0 0,-1 2-294 0 0,-5 14-132 0 0,4-10-18 0 0,2 15 1 0 0,-1-8 0 0 0,2 10 0 0 0,1-2 0 0 0,-1 69 0 0 0,-2-44 0 0 0,-2 1 0 0 0,-12 65 0 0 0,9-81 0 0 0,-3 13 0 0 0,1 0 0 0 0,-1 69 0 0 0,9-111 0 0 0,0 3 0 0 0,0 1 0 0 0,0-1 0 0 0,1 1 0 0 0,0-1 0 0 0,0 0 0 0 0,2 7 0 0 0,2 9 0 0 0,11 30 0 0 0,-10-34 0 0 0,-1 1 0 0 0,0 0 0 0 0,-2-1 0 0 0,3 21 0 0 0,-6-16 0 0 0,0 0 0 0 0,-1-1 0 0 0,-1 1 0 0 0,-1 0 0 0 0,-7 23 0 0 0,7-35 0 0 0,-5 19 0 0 0,6 10 0 0 0,-2-12 0 0 0,3-23 0 0 0,1 20 0 0 0,11 83 0 0 0,-7-67 0 0 0,-4 3 0 0 0,3-4 0 0 0,-1-25 0 0 0,-1 0 0 0 0,-1 28 0 0 0,-1-27 0 0 0,1-11 0 0 0,-8 30 0 0 0,2 3 0 0 0,4-25 0 0 0,0 1 0 0 0,-1 31 0 0 0,-1-27 0 0 0,2-13 0 0 0,-4 22 0 0 0,5-16 0 0 0,0-7 0 0 0,1 1 0 0 0,-1-1 0 0 0,0 0 0 0 0,0 1 0 0 0,-2 4 0 0 0,2-7 0 0 0,0 1 0 0 0,0 0 0 0 0,0 0 0 0 0,0 0 0 0 0,0 0 0 0 0,1 0 0 0 0,-1 0 0 0 0,1 0 0 0 0,-1 0 0 0 0,1 0 0 0 0,0 0 0 0 0,0 3 0 0 0,0-2 0 0 0,0-1 0 0 0,0 1 0 0 0,-1 0 0 0 0,1-1 0 0 0,-1 1 0 0 0,1-1 0 0 0,-1 1 0 0 0,-1 4 0 0 0,-11 26 0 0 0,4-13 0 0 0,8-18 0 0 0,0 0 0 0 0,0 0 0 0 0,0 0 0 0 0,0 0 0 0 0,1 0 0 0 0,-1 0 0 0 0,1 1 0 0 0,-1-1 0 0 0,1 0 0 0 0,0 0 0 0 0,0 4 0 0 0,0 1 0 0 0,0 20 0 0 0,1-2 0 0 0,-2-12 0 0 0,-3-2 0 0 0,2 2 0 0 0,0 0 0 0 0,0-1 0 0 0,-1-4-64 0 0,2-6-273 0 0,1-2-138 0 0,0 0-33 0 0,0 0-140 0 0,0 0-572 0 0,0 0-253 0 0,-1-4-51 0 0,-3-13-11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4:32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53 8287 0 0,'0'0'191'0'0,"0"0"26"0"0,0 0 9 0 0,0 0 42 0 0,-1-2 158 0 0,-2-15 582 0 0,3 15-496 0 0,0 2 0 0 0,0-2 0 0 0,0 0-128 0 0,0 1 0 0 0,1-1 0 0 0,-1 1 0 0 0,0-1 0 0 0,1 1 0 0 0,-1-1 0 0 0,1 1 0 0 0,0 0 0 0 0,0-1 0 0 0,-1 1 0 0 0,3-2 0 0 0,-2 2 59 0 0,0-1-294 0 0,3-4-61 0 0,-3 4 283 0 0,-1 2 117 0 0,0 0 21 0 0,0 0-66 0 0,0 0-222 0 0,0 0 166 0 0,0 0 101 0 0,0 0 21 0 0,0 0-66 0 0,0 2-294 0 0,-4 65-131 0 0,3-51-19 0 0,0 0 1 0 0,-4 17-1 0 0,-11 31 1 0 0,-43 108 0 0 0,47-140 0 0 0,-16 47 0 0 0,24-67 0 0 0,4-12 0 0 0,0 0 0 0 0,0 0 0 0 0,0 0 0 0 0,0 0 0 0 0,0 0 0 0 0,0 0 0 0 0,0 0 0 0 0,0 0 0 0 0,0 0 0 0 0,0 0 0 0 0,0 0 0 0 0,0 1 0 0 0,0-1 0 0 0,0 0 0 0 0,0 0 0 0 0,0 0 0 0 0,0 0 0 0 0,0 0 0 0 0,0 0 0 0 0,0 0 0 0 0,0 0 0 0 0,1 0 0 0 0,-1 0 0 0 0,0 0 0 0 0,0 0 0 0 0,0 0 0 0 0,0 0 0 0 0,0 0 0 0 0,0 0 0 0 0,0 0 0 0 0,0 0 0 0 0,7-8 0 0 0,8-13 0 0 0,-8 8-174 0 0,-1 0 0 0 0,0 0 0 0 0,-1 0-1 0 0,-1 0 1 0 0,0-1 0 0 0,2-18 0 0 0,-4 15-2598 0 0,0 0 1 0 0,-2-28 0 0 0,0 28-2392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4:32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94 155 8287 0 0,'0'0'191'0'0,"0"0"26"0"0,0 0 9 0 0,-2 0-34 0 0,-1 0-165 0 0,-17-5 60 0 0,-3-6 799 0 0,21 9-376 0 0,2 2 2 0 0,-11-12 733 0 0,8 9 3142 0 0,2 1-3944 0 0,0 2-331 0 0,0-1 0 0 0,1 0 0 0 0,-1 0 0 0 0,0 1 0 0 0,0-1 0 0 0,0 0 0 0 0,0 1 0 0 0,0-1 0 0 0,0 1 0 0 0,0 0 0 0 0,0-1 0 0 0,0 1 1 0 0,-1 0-1 0 0,1-1 0 0 0,0 1 0 0 0,0 0 0 0 0,0 0 0 0 0,0 0 0 0 0,-3 0 0 0 0,1 0 276 0 0,1 0 124 0 0,2 0 0 0 0,-1-1-69 0 0,1 1-432 0 0,0 0 0 0 0,0 0 0 0 0,0 0 1 0 0,0-1-1 0 0,0 1 0 0 0,0 0 0 0 0,0 0 1 0 0,0 0-1 0 0,0 0 0 0 0,0 0 0 0 0,0-1 0 0 0,0 1 1 0 0,0 0-1 0 0,0 0 0 0 0,0 0 0 0 0,0 0 0 0 0,0 0 1 0 0,0-1-1 0 0,0 1 0 0 0,0 0 0 0 0,1 0 0 0 0,-1 0 1 0 0,0 0-1 0 0,0 0 0 0 0,0 0 0 0 0,0 0 1 0 0,0-1-1 0 0,0 1 0 0 0,0 0 0 0 0,0 0 0 0 0,1 0 1 0 0,-1 0-1 0 0,0 0 0 0 0,0 0 0 0 0,0 0 0 0 0,0 0 1 0 0,0 0-1 0 0,0 0 0 0 0,1 0 0 0 0,-1 0 0 0 0,0 0 1 0 0,0 0-1 0 0,0 0 0 0 0,0 0 0 0 0,0 0 1 0 0,1 0-1 0 0,11-5 314 0 0,-7 3-81 0 0,9-3 133 0 0,0 0 1 0 0,21-5 0 0 0,-6 2-394 0 0,107-41 16 0 0,-118 41 0 0 0,-12 6 0 0 0,0-1 0 0 0,0 1 0 0 0,0 0 0 0 0,12-2 0 0 0,-18 4 0 0 0,1 0 0 0 0,-1 0 0 0 0,0 0 0 0 0,1-1 0 0 0,-1 1 0 0 0,0 0 0 0 0,1 0 0 0 0,-1 0 0 0 0,1 0 0 0 0,-1 0 0 0 0,0 0 0 0 0,1 0 0 0 0,-1 0 0 0 0,1 0 0 0 0,-1 0 0 0 0,0 0 0 0 0,1 0 0 0 0,-1 0 0 0 0,1 0 0 0 0,-1 0 0 0 0,0 0 0 0 0,1 1 0 0 0,-1-1 0 0 0,0 0 0 0 0,1 0 0 0 0,-1 0 0 0 0,0 1 0 0 0,1-1 0 0 0,-1 0 0 0 0,0 0 0 0 0,1 1 0 0 0,-1-1 0 0 0,0 0 0 0 0,0 0 0 0 0,1 1 0 0 0,-1-1 0 0 0,0 1 0 0 0,-1 5 0 0 0,-2 11-156 0 0,1-13 38 0 0,-2 0-484 0 0,-19 37-5831 0 0,22-39 4930 0 0,0 1-29 0 0,-4 12-4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4:34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79 340 8287 0 0,'0'0'191'0'0,"0"0"26"0"0,0 0 9 0 0,0 0 110 0 0,0 0 444 0 0,0 0 196 0 0,0 0 42 0 0,0 0-63 0 0,0 0-290 0 0,0 0-121 0 0,0 0-28 0 0,0 0 66 0 0,0 0 288 0 0,0 0 122 0 0,0 0 28 0 0,0 0-65 0 0,0 0-290 0 0,0 0-121 0 0,0 0-28 0 0,0 0-72 0 0,-2 1-217 0 0,-2 1-67 0 0,0 0 1 0 0,0 1-1 0 0,0 0 1 0 0,0 0-1 0 0,1 0 0 0 0,-1 0 1 0 0,1 1-1 0 0,-1-1 1 0 0,1 1-1 0 0,0 0 0 0 0,1 0 1 0 0,-3 5-1 0 0,-1 1-178 0 0,1 0-1 0 0,1 0 1 0 0,0 0 0 0 0,-4 16-1 0 0,6-11 19 0 0,2-9 0 0 0,1 1 0 0 0,0-1 0 0 0,1 0 0 0 0,-1 0 0 0 0,1 1 0 0 0,0-1 0 0 0,1 0 0 0 0,0-1 0 0 0,4 8 0 0 0,1-2 0 0 0,-8-11 0 0 0,1 0 0 0 0,-1 1 0 0 0,1-1 0 0 0,-1 0 0 0 0,1 1 0 0 0,-1-1 0 0 0,1 0 0 0 0,-1 0 0 0 0,1 1 0 0 0,0-1 0 0 0,-1 0 0 0 0,1 0 0 0 0,-1 0 0 0 0,1 0 0 0 0,0 0 0 0 0,0 0 0 0 0,2-1 0 0 0,0 0 0 0 0,-1 0 0 0 0,1 0 0 0 0,-1 0 0 0 0,0 0 0 0 0,1-1 0 0 0,-1 1 0 0 0,0-1 0 0 0,0 1 0 0 0,0-1 0 0 0,3-4 0 0 0,21-25 0 0 0,-21 24 0 0 0,0 0 0 0 0,0 0 0 0 0,-1 0 0 0 0,0-1 0 0 0,-1 1 0 0 0,5-13 0 0 0,-7 15 0 0 0,0 1 0 0 0,0-1 0 0 0,-1 0 0 0 0,1 0 0 0 0,-1 1 0 0 0,0-1 0 0 0,0 0 0 0 0,-1 0 0 0 0,1 1 0 0 0,-1-1 0 0 0,0 0 0 0 0,-3-8 0 0 0,1 5 0 0 0,0 1 0 0 0,0 1 0 0 0,0-1 0 0 0,-6-9 0 0 0,3 8 0 0 0,6 8 0 0 0,-1 0 0 0 0,1-1 0 0 0,-1 1 0 0 0,1 0 0 0 0,0 0 0 0 0,-1 0 0 0 0,1 0 0 0 0,-1 0 0 0 0,1 0 0 0 0,-1 0 0 0 0,1 0 0 0 0,0 0 0 0 0,-1 0 0 0 0,1 0 0 0 0,-1 0 0 0 0,1 0 0 0 0,0 0 0 0 0,-1 1 0 0 0,1-1 0 0 0,-1 0 0 0 0,0 1 0 0 0,-6 7 0 0 0,7 5 0 0 0,5-2 0 0 0,-3-10 0 0 0,0 1 0 0 0,0-1 0 0 0,0 0 0 0 0,0 0 0 0 0,0 0 0 0 0,0 0 0 0 0,0 0 0 0 0,0 0 0 0 0,0 0 0 0 0,1-1 0 0 0,-1 1 0 0 0,0-1 0 0 0,0 0 0 0 0,1 0 0 0 0,4 0 0 0 0,3 0 0 0 0,0-1 0 0 0,12-3 0 0 0,-19 3 0 0 0,16-2 0 0 0,27-3 0 0 0,-40 6 0 0 0,1 0 0 0 0,0 0 0 0 0,-1 1 0 0 0,1 0 0 0 0,0 0 0 0 0,-1 1 0 0 0,9 2 0 0 0,-3 4 0 0 0,-5 4 0 0 0,-6-6 0 0 0,0 1 0 0 0,-1-1 0 0 0,1 0 0 0 0,-1 1 0 0 0,-1 6 0 0 0,-1 1 0 0 0,-10 10 0 0 0,-5 7 0 0 0,11-20 0 0 0,-2-4 0 0 0,8-7 0 0 0,0 0 0 0 0,0-1 0 0 0,-1 1 0 0 0,1 0 0 0 0,0 0 0 0 0,0 0 0 0 0,0 0 0 0 0,0 0 0 0 0,-1 0 0 0 0,1 0 0 0 0,0 0 0 0 0,0 0 0 0 0,0-1 0 0 0,0 1 0 0 0,0 0 0 0 0,0 0 0 0 0,-1 0 0 0 0,1 0 0 0 0,0 0 0 0 0,0-1 0 0 0,0 1 0 0 0,0 0 0 0 0,0 0 0 0 0,0 0 0 0 0,0-1 0 0 0,0 1 0 0 0,0 0 0 0 0,0 0 0 0 0,0 0 0 0 0,0 0 0 0 0,0-1 0 0 0,0 1 0 0 0,0 0 0 0 0,0 0 0 0 0,0 0 0 0 0,0 0 0 0 0,0-1 0 0 0,2-7 0 0 0,0 0 0 0 0,1 1 0 0 0,0-1 0 0 0,0 1 0 0 0,7-11 0 0 0,-7 12 0 0 0,13-23 0 0 0,2 1 0 0 0,0 0 0 0 0,24-25 0 0 0,-42 53 0 0 0,0-1 0 0 0,1 1 0 0 0,-1-1 0 0 0,0 1 0 0 0,1-1 0 0 0,-1 1 0 0 0,1-1 0 0 0,0 1 0 0 0,-1-1 0 0 0,1 1 0 0 0,-1 0 0 0 0,1-1 0 0 0,0 1 0 0 0,-1 0 0 0 0,2-1 0 0 0,0 1 0 0 0,-1 0 0 0 0,1 1 0 0 0,0-1 0 0 0,-1 0 0 0 0,1 1 0 0 0,0-1 0 0 0,-1 1 0 0 0,1-1 0 0 0,-1 1 0 0 0,1 0 0 0 0,-1 0 0 0 0,1 0 0 0 0,-1 0 0 0 0,0 0 0 0 0,1 0 0 0 0,-1 0 0 0 0,2 2 0 0 0,15 11 0 0 0,-15-11 0 0 0,17 9 0 0 0,-17-10 0 0 0,1-1 0 0 0,0 0 0 0 0,-1 0 0 0 0,1 0 0 0 0,0 0 0 0 0,0-1 0 0 0,0 1 0 0 0,0-1 0 0 0,0 0 0 0 0,-1 0 0 0 0,1-1 0 0 0,0 1 0 0 0,0-1 0 0 0,7-2 0 0 0,-2 1 0 0 0,1-2 0 0 0,-1 1 0 0 0,0-1 0 0 0,15-10 0 0 0,-17 9 0 0 0,0 0 0 0 0,0-1 0 0 0,-1 0 0 0 0,0 0 0 0 0,0-1 0 0 0,0 1 0 0 0,-1-1 0 0 0,0-1 0 0 0,5-8 0 0 0,1-5 0 0 0,-1 0 0 0 0,8-28 0 0 0,-9 19 310 0 0,-2 0 1 0 0,5-48-1 0 0,-12 76 199 0 0,0-1-66 0 0,-1-3-334 0 0,-2 7-61 0 0,-2 7-40 0 0,5-8-8 0 0,-8 18 0 0 0,1 0 0 0 0,1 1 0 0 0,1 0 0 0 0,-4 26 0 0 0,5-26 0 0 0,-50 311 0 0 0,53-318 0 0 0,1-11 0 0 0,0-1 0 0 0,0 0 0 0 0,0 1 0 0 0,0-1 0 0 0,0 1 0 0 0,0-1 0 0 0,0 1 0 0 0,0-1 0 0 0,1 0 0 0 0,-1 1 0 0 0,0-1 0 0 0,0 0 0 0 0,0 1 0 0 0,1-1 0 0 0,-1 1 0 0 0,0-1 0 0 0,0 0 0 0 0,1 1 0 0 0,-1-1 0 0 0,0 0 0 0 0,0 0 0 0 0,1 1 0 0 0,0-1 0 0 0,1 0 0 0 0,-1 0 0 0 0,0 0 0 0 0,0 0 0 0 0,1 0 0 0 0,-1 0 0 0 0,0 0 0 0 0,0-1 0 0 0,0 1 0 0 0,1 0 0 0 0,-1-1 0 0 0,0 1 0 0 0,0-1 0 0 0,0 1 0 0 0,0-1 0 0 0,0 0 0 0 0,0 1 0 0 0,2-2 0 0 0,18-17 0 0 0,52-70 0 0 0,-63 77 0 0 0,0 1 0 0 0,1 0 0 0 0,0 1 0 0 0,1 0 0 0 0,0 0 0 0 0,20-11 0 0 0,-22 17 0 0 0,-10 4 0 0 0,1 0 0 0 0,-1 0 0 0 0,0 0 0 0 0,1 0 0 0 0,-1 0 0 0 0,0 1 0 0 0,0-1 0 0 0,1 0 0 0 0,-1 0 0 0 0,0 0 0 0 0,1 0 0 0 0,-1 0 0 0 0,0 1 0 0 0,0-1 0 0 0,0 0 0 0 0,1 0 0 0 0,-1 1 0 0 0,0-1 0 0 0,0 0 0 0 0,1 0 0 0 0,-1 1 0 0 0,0-1 0 0 0,0 0 0 0 0,0 0 0 0 0,0 1 0 0 0,0-1 0 0 0,1 1 0 0 0,-1 1 0 0 0,0 0 0 0 0,0 0 0 0 0,0 0 0 0 0,-1 0 0 0 0,1 0 0 0 0,0 0 0 0 0,-1 0 0 0 0,1 0 0 0 0,-1 0 0 0 0,0 0 0 0 0,0 0 0 0 0,1 0 0 0 0,-1 0 0 0 0,-1-1 0 0 0,-1 4 0 0 0,-22 25 0 0 0,5-11 0 0 0,11-11 0 0 0,0 0 0 0 0,1 1 0 0 0,0 0 0 0 0,-10 16 0 0 0,11-14 0 0 0,5 2 0 0 0,4-1 0 0 0,-1-8-102 0 0,0-1 0 0 0,1 1 0 0 0,-1-1 0 0 0,0 0 0 0 0,1 1 1 0 0,0-1-1 0 0,0 0 0 0 0,0 0 0 0 0,0 0 0 0 0,3 3 0 0 0,0-2-161 0 0,-4-2-317 0 0,21 7-3524 0 0,-20-9-3060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4:34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96 6447 0 0,'0'0'142'0'0,"0"0"22"0"0,0 0 13 0 0,0 0 123 0 0,0 0 468 0 0,0 0 205 0 0,0 0 41 0 0,0 0-61 0 0,0 0-288 0 0,-4-6 181 0 0,4 3 1928 0 0,3 1-2433 0 0,0 0 0 0 0,-1 0 0 0 0,1 0 0 0 0,0 0 0 0 0,0 1 0 0 0,0-1-1 0 0,0 1 1 0 0,6-2 0 0 0,0 1-40 0 0,-1 1 0 0 0,1 0 0 0 0,14 1 0 0 0,2 1 942 0 0,-17 0-1121 0 0,0 0 0 0 0,-1-1 0 0 0,1-1 1 0 0,0 1-1 0 0,8-2 0 0 0,-5 0-155 0 0,0-1-1 0 0,0 0 0 0 0,-1 0 1 0 0,1-1-1 0 0,-1 0 0 0 0,0-1 1 0 0,17-10-1 0 0,-24 13-1746 0 0,-2 2 1601 0 0,-1-1 1 0 0,1 1 0 0 0,-1 0 0 0 0,1-1 0 0 0,-1 1 0 0 0,0 0 0 0 0,1-1 0 0 0,-1 1 0 0 0,1-1 0 0 0,-1 1 0 0 0,0-1 0 0 0,1 1 0 0 0,-1-1 0 0 0,0 1 0 0 0,0-1 0 0 0,0 1 0 0 0,1-1 0 0 0,-1 1 0 0 0,0-2 0 0 0,6-12-1868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0:34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175 133 8287 0 0,'0'0'191'0'0,"0"0"26"0"0,0 0 9 0 0,0 0 42 0 0,0 0 158 0 0,0 0 72 0 0,0 0 12 0 0,0 0 2 0 0,0 0 0 0 0,0 0 0 0 0,0 0 0 0 0,0 0 0 0 0,0 0 0 0 0,0 0 0 0 0,0 0 0 0 0,1-2 0 0 0,8-17 512 0 0,-8 18-512 0 0,-1 1 0 0 0,0 0 0 0 0,0 0 0 0 0,0 0 0 0 0,2-1-69 0 0,3-1-228 0 0,-5 2-225 0 0,1 0 0 0 0,-1 0 0 0 0,1 0 0 0 0,-1 0 1 0 0,0-1-1 0 0,1 1 0 0 0,-1 0 0 0 0,1 0 0 0 0,-1 0 0 0 0,0 0 0 0 0,1-1 0 0 0,-1 1 0 0 0,0 0 1 0 0,1 0-1 0 0,-1-1 0 0 0,0 1 0 0 0,1 0 0 0 0,-1-1 0 0 0,0 1 0 0 0,1 0 0 0 0,-1-1 1 0 0,1 0-1 0 0,7-13 2291 0 0,-6 13-1894 0 0,-2 1 101 0 0,0 0 21 0 0,1-2-66 0 0,5-3-294 0 0,-5 14-133 0 0,-2-7-16 0 0,1 0 0 0 0,-1 0 0 0 0,1 0 0 0 0,0 0 0 0 0,0 1 0 0 0,0-1 0 0 0,0 0 0 0 0,0 0 0 0 0,1 0 0 0 0,-1 1 0 0 0,1-1 0 0 0,0 2 0 0 0,0-3 0 0 0,-1-1 0 0 0,0 1 0 0 0,0 0 0 0 0,0-1 0 0 0,1 1 0 0 0,-1-1 0 0 0,0 1 0 0 0,0 0 0 0 0,0-1 0 0 0,0 1 0 0 0,0-1 0 0 0,0 1 0 0 0,0 0 0 0 0,0-1 0 0 0,-1 1 0 0 0,1-1 0 0 0,0 1 0 0 0,0 0 0 0 0,-4 8 0 0 0,-5 21 0 0 0,9-26 0 0 0,-1-2 0 0 0,-9 19 0 0 0,8-18 0 0 0,1 1 0 0 0,-2 14 0 0 0,1-4 0 0 0,0-3 0 0 0,1-1 0 0 0,-5-2 0 0 0,-3-7 0 0 0,-1 0 0 0 0,0 3 0 0 0,-4-1 0 0 0,9-4 0 0 0,2 0 0 0 0,-8 0 0 0 0,0 0 0 0 0,-7-3 0 0 0,15 2 0 0 0,-5-1 0 0 0,-3 5 0 0 0,0-5 0 0 0,8 3 0 0 0,-21-9 0 0 0,12 3 0 0 0,9 3 0 0 0,2 1 0 0 0,-3-7 0 0 0,-3-12 0 0 0,5 8 0 0 0,2 4 0 0 0,0 6 0 0 0,1-17 0 0 0,-1 19 0 0 0,0 0 0 0 0,0 0 0 0 0,0 0 0 0 0,0 0 0 0 0,0 0 0 0 0,0 0 0 0 0,0 0 0 0 0,1 0 0 0 0,-1 0 0 0 0,0 0 0 0 0,1 0 0 0 0,-1 0 0 0 0,1 0 0 0 0,-1 0 0 0 0,1 0 0 0 0,0-1 0 0 0,2-1 0 0 0,8-14 0 0 0,-8 14 0 0 0,-2 1 0 0 0,0 0 0 0 0,1 0 0 0 0,-1 0 0 0 0,1 1 0 0 0,-1-1 0 0 0,1 1 0 0 0,0-1 0 0 0,0 1 0 0 0,2-2 0 0 0,12-10 0 0 0,-7 5 0 0 0,2 0 0 0 0,-4-2 0 0 0,2 1 0 0 0,8-4 72 0 0,-15 12 23 0 0,-1 0 0 0 0,1 1 0 0 0,-1-1 0 0 0,1 0 0 0 0,0 1 0 0 0,-1-1-1 0 0,1 1 1 0 0,0-1 0 0 0,-1 1 0 0 0,3 0 0 0 0,5-2 672 0 0,2-1-618 0 0,3-1-133 0 0,1 4-16 0 0,-1 2 0 0 0,-1 2 0 0 0,1 4 0 0 0,-2-2 0 0 0,3-2 0 0 0,-1-1 0 0 0,-3-2-64 0 0,-9-1-273 0 0,-1 0 253 0 0,0 1 0 0 0,0-1 0 0 0,-1 0 0 0 0,1 0 1 0 0,0 0-1 0 0,0 0 0 0 0,0 0 0 0 0,0 0 0 0 0,-1 0 0 0 0,1 0 1 0 0,0 0-1 0 0,0-1 0 0 0,0 1 0 0 0,-1 0 0 0 0,1 0 0 0 0,1-1 0 0 0,24-20-2884 0 0,-25 19 2667 0 0,0 1 1 0 0,0-1 0 0 0,0 1 0 0 0,-1-1 0 0 0,1 0 0 0 0,0 1 0 0 0,-1-1 0 0 0,2-2 0 0 0,-2 2 138 0 0,4-14-1884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4:3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222 131 8287 0 0,'0'0'191'0'0,"0"0"26"0"0,0 0 9 0 0,0-5 4 0 0,0-4-86 0 0,0 7 598 0 0,1 1 234 0 0,-1-1-737 0 0,1 1-1 0 0,-1 0 1 0 0,0-1 0 0 0,0 1 0 0 0,0-1 0 0 0,0 1 0 0 0,0-1 0 0 0,0 1 0 0 0,0 0 0 0 0,0-1-1 0 0,0 1 1 0 0,0-1 0 0 0,-1 1 0 0 0,1 0 0 0 0,-1-1 0 0 0,1 1 0 0 0,-1 0 0 0 0,0 0 0 0 0,1-1-1 0 0,-1 1 1 0 0,0 0 0 0 0,0 0 0 0 0,-1-1 0 0 0,2 1-226 0 0,-2-1 431 0 0,-15-2-270 0 0,13 4-176 0 0,3 0 2 0 0,0 0 0 0 0,1 0 0 0 0,-1-1 0 0 0,0 1 0 0 0,0 0 0 0 0,0 0 0 0 0,0 0 0 0 0,0 0 0 0 0,0 0 0 0 0,0 0 0 0 0,0 0 0 0 0,0 1 0 0 0,0-1 0 0 0,0 0 0 0 0,0 0 0 0 0,0 1 0 0 0,0-1 0 0 0,0 1 0 0 0,0 0 0 0 0,-3 1 0 0 0,-2 0 30 0 0,-1 0 153 0 0,1 0 1 0 0,-1 0-1 0 0,1 1 1 0 0,0 0-1 0 0,0 0 1 0 0,0 0-1 0 0,1 1 1 0 0,-1 0-1 0 0,1 0 1 0 0,-8 8-1 0 0,12-11-183 0 0,-46 55 0 0 0,42-49 0 0 0,1 0 0 0 0,-1-1 0 0 0,2 1 0 0 0,-1 1 0 0 0,1-1 0 0 0,0 0 0 0 0,-2 10 0 0 0,-2 11 0 0 0,4-15 0 0 0,4-11 0 0 0,-1-1 0 0 0,0 1 0 0 0,1-1 0 0 0,-1 0 0 0 0,1 1 0 0 0,-1-1 0 0 0,1 0 0 0 0,-1 1 0 0 0,1-1 0 0 0,0 0 0 0 0,0 0 0 0 0,0 0 0 0 0,-1 0 0 0 0,1 0 0 0 0,2 2 0 0 0,9 4 0 0 0,-8-6 0 0 0,0 0 0 0 0,0 0 0 0 0,0-1 0 0 0,0 1 0 0 0,0-1 0 0 0,0 0 0 0 0,0 0 0 0 0,0 0 0 0 0,1-1 0 0 0,-1 1 0 0 0,0-1 0 0 0,8-3 0 0 0,3-1 0 0 0,30-16 0 0 0,-30 14 0 0 0,-6 3 135 0 0,0-1-1 0 0,0 0 1 0 0,0 0-1 0 0,0-1 1 0 0,-1 0-1 0 0,0-1 1 0 0,0 0-1 0 0,-1 0 0 0 0,0 0 1 0 0,0-1-1 0 0,-1 0 1 0 0,0-1-1 0 0,7-12 1 0 0,-10 17 12 0 0,-3 3-143 0 0,1 0 1 0 0,-1 0 0 0 0,0 0 0 0 0,1 0-1 0 0,-1 0 1 0 0,0 0 0 0 0,0 0 0 0 0,0 0 0 0 0,0 0-1 0 0,0 0 1 0 0,0 0 0 0 0,0 0 0 0 0,0 0-1 0 0,0 0 1 0 0,0 0 0 0 0,-1 1 0 0 0,1-1-1 0 0,-1-2 1 0 0,1 2 366 0 0,0 1 117 0 0,0 0 21 0 0,-2-2-66 0 0,2 2-439 0 0,0-1 1 0 0,0 1-1 0 0,-1-1 0 0 0,1 1 1 0 0,0-1-1 0 0,-1 1 0 0 0,1 0 1 0 0,-1-1-1 0 0,1 1 0 0 0,-1 0 1 0 0,1-1-1 0 0,-1 1 0 0 0,1 0 1 0 0,-1-1-1 0 0,1 1 0 0 0,-1 0 1 0 0,1 0-1 0 0,-1 0 0 0 0,1-1 1 0 0,-1 1-1 0 0,1 0 1 0 0,-1 0-1 0 0,1 0 0 0 0,-1 0 1 0 0,0 0-1 0 0,1 0 0 0 0,-1 0 1 0 0,1 0-1 0 0,-1 0 0 0 0,1 1 1 0 0,-1-1-1 0 0,1 0 0 0 0,-1 0 1 0 0,0 1-1 0 0,-1-1 9 0 0,-2 2-13 0 0,1-1 0 0 0,-1 1 0 0 0,0-1 0 0 0,0 1 0 0 0,1 0 0 0 0,-1 1 0 0 0,1-1 0 0 0,0 1 0 0 0,0-1 0 0 0,-1 1 0 0 0,2 0 0 0 0,-1 0 0 0 0,0 0 0 0 0,1 1 0 0 0,-1-1 0 0 0,1 1 0 0 0,-3 5 0 0 0,1-1 0 0 0,0 0 0 0 0,1 0 0 0 0,0 0 0 0 0,1 0 0 0 0,-1 0 0 0 0,2 1 0 0 0,-2 12 0 0 0,3-8 0 0 0,4 0 0 0 0,5-4 0 0 0,4-6 0 0 0,-8-2 0 0 0,0-1 0 0 0,0-1 0 0 0,-1 1 0 0 0,1-1 0 0 0,0 0 0 0 0,0 0 0 0 0,-1 0 0 0 0,1 0 0 0 0,0-1 0 0 0,6-4 0 0 0,6-3 0 0 0,21-15 0 0 0,-26 17 0 0 0,3-4 0 0 0,-1 1 0 0 0,0-2 0 0 0,0 0 0 0 0,-2 0 0 0 0,1-1 0 0 0,-2-1 0 0 0,0 0 0 0 0,0-1 0 0 0,-2 0 0 0 0,0 0 0 0 0,0-1 0 0 0,11-32 0 0 0,-16 40 0 0 0,-3 4 0 0 0,1 1 0 0 0,-1-1 0 0 0,0 1 0 0 0,0-1 0 0 0,0 0 0 0 0,0-6 0 0 0,0 1 72 0 0,-1 7 299 0 0,0 2 117 0 0,0 0 21 0 0,0 0-66 0 0,-1 1-294 0 0,-1 1-148 0 0,0-1 1 0 0,1 1-1 0 0,-1-1 0 0 0,1 1 0 0 0,-1-1 1 0 0,1 1-1 0 0,0 0 0 0 0,-1 0 0 0 0,1-1 1 0 0,0 1-1 0 0,0 0 0 0 0,0 0 0 0 0,0 2 1 0 0,-1 2-4 0 0,-3 14 2 0 0,6-16 0 0 0,-2 14 0 0 0,3-13 0 0 0,-1-1 0 0 0,4 8 0 0 0,4-2 0 0 0,-7-8 0 0 0,0 0 0 0 0,1-1 0 0 0,0 1 0 0 0,-1-1 0 0 0,1 1 0 0 0,0-1 0 0 0,-1 0 0 0 0,1 0 0 0 0,0 0 0 0 0,0-1 0 0 0,0 1 0 0 0,0-1 0 0 0,0 1 0 0 0,0-1 0 0 0,0 0 0 0 0,0 0 0 0 0,0 0 0 0 0,4-1 0 0 0,1 0 0 0 0,1 0 0 0 0,-1 1 0 0 0,1 1 0 0 0,-1 0 0 0 0,12 2 0 0 0,-11 1 0 0 0,-7-2 0 0 0,-1 0 0 0 0,-1-1 0 0 0,1 1 0 0 0,0 0 0 0 0,0 0 0 0 0,-1 0 0 0 0,1 0 0 0 0,-1 0 0 0 0,1 0 0 0 0,-1 0 0 0 0,0 0 0 0 0,0 0 0 0 0,0 1 0 0 0,0-1 0 0 0,0 0 0 0 0,-1 0 0 0 0,1 0 0 0 0,0 0 0 0 0,-1 0 0 0 0,-1 3 0 0 0,0 0 0 0 0,0 0 0 0 0,0 0 0 0 0,0 0 0 0 0,-1 0 0 0 0,0 0 0 0 0,-6 7 0 0 0,-11 15 0 0 0,13-17 0 0 0,-1-1 0 0 0,1 1 0 0 0,-1-1 0 0 0,-10 8 0 0 0,11-11-64 0 0,6-5-273 0 0,1-1-138 0 0,0 0-33 0 0,0 0-4 0 0,0 0 0 0 0,0 0 0 0 0,0 0 0 0 0,1-13-1356 0 0,8-17-2050 0 0,-2 12-2224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4:36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 11975 0 0,'0'0'267'0'0,"-2"1"42"0"0,-7 8-122 0 0,0-1 1 0 0,0 2-1 0 0,1-1 0 0 0,0 1 0 0 0,1 1 0 0 0,-9 15 0 0 0,11-18 162 0 0,-2 2-9 0 0,2-2-56 0 0,0-1 0 0 0,0 2 1 0 0,1-1-1 0 0,0 0 0 0 0,-5 18 0 0 0,6-14-198 0 0,-7 29 431 0 0,-8 62 0 0 0,15-22 206 0 0,3-50-68 0 0,-8 56-1 0 0,6-79-641 0 0,1-5-13 0 0,1 0 1 0 0,-1-1-1 0 0,1 1 0 0 0,0 0 1 0 0,0 0-1 0 0,0 0 1 0 0,0 0-1 0 0,1 4 0 0 0,-3-13-4 0 0,0 0 0 0 0,0-1-1 0 0,0 1 1 0 0,-1 0 0 0 0,0 0 0 0 0,0 1-1 0 0,-6-8 1 0 0,-3-5 741 0 0,-20-21 0 0 0,31 38-719 0 0,-1-1-1 0 0,1 1 1 0 0,-1 0-1 0 0,0 0 1 0 0,1 0 0 0 0,-1 0-1 0 0,0 0 1 0 0,1 0-1 0 0,-1 1 1 0 0,0-1-1 0 0,0 1 1 0 0,0-1-1 0 0,0 1 1 0 0,0-1 0 0 0,0 1-1 0 0,0 0 1 0 0,0 0-1 0 0,1 0 1 0 0,-1 0-1 0 0,0 0 1 0 0,0 1-1 0 0,0-1 1 0 0,0 0 0 0 0,0 1-1 0 0,0 0 1 0 0,0-1-1 0 0,1 1 1 0 0,-1 0-1 0 0,-3 2 1 0 0,2-1 113 0 0,-1 0 0 0 0,1 0 0 0 0,0 0 0 0 0,0 1 0 0 0,0-1-1 0 0,0 1 1 0 0,0 0 0 0 0,1 0 0 0 0,-1 0 0 0 0,1 0 0 0 0,0 1 0 0 0,0-1 0 0 0,0 1 0 0 0,-2 5 0 0 0,3-9-126 0 0,1 0 0 0 0,0 1 0 0 0,0-1 0 0 0,0 0 0 0 0,0 1 0 0 0,0-1 0 0 0,0 1 0 0 0,0-1 0 0 0,0 0 0 0 0,0 1 0 0 0,0-1 0 0 0,0 1 0 0 0,0-1 0 0 0,0 0 0 0 0,0 1 0 0 0,0-1 0 0 0,1 1 0 0 0,-1-1 0 0 0,0 0 0 0 0,0 1 0 0 0,0-1 0 0 0,1 0 0 0 0,-1 1 0 0 0,0-1 0 0 0,0 0 0 0 0,1 0 0 0 0,-1 1 0 0 0,0-1 0 0 0,0 0 0 0 0,1 1 0 0 0,15 4 19 0 0,20-4-38 0 0,-20-3-68 0 0,-1 0 0 0 0,0-1 0 0 0,0-1 0 0 0,21-7 0 0 0,11-8-1947 0 0,-2-2-4142 0 0,-20 8-267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4:37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68 220 8287 0 0,'0'0'382'0'0,"0"0"-8"0"0,-8-3-226 0 0,4 1 176 0 0,0 0 0 0 0,0 0 0 0 0,1-1 0 0 0,-1 1 0 0 0,0-1 0 0 0,1 0 0 0 0,0 0 0 0 0,0 0 0 0 0,0 0 0 0 0,0-1 0 0 0,0 1 0 0 0,1-1 0 0 0,0 0 0 0 0,-1 0 0 0 0,1 0 0 0 0,1 0 0 0 0,-1 0 0 0 0,0 0 0 0 0,1 0 0 0 0,0 0 0 0 0,0-1 0 0 0,0 1 0 0 0,1-1 0 0 0,0 1 0 0 0,-1 0 0 0 0,2-1 0 0 0,-1 1 0 0 0,0-1 0 0 0,1 1 0 0 0,0 0 0 0 0,0-1 0 0 0,0 1 0 0 0,0 0 0 0 0,1 0 0 0 0,2-6 0 0 0,3-4 375 0 0,-5 10-548 0 0,0-1 1 0 0,0 1-1 0 0,1 0 0 0 0,-1 0 0 0 0,1 0 0 0 0,0 0 0 0 0,0 1 0 0 0,0-1 1 0 0,0 1-1 0 0,1 0 0 0 0,-1 0 0 0 0,7-4 0 0 0,-10 6-151 0 0,1 1 0 0 0,0-1 0 0 0,-1 0 0 0 0,1 1 0 0 0,0-1 0 0 0,0 1 0 0 0,-1-1 0 0 0,1 1 0 0 0,0 0 0 0 0,0-1 0 0 0,0 1 0 0 0,-1 0 0 0 0,1 0 0 0 0,0-1 0 0 0,2 1 0 0 0,0 0 0 0 0,5-3 0 0 0,0 8 0 0 0,-6-2 0 0 0,0 0 0 0 0,0 0 0 0 0,0 1 0 0 0,0-1 0 0 0,-1 1 0 0 0,1-1 0 0 0,-1 1 0 0 0,0 0 0 0 0,0-1 0 0 0,0 1 0 0 0,-1 0 0 0 0,1 5 0 0 0,0 2 0 0 0,-1 0 0 0 0,-1 0 0 0 0,-1 12 0 0 0,0-13 0 0 0,2-10 0 0 0,0 0 0 0 0,0 0 0 0 0,0 0 0 0 0,0 0 0 0 0,0 0 0 0 0,0 0 0 0 0,0 0 0 0 0,0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0,-1-7 0 0 0,0-13 0 0 0,4 12 0 0 0,0 1 0 0 0,1-1 0 0 0,0 1 0 0 0,0 0 0 0 0,0 0 0 0 0,11-12 0 0 0,-12 14 0 0 0,-2 5 0 0 0,-1-1 0 0 0,0 1 0 0 0,0 0 0 0 0,1-1 0 0 0,-1 1 0 0 0,0-1 0 0 0,1 1 0 0 0,-1-1 0 0 0,0 1 0 0 0,1 0 0 0 0,-1-1 0 0 0,1 1 0 0 0,-1 0 0 0 0,1-1 0 0 0,-1 1 0 0 0,1 0 0 0 0,-1 0 0 0 0,1-1 0 0 0,0 1 0 0 0,11-4 0 0 0,-4 3 0 0 0,1 4 0 0 0,-4 0 0 0 0,0 1 0 0 0,0 0 0 0 0,0 0 0 0 0,-1 0 0 0 0,0 1 0 0 0,7 7 0 0 0,20 35 0 0 0,-12-18 0 0 0,-15-22-133 0 0,-3-6-563 0 0,-1-1-257 0 0,14-4-2949 0 0,-10 0 2897 0 0,0 0 0 0 0,-1 0-1 0 0,7-8 1 0 0,0-4-1042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4:37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57 10135 0 0,'0'0'464'0'0,"0"0"-9"0"0,0 0-223 0 0,0 0 156 0 0,2 0 100 0 0,3-2 742 0 0,0 0 0 0 0,0 0 0 0 0,9-5 0 0 0,-13 6-565 0 0,2-6 179 0 0,-3 5 2019 0 0,-23 13-2844 0 0,16-8-20 0 0,-1 1 1 0 0,1 0 0 0 0,-13 8-1 0 0,6 0 343 0 0,0 0-1 0 0,1 1 0 0 0,1 0 0 0 0,0 1 1 0 0,-18 26-1 0 0,12-1-341 0 0,13-27 0 0 0,2 1 0 0 0,5-1 0 0 0,4-3 0 0 0,-3-8 0 0 0,0 0 0 0 0,0 0 0 0 0,0 0 0 0 0,0 0 0 0 0,1 0 0 0 0,-1-1 0 0 0,0 0 0 0 0,0 1 0 0 0,1-1 0 0 0,-1 0 0 0 0,0-1 0 0 0,0 1 0 0 0,4-1 0 0 0,1-1 0 0 0,0 1 0 0 0,0-1 0 0 0,0-1 0 0 0,9-4 0 0 0,10-7 0 0 0,-1-1 0 0 0,0-1 0 0 0,-2-2 0 0 0,0 0 0 0 0,27-27 0 0 0,-49 43 0 0 0,0-1 0 0 0,0 1 0 0 0,0-1 0 0 0,0 1 0 0 0,-1-1 0 0 0,1 0 0 0 0,1-3 0 0 0,1-5 0 0 0,-6 0 0 0 0,-2 3 72 0 0,3 7-32 0 0,1 1 0 0 0,0 0 0 0 0,-1-1-1 0 0,1 1 1 0 0,-1 0 0 0 0,1-1 0 0 0,-1 1-1 0 0,1 0 1 0 0,-1 0 0 0 0,1 0 0 0 0,-1-1 0 0 0,1 1-1 0 0,-1 0 1 0 0,1 0 0 0 0,-1 0 0 0 0,0 0 0 0 0,1 0-1 0 0,-1 0 1 0 0,1 0 0 0 0,-1 0 0 0 0,1 0 0 0 0,-1 0-1 0 0,-12 3 408 0 0,13-3-441 0 0,-3 1 30 0 0,0 0 0 0 0,-1 1 0 0 0,1-1 0 0 0,0 1 0 0 0,0 0 0 0 0,0 0 0 0 0,0 0 0 0 0,0 0 0 0 0,1 1 0 0 0,-1-1 0 0 0,-4 6 0 0 0,2-1 8 0 0,0 0 0 0 0,0 0 0 0 0,-6 14 0 0 0,6-9-44 0 0,6 2 0 0 0,0-12 0 0 0,-1-1 0 0 0,1 1 0 0 0,0 0 0 0 0,0-1 0 0 0,0 1 0 0 0,0-1 0 0 0,0 1 0 0 0,1-1 0 0 0,-1 0 0 0 0,0 1 0 0 0,1-1 0 0 0,1 2 0 0 0,8 2 0 0 0,-7-4 0 0 0,1 0 0 0 0,-1-1 0 0 0,0 0 0 0 0,1 0 0 0 0,-1 0 0 0 0,1 0 0 0 0,-1-1 0 0 0,0 0 0 0 0,1 0 0 0 0,-1 0 0 0 0,5-2 0 0 0,0 0 0 0 0,-1-1 0 0 0,0 0 0 0 0,0 0 0 0 0,12-8 0 0 0,34-25 0 0 0,-32 23 0 0 0,-1-1 0 0 0,-1 0 0 0 0,32-32 0 0 0,-52 47 0 0 0,1-1 0 0 0,0 1 0 0 0,0-1 0 0 0,0 0 0 0 0,-1 1 0 0 0,1-1 0 0 0,0 0 0 0 0,-1 0 0 0 0,1 0 0 0 0,-1 1 0 0 0,1-1 0 0 0,-1 0 0 0 0,1 0 0 0 0,-1 0 0 0 0,0 0 0 0 0,1 0 0 0 0,-1-2 0 0 0,0 0 0 0 0,0-5 0 0 0,-9 10 0 0 0,-5 8 0 0 0,12-5 0 0 0,1-3 0 0 0,-4 8 0 0 0,-2 7 0 0 0,8-12 0 0 0,0-1 0 0 0,3 15 0 0 0,-1-15 0 0 0,0-2 0 0 0,4 9 0 0 0,5 2 0 0 0,-8-11 0 0 0,0-1 0 0 0,14 15 0 0 0,-10-9 0 0 0,-2 4 0 0 0,-4-8 0 0 0,1 2 0 0 0,-2 14 0 0 0,-1-13 0 0 0,0-2 0 0 0,-1-1 0 0 0,1 1 0 0 0,-1 0 0 0 0,1-1 0 0 0,-1 1 0 0 0,0 0 0 0 0,-3 5 0 0 0,0 3 0 0 0,0-2-64 0 0,3-8-273 0 0,1-2-138 0 0,0 0-33 0 0,0 0-140 0 0,0 0-572 0 0,-7-13-2834 0 0,1 0-2768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4:38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70 15663 0 0,'-15'6'344'0'0,"1"0"0"0"0,0 1 0 0 0,0 0 0 0 0,-17 13 0 0 0,25-16-344 0 0,-2 2 0 0 0,1 0 0 0 0,0 0 0 0 0,0 0 0 0 0,-10 12 0 0 0,15-15 195 0 0,-1 0 0 0 0,0 0-1 0 0,-1 0 1 0 0,1-1 0 0 0,-5 4-1 0 0,5-5 45 0 0,0 1 0 0 0,0 1 0 0 0,0-1 0 0 0,0 0 0 0 0,1 1 1 0 0,-3 2-1 0 0,3-3 714 0 0,2-2-288 0 0,0 0-121 0 0,0 0-28 0 0,0 0-72 0 0,7 0-359 0 0,0-1 0 0 0,0 0-1 0 0,-1-1 1 0 0,1 1 0 0 0,0-1 0 0 0,-1 0 0 0 0,1-1-1 0 0,-1 0 1 0 0,0 0 0 0 0,0 0 0 0 0,0-1 0 0 0,0 0-1 0 0,5-5 1 0 0,-6 5-20 0 0,0 1-1 0 0,-1-2 1 0 0,0 1-1 0 0,0 0 1 0 0,0-1-1 0 0,-1 0 1 0 0,1 1 0 0 0,-1-2-1 0 0,0 1 1 0 0,-1 0-1 0 0,1 0 1 0 0,-1-1-1 0 0,0 0 1 0 0,0 1 0 0 0,1-10-1 0 0,-3 12-64 0 0,0 0 0 0 0,1 0 0 0 0,-1 1 0 0 0,-1-1 0 0 0,1 0 0 0 0,0 0 0 0 0,-1 0 0 0 0,1 1 0 0 0,-1-1 0 0 0,0 0 0 0 0,0 0 0 0 0,0 1 0 0 0,0-1 0 0 0,0 1 0 0 0,-1-1 0 0 0,1 1 0 0 0,-1 0 0 0 0,0-1 0 0 0,1 1 0 0 0,-1 0 0 0 0,0 0 0 0 0,0 0 0 0 0,-1 0 0 0 0,-3-3 0 0 0,2 4 0 0 0,1-1 0 0 0,-1 1 0 0 0,1-1 0 0 0,-1 1 0 0 0,1 0 0 0 0,-1 0 0 0 0,0 1 0 0 0,0-1 0 0 0,1 1 0 0 0,-1-1 0 0 0,0 1 0 0 0,0 1 0 0 0,1-1 0 0 0,-1 0 0 0 0,0 1 0 0 0,0 0 0 0 0,1 0 0 0 0,-6 2 0 0 0,-2 2-197 0 0,-1 1-1 0 0,1 0 0 0 0,0 1 1 0 0,1 0-1 0 0,-14 13 1 0 0,11-9-2 0 0,-11 7-313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4:41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 6447 0 0,'0'0'298'0'0,"0"0"-10"0"0,0 0-50 0 0,0 0 493 0 0,-7-1 870 0 0,3 2 1459 0 0,-3 2-2478 0 0,5-2 288 0 0,2-1 122 0 0,0 0 28 0 0,-2 1-133 0 0,-18 8-92 0 0,18-8-299 0 0,2-1 14 0 0,0 0-67 0 0,-2 1-294 0 0,-4 2-61 0 0,-2 0 555 0 0,0 1 1 0 0,-17 3-1 0 0,-3 2-154 0 0,-19 0 1116 0 0,35-7-1605 0 0,-5-2 0 0 0,13-3 0 0 0,2 1 0 0 0,-7-4 0 0 0,3 2 72 0 0,5 3 299 0 0,1 1 117 0 0,0 0 21 0 0,5 1-220 0 0,17-6 30 0 0,-20 4-319 0 0,4-2 0 0 0,-3 2 0 0 0,-1 0 0 0 0,0 1 0 0 0,0-1 0 0 0,1 1 0 0 0,-1-1 0 0 0,0 1 0 0 0,1 0 0 0 0,-1 0 0 0 0,0 0 0 0 0,1 0 0 0 0,-1 0 0 0 0,4 1 0 0 0,100-4 0 0 0,-75 1 0 0 0,-26 2 0 0 0,13 1 0 0 0,-14 0 0 0 0,3-1 0 0 0,10 3 0 0 0,-13-1 0 0 0,6 3 0 0 0,-3 6 0 0 0,-6 1 0 0 0,-2-9 0 0 0,1 1 0 0 0,-1-1 0 0 0,0 0 0 0 0,0 1 0 0 0,-1-1 0 0 0,1 0 0 0 0,-1 0 0 0 0,1 0 0 0 0,-1 0 0 0 0,0 0 0 0 0,0 0 0 0 0,0-1 0 0 0,-1 1 0 0 0,1-1 0 0 0,-1 1 0 0 0,-4 2 0 0 0,-4 3 0 0 0,0-1 0 0 0,-1-1 0 0 0,-14 6 0 0 0,-9 6 0 0 0,-21 8 0 0 0,17-8 0 0 0,39-18-5 0 0,0 0-1 0 0,0 0 1 0 0,0 0 0 0 0,0 0-1 0 0,0 0 1 0 0,0 0-1 0 0,0 0 1 0 0,0 0 0 0 0,0 0-1 0 0,0 0 1 0 0,0 0 0 0 0,0 0-1 0 0,1 0 1 0 0,-1 0-1 0 0,0 0 1 0 0,0 0 0 0 0,0 0-1 0 0,0 0 1 0 0,0 0 0 0 0,0 0-1 0 0,0 1 1 0 0,0-1-1 0 0,0 0 1 0 0,0 0 0 0 0,0 0-1 0 0,0 0 1 0 0,0 0 0 0 0,0 0-1 0 0,0 0 1 0 0,0 0-1 0 0,0 0 1 0 0,0 0 0 0 0,0 0-1 0 0,0 0 1 0 0,0 0-1 0 0,0 0 1 0 0,0 0 0 0 0,0 0-1 0 0,0 0 1 0 0,0 0 0 0 0,0 0-1 0 0,0 0 1 0 0,0 1-1 0 0,0-1 1 0 0,0 0 0 0 0,0 0-1 0 0,0 0 1 0 0,0 0 0 0 0,0 0-1 0 0,0 0 1 0 0,-1 0-1 0 0,11 0-684 0 0,12-4-1028 0 0,-18 1 1259 0 0,-1 0-957 0 0,3 1-4271 0 0,4-2-951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4:41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19 13823 0 0,'-1'1'630'0'0,"-12"11"284"0"0,11-10-512 0 0,2-2 87 0 0,0 0 20 0 0,0 0 3 0 0,0 0 0 0 0,0 0 0 0 0,0 0 0 0 0,0 0 68 0 0,15-5 1276 0 0,-2 1-735 0 0,25-4 0 0 0,10-3-662 0 0,-42 8-251 0 0,8 0 675 0 0,18 5-359 0 0,-21 1-588 0 0,-9-3-273 0 0,-2 0-138 0 0,0 0-1034 0 0,0 0-4210 0 0,0 0-1801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4:42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29 6447 0 0,'0'0'142'0'0,"2"-1"22"0"0,33-11 345 0 0,-33 11 227 0 0,-2 1 237 0 0,0 0 41 0 0,0 0-61 0 0,0 0-288 0 0,0 0-121 0 0,0 0-28 0 0,0 0 66 0 0,0 0 288 0 0,0 0 122 0 0,0 0 28 0 0,0 0-65 0 0,0 0-290 0 0,0 0-121 0 0,0 0-28 0 0,0 0-4 0 0,-11 7 512 0 0,-29 20-168 0 0,-1-3 0 0 0,-65 28 0 0 0,102-50-413 0 0,-3-2-297 0 0,7-3-115 0 0,4-4-50 0 0,-4 7 26 0 0,7-7-7 0 0,0 1 0 0 0,1 0 0 0 0,-1 0 0 0 0,1 1 0 0 0,0-1 0 0 0,0 2 0 0 0,12-6 0 0 0,9-5 0 0 0,-15 6 0 0 0,0 1 0 0 0,1 1 0 0 0,1 0 0 0 0,-1 1 0 0 0,28-7 0 0 0,-32 12 72 0 0,-9 0 299 0 0,-2 1 117 0 0,11 7 464 0 0,-7-4-803 0 0,-3-1-148 0 0,1-1-1 0 0,0 1 1 0 0,-1 0 0 0 0,1-1-1 0 0,-1 1 1 0 0,0 0-1 0 0,1 0 1 0 0,-1 0-1 0 0,0 0 1 0 0,0 1 0 0 0,-1-1-1 0 0,1 0 1 0 0,0 0-1 0 0,-1 0 1 0 0,1 1 0 0 0,-1-1-1 0 0,0 0 1 0 0,0 1-1 0 0,0-1 1 0 0,0 0 0 0 0,0 1-1 0 0,0-1 1 0 0,0 0-1 0 0,-1 1 1 0 0,0-1 0 0 0,1 0-1 0 0,-3 5 1 0 0,1 0-2 0 0,0-1 1 0 0,0-1 0 0 0,-1 0 0 0 0,1 0 0 0 0,-1 0 0 0 0,0-1 0 0 0,0 1 0 0 0,-1-1 0 0 0,-4 5 0 0 0,-10 15 0 0 0,14-17 0 0 0,-1-1 0 0 0,1 0 0 0 0,-1 0 0 0 0,-8 7 0 0 0,-35 23 0 0 0,40-30 0 0 0,-19 8 0 0 0,27-14 0 0 0,0 0 0 0 0,-1 1 0 0 0,1-1 0 0 0,0 0 0 0 0,0 0 0 0 0,-1 0 0 0 0,1 0 0 0 0,0 1 0 0 0,-1-1 0 0 0,1 0 0 0 0,0 0 0 0 0,-1 0 0 0 0,1 0 0 0 0,0 0 0 0 0,-1 0 0 0 0,1 0 0 0 0,0 0 0 0 0,-1 0 0 0 0,1 0 0 0 0,0 0 0 0 0,-1 0 0 0 0,1 0 0 0 0,0 0 0 0 0,-1-1 0 0 0,1 1 0 0 0,0 0 0 0 0,-1 0 0 0 0,1 0 0 0 0,0 0 0 0 0,0 0 0 0 0,-1-1 0 0 0,2 0 0 0 0,0-1 0 0 0,-1 1 0 0 0,1 0 0 0 0,0-1 0 0 0,0 1 0 0 0,1 0 0 0 0,-1 0 0 0 0,0 0 0 0 0,0 0 0 0 0,1 0 0 0 0,-1 0 0 0 0,0 0 0 0 0,3-1 0 0 0,11-4 0 0 0,-1 9 0 0 0,-1 4 0 0 0,-10-5 0 0 0,-1 1 0 0 0,1 0 0 0 0,-1 0 0 0 0,0 0 0 0 0,0 0 0 0 0,0 0 0 0 0,0 0 0 0 0,0 0 0 0 0,-1 1 0 0 0,1-1 0 0 0,1 7 0 0 0,1 6 0 0 0,2 24 0 0 0,-2-10 0 0 0,15 48 0 0 0,5 33 0 0 0,-22-99 0 0 0,-1 1 0 0 0,-1-1 0 0 0,0 1 0 0 0,0-1 0 0 0,-1 1 0 0 0,-1-1 0 0 0,-3 13 0 0 0,3-16 0 0 0,0-1 0 0 0,-1 1 0 0 0,0 0 0 0 0,0-1 0 0 0,-1 0 0 0 0,0 0 0 0 0,0 0 0 0 0,-1 0 0 0 0,0-1 0 0 0,-8 10 0 0 0,4-10 0 0 0,0 1 0 0 0,0-1 0 0 0,0-1 0 0 0,-1 0 0 0 0,0 0 0 0 0,0-1 0 0 0,0 0 0 0 0,-1-1 0 0 0,1 0 0 0 0,-1-1 0 0 0,0 0 0 0 0,-1 0 0 0 0,1-1 0 0 0,0-1 0 0 0,-1 0 0 0 0,-13-1 0 0 0,21 0 30 0 0,0 0 0 0 0,0 0 0 0 0,0-1 1 0 0,0 1-1 0 0,0-1 0 0 0,0 0 0 0 0,0 0 0 0 0,1 0 0 0 0,-1-1 0 0 0,0 0 0 0 0,0 1 1 0 0,1-1-1 0 0,-1-1 0 0 0,1 1 0 0 0,0 0 0 0 0,0-1 0 0 0,0 0 0 0 0,0 1 0 0 0,0-1 0 0 0,0 0 1 0 0,1-1-1 0 0,-1 1 0 0 0,1 0 0 0 0,0-1 0 0 0,0 1 0 0 0,0-1 0 0 0,1 0 0 0 0,-1 1 0 0 0,1-1 1 0 0,0 0-1 0 0,0 0 0 0 0,0 0 0 0 0,0-7 0 0 0,0 4 19 0 0,1 1 0 0 0,0-1-1 0 0,0 1 1 0 0,0-1 0 0 0,1 0 0 0 0,0 1-1 0 0,0 0 1 0 0,1-1 0 0 0,-1 1 0 0 0,1 0-1 0 0,1-1 1 0 0,-1 1 0 0 0,1 0 0 0 0,0 1-1 0 0,1-1 1 0 0,-1 1 0 0 0,1-1 0 0 0,0 1 0 0 0,1 0-1 0 0,5-6 1 0 0,157-105-3768 0 0,-106 76 2598 0 0,-31 21 97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4:43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0 13823 0 0,'0'0'315'0'0,"0"0"45"0"0,0 0 21 0 0,0 0-49 0 0,0 0-149 0 0,0 0 194 0 0,0 0 110 0 0,0 0 22 0 0,0 0 71 0 0,0 0 286 0 0,0 0 124 0 0,0 0 30 0 0,0 0-133 0 0,0 2-583 0 0,1 1-189 0 0,0-1 0 0 0,0 1 0 0 0,-1 0 1 0 0,1-1-1 0 0,-1 1 0 0 0,0 0 0 0 0,0 0 0 0 0,0-1 0 0 0,0 1 1 0 0,0 0-1 0 0,-1-1 0 0 0,0 5 0 0 0,2 26 493 0 0,-3-19-608 0 0,0-1 0 0 0,-1 1 0 0 0,-1-1 0 0 0,-1 1 0 0 0,-10 21 0 0 0,4-12 0 0 0,7-15 0 0 0,0-1 0 0 0,0 1 0 0 0,0-1 0 0 0,-1 0 0 0 0,0 0 0 0 0,0 0 0 0 0,-1 0 0 0 0,-9 8 0 0 0,12-12 0 0 0,2-2 0 0 0,1 0 0 0 0,-1 0 0 0 0,0 0 0 0 0,0 0 0 0 0,0 0 0 0 0,0-1 0 0 0,0 1 0 0 0,0 0 0 0 0,0-1 0 0 0,0 1 0 0 0,0-1 0 0 0,0 1 0 0 0,0-1 0 0 0,0 1 0 0 0,0-1 0 0 0,-2 1 0 0 0,-21 6 0 0 0,6-2 0 0 0,13-6 0 0 0,2 0 0 0 0,0 1 34 0 0,1 0 0 0 0,0-1 1 0 0,0 1-1 0 0,0 0 0 0 0,0-1 0 0 0,0 0 0 0 0,0 1 0 0 0,0-1 0 0 0,0 0 0 0 0,0 0 1 0 0,0 0-1 0 0,1 0 0 0 0,-1 0 0 0 0,0-1 0 0 0,1 1 0 0 0,-1-1 0 0 0,0 1 1 0 0,1-1-1 0 0,0 1 0 0 0,-1-1 0 0 0,1 0 0 0 0,0 1 0 0 0,0-1 0 0 0,0 0 0 0 0,0 0 1 0 0,0 0-1 0 0,0 0 0 0 0,1 0 0 0 0,-1-4 0 0 0,0 0 112 0 0,0 0 1 0 0,1-1-1 0 0,0 1 0 0 0,1-1 1 0 0,0 1-1 0 0,2-12 0 0 0,-2 13-146 0 0,0 1 0 0 0,0-1 0 0 0,0 0 0 0 0,0 1 0 0 0,1 0 0 0 0,0-1 0 0 0,0 1 0 0 0,0 0 0 0 0,0 0 0 0 0,1 0 0 0 0,0 0 0 0 0,-1 0 0 0 0,1 0 0 0 0,1 1 0 0 0,-1 0 0 0 0,0-1 0 0 0,1 1 0 0 0,0 1 0 0 0,0-1 0 0 0,0 0 0 0 0,0 1 0 0 0,0 0 0 0 0,9-3 0 0 0,13-1 0 0 0,-13 7 0 0 0,-1 5 0 0 0,-7-3 0 0 0,1 1 0 0 0,-1 0 0 0 0,0 1 0 0 0,0-1 0 0 0,0 1 0 0 0,3 5 0 0 0,-1-3 0 0 0,10 16 0 0 0,-12-15 0 0 0,1 2 0 0 0,1-1 0 0 0,8 9 0 0 0,-5-11 0 0 0,16 3 0 0 0,-16-9 0 0 0,-3-2 0 0 0,1 1-301 0 0,0 0-1 0 0,0 0 1 0 0,12-3 0 0 0,-11 1-277 0 0,-7 2-432 0 0,-2 0-149 0 0,0 0-573 0 0,0 0-253 0 0,0 0-51 0 0,0 0-11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4:43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15663 0 0,'0'0'356'0'0,"0"0"50"0"0,0 0 20 0 0,0 0-42 0 0,1 2-250 0 0,0-1-66 0 0,1 1 1 0 0,-1 0 0 0 0,1-1 0 0 0,0 0 0 0 0,-1 1 0 0 0,1-1 0 0 0,0 0 0 0 0,0 0 0 0 0,0 0-1 0 0,0 0 1 0 0,0 0 0 0 0,0 0 0 0 0,0 0 0 0 0,0-1 0 0 0,0 1 0 0 0,0-1 0 0 0,0 0 0 0 0,0 1-1 0 0,0-1 1 0 0,1 0 0 0 0,-1 0 0 0 0,0-1 0 0 0,0 1 0 0 0,4-1 0 0 0,-4 1 51 0 0,44-7 1982 0 0,69-19 0 0 0,26-13 33 0 0,-66 23-2947 0 0,-72 15-142 0 0,-3 1-56 0 0,0 0-149 0 0,-12 10-2558 0 0,-7 2 930 0 0,-3-2-3013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18:55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8287 0 0,'0'0'191'0'0,"0"0"26"0"0,0 0 9 0 0,0 0 42 0 0,0 0 158 0 0,-1-2 72 0 0,2-8 3569 0 0,7-5-2705 0 0,-1 2-649 0 0,-6 11-201 0 0,7-7 80 0 0,-5 6-580 0 0,8-13 64 0 0,-2 6 767 0 0,-1 2 125 0 0,-1 0-819 0 0,0-3-133 0 0,-1 3 56 0 0,-5 7 299 0 0,-1 1 117 0 0,0 0 21 0 0,0 0-66 0 0,-1 2-294 0 0,-3 8 499 0 0,0 0 0 0 0,-3 19 0 0 0,-4 9-528 0 0,-10 43-120 0 0,16-67 0 0 0,1-5 0 0 0,1 0 0 0 0,0 0 0 0 0,-2 14 0 0 0,4-14-21 0 0,3-7 64 0 0,6-7-466 0 0,-6 1 193 0 0,1 1 0 0 0,-1-1 0 0 0,0 0 0 0 0,0 0 0 0 0,-1 0 0 0 0,1 0 0 0 0,-1-1 0 0 0,0 1-1 0 0,0 0 1 0 0,0-1 0 0 0,0-7 0 0 0,-1-15-7056 0 0,-1 16 2574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0:34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11975 0 0,'0'0'267'0'0,"0"0"42"0"0,0 0 17 0 0,0 0-28 0 0,0 0-126 0 0,0 0 204 0 0,0 0 111 0 0,0 0 22 0 0,0 0 71 0 0,0 0 286 0 0,0 0 124 0 0,0 0 30 0 0,2 2-65 0 0,-1-1-706 0 0,0 1 0 0 0,0-1-1 0 0,0 0 1 0 0,1 0 0 0 0,-1 1 0 0 0,0-1 0 0 0,1 0 0 0 0,-1 0 0 0 0,1 0-1 0 0,3 1 1 0 0,22 1 850 0 0,19 0-103 0 0,-45-3-921 0 0,0 0 1 0 0,-1 0 0 0 0,1 0 0 0 0,0 0-1 0 0,0 0 1 0 0,0 1 0 0 0,0-1-1 0 0,0 0 1 0 0,-1 0 0 0 0,1 1-1 0 0,0-1 1 0 0,0 1 0 0 0,-1-1-1 0 0,1 1 1 0 0,0-1 0 0 0,0 1-1 0 0,-1-1 1 0 0,1 1 0 0 0,-1-1-1 0 0,2 2 1 0 0,8 12-56 0 0,-9-7-22 0 0,-2-5 0 0 0,-1 12 2 0 0,-2-6 0 0 0,0-1 0 0 0,0 0 0 0 0,-1 0 0 0 0,-1 0 0 0 0,1-1 0 0 0,-1 0 0 0 0,-11 10 0 0 0,-8 10 0 0 0,7-9 0 0 0,12-13 0 0 0,0 1 0 0 0,1 0 0 0 0,0 1 0 0 0,-5 5 0 0 0,2-1 0 0 0,3 0 0 0 0,5 3 0 0 0,7-1 0 0 0,5-5 0 0 0,-7-5-136 0 0,1-1 0 0 0,-1 0 0 0 0,1 0 1 0 0,-1-1-1 0 0,1 0 0 0 0,10 0 0 0 0,35-8-1740 0 0,-16 3 751 0 0,-20 1-4628 0 0,-15 4 3706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4:44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15663 0 0,'0'0'719'0'0,"2"1"-20"0"0,23 7-421 0 0,100 32 4250 0 0,-123-39-4016 0 0,-2-1 0 0 0,2 2-69 0 0,5 10-294 0 0,-1 3-133 0 0,-5-10-16 0 0,0 1 0 0 0,0-1 0 0 0,-1 0 0 0 0,0 1 0 0 0,0-1 0 0 0,0 1 0 0 0,-1-1 0 0 0,-1 9 0 0 0,1-10 0 0 0,0-1 0 0 0,0 0 0 0 0,-1 0 0 0 0,1 0 0 0 0,-1 1 0 0 0,0-1 0 0 0,0-1 0 0 0,0 1 0 0 0,0 0 0 0 0,-1 0 0 0 0,1-1 0 0 0,-1 0 0 0 0,1 1 0 0 0,-5 2 0 0 0,-29 17 106 0 0,-71 32-1 0 0,74-38 615 0 0,-10 3 381 0 0,41-17-1086 0 0,7 0-10 0 0,12 1-8 0 0,-13-3 2 0 0,56 6 1 0 0,-35-5 0 0 0,-1 1 0 0 0,1 2 0 0 0,0 0 0 0 0,-1 2 0 0 0,26 9 0 0 0,-49-14 0 0 0,17 9 5 0 0,0 2-74 0 0,-16-10-128 0 0,-1-1-7 0 0,-1-1-1 0 0,1 1 1 0 0,0-1-1 0 0,0 1 1 0 0,-1 0-1 0 0,1-1 0 0 0,0 1 1 0 0,0-1-1 0 0,0 0 1 0 0,-1 1-1 0 0,1-1 1 0 0,1 1-1 0 0,-2-1-7987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6:36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86 104 4607 0 0,'0'0'208'0'0,"0"0"67"0"0,0 0 154 0 0,0 0 69 0 0,0 0 12 0 0,0 0 70 0 0,0 0 286 0 0,0 0 124 0 0,0 0 30 0 0,0 0-65 0 0,0 0-290 0 0,0 0-121 0 0,0 0-28 0 0,0 0-72 0 0,0-1-289 0 0,-3-6-66 0 0,3 6 282 0 0,0 1 117 0 0,0 0 21 0 0,-1-3-66 0 0,0-1-366 0 0,1 2-63 0 0,0 1-1 0 0,-1-1 0 0 0,1 0 1 0 0,-1 1-1 0 0,1-1 0 0 0,-1 1 1 0 0,0-1-1 0 0,0 0 0 0 0,0 1 1 0 0,0 0-1 0 0,-2-3 0 0 0,-14-23 1867 0 0,16 26-1368 0 0,-7-8 955 0 0,6 6-1390 0 0,-13-9 83 0 0,6 7 211 0 0,8 4 117 0 0,1 1 21 0 0,0 0-66 0 0,-2-1-294 0 0,-4-5-61 0 0,4 5 283 0 0,2 1-326 0 0,0 1 1 0 0,0-1 0 0 0,0 1-1 0 0,0-1 1 0 0,0 1-1 0 0,0-1 1 0 0,0 0-1 0 0,0 1 1 0 0,-1-1-1 0 0,1 1 1 0 0,0-1 0 0 0,0 1-1 0 0,0-1 1 0 0,-1 0-1 0 0,1 1 1 0 0,0-1-1 0 0,0 0 1 0 0,-1 1 0 0 0,-3 7 225 0 0,5 13 197 0 0,-1-19-468 0 0,0 1 0 0 0,1 0 0 0 0,-1-1 0 0 0,1 1 0 0 0,0 0 0 0 0,0-1 0 0 0,0 1 0 0 0,2 4 0 0 0,8 15 0 0 0,3 18 0 0 0,-11-31 0 0 0,0-1 0 0 0,0 0 0 0 0,-1 1 0 0 0,0 0 0 0 0,0 10 0 0 0,2 7 0 0 0,-1-14 0 0 0,1 6 0 0 0,0 0 0 0 0,14 31 0 0 0,30 58 0 0 0,-33-77 0 0 0,-10-23 0 0 0,2 3 0 0 0,0-1 0 0 0,-2 3 0 0 0,-5-1-64 0 0,-4-5-357 0 0,4-6 225 0 0,0 0-1 0 0,-1 0 1 0 0,1 0 0 0 0,0 1 0 0 0,-1-1 0 0 0,1 0 0 0 0,0 0-1 0 0,-1 0 1 0 0,1 0 0 0 0,0 0 0 0 0,-1 0 0 0 0,1 0 0 0 0,0 0-1 0 0,-1 0 1 0 0,1 0 0 0 0,0 0 0 0 0,-1 0 0 0 0,1 0 0 0 0,-1 0-1 0 0,1 0 1 0 0,0 0 0 0 0,-1 0 0 0 0,1 0 0 0 0,0 0 0 0 0,-1 0-1 0 0,1 0 1 0 0,0-1 0 0 0,0 1 0 0 0,-1 0 0 0 0,1 0 0 0 0,0 0-1 0 0,-1-1 1 0 0,1 1 0 0 0,0 0 0 0 0,0 0 0 0 0,-1-1 0 0 0,1 1-1 0 0,0 0 1 0 0,0-1 0 0 0,0 1 0 0 0,0 0 0 0 0,-1-1 0 0 0,1 1-1 0 0,0 0 1 0 0,0-1 0 0 0,0 1 0 0 0,-8-15-1851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6:36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0 10135 0 0,'0'0'231'0'0,"0"0"29"0"0,0 0 19 0 0,0 0 37 0 0,0 0 125 0 0,0 0 58 0 0,0 0 11 0 0,0 0 2 0 0,-10 4 1536 0 0,-17 20 512 0 0,26-24-2502 0 0,0 1 1 0 0,0 0-1 0 0,0 0 0 0 0,0-1 0 0 0,0 1 0 0 0,0-1 1 0 0,0 1-1 0 0,0-1 0 0 0,-1 1 0 0 0,1-1 0 0 0,0 0 1 0 0,0 1-1 0 0,0-1 0 0 0,0 0 0 0 0,-2 0 0 0 0,-8 2 478 0 0,10-1-528 0 0,1-1 0 0 0,-1 1 0 0 0,1-1 0 0 0,0 1 1 0 0,-1-1-1 0 0,1 1 0 0 0,-1-1 0 0 0,1 1 0 0 0,0-1 0 0 0,-1 1 0 0 0,1-1 1 0 0,0 1-1 0 0,0-1 0 0 0,0 1 0 0 0,-1 0 0 0 0,1-1 0 0 0,0 1 0 0 0,0 0 1 0 0,-1 1 1 0 0,-1 4 120 0 0,-1-1 0 0 0,0 0 0 0 0,0 0 0 0 0,0 0 0 0 0,-1-1 0 0 0,0 1 0 0 0,-7 6 0 0 0,-34 24 860 0 0,31-25-981 0 0,-16 15 0 0 0,-21 24-9 0 0,-45 57 0 0 0,79-86 0 0 0,-37 32 0 0 0,32-33 0 0 0,-23 27 0 0 0,37-35 0 0 0,5-8 0 0 0,0 1 0 0 0,0-1 0 0 0,0 1 0 0 0,0-1 0 0 0,0 0 0 0 0,-4 2 0 0 0,0-1-64 0 0,5-4-273 0 0,7 0 91 0 0,-1 0 1 0 0,1-1-1 0 0,-1 0 1 0 0,1 0-1 0 0,-1 0 1 0 0,0-1-1 0 0,0 0 1 0 0,7-3-1 0 0,31-22-1808 0 0,-39 25 1879 0 0,18-13-849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6:37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59 10135 0 0,'0'0'231'0'0,"-2"2"29"0"0,2-2-221 0 0,0 1 0 0 0,-1 0 0 0 0,1-1 0 0 0,-1 1 0 0 0,0-1 0 0 0,1 1 0 0 0,-1-1 0 0 0,1 0 0 0 0,-1 1 0 0 0,1-1 0 0 0,-1 0 0 0 0,0 1 0 0 0,1-1 0 0 0,-1 0 0 0 0,0 1-1 0 0,0-1 1 0 0,-1 0 0 0 0,-5-1 5789 0 0,13-10-3921 0 0,-1 0-1603 0 0,-4 9-243 0 0,0 0 0 0 0,0 0-1 0 0,1 0 1 0 0,-1 0 0 0 0,1 0 0 0 0,0 0 0 0 0,-1 1-1 0 0,1-1 1 0 0,2-1 0 0 0,3-3 318 0 0,6-11 811 0 0,-12 15-819 0 0,-1 2 117 0 0,0 0 21 0 0,0 0-66 0 0,-1 2-294 0 0,-10 8-131 0 0,1 2-20 0 0,9-11 2 0 0,-6 14 0 0 0,-4 14 0 0 0,0-5 0 0 0,5-7 0 0 0,6-13 0 0 0,1 0 0 0 0,1 15 0 0 0,1-14 0 0 0,0-2 0 0 0,5 8 0 0 0,1-2 0 0 0,-8-9-60 0 0,0 1-1 0 0,0-1 1 0 0,1 0 0 0 0,-1 1-1 0 0,0-1 1 0 0,1 0-1 0 0,-1 0 1 0 0,0 0 0 0 0,1 0-1 0 0,-1 0 1 0 0,0 0-1 0 0,1 0 1 0 0,-1 0 0 0 0,0 0-1 0 0,1-1 1 0 0,-1 1-1 0 0,0 0 1 0 0,1-1 0 0 0,-1 1-1 0 0,0-1 1 0 0,0 0-1 0 0,0 1 1 0 0,0-1 0 0 0,1 0-1 0 0,0-1 1 0 0,1 0-27 0 0,0-1-1 0 0,-1 1 1 0 0,1-1-1 0 0,-1 0 1 0 0,0 0 0 0 0,1 0-1 0 0,2-6 1 0 0,0 3-2215 0 0,0-2-785 0 0,-1-4 1041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6:37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15663 0 0,'0'0'356'0'0,"0"2"50"0"0,1 1-252 0 0,2 9 2437 0 0,0-12-1931 0 0,3-7-1812 0 0,2-7 129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6:38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96 13823 0 0,'0'0'315'0'0,"0"0"45"0"0,0 0 21 0 0,0 0-49 0 0,-1 2-220 0 0,-9 9 251 0 0,6-10-102 0 0,2 0-14 0 0,0 0 722 0 0,2-1 45 0 0,0 0-61 0 0,0 0-288 0 0,0 0-121 0 0,0 0-28 0 0,0 0-4 0 0,0 0 0 0 0,-1-4 185 0 0,0 1-587 0 0,8-11 723 0 0,6-9-390 0 0,-12 21 45 0 0,1 0 21 0 0,25-23 99 0 0,-19 17-608 0 0,2 2 0 0 0,2 9 0 0 0,-2 4 0 0 0,-9-5 0 0 0,1 0 0 0 0,0 0 0 0 0,0 0 0 0 0,0 0 0 0 0,0 1 0 0 0,0-1 0 0 0,-1 1 0 0 0,2 3 0 0 0,7 12 0 0 0,0-6 0 0 0,-8-10 0 0 0,0 0 0 0 0,0 1 0 0 0,0-1 0 0 0,0 1 0 0 0,-1-1 0 0 0,1 1 0 0 0,-1 0 0 0 0,1 0 0 0 0,-1-1 0 0 0,0 1 0 0 0,1 4 0 0 0,7 21 0 0 0,-4-17 0 0 0,-5-11 0 0 0,0 1 0 0 0,0-1 0 0 0,0 0 0 0 0,1 1 0 0 0,-1-1 0 0 0,0 0 0 0 0,1 0 0 0 0,-1 1 0 0 0,0-1 0 0 0,0 0 0 0 0,1 0 0 0 0,-1 1 0 0 0,1-1 0 0 0,-1 0 0 0 0,0 0 0 0 0,1 0 0 0 0,-1 0 0 0 0,0 0 0 0 0,1 0 0 0 0,-1 1 0 0 0,1-1 0 0 0,-1 0 0 0 0,3-1 0 0 0,-1 1 0 0 0,0 0 0 0 0,1-1 0 0 0,-1 1 0 0 0,0-1 0 0 0,0 0 0 0 0,0 0 0 0 0,0 0 0 0 0,0 0 0 0 0,1 0 0 0 0,-2 0 0 0 0,1 0 0 0 0,2-3 0 0 0,24-23 0 0 0,-9 8 0 0 0,-13 13 0 0 0,0 0 0 0 0,-1 0 0 0 0,0-1 0 0 0,0 1 0 0 0,3-8 0 0 0,14-18 0 0 0,-16 26 44 0 0,-4 4-89 0 0,0-1 1 0 0,1 1-1 0 0,-1-1 0 0 0,-1 0 0 0 0,1 0 1 0 0,2-4-1 0 0,-3 5-1359 0 0,-1 2-511 0 0,0 0-107 0 0,0 0-24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6:39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53 10135 0 0,'0'0'231'0'0,"0"0"29"0"0,0 0 19 0 0,0-2-41 0 0,0-4-189 0 0,0 3-33 0 0,0 0 0 0 0,0 0 0 0 0,1 1 0 0 0,-1-1 0 0 0,0 0 0 0 0,1 0 0 0 0,0 0 1 0 0,1-4-1 0 0,1-5 1622 0 0,-2 9 6250 0 0,-16 82-7245 0 0,-14 80-678 0 0,23-126 35 0 0,-1 0 0 0 0,-2 0 0 0 0,-22 53 0 0 0,6-19 0 0 0,25-67 0 0 0,0 0 0 0 0,0 1 0 0 0,0-1 0 0 0,0 0 0 0 0,0 0 0 0 0,0 1 0 0 0,0-1 0 0 0,0 0 0 0 0,0 0 0 0 0,0 1 0 0 0,0-1 0 0 0,0 0 0 0 0,0 0 0 0 0,0 1 0 0 0,-1-1 0 0 0,1 0 0 0 0,0 0 0 0 0,0 0 0 0 0,0 1 0 0 0,0-1 0 0 0,-1 0 0 0 0,1 0 0 0 0,0 0 0 0 0,0 0 0 0 0,0 0 0 0 0,-1 1 0 0 0,1-1 0 0 0,0 0 0 0 0,0 0 0 0 0,0 0 0 0 0,-1 0 0 0 0,1 0 0 0 0,0 0 0 0 0,-1 0 0 0 0,-2-8 0 0 0,2-13 0 0 0,17-94 1999 0 0,-7 60-1950 0 0,-5 40-49 0 0,-1 0 0 0 0,9-19 0 0 0,-3 6 0 0 0,-8 25 6 0 0,0 0 0 0 0,0 0 1 0 0,0 0-1 0 0,0 0 0 0 0,1 0 0 0 0,-1 0 0 0 0,1 0 0 0 0,0 0 0 0 0,2-2 1 0 0,2-3 374 0 0,-5 6 107 0 0,-1 2 21 0 0,1-1-66 0 0,8-2-294 0 0,-8 3-148 0 0,0 0 1 0 0,0 0-1 0 0,0 0 0 0 0,0 1 1 0 0,0-1-1 0 0,0 0 0 0 0,0 1 1 0 0,0-1-1 0 0,0 1 0 0 0,0-1 1 0 0,1 2-1 0 0,8 8-1 0 0,17 24 0 0 0,-17-19 0 0 0,-9-8 0 0 0,-1-2 0 0 0,21 106 0 0 0,-17-88 0 0 0,-3-17 0 0 0,0 0 0 0 0,0 0 0 0 0,0-1 0 0 0,4 10 0 0 0,3 4 0 0 0,-7-15 0 0 0,0 1 0 0 0,1-1 0 0 0,-1 0 0 0 0,1 0 0 0 0,1 0 0 0 0,-1 0 0 0 0,0-1 0 0 0,1 1 0 0 0,0-1 0 0 0,6 7 0 0 0,0-4 0 0 0,4-2 0 0 0,-8-3 0 0 0,9 0 0 0 0,14-12 0 0 0,-21 8 0 0 0,-1-1 0 0 0,0 1 0 0 0,0-2 0 0 0,-1 1 0 0 0,1-1 0 0 0,-1 0 0 0 0,0 0 0 0 0,0 0 0 0 0,-1-1 0 0 0,1 1 0 0 0,-1-1 0 0 0,0 0 0 0 0,-1 0 0 0 0,6-14 0 0 0,-2 4 0 0 0,-2 0 0 0 0,0 0 0 0 0,-1-1 0 0 0,0 0 0 0 0,1-19 0 0 0,-4 10 0 0 0,-1 1 0 0 0,-4-35 0 0 0,2 41 0 0 0,2 10 0 0 0,-6-17 0 0 0,0 4 0 0 0,6 19-280 0 0,5 7-410 0 0,-5-3 547 0 0,1 0 0 0 0,0 0 0 0 0,-1 0-1 0 0,1 0 1 0 0,-1 0 0 0 0,1 0 0 0 0,-1 0 0 0 0,1 0 0 0 0,-1 1-1 0 0,0-1 1 0 0,1 1 0 0 0,-2 1-466 0 0,1 2-246 0 0,0-1-5243 0 0,0-4-540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6:3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 11975 0 0,'0'0'547'0'0,"0"0"-11"0"0,0 0-271 0 0,0 0 133 0 0,0 0 91 0 0,0 0 20 0 0,0 0 71 0 0,-1 2 286 0 0,-1 4-302 0 0,-1 0 1 0 0,0-1-1 0 0,0 1 1 0 0,-1-1-1 0 0,1 1 1 0 0,-1-1-1 0 0,0 0 1 0 0,-1-1-1 0 0,1 1 1 0 0,-9 6-1 0 0,5-4 235 0 0,0 1-1 0 0,1 0 0 0 0,-9 12 0 0 0,-1 6-798 0 0,2 2 0 0 0,0 0 0 0 0,-15 41 0 0 0,7-4 0 0 0,-11 26 0 0 0,28-68 0 0 0,-31 111 0 0 0,34-120 0 0 0,1 1 0 0 0,1-1 0 0 0,0 1 0 0 0,1-1 0 0 0,0 1 0 0 0,1 0 0 0 0,4 18 0 0 0,1-10 0 0 0,-3-18 0 0 0,1-1 0 0 0,-1 1 0 0 0,0 0 0 0 0,0 0 0 0 0,1-1 0 0 0,0 1 0 0 0,0-1 0 0 0,5 4 0 0 0,1-2 0 0 0,3-3 0 0 0,-1-1 0 0 0,-1-6 0 0 0,1-2 0 0 0,-4 0 0 0 0,-6-2-133 0 0,-2 7 64 0 0,0 1 0 0 0,-1-1 0 0 0,1 1 0 0 0,0-1 1 0 0,-1 1-1 0 0,1-1 0 0 0,-1 1 0 0 0,1-1 0 0 0,0 1 0 0 0,-1-1 0 0 0,1 1 1 0 0,-1-1-1 0 0,1 1 0 0 0,-1 0 0 0 0,0-1 0 0 0,1 1 0 0 0,-1 0 1 0 0,1 0-1 0 0,-1-1 0 0 0,0 1 0 0 0,0 0-135 0 0,-12-6-2171 0 0,2 3-5475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6:41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10 190 11975 0 0,'0'0'267'0'0,"0"0"42"0"0,0 0 17 0 0,0 0-28 0 0,0 0-126 0 0,0 0 204 0 0,0 0 111 0 0,0 0 22 0 0,0 0 3 0 0,0 0 0 0 0,0 0 0 0 0,-1-2 0 0 0,0-1-167 0 0,-1 0 0 0 0,1-1 0 0 0,0 1-1 0 0,0-1 1 0 0,0 1 0 0 0,0-1 0 0 0,1 1-1 0 0,-1-1 1 0 0,1 0 0 0 0,0 1 0 0 0,0-1-1 0 0,1 0 1 0 0,-1 1 0 0 0,1-1 0 0 0,1-6 0 0 0,0 4-222 0 0,1 1 1 0 0,-1-1-1 0 0,1 1 1 0 0,0 0-1 0 0,0-1 1 0 0,1 2-1 0 0,-1-1 1 0 0,1 0 0 0 0,5-4-1 0 0,-5 5 55 0 0,0 0 0 0 0,-1 0-1 0 0,0 0 1 0 0,1-1 0 0 0,-1 1 0 0 0,2-6-1 0 0,4-5 611 0 0,-3 5-772 0 0,-5 2-16 0 0,-8 12 0 0 0,1 6 0 0 0,-11 25 0 0 0,12-20 0 0 0,3-11 0 0 0,1-1 0 0 0,0 0 0 0 0,0 0 0 0 0,1 0 0 0 0,-1 0 0 0 0,1 0 0 0 0,-1 1 0 0 0,1-1 0 0 0,0 4 0 0 0,0 6 0 0 0,2 7 0 0 0,1-16 0 0 0,-1-2 0 0 0,8 7 0 0 0,-6-8 0 0 0,-1 0 0 0 0,1 0 0 0 0,0-1 0 0 0,0 1 0 0 0,3-1 0 0 0,-4 0 0 0 0,14 0 0 0 0,-13-3 0 0 0,-1 0 0 0 0,3 1 0 0 0,-1-1 0 0 0,0 1 0 0 0,1-1 0 0 0,-1-1 0 0 0,0 1 0 0 0,0-1 0 0 0,-1 0 0 0 0,1 0 0 0 0,5-7 0 0 0,-4 2 0 0 0,-1 0 0 0 0,-1 0 0 0 0,1 0 0 0 0,4-16 0 0 0,-8 23 0 0 0,0-1 0 0 0,2-15 0 0 0,-2 3 0 0 0,-1 8 0 0 0,-6 9 0 0 0,4-1 0 0 0,-10 10 0 0 0,10-6 0 0 0,0 0 0 0 0,0 0 0 0 0,0 0 0 0 0,-2 5 0 0 0,2-2 0 0 0,0-4 0 0 0,1-1 0 0 0,1 1 0 0 0,-1 0 0 0 0,0-1 0 0 0,1 1 0 0 0,-1 8 0 0 0,1-10 0 0 0,0 1 0 0 0,-1-1 0 0 0,1 0 0 0 0,0 1 0 0 0,0-1 0 0 0,1 1 0 0 0,-1-1 0 0 0,0 1 0 0 0,1-1 0 0 0,0 1 0 0 0,1 3 0 0 0,1 1 0 0 0,-3-4 0 0 0,1 0 0 0 0,-1 0 0 0 0,1 0 0 0 0,0 0 0 0 0,0-1 0 0 0,0 1 0 0 0,0 0 0 0 0,1-1 0 0 0,1 4 0 0 0,2 0 0 0 0,2 3-133 0 0,2-6-443 0 0,-8-3 11 0 0,0 0 1 0 0,-1-1 0 0 0,1 1-1 0 0,0 0 1 0 0,0 0 0 0 0,0 0-1 0 0,0-1 1 0 0,-1 1 0 0 0,1 0-1 0 0,0-1 1 0 0,-1 1 0 0 0,1-1-1 0 0,0 1 1 0 0,0-1 0 0 0,1-1-6518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6:41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11975 0 0,'0'0'547'0'0,"0"0"-11"0"0,0 0-271 0 0,0 0 133 0 0,1 2 91 0 0,0 1-24 0 0,1 0 1 0 0,-1 1-1 0 0,0-1 1 0 0,0 0-1 0 0,-1 0 1 0 0,1 1-1 0 0,-1-1 0 0 0,0 1 1 0 0,1-1-1 0 0,-1 0 1 0 0,-1 6-1 0 0,0-6 79 0 0,-2 9 416 0 0,2 5-790 0 0,2-13-169 0 0,-1 1-1 0 0,0-1 0 0 0,0 1 1 0 0,-2 7-1 0 0,-1-3 0 0 0,2-7-12 0 0,1 1 0 0 0,-1-1-1 0 0,0 1 1 0 0,1-1 0 0 0,-1 1 0 0 0,1 0 0 0 0,0 0 0 0 0,0-1 0 0 0,0 1 0 0 0,0 3 0 0 0,1 6-684 0 0,-1-10-257 0 0,0-2-1150 0 0,0 0-4380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0:35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0,'0'0'267'0'0,"0"0"42"0"0,0 0 17 0 0,0 0-28 0 0,1 1-196 0 0,2 5-21 0 0,-2-5 284 0 0,-1-1 122 0 0,0 0 22 0 0,0 0 3 0 0,0 0 0 0 0,0 0 0 0 0,0 0 0 0 0,0 0 0 0 0,0 0 0 0 0,0 0 0 0 0,0 0 0 0 0,0 0 0 0 0,0 0 0 0 0,0 0 0 0 0,0 1-357 0 0,0 0 0 0 0,0 1 0 0 0,0-1 0 0 0,0 0 0 0 0,0 0-1 0 0,0 0 1 0 0,0 1 0 0 0,1-1 0 0 0,-1 0 0 0 0,0 0 0 0 0,1 0 0 0 0,-1 0 0 0 0,1 1-1 0 0,0-1 1 0 0,0 1 0 0 0,2 0-5 0 0,0 1-1 0 0,0-1 1 0 0,0 0-1 0 0,0 0 1 0 0,4 2 0 0 0,1 0-358 0 0,-2-1 434 0 0,0-1 0 0 0,0 0-1 0 0,1 0 1 0 0,-1 0 0 0 0,1-1 0 0 0,-1 0 0 0 0,1-1-1 0 0,10 0 1 0 0,76 5-206 0 0,-64-2-22 0 0,31-2 0 0 0,-31-2 2 0 0,-19 2 0 0 0,-1-1 0 0 0,1-1 0 0 0,0 1 0 0 0,-1-2 0 0 0,16-3 0 0 0,35-6 0 0 0,-61 11-790 0 0,-1 0-103 0 0,0 0 0 0 0,-1 0 1 0 0,1 0-1 0 0,-1-1 0 0 0,1 1 1 0 0,0 0-1 0 0,0-1 0 0 0,-1 0 1 0 0,-2-1-1 0 0,4 2-1143 0 0,1 0-11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6:42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24 11975 0 0,'0'0'267'0'0,"0"0"42"0"0,0 0 17 0 0,0 0-28 0 0,0 0-58 0 0,0 0 491 0 0,0 0 238 0 0,0 0 45 0 0,0 0-61 0 0,0 0-288 0 0,0 0-121 0 0,0 0-28 0 0,1 3-4 0 0,11 21 512 0 0,-11-22-512 0 0,-1-2 0 0 0,5 14 512 0 0,-1-5-649 0 0,-2-5-292 0 0,-1 0 1 0 0,1 0 0 0 0,-1 0 0 0 0,0 0-1 0 0,-1 0 1 0 0,1 0 0 0 0,-1 0-1 0 0,1 7 1 0 0,-1-1-84 0 0,0 0 0 0 0,0 0 0 0 0,-2 12 0 0 0,1 0 0 0 0,1-12 0 0 0,0-3 0 0 0,0 1 0 0 0,-1 0 0 0 0,0-1 0 0 0,-2 11 0 0 0,0-5 0 0 0,-1 0 0 0 0,-3-3 0 0 0,-8 3 0 0 0,12-12 0 0 0,-16 10 0 0 0,6-10 0 0 0,-6-2 0 0 0,9 1 0 0 0,9 0 20 0 0,0 0 0 0 0,0 0-1 0 0,0 0 1 0 0,0 0 0 0 0,0 0-1 0 0,0 0 1 0 0,0 0 0 0 0,0-1 0 0 0,0 1-1 0 0,-1 0 1 0 0,1-1 0 0 0,0 1-1 0 0,0-1 1 0 0,1 1 0 0 0,-1-1 0 0 0,0 1-1 0 0,0-1 1 0 0,0 0 0 0 0,0 1-1 0 0,0-1 1 0 0,0-1 0 0 0,1 2 20 0 0,-1 0 0 0 0,1-1 1 0 0,0 1-1 0 0,0 0 0 0 0,0 0 0 0 0,-1-1 1 0 0,1 1-1 0 0,0 0 0 0 0,0 0 0 0 0,-1 0 1 0 0,1-1-1 0 0,0 1 0 0 0,-1 0 0 0 0,1 0 1 0 0,0 0-1 0 0,-1 0 0 0 0,1 0 0 0 0,0 0 1 0 0,0 0-1 0 0,-1 0 0 0 0,1-1 0 0 0,0 1 1 0 0,-1 0-1 0 0,0 1 0 0 0,-1-3 403 0 0,-11-8-300 0 0,11 5-118 0 0,2 3-28 0 0,-17-43 3 0 0,16 42 0 0 0,0 1 0 0 0,0-1 0 0 0,1 0 0 0 0,-1 1 0 0 0,1-1 0 0 0,0 0 0 0 0,-1 0 0 0 0,1 1 0 0 0,1-4 0 0 0,-1-2 0 0 0,0-32 0 0 0,-1 26 368 0 0,1 11-239 0 0,-1 0 0 0 0,1-1 0 0 0,0 1 1 0 0,0 0-1 0 0,1 0 0 0 0,-1 0 0 0 0,1-1 1 0 0,-1 1-1 0 0,1 0 0 0 0,0 0 1 0 0,0 0-1 0 0,3-5 0 0 0,-4 7-129 0 0,1 0 0 0 0,-1 0 0 0 0,0 0 0 0 0,0 0 0 0 0,1 0 0 0 0,-1 0 0 0 0,1 0 0 0 0,-1 0 0 0 0,1 0 0 0 0,-1 0 0 0 0,1 1 0 0 0,0-1 0 0 0,-1 0 0 0 0,1 0 0 0 0,0 1 0 0 0,0-2 0 0 0,2 0 0 0 0,4-6 0 0 0,4 4 0 0 0,2 6 0 0 0,-9-2 0 0 0,18 8 0 0 0,-1 2 0 0 0,3-1 0 0 0,-5-4 0 0 0,-15-5 0 0 0,0 0 0 0 0,17 0-146 0 0,-13-2-109 0 0,-6 2 66 0 0,0 0 1 0 0,0-1-1 0 0,-1 1 1 0 0,1-1-1 0 0,0 0 1 0 0,0 0-1 0 0,-1 1 0 0 0,1-1 1 0 0,-1 0-1 0 0,1 0 1 0 0,-1 0-1 0 0,1-1 1 0 0,-1 1-1 0 0,0 0 1 0 0,1 0-1 0 0,-1-1 1 0 0,0 1-1 0 0,0-1 0 0 0,0 1 1 0 0,0-1-1 0 0,0 0 1 0 0,0 1-1 0 0,-1-1 1 0 0,1 0-1 0 0,0-2 1 0 0,1-2-734 0 0,-1 0 1 0 0,0 0-1 0 0,0 0 1 0 0,-1 0 0 0 0,0 0-1 0 0,0-10 1 0 0,-2 0-1126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6:43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13823 0 0,'0'0'630'0'0,"0"0"-13"0"0,-1 2-252 0 0,-1 1 1449 0 0,1-2-1578 0 0,0 0-1 0 0,0 0 1 0 0,1 0 0 0 0,-1 0-1 0 0,0 0 1 0 0,0 0 0 0 0,1 0-1 0 0,-1 0 1 0 0,1 0 0 0 0,-1 0-1 0 0,1 0 1 0 0,0 0 0 0 0,-1 1-1 0 0,1-1 1 0 0,0 0 0 0 0,0 0-1 0 0,0 0 1 0 0,-1 1 0 0 0,1-1-1 0 0,1 0 1 0 0,-1 0 0 0 0,0 0-1 0 0,0 1 1 0 0,0-1 0 0 0,1 0-1 0 0,-1 0 1 0 0,0 0 0 0 0,1 0-1 0 0,0 2 1 0 0,0-1 651 0 0,6-2-794 0 0,-1 1 0 0 0,0 0 0 0 0,9 2 0 0 0,-9-1 91 0 0,-1-1-1 0 0,1 0 1 0 0,0 0 0 0 0,11 0-1 0 0,-9-3 141 0 0,-6 2-237 0 0,1-1-1 0 0,0 1 1 0 0,0 0-1 0 0,0 0 1 0 0,0 0-1 0 0,0 0 1 0 0,0 0 0 0 0,4 2-1 0 0,-3-1-67 0 0,16 0-22 0 0,-20-1 3 0 0,0 0 0 0 0,1 0 0 0 0,-1 0 0 0 0,0 0 0 0 0,1 0 0 0 0,-1 0 0 0 0,0 0 0 0 0,1 0 0 0 0,-1 0 0 0 0,0 0 0 0 0,1 0 0 0 0,-1 0 0 0 0,0 1 0 0 0,1-1 0 0 0,-1 0 0 0 0,0 0 0 0 0,1 0 0 0 0,-1 0 0 0 0,0 0 0 0 0,0 1 0 0 0,1-1 0 0 0,-1 0 0 0 0,0 0 0 0 0,0 1 0 0 0,1-1 0 0 0,-1 2 0 0 0,0 0 0 0 0,-1 0 0 0 0,1 0 0 0 0,0 0 0 0 0,-1 0 0 0 0,1 0 0 0 0,-1 0 0 0 0,0 0 0 0 0,0 0 0 0 0,0 0 0 0 0,-1 2 0 0 0,-14 23 0 0 0,5-13 0 0 0,2 0 0 0 0,3 0 0 0 0,2-3 0 0 0,5 1 0 0 0,5 1 0 0 0,-4-9 0 0 0,0 0 0 0 0,14 9 0 0 0,-12-11-77 0 0,-1-1 0 0 0,0 1 1 0 0,1 0-1 0 0,-1-1 0 0 0,1 0 0 0 0,-1 0 0 0 0,1 0 0 0 0,0 0 0 0 0,-1 0 1 0 0,1-1-1 0 0,0 1 0 0 0,0-1 0 0 0,4-1 0 0 0,7 0-367 0 0,-1-1 0 0 0,16-4 0 0 0,-28 6 331 0 0,1-1 0 0 0,-1 0-1 0 0,0 0 1 0 0,0 0 0 0 0,0 0 0 0 0,0 0 0 0 0,0 0-1 0 0,-1-1 1 0 0,3-1 0 0 0,6-4-6499 0 0,-8 6-908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6:43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13823 0 0,'0'0'315'0'0,"0"0"45"0"0,0 0 21 0 0,0 0-49 0 0,-5 6-208 0 0,3-1 404 0 0,0 1 0 0 0,0 0 0 0 0,0 0-1 0 0,1 0 1 0 0,-1 7 0 0 0,-2 8 765 0 0,-2 9-228 0 0,2 1 0 0 0,-2 38 1 0 0,5 63-309 0 0,-1 12-1118 0 0,0-116 394 0 0,-1-1 0 0 0,-1 1 0 0 0,-9 30 0 0 0,11-51-1 0 0,-1 1 0 0 0,0 0 1 0 0,0-1-1 0 0,-1 1 0 0 0,0-1 0 0 0,0 0 0 0 0,0-1 1 0 0,-1 1-1 0 0,-8 8 0 0 0,7-9-520 0 0,0 0 0 0 0,-15 9-1 0 0,-21 9-5902 0 0,20-14-491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6:44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 15663 0 0,'0'0'356'0'0,"0"0"50"0"0,12-2 538 0 0,-11 2-795 0 0,1-1 1 0 0,0 1 0 0 0,0 0 0 0 0,0-1-1 0 0,0 1 1 0 0,0 0 0 0 0,0 0 0 0 0,0 0 0 0 0,-1 1-1 0 0,1-1 1 0 0,0 0 0 0 0,0 1 0 0 0,0-1-1 0 0,0 1 1 0 0,-1 0 0 0 0,4 1 0 0 0,-1 0 160 0 0,-3-1 643 0 0,7 18 772 0 0,-7-13-1592 0 0,0 0 0 0 0,-1 0-1 0 0,1 0 1 0 0,-1-1 0 0 0,-1 1 0 0 0,1 0-1 0 0,-1 0 1 0 0,0 0 0 0 0,0 0-1 0 0,-4 7 1 0 0,0 3 268 0 0,-1 0 1 0 0,-12 20-1 0 0,5-11-1233 0 0,-2-1 1 0 0,0 0-1 0 0,-1-1 0 0 0,-22 23 1 0 0,27-37-7019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6:45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54 148 11975 0 0,'0'0'267'0'0,"0"0"42"0"0,0 0 17 0 0,0 0-28 0 0,0 0-58 0 0,0 0 491 0 0,0-2 238 0 0,-2-12 998 0 0,2 12-1302 0 0,1 1-121 0 0,2-9 174 0 0,0-1-1 0 0,0 1 1 0 0,-1 0 0 0 0,1-12-1 0 0,-2 19-610 0 0,-1 1 1 0 0,0 0-1 0 0,1 0 0 0 0,0 0 0 0 0,-1 0 1 0 0,1 0-1 0 0,0 0 0 0 0,0 0 1 0 0,2-2-1 0 0,-2 3 7 0 0,0-1 1 0 0,0 0-1 0 0,-1 0 0 0 0,1 1 1 0 0,0-1-1 0 0,0 0 1 0 0,-1 0-1 0 0,1 0 0 0 0,-1 0 1 0 0,0 0-1 0 0,1 0 1 0 0,-1-4-1 0 0,-2-6 997 0 0,2 12-1111 0 0,0 0 0 0 0,0 0 1 0 0,0 0-1 0 0,0 0 1 0 0,0-1-1 0 0,0 1 0 0 0,0 0 1 0 0,0 0-1 0 0,0 0 0 0 0,0 0 1 0 0,0 0-1 0 0,0 0 0 0 0,0-1 1 0 0,0 1-1 0 0,0 0 0 0 0,0 0 1 0 0,-1 0-1 0 0,1 0 1 0 0,0 0-1 0 0,0 0 0 0 0,0 0 1 0 0,0 0-1 0 0,0 0 0 0 0,0 0 1 0 0,0 0-1 0 0,-1-1 0 0 0,1 1 1 0 0,0 0-1 0 0,0 0 0 0 0,0 0 1 0 0,0 0-1 0 0,0 0 1 0 0,-1 0-1 0 0,1 0 0 0 0,0 0 1 0 0,0 0-1 0 0,0 0 0 0 0,0 0 1 0 0,0 0-1 0 0,0 0 0 0 0,-1 0 1 0 0,1 0-1 0 0,0 1 0 0 0,0-1 1 0 0,0 0-1 0 0,0 0 0 0 0,0 0 1 0 0,0 0-1 0 0,0 0 1 0 0,-1 0-1 0 0,1 0 0 0 0,0 0 1 0 0,0 0-1 0 0,0 0 0 0 0,0 1 1 0 0,0-1-1 0 0,0 0 0 0 0,0 0 1 0 0,0 0-1 0 0,0 0 0 0 0,-7 6-4 0 0,7-6 4 0 0,-14 15 0 0 0,13-9 0 0 0,0-2 0 0 0,-14 25 0 0 0,9-19 0 0 0,1 0 0 0 0,0 0 0 0 0,1 1 0 0 0,0-1 0 0 0,0 1 0 0 0,1 0 0 0 0,1 0 0 0 0,-1 1 0 0 0,2-1 0 0 0,0 0 0 0 0,0 22 0 0 0,4-19 0 0 0,2-3 0 0 0,5-3 0 0 0,-6-6-182 0 0,0 0-1 0 0,0 0 0 0 0,0-1 1 0 0,0 1-1 0 0,0-1 1 0 0,1 0-1 0 0,-1 0 0 0 0,0-1 1 0 0,1 1-1 0 0,-1-1 1 0 0,0 0-1 0 0,1 0 0 0 0,-1-1 1 0 0,0 1-1 0 0,1-1 1 0 0,-1 0-1 0 0,8-3 0 0 0,-6 3-104 0 0,-1-2 0 0 0,0 1 0 0 0,0 0-1 0 0,0-1 1 0 0,-1 0 0 0 0,1 0-1 0 0,-1-1 1 0 0,1 1 0 0 0,-1-1-1 0 0,0 0 1 0 0,-1 0 0 0 0,1 0-1 0 0,6-10 1 0 0,-10 13 124 0 0,1-1 0 0 0,0 1 1 0 0,-1-1-1 0 0,1 0 0 0 0,-1 0 1 0 0,0 1-1 0 0,1-1 0 0 0,-1 0 0 0 0,0 0 1 0 0,0 1-1 0 0,0-1 0 0 0,0 0 0 0 0,-1 0 1 0 0,1 1-1 0 0,0-1 0 0 0,-1-2 0 0 0,0 1-105 0 0,-3-18-1268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6:45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19351 0 0,'-2'0'439'0'0,"-5"0"-88"0"0,1 1-1 0 0,0 0 1 0 0,0 0 0 0 0,-12 5-1 0 0,18-6-298 0 0,-1 0-1 0 0,0 0 1 0 0,0 1-1 0 0,0-1 1 0 0,0 1 0 0 0,1-1-1 0 0,-1 0 1 0 0,0 1-1 0 0,1-1 1 0 0,-1 1-1 0 0,0 0 1 0 0,1-1 0 0 0,-1 1-1 0 0,0-1 1 0 0,1 1-1 0 0,-1 1 1 0 0,-13 13 1103 0 0,13-13-768 0 0,2 0 101 0 0,-1-2-463 0 0,1 1 39 0 0,-1 1-1 0 0,1-1 0 0 0,-1 0 1 0 0,1 1-1 0 0,0-1 0 0 0,0 0 0 0 0,-1 0 1 0 0,1 0-1 0 0,0 0 0 0 0,0 0 0 0 0,0 0 1 0 0,0 0-1 0 0,0 0 0 0 0,0 0 1 0 0,1 0-1 0 0,1 1 0 0 0,4-2-334 0 0,-1 0 1 0 0,1-1-1 0 0,-1 0 0 0 0,1 0 1 0 0,-1 0-1 0 0,0-1 0 0 0,1 0 0 0 0,-1 0 1 0 0,11-6-1 0 0,7-2-6180 0 0,-9 5-631 0 0</inkml:trace>
  <inkml:trace contextRef="#ctx0" brushRef="#br0" timeOffset="1">578 439 17503 0 0,'0'0'399'0'0,"2"-2"60"0"0,0 0-342 0 0,-1 1-82 0 0,0 1 0 0 0,0-1 0 0 0,0 0 0 0 0,0 1 0 0 0,0-1 0 0 0,0 1 0 0 0,1-1 0 0 0,-1 1 0 0 0,0-1 1 0 0,0 1-1 0 0,0 0 0 0 0,0 0 0 0 0,1-1 0 0 0,-1 1 0 0 0,0 0 0 0 0,0 0 0 0 0,0 0 0 0 0,1 0 0 0 0,-1 1 0 0 0,0-1 0 0 0,0 0 1 0 0,0 0-1 0 0,1 1 0 0 0,-1-1 0 0 0,0 1 0 0 0,0-1 0 0 0,0 1 0 0 0,2 0 0 0 0,0 0 334 0 0,1 0-1 0 0,0-1 1 0 0,0 1-1 0 0,0-1 1 0 0,6-1 0 0 0,-5 1-189 0 0,14 1 736 0 0,-12-1-772 0 0,0 1-1 0 0,-1-1 0 0 0,1-1 0 0 0,9-1 0 0 0,-6 1-143 0 0,-3 1-64 0 0,-38 10-1768 0 0,29-9 1813 0 0,-6 1-223 0 0,-1 0 1 0 0,1 1 0 0 0,-1 0-1 0 0,-13 8 1 0 0,21-10 221 0 0,0-1 0 0 0,0 1 0 0 0,0 0 0 0 0,0-1 0 0 0,0 1 0 0 0,0 0 0 0 0,0 0 0 0 0,0 0 0 0 0,0-1 0 0 0,0 1 0 0 0,1 0 0 0 0,-1 0 1 0 0,0 0-1 0 0,1 0 0 0 0,-1 1 0 0 0,1-1 0 0 0,-1 0 0 0 0,1 0 0 0 0,-1 0 0 0 0,1 0 0 0 0,0 0 0 0 0,0 1 0 0 0,-1-1 0 0 0,1 0 0 0 0,0 0 0 0 0,0 0 0 0 0,0 1 0 0 0,0-1 0 0 0,1 0 0 0 0,-1 0 0 0 0,0 0 1 0 0,0 1-1 0 0,1-1 0 0 0,-1 0 0 0 0,1 0 0 0 0,-1 0 0 0 0,1 0 0 0 0,-1 0 0 0 0,1 0 0 0 0,0 0 0 0 0,-1 0 0 0 0,1 0 0 0 0,0 0 0 0 0,0 0 0 0 0,1 1 0 0 0,0 0-14 0 0,0-1 0 0 0,0 1 0 0 0,0-1 0 0 0,0 1 0 0 0,1-1 0 0 0,-1 0-1 0 0,0 0 1 0 0,1 0 0 0 0,-1 0 0 0 0,0-1 0 0 0,1 1 0 0 0,-1-1 0 0 0,1 1 0 0 0,-1-1 0 0 0,1 0-1 0 0,-1 0 1 0 0,1 0 0 0 0,-1 0 0 0 0,4-1 0 0 0,6 0-442 0 0,1-2 0 0 0,18-5-1 0 0,-28 7 378 0 0,6-1-1435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6:46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47 137 11975 0 0,'0'-2'267'0'0,"4"-7"50"0"0,-2 0 1 0 0,1-1-1 0 0,-1 1 0 0 0,-1 0 1 0 0,1-12-1 0 0,-2 17 996 0 0,0 0 0 0 0,1 0-1 0 0,-1 0 1 0 0,1 0 0 0 0,0 0 0 0 0,2-6 0 0 0,7-23 990 0 0,-32 72-343 0 0,11-9-2692 0 0,-10 51 0 0 0,7-26 220 0 0,7-18 512 0 0,7-36-48 0 0,0 0 0 0 0,-1 0-1 0 0,1 0 1 0 0,0 0 0 0 0,0 1 0 0 0,0-1-1 0 0,0 0 1 0 0,0 0 0 0 0,0 0-1 0 0,0 0 1 0 0,0 0 0 0 0,0 0 0 0 0,1 1-1 0 0,-1-1 1 0 0,0 0 0 0 0,1 0 0 0 0,-1 0-1 0 0,1 0 1 0 0,-1 0 0 0 0,1 0 0 0 0,-1 0-1 0 0,1 0 1 0 0,1 0 0 0 0,-2 0-4 0 0,0-1 0 0 0,1 0 1 0 0,-1 1-1 0 0,0-1 1 0 0,1 1-1 0 0,-1-1 0 0 0,0 1 1 0 0,0-1-1 0 0,1 0 0 0 0,-1 1 1 0 0,0-1-1 0 0,0 1 0 0 0,0-1 1 0 0,1 1-1 0 0,-1-1 0 0 0,0 1 1 0 0,0 0-1 0 0,20-3-4165 0 0,-8 0 2682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6:46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15663 0 0,'0'1'356'0'0,"-2"7"56"0"0,0 0-1 0 0,-1 0 1 0 0,-6 14-1 0 0,6-16 165 0 0,0-1 0 0 0,1 1-1 0 0,0 1 1 0 0,0-1 0 0 0,0 0 0 0 0,1 0-1 0 0,-1 13 1 0 0,-3 30 769 0 0,3-30-1504 0 0,-1 28 0 0 0,3-46-876 0 0,0-1-397 0 0,2-1-82 0 0,6-4-20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6:47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17503 0 0,'-1'4'238'0'0,"-1"0"0"0"0,0 0 0 0 0,0 0 0 0 0,0 0 0 0 0,0 0 0 0 0,0-1 0 0 0,-6 7 0 0 0,4-4 49 0 0,0 0 0 0 0,0 0 0 0 0,0 0 0 0 0,0 1-1 0 0,1-1 1 0 0,0 1 0 0 0,1 0 0 0 0,-1 0 0 0 0,1 0 0 0 0,1 0 0 0 0,-1 0-1 0 0,1 0 1 0 0,0 13 0 0 0,1-18-178 0 0,1-1-1 0 0,0 0 0 0 0,-1 1 1 0 0,1-1-1 0 0,0 0 0 0 0,0 0 1 0 0,0 1-1 0 0,0-1 1 0 0,0 0-1 0 0,0 0 0 0 0,0 0 1 0 0,0 0-1 0 0,0 0 1 0 0,1 0-1 0 0,-1-1 0 0 0,0 1 1 0 0,1 0-1 0 0,-1 0 0 0 0,2 0 1 0 0,-1 0-149 0 0,2 1 123 0 0,0-1 1 0 0,0 1-1 0 0,1-1 0 0 0,-1 0 0 0 0,1 0 1 0 0,-1 0-1 0 0,0 0 0 0 0,9 0 1 0 0,36-5 1030 0 0,-26 2-914 0 0,-23 2-200 0 0,1 0 0 0 0,-1 0 0 0 0,0 0 0 0 0,0-1 0 0 0,1 1 0 0 0,-1 0 0 0 0,0 0 0 0 0,1 0 0 0 0,-1 0 0 0 0,0 0 0 0 0,1 0 0 0 0,-1 0 0 0 0,0 0 0 0 0,0 0 0 0 0,1 0 0 0 0,-1 0 0 0 0,0 0 0 0 0,1 1 0 0 0,-1-1 0 0 0,0 0 0 0 0,1 0 0 0 0,-1 0 0 0 0,0 0 0 0 0,0 0 0 0 0,1 1 0 0 0,-1-1 0 0 0,0 0 0 0 0,0 0 0 0 0,1 0 0 0 0,-1 1 0 0 0,0-1 0 0 0,0 0 0 0 0,0 0 0 0 0,0 1 0 0 0,1-1 0 0 0,-1 0 0 0 0,0 0 0 0 0,0 1 0 0 0,0-1 0 0 0,0 0 0 0 0,0 1 0 0 0,0-1 0 0 0,0 0 0 0 0,0 1 0 0 0,0-1 0 0 0,0 0 0 0 0,0 1 0 0 0,0-1 0 0 0,0 0 0 0 0,0 0 0 0 0,0 1 0 0 0,0-1 0 0 0,0 0 0 0 0,0 1 0 0 0,0-1 0 0 0,0 0 0 0 0,0 1 0 0 0,0-1 0 0 0,-1 0 0 0 0,1 1 0 0 0,-2 3 0 0 0,0 1 0 0 0,-1-1 0 0 0,1 0 0 0 0,-1 0 0 0 0,0 0 0 0 0,0 0 0 0 0,0 0 0 0 0,-1-1 0 0 0,1 1 0 0 0,-7 3 0 0 0,1 2 0 0 0,-90 73 0 0 0,81-66 0 0 0,12-11 0 0 0,-1 0 0 0 0,1 1 0 0 0,1 0 0 0 0,-1 0 0 0 0,1 0 0 0 0,-6 10 0 0 0,9-14 0 0 0,1-2 0 0 0,1 1 0 0 0,-1 0 0 0 0,1-1 0 0 0,0 1 0 0 0,-1 0 0 0 0,1 0 0 0 0,0-1 0 0 0,0 1 0 0 0,-1 0 0 0 0,1 0 0 0 0,0 0 0 0 0,0-1 0 0 0,0 1 0 0 0,0 0 0 0 0,0 0 0 0 0,0 0 0 0 0,0 0 0 0 0,0-1 0 0 0,1 3 0 0 0,-1-3 0 0 0,-1 0 0 0 0,1 1 0 0 0,0-1 0 0 0,0 1 0 0 0,0-1 0 0 0,0 1 0 0 0,0-1 0 0 0,0 1 0 0 0,0-1 0 0 0,0 1 0 0 0,0-1 0 0 0,0 1 0 0 0,1-1 0 0 0,-1 1 0 0 0,0-1 0 0 0,0 0 0 0 0,0 1 0 0 0,0-1 0 0 0,1 1 0 0 0,-1-1 0 0 0,0 0 0 0 0,0 1 0 0 0,1-1 0 0 0,-1 1 0 0 0,0-1 0 0 0,1 0 0 0 0,-1 1 0 0 0,0-1 0 0 0,1 0 0 0 0,-1 0 0 0 0,1 1 0 0 0,-1-1 0 0 0,0 0 0 0 0,1 0 0 0 0,0 1 0 0 0,0-1 0 0 0,2 2 0 0 0,1 0 0 0 0,-1-1 0 0 0,1 1 0 0 0,0-1 0 0 0,-1 0 0 0 0,1 0 0 0 0,0 0 0 0 0,0 0 0 0 0,0-1 0 0 0,0 1 0 0 0,0-1 0 0 0,0 0 0 0 0,0 0 0 0 0,6-2 0 0 0,1 0 0 0 0,0 0 0 0 0,1-1 0 0 0,18-7 0 0 0,-19 5-1169 0 0,0 1 0 0 0,0-2 0 0 0,0 0-1 0 0,0 0 1 0 0,-1-1 0 0 0,0 0 0 0 0,11-10 0 0 0,-20 16-5654 0 0</inkml:trace>
  <inkml:trace contextRef="#ctx0" brushRef="#br0" timeOffset="1">313 282 13823 0 0,'0'0'315'0'0,"0"0"45"0"0,0 0 21 0 0,0 0-49 0 0,2 1-220 0 0,21 15 39 0 0,-22-15 569 0 0,-1-1 249 0 0,14 16 2091 0 0,1 4-2014 0 0,-10-14-469 0 0,0 1 0 0 0,-1-1 0 0 0,1 1 0 0 0,-1 0 0 0 0,-1 1 0 0 0,1-1-1 0 0,-1 1 1 0 0,0-1 0 0 0,-1 1 0 0 0,3 14 0 0 0,-5-16-577 0 0,1-1 0 0 0,-1 0 0 0 0,0 1 0 0 0,0-1 0 0 0,0 0 0 0 0,-1 1 0 0 0,0-1 0 0 0,-2 6 0 0 0,2-8 0 0 0,0 1 0 0 0,0-1 0 0 0,0 0 0 0 0,-1 0 0 0 0,1 1 0 0 0,-1-1 0 0 0,0 0 0 0 0,0 0 0 0 0,0-1 0 0 0,0 1 0 0 0,0 0 0 0 0,-1-1 0 0 0,-3 4 0 0 0,-5 2-98 0 0,7-5-19 0 0,1-1 0 0 0,-1 1 0 0 0,0-1 0 0 0,0 0 0 0 0,0 1 1 0 0,0-2-1 0 0,0 1 0 0 0,0 0 0 0 0,-1-1 0 0 0,-5 1 0 0 0,5-1-195 0 0,-11 0-2244 0 0,6-6-4414 0 0,4-1-112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6:47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15663 0 0,'0'0'356'0'0,"0"0"50"0"0,0 0 20 0 0,0 0-42 0 0,0 0-42 0 0,0 0 750 0 0,0 0 352 0 0,0 0 76 0 0,0 0-191 0 0,0 0-860 0 0,0 0-306 0 0,0 0 207 0 0,8-4 625 0 0,30-19-788 0 0,-29 18-1124 0 0,9-6-3833 0 0,-9 6-2414 0 0</inkml:trace>
  <inkml:trace contextRef="#ctx0" brushRef="#br0" timeOffset="1">372 7 17503 0 0,'0'0'399'0'0,"0"0"60"0"0,3 1 21 0 0,21 4 968 0 0,-23-4-478 0 0,-1-1 43 0 0,0 0-59 0 0,0 0-289 0 0,0 0-121 0 0,0 0-28 0 0,2 1-72 0 0,5 5-327 0 0,0-3-60 0 0,4-1-59 0 0,9-2 2 0 0,-19 1 6 0 0,0-1-1 0 0,0 0 0 0 0,1 0 1 0 0,-1 0-1 0 0,0 0 1 0 0,1-1-1 0 0,-1 1 1 0 0,0 0-1 0 0,0 0 0 0 0,1-1 1 0 0,-1 1-1 0 0,0-1 1 0 0,0 1-1 0 0,1-1 1 0 0,-1 1-1 0 0,1-2 0 0 0,3-1-1800 0 0,9-5-6718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0:36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2 217 8287 0 0,'0'0'382'0'0,"0"0"-8"0"0,0 0-102 0 0,0 0 463 0 0,0 0 234 0 0,0 0 45 0 0,0 0 8 0 0,0 0 2 0 0,0 0 0 0 0,0 0 0 0 0,0 0 0 0 0,0 0 0 0 0,-1-16 1979 0 0,1 11-2660 0 0,1-1 0 0 0,0 1 1 0 0,1 0-1 0 0,-1-1 0 0 0,1 1 0 0 0,0 0 1 0 0,1 0-1 0 0,3-6 0 0 0,6-15 785 0 0,-10 20-1106 0 0,1 0-1 0 0,0 1 1 0 0,0-1-1 0 0,1 1 1 0 0,-1 0-1 0 0,1 0 1 0 0,6-6-1 0 0,-8 9 87 0 0,0-1-1 0 0,0 1 0 0 0,1 0 1 0 0,-1 0-1 0 0,0 0 1 0 0,1 0-1 0 0,-1 0 0 0 0,1 1 1 0 0,0-1-1 0 0,0 1 1 0 0,-1-1-1 0 0,1 1 1 0 0,0 0-1 0 0,0 0 0 0 0,0 1 1 0 0,0-1-1 0 0,0 1 1 0 0,4-1-1 0 0,-4 0-100 0 0,7 1-7 0 0,10-2 0 0 0,-18 2 0 0 0,-1 0 0 0 0,0 0 0 0 0,1-1 0 0 0,-1 2 0 0 0,1-1 0 0 0,-1 0 0 0 0,0 0 0 0 0,1 0 0 0 0,-1 1 0 0 0,0-1 0 0 0,1 0 0 0 0,-1 1 0 0 0,0-1 0 0 0,0 1 0 0 0,1 0 0 0 0,-1-1 0 0 0,0 1 0 0 0,0 0 0 0 0,0 0 0 0 0,0 0 0 0 0,0 0 0 0 0,0 0 0 0 0,0 0 0 0 0,0 0 0 0 0,1 1 0 0 0,0 2 0 0 0,2-1 0 0 0,-3-1 0 0 0,0 0 0 0 0,0-1 0 0 0,1 1 0 0 0,-1 0 0 0 0,0 0 0 0 0,-1 0 0 0 0,1 0 0 0 0,0 0 0 0 0,0 0 0 0 0,0 3 0 0 0,0-3 0 0 0,0 1 0 0 0,-1 0 0 0 0,1-1 0 0 0,0 1 0 0 0,-1 0 0 0 0,0 0 0 0 0,0 0 0 0 0,1-1 0 0 0,-2 1 0 0 0,1 0 0 0 0,0 0 0 0 0,-1 4 0 0 0,0-1 0 0 0,1-4 0 0 0,0 0 0 0 0,-1 0 0 0 0,1 0 0 0 0,-1-1 0 0 0,1 1 0 0 0,-1 0 0 0 0,0-1 0 0 0,0 1 0 0 0,0 0 0 0 0,0-1 0 0 0,0 1 0 0 0,-1 1 0 0 0,25-37 0 0 0,30-34 0 0 0,-46 61 0 0 0,0 0 0 0 0,1 1 0 0 0,0-1 0 0 0,0 1 0 0 0,0 1 0 0 0,15-8 0 0 0,-15 11 0 0 0,-7 1 0 0 0,-1 1 0 0 0,1 0 0 0 0,0 0 0 0 0,-1 0 0 0 0,1-1 0 0 0,0 1 0 0 0,-1 0 0 0 0,1 0 0 0 0,0 0 0 0 0,0 0 0 0 0,-1 0 0 0 0,1 1 0 0 0,0-1 0 0 0,-1 0 0 0 0,1 0 0 0 0,0 0 0 0 0,-1 1 0 0 0,1-1 0 0 0,0 0 0 0 0,-1 1 0 0 0,1-1 0 0 0,0 0 0 0 0,0 1 0 0 0,1 1 0 0 0,9 2 0 0 0,-5 0 0 0 0,4 9 0 0 0,3 0 0 0 0,-5-1 0 0 0,1 4 0 0 0,3 6-401 0 0,-11-20-74 0 0,-1-2-33 0 0,0 0-140 0 0,0 0-572 0 0,12-7-1777 0 0,-4-1 1462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6:48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11975 0 0,'0'0'267'0'0,"0"0"42"0"0,0 0 17 0 0,0 0-28 0 0,0 0-58 0 0,0 0 491 0 0,0 0 238 0 0,0 0 45 0 0,0 0 8 0 0,0 0 2 0 0,0 0 0 0 0,0 0 0 0 0,0 0-69 0 0,0 0-290 0 0,0 0-121 0 0,0 0-28 0 0,0 0-4 0 0,0 0 0 0 0,0 0 0 0 0,0 0 0 0 0,0 0-68 0 0,1-7-272 0 0,9-5-236 0 0,2 7-1284 0 0,-11 5 980 0 0,0 0 1 0 0,0 0 0 0 0,0 0-1 0 0,0 0 1 0 0,-1-1 0 0 0,1 1-1 0 0,0 0 1 0 0,0 0 0 0 0,-1-1-1 0 0,1 1 1 0 0,0-1 0 0 0,0 1-1 0 0,-1-1 1 0 0,1 1 0 0 0,0-1-1 0 0,0 0 1 0 0,-1 1-1680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6:48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15663 0 0,'2'1'356'0'0,"1"1"-296"0"0,1 1 33 0 0,-1-1 0 0 0,1 1 0 0 0,-1 0 1 0 0,0 0-1 0 0,0 0 0 0 0,0 0 0 0 0,0 0 0 0 0,0 1 0 0 0,-1-1 1 0 0,1 1-1 0 0,-1 0 0 0 0,0 0 0 0 0,1 4 0 0 0,0-1 317 0 0,-1 1-1 0 0,0-1 1 0 0,-1 1-1 0 0,1-1 0 0 0,-1 1 1 0 0,-1-1-1 0 0,0 1 1 0 0,0 0-1 0 0,0-1 1 0 0,-3 14-1 0 0,-2-9-86 0 0,0 1 0 0 0,0-1 0 0 0,-2 0 1 0 0,-12 19-1 0 0,7-13-708 0 0,11-16 252 0 0,-1 0 0 0 0,0 0 1 0 0,0 0-1 0 0,0 0 1 0 0,0 0-1 0 0,0 0 0 0 0,-5 2 1 0 0,-6 6-1658 0 0,12-9 317 0 0,1-1-972 0 0,0 0-3697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6:49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14 306 11975 0 0,'0'0'547'0'0,"0"0"-11"0"0,0 0-203 0 0,0 0 419 0 0,0 0 220 0 0,0 0 42 0 0,0 0-61 0 0,0 0-288 0 0,-11-12 977 0 0,10 7-1260 0 0,0 0 1 0 0,1 0 0 0 0,-1 0 0 0 0,1 0-1 0 0,0 0 1 0 0,1 0 0 0 0,-1 0 0 0 0,1 0 0 0 0,0 0-1 0 0,3-8 1 0 0,-2 2-487 0 0,1 0 257 0 0,0 0 0 0 0,1 0 1 0 0,0 0-1 0 0,1 1 0 0 0,0 0 0 0 0,1 0 0 0 0,0 0 0 0 0,0 0 0 0 0,1 1 1 0 0,1 0-1 0 0,-1 1 0 0 0,1 0 0 0 0,15-12 0 0 0,-3 1 1215 0 0,-19 19-925 0 0,1 0-294 0 0,-2 0-148 0 0,1 0 0 0 0,0 0-1 0 0,0 1 1 0 0,-1-1 0 0 0,1 0-1 0 0,0 0 1 0 0,-1 0 0 0 0,1 1-1 0 0,0-1 1 0 0,-1 0 0 0 0,1 1 0 0 0,0-1-1 0 0,-1 1 1 0 0,1-1 0 0 0,-1 1-1 0 0,1-1 1 0 0,-1 1 0 0 0,1-1 0 0 0,-1 1-1 0 0,1 0 1 0 0,-1-1 0 0 0,0 1-1 0 0,1-1 1 0 0,0 2 0 0 0,0 1-3 0 0,3 4 2 0 0,0 0 0 0 0,-1 0 0 0 0,0 0 0 0 0,0 0 0 0 0,0 1 0 0 0,-1-1 0 0 0,0 1 0 0 0,0 0 0 0 0,-1 0 0 0 0,0 0 0 0 0,0 10 0 0 0,-1-15 0 0 0,0-1 0 0 0,0 1 0 0 0,1 0 0 0 0,-1-1 0 0 0,1 1 0 0 0,0-1 0 0 0,0 1 0 0 0,2 3 0 0 0,9 27 0 0 0,-9-31 0 0 0,0-5 0 0 0,5-11 0 0 0,-6 10 0 0 0,6-12 0 0 0,-1 3 0 0 0,0 0 0 0 0,0 1 0 0 0,2 0 0 0 0,-1 0 0 0 0,1 1 0 0 0,1 0 0 0 0,13-12 0 0 0,-8 11 0 0 0,-1 1 0 0 0,1 0 0 0 0,1 2 0 0 0,0-1 0 0 0,21-8 0 0 0,-30 16 0 0 0,0-1 0 0 0,0 1 0 0 0,-1 0 0 0 0,2 0 0 0 0,9 0 0 0 0,-15 2 0 0 0,0 0 0 0 0,0 0 0 0 0,0 0 0 0 0,0 0 0 0 0,0 1 0 0 0,0-1 0 0 0,0 1 0 0 0,0-1 0 0 0,0 1 0 0 0,0 0 0 0 0,0 0 0 0 0,-1-1 0 0 0,1 1 0 0 0,0 1 0 0 0,-1-1 0 0 0,1 0 0 0 0,-1 0 0 0 0,1 1 0 0 0,-1-1 0 0 0,1 0 0 0 0,-1 1 0 0 0,0 0 0 0 0,0-1 0 0 0,2 4 0 0 0,3 7 0 0 0,-1 0 0 0 0,-1 1 0 0 0,0 0 0 0 0,-1 0 0 0 0,0 0 0 0 0,-1 0 0 0 0,1 24 0 0 0,-1 5-2793 0 0,-2-42 1770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6:51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24 8287 0 0,'0'0'382'0'0,"-1"1"-8"0"0,-6 1-307 0 0,4-1 51 0 0,0 0-1 0 0,0 0 1 0 0,0 0-1 0 0,0 0 1 0 0,0 0-1 0 0,0-1 1 0 0,-6 1-1 0 0,7-1 852 0 0,2 0 45 0 0,-2 0 8 0 0,-24 8 1026 0 0,24-7-1024 0 0,0 1-690 0 0,0-1-1 0 0,0 0 1 0 0,0 0-1 0 0,0 0 1 0 0,0 0-1 0 0,0 0 1 0 0,-4 0-1 0 0,6-1-321 0 0,-2 1 500 0 0,2-1 0 0 0,-5 0 75 0 0,4 1-487 0 0,1-1-1 0 0,-1 0 1 0 0,1 0-1 0 0,-1 0 1 0 0,1 0-1 0 0,-1 0 1 0 0,1 0-1 0 0,-1 1 1 0 0,1-1-1 0 0,-1 0 1 0 0,1 0-1 0 0,-1 0 0 0 0,1-1 1 0 0,-1 1-1 0 0,1 0 1 0 0,0 0-1 0 0,-1 0 1 0 0,1 0-1 0 0,-1 0 1 0 0,1-1-1 0 0,-1 1 1 0 0,1 0-1 0 0,-1 0 1 0 0,1-1-1 0 0,0 1 1 0 0,-1 0-1 0 0,1 0 0 0 0,-1-1 1 0 0,1 1-1 0 0,-1-1 1 0 0,1 1-100 0 0,0-1 1 0 0,0 1-1 0 0,0 0 0 0 0,0 0 1 0 0,0 0-1 0 0,0-1 1 0 0,0 1-1 0 0,0 0 0 0 0,0 0 1 0 0,0 0-1 0 0,0-1 1 0 0,0 1-1 0 0,0 0 0 0 0,0 0 1 0 0,0 0-1 0 0,0-1 1 0 0,0 1-1 0 0,0 0 0 0 0,0 0 1 0 0,0-1-1 0 0,0 1 1 0 0,0 0-1 0 0,0 0 0 0 0,0 0 1 0 0,0 0-1 0 0,1-1 1 0 0,-1 1-1 0 0,0 0 0 0 0,0 0 1 0 0,0 0-1 0 0,0 0 1 0 0,0-1-1 0 0,1 1 1 0 0,-1 0-1 0 0,0 0 0 0 0,0 0 1 0 0,0 0-1 0 0,1 0 1 0 0,-1 0-1 0 0,0 0 0 0 0,0 0 1 0 0,0-1-1 0 0,1 1 1 0 0,-1 0-1 0 0,0 0 0 0 0,0 0 1 0 0,8 0-3 0 0,-8 0 2 0 0,1 0 0 0 0,3 0 0 0 0,-1 0 0 0 0,1 0 0 0 0,-1 0 0 0 0,0 0 0 0 0,1-1 0 0 0,-1 0 0 0 0,0 1 0 0 0,1-1 0 0 0,4-2 0 0 0,5-2 0 0 0,-2 4 186 0 0,1 0 1 0 0,-1 0-1 0 0,0 1 0 0 0,0 1 0 0 0,1 0 0 0 0,-1 0 0 0 0,0 1 1 0 0,0 0-1 0 0,0 1 0 0 0,15 7 0 0 0,-17-7-186 0 0,-1 0 0 0 0,1 0 0 0 0,0-1 0 0 0,0 0 0 0 0,0-1 0 0 0,0 0 0 0 0,0 0 0 0 0,1-1 0 0 0,-1 0 0 0 0,0-1 0 0 0,0 0 0 0 0,0 0 0 0 0,9-3 0 0 0,-15 3 0 0 0,-1 1 0 0 0,1 0 0 0 0,-1-1 0 0 0,1 1 0 0 0,0 0 0 0 0,-1 1 0 0 0,4-1 0 0 0,-1 1 0 0 0,8-1 0 0 0,23-8 0 0 0,-27 3 0 0 0,-3-2-64 0 0,-6 6 3 0 0,1 1-1 0 0,-1 0 1 0 0,0-1 0 0 0,0 1-1 0 0,0-1 1 0 0,0 1 0 0 0,0-1-1 0 0,0 1 1 0 0,0 0 0 0 0,0-1-1 0 0,0 1 1 0 0,0-1-1 0 0,0 1 1 0 0,0-1 0 0 0,0 1-1 0 0,0 0 1 0 0,0-1 0 0 0,-1 1-1 0 0,1-1 1 0 0,0 1 0 0 0,0 0-1 0 0,0-1 1 0 0,-1 1-1 0 0,1-1 1 0 0,0 1 0 0 0,-1 0-1 0 0,1 0 1 0 0,0-1 0 0 0,-1 1-1 0 0,1 0 1 0 0,0-1 0 0 0,-1 1-1 0 0,1 0 1 0 0,0 0 0 0 0,-1-1-1 0 0,-13-6-2965 0 0,-11-7 30 0 0,23 12 1462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6:52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15663 0 0,'0'0'356'0'0,"0"0"50"0"0,0 0 20 0 0,0 0-42 0 0,0 0-180 0 0,0 0 176 0 0,0 0 107 0 0,0 0 22 0 0,3 1 3 0 0,5 1-192 0 0,1 0 0 0 0,0-1 0 0 0,-1 1 0 0 0,1-2 0 0 0,0 0 0 0 0,-1 0 0 0 0,11-1 0 0 0,-9 0 107 0 0,1 1-1 0 0,12 0 0 0 0,7 1 343 0 0,-5-1-225 0 0,0 2 0 0 0,45 7 0 0 0,-36 0-1065 0 0,-26-7 348 0 0,0 1 0 0 0,-1-2 1 0 0,1 1-1 0 0,0-1 0 0 0,16 0 1 0 0,11 1 1267 0 0,-29-1-1211 0 0,0-1 1 0 0,0 1 0 0 0,0-1-1 0 0,0 0 1 0 0,0-1-1 0 0,0 0 1 0 0,8-1 0 0 0,-12 1 35 0 0,6-1-439 0 0,0 0 1 0 0,0 0-1 0 0,-1-1 1 0 0,1 0-1 0 0,-1-1 1 0 0,0 0-1 0 0,7-5 1 0 0,2-2-4527 0 0,0 3-1393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6:52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15663 0 0,'-10'4'1188'0'0,"-7"5"-670"0"0,2 4 419 0 0,14-12-428 0 0,1-1 3 0 0,0 0 0 0 0,0 0 0 0 0,0 0 0 0 0,0 0 0 0 0,2 2 0 0 0,0 1-355 0 0,1-1 0 0 0,0 1 0 0 0,0-1 1 0 0,1 0-1 0 0,-1 0 0 0 0,0 0 0 0 0,1 0 0 0 0,-1-1 0 0 0,1 1 0 0 0,6 1 0 0 0,2-1 296 0 0,0-1 0 0 0,14 1 0 0 0,-6 0-25 0 0,-3 1-404 0 0,-1 0 0 0 0,0 1 0 0 0,0 2 0 0 0,0-1-1 0 0,-1 2 1 0 0,20 10 0 0 0,-5-3-26 0 0,-23-10 2 0 0,0-1 0 0 0,0 1 0 0 0,0 0 0 0 0,-1 1 0 0 0,0 0 0 0 0,0 0 0 0 0,0 0 0 0 0,0 1 0 0 0,-1-1 0 0 0,1 1 0 0 0,-2 1 0 0 0,6 7 0 0 0,-7-8 0 0 0,0 0 0 0 0,0 0 0 0 0,-1 0 0 0 0,0 0 0 0 0,0 1 0 0 0,0-1 0 0 0,-1 1 0 0 0,0-1 0 0 0,0 1 0 0 0,-1 0 0 0 0,0-1 0 0 0,0 1 0 0 0,-1-1 0 0 0,-1 12 0 0 0,-2-3 0 0 0,0 1 0 0 0,-1-1 0 0 0,-1 0 0 0 0,0-1 0 0 0,-1 1 0 0 0,-1-1 0 0 0,-16 23 0 0 0,-6 1 0 0 0,-40 41 0 0 0,52-59 0 0 0,8-10 0 0 0,-1 0 0 0 0,-1-1 0 0 0,1 0 0 0 0,-1-1 0 0 0,-1 0 0 0 0,-25 12 0 0 0,34-19 0 0 0,0 1 0 0 0,-1-1 0 0 0,1 0 0 0 0,-1 0 0 0 0,1 0 0 0 0,-1 0 0 0 0,1-1 0 0 0,-8 0 0 0 0,11 0-10 0 0,0 1-1 0 0,1-1 1 0 0,-1 0-1 0 0,0 0 1 0 0,1 0 0 0 0,-1 0-1 0 0,0 0 1 0 0,1-1-1 0 0,-1 1 1 0 0,1 0-1 0 0,-1 0 1 0 0,0 0-1 0 0,1 0 1 0 0,-1-1 0 0 0,1 1-1 0 0,-1 0 1 0 0,1-1-1 0 0,-1 1 1 0 0,1 0-1 0 0,-1-1 1 0 0,1 1 0 0 0,-1-1-1 0 0,1-6-775 0 0,0 7 560 0 0,0-3-87 0 0,1 0-1 0 0,-1 0 1 0 0,1 0 0 0 0,0 0-1 0 0,0 0 1 0 0,0 0 0 0 0,0 0-1 0 0,3-3 1 0 0,-3 4 183 0 0,11-20-1404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6:54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15663 0 0,'0'0'356'0'0,"-2"1"50"0"0,-26 16 538 0 0,17-13-859 0 0,-12 0 767 0 0,21-3-343 0 0,0-1 71 0 0,1 0 3139 0 0,4 1-1639 0 0,13 2-1212 0 0,-10-1-879 0 0,0-1 1 0 0,1-1 0 0 0,-1 1-1 0 0,11-1 1 0 0,6-4 387 0 0,49-9 851 0 0,-64 12-1228 0 0,-1 0 0 0 0,0 0 0 0 0,0 1 0 0 0,0 0 0 0 0,1 1 0 0 0,8 1 0 0 0,21 0 0 0 0,81-9 0 0 0,-30 1 0 0 0,-76 8 0 0 0,-8 0-2226 0 0,2 1-5700 0 0,-6-3 406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6:53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0,'0'0'464'0'0,"0"0"-9"0"0,0 0-155 0 0,0 0 443 0 0,0 0 227 0 0,0 0 44 0 0,0 0 8 0 0,0 0 2 0 0,0 0 0 0 0,0 0 0 0 0,0 0 0 0 0,0 0 0 0 0,0 0 0 0 0,0 0 0 0 0,0 0-137 0 0,0 0-509 0 0,0 0 38 0 0,0 0 80 0 0,0 0 15 0 0,1 2-68 0 0,2 1-314 0 0,9 18-93 0 0,15 33-36 0 0,114 246 0 0 0,-130-276 0 0 0,40 110 0 0 0,-46-123 0 0 0,3 0 0 0 0,-2-1-64 0 0,-5-9-273 0 0,-1-1-138 0 0,0 0-33 0 0,0 0 65 0 0,0-1 294 0 0,1-4-246 0 0,0 1-1 0 0,-1-1 0 0 0,0 0 1 0 0,0 1-1 0 0,0-1 1 0 0,-1 1-1 0 0,1-1 0 0 0,-1 1 1 0 0,-2-8-1 0 0,2 11-981 0 0,1-2-126 0 0,-3-10-29 0 0,-3-2-4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6:53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4 13823 0 0,'0'0'315'0'0,"0"0"45"0"0,0 0 21 0 0,0 0-49 0 0,3-1-220 0 0,5-1-29 0 0,-6 2 282 0 0,-2 0 122 0 0,0 0 22 0 0,0 0 3 0 0,0 0 0 0 0,0 0 0 0 0,0 0 0 0 0,0 0 0 0 0,0 0 0 0 0,-3 0-277 0 0,0 0 0 0 0,0 1 0 0 0,0-1 0 0 0,0 1 0 0 0,0 0-1 0 0,1 0 1 0 0,-1 0 0 0 0,0 0 0 0 0,0 0 0 0 0,1 0 0 0 0,-5 3 0 0 0,-26 24 644 0 0,12-9-897 0 0,-6 0 18 0 0,20-15 0 0 0,1 0 0 0 0,0 1 0 0 0,-1 0 0 0 0,1 0 0 0 0,1 0 0 0 0,-1 1 0 0 0,-6 9 0 0 0,-106 151 12 0 0,19-26 1859 0 0,87-122-1789 0 0,-13 29 1 0 0,23-40-83 0 0,6-6 0 0 0,3-4 0 0 0,-7 3 0 0 0,7-3-442 0 0,0-1-1 0 0,-1 0 1 0 0,1 0-1 0 0,-1-1 1 0 0,0 0 0 0 0,-1 0-1 0 0,10-11 1 0 0,-2 1-2914 0 0,18-31 1 0 0,-17 22-3283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6:54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17503 0 0,'0'0'803'0'0,"0"0"-18"0"0,0 0-426 0 0,2 1 54 0 0,2 1-242 0 0,-1-1-1 0 0,1 0 0 0 0,0 1 1 0 0,0-1-1 0 0,-1 0 0 0 0,1-1 1 0 0,0 1-1 0 0,0-1 0 0 0,0 0 1 0 0,0 0-1 0 0,5 0 0 0 0,46-8 1346 0 0,53-9 612 0 0,-76 10-2109 0 0,-24 4-20 0 0,0 1 1 0 0,0 1-1 0 0,1 0 1 0 0,-1 0 0 0 0,10 0-1 0 0,9-1 300 0 0,3 1 333 0 0,-28 1-123 0 0,-2 0-134 0 0,0 0-577 0 0,3 8-1015 0 0,-3-8 1115 0 0,0 0-1 0 0,1 1 1 0 0,-1-1-1 0 0,0 0 1 0 0,0 0-1 0 0,0 1 1 0 0,0-1-1 0 0,0 0 1 0 0,0 0 0 0 0,0 1-1 0 0,1-1 1 0 0,-1 0-1 0 0,0 1 1 0 0,0-1-1 0 0,0 0 1 0 0,0 0-1 0 0,0 1 1 0 0,0-1-1 0 0,0 0 1 0 0,0 1-1 0 0,-1-1 1 0 0,1 0 0 0 0,0 1-1 0 0,0-1 1 0 0,0 0-1 0 0,0 0 1 0 0,0 1-1 0 0,0-1 1 0 0,0 0-1 0 0,-1 0 1 0 0,1 1-1 0 0,0-1 1 0 0,0 0 0 0 0,0 0-1 0 0,-1 0 1 0 0,1 1-1 0 0,0-1 1 0 0,0 0-1 0 0,-1 0 1 0 0,1 0-1 0 0,0 0 1 0 0,0 1-1 0 0,-1-1 1 0 0,1 0 0 0 0,-11 8-5376 0 0,1-3-254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0:3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0,'0'0'267'0'0,"0"0"42"0"0,0 0 17 0 0,0 0-28 0 0,0 0-58 0 0,0 0 491 0 0,8 10 3414 0 0,-1 4-2859 0 0,2-1 0 0 0,14 17 0 0 0,-12-15 423 0 0,17 28 0 0 0,-18-24-1302 0 0,0 1-1 0 0,-2 0 0 0 0,-1 0 1 0 0,6 27-1 0 0,-8-26-395 0 0,21 109-6 0 0,-19-63-5 0 0,-2 0 0 0 0,-4 1 0 0 0,-10 102 0 0 0,7-161-3 0 0,1 0 0 0 0,-1 0-1 0 0,-1 0 1 0 0,0 0 0 0 0,0 0 0 0 0,-1 0 0 0 0,0-1-1 0 0,0 1 1 0 0,-1-1 0 0 0,0 0 0 0 0,0-1 0 0 0,-1 1-1 0 0,0-1 1 0 0,-1 0 0 0 0,1-1 0 0 0,-1 1 0 0 0,-1-2-1 0 0,1 1 1 0 0,-9 5 0 0 0,-11 7-1760 0 0,26-17 1542 0 0,1-1-166 0 0,0 0-101 0 0,0 0-1022 0 0,1-2-4209 0 0,1-4-1801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6:56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1 377 13823 0 0,'0'0'315'0'0,"0"0"45"0"0,1-2 21 0 0,3-7-246 0 0,0 0-1 0 0,4-16 1 0 0,2-5 776 0 0,5-13 1395 0 0,-8 24-1141 0 0,0-1-1 0 0,1 1 0 0 0,15-26 1 0 0,37-58 636 0 0,-58 99-1489 0 0,1 3-97 0 0,15-20-134 0 0,-13 16-9 0 0,-9 10 44 0 0,0 0 0 0 0,0 0-1 0 0,0 1 1 0 0,1 0 0 0 0,0-1 0 0 0,0 1 0 0 0,0 0-1 0 0,-2 11 1 0 0,1-5 118 0 0,1 1-1 0 0,1-1 1 0 0,-2 22-1 0 0,5-20-233 0 0,11 18 0 0 0,-3-20 0 0 0,6-3 0 0 0,-1-4 0 0 0,-8-5 0 0 0,1 0 0 0 0,-1 0 0 0 0,1 0 0 0 0,-1-1 0 0 0,1 0 0 0 0,-1-1 0 0 0,0 1 0 0 0,1-1 0 0 0,-1 0 0 0 0,0-1 0 0 0,0 0 0 0 0,-1 0 0 0 0,1 0 0 0 0,-1 0 0 0 0,1-1 0 0 0,5-5 0 0 0,0 0 0 0 0,-1-1 0 0 0,0 0 0 0 0,0-1 0 0 0,-1 0 0 0 0,0 0 0 0 0,9-18 0 0 0,-10 13-5 0 0,10-28 0 0 0,-7 16 87 0 0,-10 26 289 0 0,2-6 1218 0 0,-13 39-1570 0 0,7-23-20 0 0,0 0 1 0 0,0 0-1 0 0,1 0 1 0 0,1 0 0 0 0,-2 9-1 0 0,2 2-120 0 0,0-10-244 0 0,1 1-1 0 0,1 17 0 0 0,0-23 289 0 0,0 0-1 0 0,0 0 1 0 0,0 0-1 0 0,0 0 1 0 0,1 0 0 0 0,0-1-1 0 0,-1 1 1 0 0,1 0-1 0 0,5 5 1 0 0,3 2 77 0 0,3-2 0 0 0,6 1 0 0 0,-14-10 0 0 0,0 0 0 0 0,-2 0-103 0 0,1 0 0 0 0,-1 1 1 0 0,1-2-1 0 0,-1 1 0 0 0,1 0 0 0 0,-1-1 0 0 0,0 0 1 0 0,1 0-1 0 0,-1 0 0 0 0,1 0 0 0 0,-1 0 0 0 0,0 0 1 0 0,0-1-1 0 0,0 0 0 0 0,0 0 0 0 0,0 0 0 0 0,0 0 1 0 0,-1 0-1 0 0,1 0 0 0 0,0-1 0 0 0,-1 1 0 0 0,0-1 0 0 0,0 0 1 0 0,0 0-1 0 0,0 0 0 0 0,0 0 0 0 0,0 0 0 0 0,-1 0 1 0 0,1 0-1 0 0,-1 0 0 0 0,0-1 0 0 0,0 1 0 0 0,0-1 1 0 0,-1 1-1 0 0,1 0 0 0 0,-1-6 0 0 0,2-4-5885 0 0,-1-1-1724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6:56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11975 0 0,'0'0'547'0'0,"0"0"-11"0"0,2 1-344 0 0,3 6-29 0 0,-4-6 567 0 0,-1-1 242 0 0,0 0 42 0 0,0 0-61 0 0,71 2 4236 0 0,-65-2-4782 0 0,0-1-1 0 0,1 1 0 0 0,-1-1 1 0 0,7-2-1 0 0,22-2 686 0 0,69-1-920 0 0,-88 6-181 0 0,26 3 1 0 0,6 0 97 0 0,78-6 1887 0 0,-94 2-1976 0 0,-14-1 0 0 0,-1 1 0 0 0,0 2 0 0 0,29 2 0 0 0,-29-1 0 0 0,0-1 0 0 0,1 0 0 0 0,-1-2 0 0 0,22-2 0 0 0,26-2 0 0 0,-20 5 0 0 0,129-3 0 0 0,-69 3 0 0 0,-58 1 0 0 0,-33 0 0 0 0,1-1 0 0 0,14-2 0 0 0,155-5 1335 0 0,-68 5-638 0 0,133 7-678 0 0,-132 1-22 0 0,-83-7 3 0 0,-20 1 0 0 0,28 2 0 0 0,-19 0 0 0 0,-1-1 0 0 0,42-4 0 0 0,-26 0 0 0 0,-21 4 0 0 0,-11-1 0 0 0,1 0 0 0 0,-1 0 0 0 0,1-1 0 0 0,-1 0 0 0 0,1 0 0 0 0,7-2 0 0 0,-2-2 0 0 0,2-4 0 0 0,-12 6 0 0 0,0 0 0 0 0,4-6 0 0 0,-4-1 0 0 0,-6-2-64 0 0,1 9-447 0 0,1 0 0 0 0,0 0 0 0 0,-1 0 0 0 0,1 1 1 0 0,-1-1-1 0 0,0 1 0 0 0,0-1 0 0 0,0 1 0 0 0,0 0 0 0 0,0 0 0 0 0,-1 0 0 0 0,-4-2 0 0 0,-1-1-440 0 0,-8-3-1096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6:58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187 107 15663 0 0,'0'0'356'0'0,"1"-11"994"0"0,-3 2-1826 0 0,1 5 7085 0 0,0 7-6597 0 0,-2 21-7 0 0,3-1-5 0 0,0-12 0 0 0,-1 1 0 0 0,0 0 0 0 0,0-1 0 0 0,-1 1 0 0 0,-1-1 0 0 0,-3 12 0 0 0,3-18 0 0 0,-1 20 0 0 0,1 1 0 0 0,0-8 4 0 0,0-15 20 0 0,0-1 20 0 0,3-1-6 0 0,-1 0-1 0 0,0 0 1 0 0,1 0 0 0 0,-1 0-1 0 0,0 0 1 0 0,0 0-1 0 0,0 0 1 0 0,0 0 0 0 0,0 0-1 0 0,0 0 1 0 0,0-1-1 0 0,0 1 1 0 0,0 0 0 0 0,0 0-1 0 0,0-1 1 0 0,0 1-1 0 0,0-1 1 0 0,-1 1 0 0 0,1-1-1 0 0,0 0 1 0 0,0 0 0 0 0,-1 1-1 0 0,1-1 1 0 0,0 0-1 0 0,-1 0 1 0 0,1 0 0 0 0,0 0-1 0 0,-2-1 1 0 0,-1 1-38 0 0,0-1 0 0 0,0 0 0 0 0,0 0 0 0 0,0 0 0 0 0,0 0 0 0 0,0-1 0 0 0,0 0 0 0 0,1 0 0 0 0,-1 0 0 0 0,1 0 1 0 0,-1 0-1 0 0,1-1 0 0 0,0 1 0 0 0,-4-5 0 0 0,2 1 40 0 0,0 1 0 0 0,1-1 0 0 0,0 0 0 0 0,0-1 0 0 0,1 1 0 0 0,0-1 0 0 0,-4-11-1 0 0,1 0 56 0 0,1-1-1 0 0,2 0 0 0 0,0 0 0 0 0,0 0 0 0 0,2-28 0 0 0,3-16-94 0 0,-2 62 0 0 0,-1 0 0 0 0,2 1 0 0 0,-1-1 0 0 0,0 1 0 0 0,0-1 0 0 0,0 1 0 0 0,0-1 0 0 0,0 1 0 0 0,0-1 0 0 0,1 1 0 0 0,-1-1 0 0 0,0 0 0 0 0,0 1 0 0 0,1 0 0 0 0,-1-1 0 0 0,1 0 0 0 0,0-1 0 0 0,3 0 0 0 0,15 0 0 0 0,-10 3 0 0 0,22-2 0 0 0,129-6 185 0 0,-76 5 73 0 0,-79 2-141 0 0,1 0 0 0 0,-1 1 0 0 0,0 0 0 0 0,0 0 0 0 0,1 0 0 0 0,-1 1 0 0 0,0 0 0 0 0,0 0 0 0 0,5 3 0 0 0,-8-4-567 0 0,12 3-492 0 0,-4 3 793 0 0,-2 2 133 0 0,-1-2-56 0 0,-6-6-299 0 0,-1-1-117 0 0,0 0-21 0 0,0 0-71 0 0,0 0-285 0 0,0 0-126 0 0,0 0-802 0 0,0 0-3252 0 0,0 0-1393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6:58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13823 0 0,'0'0'315'0'0,"0"0"45"0"0,0 0 21 0 0,0 0-49 0 0,1 2-149 0 0,3 7 194 0 0,-3-7 110 0 0,1-1 22 0 0,29 19 2947 0 0,-29-20-3315 0 0,-1 1 0 0 0,1 0 0 0 0,0-1 0 0 0,-1 1 0 0 0,1-1 0 0 0,-1 1 0 0 0,1-1 0 0 0,0 0 0 0 0,-1 0 0 0 0,1 0 0 0 0,0 0 0 0 0,2 0 0 0 0,3 0 190 0 0,51 2 1581 0 0,-36-3-1260 0 0,20-3-236 0 0,-32 2-349 0 0,0 0-1 0 0,18 1 1 0 0,-2 0-67 0 0,1-1 0 0 0,-1-1 0 0 0,31-8 0 0 0,-45 9 0 0 0,19-6 0 0 0,-22 5 0 0 0,-1 1 0 0 0,1 0 0 0 0,0 0 0 0 0,14 0 0 0 0,-14 3 0 0 0,-4-1 0 0 0,-1 0 0 0 0,0-1 0 0 0,1 1 0 0 0,-1-1 0 0 0,1 0 0 0 0,5-2 0 0 0,14-1-201 0 0,-22 3-850 0 0,-2 1-385 0 0,0 0-1273 0 0,0 0-4798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6:59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33 156 17503 0 0,'0'0'803'0'0,"0"0"-18"0"0,1-1-501 0 0,3-5-177 0 0,-3 5 274 0 0,0 0 326 0 0,4-6-705 0 0,-2 5 2929 0 0,-1 2-2922 0 0,2 1-3 0 0,6 12-5 0 0,-8-9-1 0 0,0-1 0 0 0,-1 1 0 0 0,1 0 0 0 0,-1 1 0 0 0,0-1 0 0 0,0 0 0 0 0,-1 0 0 0 0,1 0 0 0 0,-1 0 0 0 0,0 1 0 0 0,0 6 0 0 0,-1 6 0 0 0,-6 24 0 0 0,3-16 6 0 0,0-2 8 0 0,-2-1-1 0 0,0 1 0 0 0,-1-1 0 0 0,-16 33 0 0 0,23-53 358 0 0,-1-5 117 0 0,-4-16-292 0 0,1 0 0 0 0,1 0 0 0 0,0-1 0 0 0,2 1 0 0 0,1-33 0 0 0,2 23-100 0 0,2 0 0 0 0,0-1 0 0 0,11-32 0 0 0,-13 55 102 0 0,0-1 1 0 0,1 0 0 0 0,0 1-1 0 0,0-1 1 0 0,1 1 0 0 0,0 0-1 0 0,6-9 1 0 0,-1 8-183 0 0,0 1-16 0 0,2 3 0 0 0,7-1 0 0 0,-13 5 0 0 0,-1 1 0 0 0,-1-1 0 0 0,0 0 0 0 0,-1 0 0 0 0,1 0 0 0 0,0 0 0 0 0,0 0 0 0 0,0 1 0 0 0,-1-1 0 0 0,1 1 0 0 0,0 0 0 0 0,5 2 0 0 0,1 1 0 0 0,0-2-2 0 0,-2 1-29 0 0,0-1 1 0 0,-1 0-1 0 0,2 0 0 0 0,-1-1 1 0 0,0 0-1 0 0,0 0 0 0 0,0-1 0 0 0,1 0 1 0 0,-1 0-1 0 0,0-1 0 0 0,0 1 0 0 0,9-3 1 0 0,7-2-648 0 0,-18 4 387 0 0,0 0-1 0 0,0 0 0 0 0,0 0 0 0 0,0-1 1 0 0,9-3-1 0 0,12-7-1555 0 0,-19 10 1127 0 0,-1-1 0 0 0,0 0 0 0 0,0 0-1 0 0,0 0 1 0 0,-1-1 0 0 0,6-4 0 0 0,0-2-1316 0 0,-9 8-11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6:59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17503 0 0,'0'0'399'0'0,"0"0"60"0"0,0 0 21 0 0,0 0-59 0 0,0 0-136 0 0,0 0 457 0 0,2-1 228 0 0,3-7-396 0 0,1 1 0 0 0,0 1 0 0 0,1-1 0 0 0,0 1 0 0 0,0 0 0 0 0,0 1 0 0 0,1-1 0 0 0,-1 2 0 0 0,12-6 0 0 0,-7 2-255 0 0,-9 6-281 0 0,1 0-1 0 0,-1 0 0 0 0,1 0 0 0 0,-1 0 0 0 0,1 1 0 0 0,0-1 0 0 0,8-1 0 0 0,1 1-37 0 0,0 5 0 0 0,-3 6 0 0 0,-8-4 0 0 0,1-1 0 0 0,-1 1 0 0 0,0 0 0 0 0,0 0 0 0 0,-1 0 0 0 0,1 0 0 0 0,-1 0 0 0 0,0 0 0 0 0,-1 0 0 0 0,1 0 0 0 0,-1 0 0 0 0,0 1 0 0 0,0-1 0 0 0,-1 5 0 0 0,1-5 0 0 0,0-1 0 0 0,-1 1 0 0 0,1-1 0 0 0,-1 0 0 0 0,0 1 0 0 0,0-1 0 0 0,-3 5 0 0 0,1 0 0 0 0,2-4 0 0 0,-8 15 0 0 0,19-39 0 0 0,1 0 0 0 0,1 1 0 0 0,17-22 0 0 0,-15 24 0 0 0,-6 7 0 0 0,0 0 0 0 0,1 0 0 0 0,11-9 0 0 0,23-16 0 0 0,-31 29 0 0 0,1 6 0 0 0,-11 0 0 0 0,0-1 0 0 0,-1 1 0 0 0,1 0 0 0 0,-1 0 0 0 0,1 0 0 0 0,-1 0 0 0 0,0 0 0 0 0,1 0 0 0 0,-1 1 0 0 0,0-1 0 0 0,0 0 0 0 0,0 1 0 0 0,0-1 0 0 0,1 2 0 0 0,8 16 0 0 0,-9-13 0 0 0,-1-1 0 0 0,15 79 0 0 0,-15-81 0 0 0,1 1 0 0 0,-1-1 0 0 0,1 1 0 0 0,0-1 0 0 0,0 1 0 0 0,0-1 0 0 0,2 4 0 0 0,0 0 0 0 0,1 2-64 0 0,-4-9-14 0 0,0 1-1 0 0,1-1 0 0 0,-1 0 1 0 0,0 1-1 0 0,1-1 1 0 0,-1 0-1 0 0,0 0 1 0 0,1 1-1 0 0,-1-1 1 0 0,0 0-1 0 0,1 0 1 0 0,-1 1-1 0 0,0-1 1 0 0,1 0-1 0 0,-1 0 1 0 0,1 0-1 0 0,-1 0 0 0 0,0 0 1 0 0,1 0-1 0 0,-1 1 1 0 0,1-1-1 0 0,-1 0 1 0 0,1 0-1 0 0,-1 0 1 0 0,0 0-1 0 0,1 0 1 0 0,-1-1-1 0 0,1 1 1 0 0,-1 0-1 0 0,1 0 1 0 0,-1 0-1 0 0,0 0 1 0 0,1 0-1 0 0,-1-1 0 0 0,1 1 1 0 0,11-8-5697 0 0,1-6-2383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7:01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36 284 15663 0 0,'0'0'356'0'0,"-2"2"50"0"0,2-1-270 0 0,-2 2-66 0 0,-12 1 753 0 0,14-4-739 0 0,-1 0 0 0 0,1 0 1 0 0,-1 0-1 0 0,0 0 0 0 0,1-1 0 0 0,-1 1 1 0 0,1 0-1 0 0,-1 0 0 0 0,0 0 0 0 0,1 0 1 0 0,-1-1-1 0 0,1 1 0 0 0,-1 0 0 0 0,1-1 1 0 0,-1 1-1 0 0,1 0 0 0 0,-1-1 0 0 0,1 1 1 0 0,0 0-1 0 0,-1-1 0 0 0,1 1 0 0 0,-1-1 1 0 0,1 1-1 0 0,0-1 0 0 0,-1 1 0 0 0,1-1 0 0 0,0 1 1 0 0,0-1-1 0 0,-1 1 0 0 0,1-1 0 0 0,0 0 1 0 0,0 0-1 0 0,-3-18 2000 0 0,3 18-2131 0 0,0-3 325 0 0,0-1 0 0 0,1 1 0 0 0,-1-1 0 0 0,1 1 0 0 0,0-1 0 0 0,0 1 0 0 0,1-1 0 0 0,-1 1 0 0 0,1 0 0 0 0,3-5-1 0 0,4-7-159 0 0,14-18-1 0 0,-14 22-41 0 0,-3 4 122 0 0,0 1-1 0 0,0 0 1 0 0,0 0-1 0 0,1 0 1 0 0,0 1 0 0 0,0 0-1 0 0,1 0 1 0 0,0 1-1 0 0,9-6 1 0 0,6-2-198 0 0,4 4 0 0 0,-15 5 0 0 0,1 6 0 0 0,-1 6 0 0 0,-3 3 0 0 0,-6-6 0 0 0,-2-2 0 0 0,1 0 0 0 0,-1 0 0 0 0,0 1 0 0 0,1-1 0 0 0,-1 0 0 0 0,-1 1 0 0 0,1-1 0 0 0,0 7 0 0 0,0-4 0 0 0,0-4 0 0 0,0 4 0 0 0,0 0 0 0 0,0 0 0 0 0,1 0 0 0 0,0 0 0 0 0,0 0 0 0 0,6 10 0 0 0,6 1 0 0 0,-11-14 0 0 0,7 4 0 0 0,2-4 0 0 0,8-2 0 0 0,-14-2 0 0 0,-2-2 0 0 0,9 0 0 0 0,0 0 0 0 0,-1-2 0 0 0,1 0 0 0 0,-1 0 0 0 0,0-1 0 0 0,0 0 0 0 0,-1-1 0 0 0,0-1 0 0 0,12-10 0 0 0,-20 16 0 0 0,4-6 0 0 0,0-14 0 0 0,-5 0 70 0 0,-2 17-8 0 0,1 1 0 0 0,-1-1 0 0 0,1 1 0 0 0,0-1 1 0 0,2-5-1 0 0,0 3 209 0 0,-2 5-187 0 0,0 0-1 0 0,-1 0 1 0 0,1-1-1 0 0,0 1 1 0 0,-1 0 0 0 0,1 0-1 0 0,-1-1 1 0 0,0 1-1 0 0,0 0 1 0 0,0 0 0 0 0,0-1-1 0 0,0 1 1 0 0,0 0-1 0 0,-2-5 1 0 0,2 6-405 0 0,0 1-154 0 0,0 0-33 0 0,0 0-72 0 0,0 0-285 0 0,0 0-126 0 0,0 0-1530 0 0,0 0-6010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7:0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56 125 11975 0 0,'0'0'267'0'0,"0"0"42"0"0,0 0 17 0 0,1-2-28 0 0,6-18 673 0 0,-7 18-2 0 0,0 2 45 0 0,0 0-61 0 0,0 0-288 0 0,0 0-121 0 0,0 0-28 0 0,0 0-4 0 0,0 0 0 0 0,0 0 0 0 0,0 0 0 0 0,0 0-68 0 0,2 22-272 0 0,-3-12 133 0 0,0 1 1 0 0,-1-1-1 0 0,0 0 0 0 0,0-1 0 0 0,-5 12 0 0 0,-5 24-88 0 0,-25 144-217 0 0,36-175 0 0 0,4-65 0 0 0,7-15 618 0 0,-5 35 339 0 0,0 0-1 0 0,18-54 1 0 0,-18 70-844 0 0,0 1-42 0 0,0 0 0 0 0,1 0-1 0 0,0 1 1 0 0,1-1 0 0 0,1 2-1 0 0,12-18 1 0 0,-7 16-71 0 0,-9 12 0 0 0,1 0 0 0 0,6-4 0 0 0,2 7 0 0 0,-11-1 0 0 0,0 1 0 0 0,1 0 0 0 0,-1 0 0 0 0,0 0 0 0 0,0 0 0 0 0,0 0 0 0 0,0 0 0 0 0,3 3 0 0 0,4 6 0 0 0,-5-3 0 0 0,-1 0 0 0 0,0 0 0 0 0,0 0 0 0 0,0 0 0 0 0,-1 1 0 0 0,0-1 0 0 0,-1 1 0 0 0,0-1 0 0 0,0 1 0 0 0,-1 8 0 0 0,1-3 0 0 0,1 1 0 0 0,3 14 0 0 0,6 19 0 0 0,-9-33 0 0 0,1-1 0 0 0,0 0 0 0 0,1 0 0 0 0,0 0 0 0 0,1-1 0 0 0,1 1 0 0 0,0-1 0 0 0,8 12 0 0 0,-10-19 0 0 0,1 0 0 0 0,-1-1 0 0 0,1 0 0 0 0,10 6 0 0 0,-4-1 0 0 0,0-5 0 0 0,2-5 0 0 0,-9 2 0 0 0,1-2 0 0 0,11-7 0 0 0,-6 0 0 0 0,-8 5 0 0 0,1 0 0 0 0,-1-1 0 0 0,0 1 0 0 0,0 0 0 0 0,0-1 0 0 0,-1 0 0 0 0,1 1 0 0 0,-1-1 0 0 0,0 0 0 0 0,0 0 0 0 0,1-7 0 0 0,0-4 0 0 0,-2-28 0 0 0,1 3 0 0 0,3-170 2035 0 0,-4 200-2022 0 0,1-2-13 0 0,1 3-64 0 0,-1 7-273 0 0,-1 2-138 0 0,0 0-33 0 0,0 0-140 0 0,0 0-572 0 0,0 0-253 0 0,0 0-1382 0 0,0 0-5333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7:02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15663 0 0,'0'0'719'0'0,"0"0"-20"0"0,1 11 1431 0 0,-161 409 4226 0 0,157-408-6356 0 0,0-1 0 0 0,-2 14 0 0 0,-1 9 0 0 0,5-31 0 0 0,-1 1 0 0 0,6 12 0 0 0,-1-8-64 0 0,3-6-532 0 0,-1-3 380 0 0,-3 0 31 0 0,1 1-1 0 0,-1-1 1 0 0,0 0 0 0 0,1 0-1 0 0,-1 0 1 0 0,0 0 0 0 0,4-2-1 0 0,4-3-707 0 0,-5 4 217 0 0,-1 0 1 0 0,1 0-1 0 0,-1 0 0 0 0,0-1 0 0 0,6-4 1 0 0,3-5-6147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7:0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5 15663 0 0,'0'0'356'0'0,"0"0"50"0"0,0 0 20 0 0,0 0-42 0 0,-3 1-250 0 0,1-1 654 0 0,0 1 0 0 0,0 0 0 0 0,-1 0 0 0 0,1-1 1 0 0,0 1-1 0 0,0 1 0 0 0,0-1 0 0 0,0 0 0 0 0,0 0 0 0 0,0 1 1 0 0,0-1-1 0 0,-2 4 0 0 0,-5 7-497 0 0,1 0-1 0 0,0 0 0 0 0,0 1 1 0 0,2 1-1 0 0,-9 22 1 0 0,1-2 14 0 0,4-12-305 0 0,2 1 0 0 0,-6 24 0 0 0,11-35 0 0 0,1 0 0 0 0,1 0 0 0 0,-1 1 0 0 0,2-1 0 0 0,1 17 0 0 0,-1-22 0 0 0,1 0 0 0 0,0 1 0 0 0,1-1 0 0 0,0 0 0 0 0,0 0 0 0 0,1 0 0 0 0,-1-1 0 0 0,1 1 0 0 0,1 0 0 0 0,5 7 0 0 0,-8-12 0 0 0,1-1 0 0 0,-1 1 0 0 0,1-1 0 0 0,-1 0 0 0 0,1 0 0 0 0,0 0 0 0 0,0 1 0 0 0,-1-2 0 0 0,1 1 0 0 0,0 0 0 0 0,0 0 0 0 0,0-1 0 0 0,0 1 0 0 0,0-1 0 0 0,0 1 0 0 0,0-1 0 0 0,0 0 0 0 0,0 0 0 0 0,0 0 0 0 0,0 0 0 0 0,0 0 0 0 0,0 0 0 0 0,0-1 0 0 0,0 1 0 0 0,0-1 0 0 0,0 1 0 0 0,4-3 0 0 0,0 1 0 0 0,-1 0 0 0 0,1-1 0 0 0,-1 1 0 0 0,1-1 0 0 0,-1-1 0 0 0,0 1 0 0 0,-1-1 0 0 0,7-6 0 0 0,-5 4 0 0 0,-1 0 0 0 0,0 0 0 0 0,0-1 0 0 0,0 0 0 0 0,-1 0 0 0 0,0 0 0 0 0,-1-1 0 0 0,5-12 0 0 0,-5 10 0 0 0,-1-1 0 0 0,0 1 0 0 0,-1-1 0 0 0,0 0 0 0 0,-1 1 0 0 0,-1-15 0 0 0,0-9-277 0 0,-2-1 0 0 0,-2 1 1 0 0,-1 0-1 0 0,-12-39 0 0 0,7 51-315 0 0,4 17 368 0 0,4 5-237 0 0,1 0 1 0 0,-1 0-1 0 0,1 1 0 0 0,-1-1 0 0 0,1 1 1 0 0,-6 2-1 0 0,2-1-1694 0 0,-5 2-6033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2:20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62 120 6447 0 0,'-12'-5'683'0'0,"10"4"-590"0"0,-1 1 0 0 0,0 0 1 0 0,1 0-1 0 0,-1 0 0 0 0,0 0 1 0 0,1 0-1 0 0,-4 1 0 0 0,-14 5 3318 0 0,19-5-3024 0 0,1-1 963 0 0,-5 0-2951 0 0,7 1 4154 0 0,6 0 6974 0 0,9 0-9510 0 0,-2-1-18 0 0,-6 2 503 0 0,-6-1-281 0 0,1-1 0 0 0,-1 1 0 0 0,1-1 0 0 0,-1 0-1 0 0,1 0 1 0 0,6-1 0 0 0,23-2-221 0 0,15-4 0 0 0,-41 7 0 0 0,0-1 0 0 0,0 0 0 0 0,-1 0 0 0 0,8-2 0 0 0,-3 0 0 0 0,-1 0 0 0 0,18-4 0 0 0,26 1 0 0 0,-25 4 0 0 0,-8 0 0 0 0,-14 3 27 0 0,-1-1 168 0 0,-3-1-156 0 0,16 6 409 0 0,6-1-309 0 0,-10-1-86 0 0,-1-1-42 0 0,4 1 6 0 0,-16-2 5 0 0,17-2 3 0 0,4 0-25 0 0,3-1 76 0 0,1-3-5 0 0,-15 6-29 0 0,0 2-20 0 0,49 11 31 0 0,-52-13-53 0 0,-6-1 0 0 0,1 0 0 0 0,-1 0 0 0 0,0 1 0 0 0,1-1 0 0 0,-1 1 0 0 0,0-1 0 0 0,5 3 0 0 0,-1-1 0 0 0,33 4 0 0 0,-16-6 60 0 0,-1-1 1 0 0,1-1-1 0 0,-1 0 0 0 0,43-12 0 0 0,-60 12 3 0 0,-3 2-60 0 0,16 3 62 0 0,-9-2 0 0 0,-6 0-6 0 0,5-1-36 0 0,-5 0 19 0 0,6 1-32 0 0,-3 0-10 0 0,30 0 65 0 0,-10-2-54 0 0,0 0 53 0 0,1-2-11 0 0,13-1-53 0 0,-20 2 12 0 0,-9 2 28 0 0,8 2-28 0 0,31 5-12 0 0,-12-5 0 0 0,-23-1 0 0 0,-5 0 0 0 0,0 0 0 0 0,0-1 0 0 0,0-1 0 0 0,0 0 0 0 0,17-4 0 0 0,-8 2 8 0 0,-5 1 33 0 0,9 1-26 0 0,7-2-15 0 0,-4 1 0 0 0,18-4 0 0 0,-16 0 0 0 0,-1 4 0 0 0,15 1 0 0 0,-4-1 0 0 0,-11 4 0 0 0,-1 3 0 0 0,-13-2 0 0 0,0-1 0 0 0,1 0 0 0 0,17-1 0 0 0,-26-1 0 0 0,1 1 0 0 0,0-1 0 0 0,10 3 0 0 0,11 1 0 0 0,-18-4 0 0 0,15-1 0 0 0,-22 0 0 0 0,0 1 0 0 0,1-1 0 0 0,-1 1 0 0 0,1 0 0 0 0,-1 0 0 0 0,4 1 0 0 0,-5-1 0 0 0,4 2 0 0 0,0-2 0 0 0,0 1 0 0 0,0 0 0 0 0,1-1 0 0 0,-1 0 0 0 0,8-2 0 0 0,-3 2 0 0 0,12-1 0 0 0,-10 1 0 0 0,0 0 0 0 0,0-1 0 0 0,17-4 0 0 0,4 0 0 0 0,12-1 0 0 0,-18 4 0 0 0,13-4 0 0 0,-28 4 0 0 0,1 0 0 0 0,0 0 0 0 0,5 0 0 0 0,18 2 0 0 0,-23 0 0 0 0,15-3 0 0 0,-4-2 0 0 0,53-6 0 0 0,-61 7 0 0 0,-15 4 0 0 0,26 1 0 0 0,-3-1 0 0 0,-17-1 0 0 0,21 2 0 0 0,-6 1 0 0 0,0 0 0 0 0,24-3 0 0 0,-35 1 0 0 0,0 1 0 0 0,0-1 0 0 0,24-2 0 0 0,-4 0 0 0 0,-12 2 20 0 0,4 0 75 0 0,40-5 1 0 0,-50 4-54 0 0,3 1-14 0 0,-11 0-10 0 0,16-5 11 0 0,-14 3-20 0 0,-5 2-26 0 0,44 1 142 0 0,-36-1-114 0 0,1-1-11 0 0,28 3 53 0 0,-29-1-41 0 0,28-1-13 0 0,-27-2 1 0 0,1 1 0 0 0,43-9 0 0 0,-38 7 0 0 0,-17 3 0 0 0,31 1 0 0 0,-20 0 0 0 0,12 4 0 0 0,-10-4 0 0 0,0-1 0 0 0,2 0 0 0 0,-7 1 0 0 0,-1-1 0 0 0,1-1 0 0 0,0 1 0 0 0,0-2 0 0 0,-1 1 0 0 0,10-4 0 0 0,-5 2 0 0 0,-1-2 0 0 0,-1 1 11 0 0,-1 0 31 0 0,2 3-31 0 0,-3-1 0 0 0,-5 3 31 0 0,3 4-31 0 0,-7-5-12 0 0,0 0 0 0 0,0 1 1 0 0,0-1-1 0 0,0 0 0 0 0,1 1 0 0 0,-1-1 0 0 0,0 0 1 0 0,0 1-1 0 0,0-1 0 0 0,0 0 0 0 0,0 1 0 0 0,0-1 0 0 0,0 0 1 0 0,0 1-1 0 0,0-1 0 0 0,0 0 0 0 0,0 1 0 0 0,0-1 0 0 0,0 1 1 0 0,0-1-1 0 0,0 0 0 0 0,0 1 0 0 0,0-1 0 0 0,-1 0 1 0 0,1 1-1 0 0,-1 0-18 0 0,0 0-1 0 0,-1 0 1 0 0,1-1 0 0 0,-1 1 0 0 0,1 0 0 0 0,0 0-1 0 0,-1-1 1 0 0,1 1 0 0 0,-1-1 0 0 0,1 0 0 0 0,-1 1 0 0 0,0-1-1 0 0,1 0 1 0 0,-1 0 0 0 0,1 0 0 0 0,-1 0 0 0 0,0 0 0 0 0,1 0-1 0 0,-3-1 1 0 0,-32-6-1441 0 0,12-1 77 0 0,-4-5-65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7:03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19351 0 0,'0'0'439'0'0,"0"0"62"0"0,3 1 33 0 0,-2-1-500 0 0,0 0 1 0 0,0 1-1 0 0,0-1 0 0 0,0 0 1 0 0,0 1-1 0 0,1-1 1 0 0,-1 1-1 0 0,0 0 1 0 0,0-1-1 0 0,0 1 1 0 0,0 0-1 0 0,0 0 1 0 0,-1-1-1 0 0,1 1 1 0 0,0 0-1 0 0,0 0 1 0 0,-1 0-1 0 0,1 0 1 0 0,0 2-1 0 0,0-1 96 0 0,0 0-1 0 0,0 0 0 0 0,0 1 0 0 0,-1-1 0 0 0,0 0 0 0 0,1 1 0 0 0,-1-1 1 0 0,0 0-1 0 0,0 4 0 0 0,-1 6 488 0 0,-1 0 0 0 0,-1 0 0 0 0,-5 15 0 0 0,3-9-348 0 0,-26 75 1167 0 0,11-39-864 0 0,19-49-889 0 0,-1-1 1 0 0,0 1-1 0 0,-1-1 0 0 0,1 0 1 0 0,-5 6-1 0 0,7-9-548 0 0,-9-5-2511 0 0,-5-2-4475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7:03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1 296 17503 0 0,'0'0'399'0'0,"0"0"60"0"0,0 0 21 0 0,0 0-59 0 0,14-13 2589 0 0,-10 6-2283 0 0,1 0-1 0 0,-1 0 0 0 0,0-1 1 0 0,-1 0-1 0 0,0 0 0 0 0,4-13 1 0 0,-4 10-526 0 0,4-12 72 0 0,4-32 1 0 0,-2 6 1119 0 0,-5 35-711 0 0,-1-1 1 0 0,2-26 0 0 0,-6 39-534 0 0,-3-3-133 0 0,3 5-16 0 0,1 0 0 0 0,0-1 0 0 0,0 1 0 0 0,0 0 0 0 0,0 0 0 0 0,0 0 0 0 0,0 0 0 0 0,0 0 0 0 0,0 0 0 0 0,-1 0 0 0 0,1 0 0 0 0,0 0 0 0 0,0 0 0 0 0,0-1 0 0 0,0 1 0 0 0,0 0 0 0 0,0 0 0 0 0,-1 0 0 0 0,1 0 0 0 0,0 0 0 0 0,0 0 0 0 0,0 0 0 0 0,0 0 0 0 0,0 0 0 0 0,-1 0 0 0 0,1 0 0 0 0,0 0 0 0 0,0 0 0 0 0,0 0 0 0 0,0 0 0 0 0,0 1 0 0 0,-1-1 0 0 0,1 0 0 0 0,0 0 0 0 0,0 0 0 0 0,0 0 0 0 0,0 0 0 0 0,0 0 0 0 0,0 0 0 0 0,0 0 0 0 0,-1 0 0 0 0,1 0 0 0 0,0 1 0 0 0,0-1 0 0 0,0 0 0 0 0,0 0 0 0 0,0 0 0 0 0,0 0 0 0 0,0 0 0 0 0,0 0 0 0 0,0 0 0 0 0,0 1 0 0 0,0-1 0 0 0,0 0 0 0 0,0 0 0 0 0,0 0 0 0 0,0 0 0 0 0,0 0 0 0 0,0 1 0 0 0,0-1 0 0 0,0 0 0 0 0,0 0 0 0 0,-1 7 0 0 0,-1 41 0 0 0,-3 0 0 0 0,-19 80 0 0 0,22-115 0 0 0,-5 13 0 0 0,5-19 0 0 0,0 0 0 0 0,0 1 0 0 0,1-1 0 0 0,0 0 0 0 0,0 15 0 0 0,1 8 0 0 0,1-22 0 0 0,3-2 0 0 0,4-7 0 0 0,-7 1-19 0 0,0-1 0 0 0,0 1 0 0 0,0 0 0 0 0,0 0 0 0 0,0-1 0 0 0,0 1 0 0 0,0-1 0 0 0,-1 1 0 0 0,1-1 0 0 0,0 1 0 0 0,0-1 1 0 0,0 0-1 0 0,-1 1 0 0 0,1-1 0 0 0,0 0 0 0 0,-1 0 0 0 0,1 1 0 0 0,0-1 0 0 0,-1 0 0 0 0,1 0 0 0 0,-1 0 0 0 0,0 0 0 0 0,1 0 0 0 0,-1 0 0 0 0,0 0 0 0 0,1 0 0 0 0,-1 1 0 0 0,0-1 0 0 0,0 0 0 0 0,0 0 0 0 0,0 0 0 0 0,0 0 0 0 0,0-2 0 0 0,0-3-212 0 0,2-1-117 0 0,0 0 0 0 0,0 0-1 0 0,1 1 1 0 0,0-1 0 0 0,0 1-1 0 0,5-7 1 0 0,5-8-3055 0 0,-2 4-2226 0 0,2-4-2721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7:04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0,'0'0'719'0'0,"0"0"-20"0"0,0 0-374 0 0,0 0 84 0 0,0 0 82 0 0,0 0 18 0 0,0 0 71 0 0,0 0 286 0 0,0 0 124 0 0,1 2 30 0 0,10 17 2290 0 0,-8-13-2444 0 0,1 1 1 0 0,0 0-1 0 0,6 6 1 0 0,-1-2-640 0 0,-2 0 0 0 0,1 0 0 0 0,-2 0 1 0 0,1 1-1 0 0,-2 0 0 0 0,0 0 0 0 0,0 1 0 0 0,-1-1 0 0 0,0 1 1 0 0,2 18-1 0 0,2 11-162 0 0,5 28-32 0 0,-2 1 1 0 0,2 87-1 0 0,-13-127-33 0 0,-1 0 0 0 0,-1 0 0 0 0,-8 37 0 0 0,5-43 0 0 0,2-10 0 0 0,-1 1 0 0 0,-7 21 0 0 0,10-33 0 0 0,-1-1 0 0 0,1 1 0 0 0,-1-1 0 0 0,0 0 0 0 0,0 1 0 0 0,0-1 0 0 0,-1 0 0 0 0,1 0 0 0 0,-1-1 0 0 0,1 1 0 0 0,-1 0 0 0 0,0-1 0 0 0,0 0 0 0 0,0 1 0 0 0,-5 1 0 0 0,-2 1 0 0 0,9-4-13 0 0,1 0 1 0 0,-1-1-1 0 0,0 1 0 0 0,0-1 1 0 0,0 0-1 0 0,0 1 1 0 0,0-1-1 0 0,0 0 0 0 0,0 1 1 0 0,0-1-1 0 0,0 0 0 0 0,0 0 1 0 0,-1 0-1 0 0,2 0-13 0 0,-1 0-1 0 0,1 0 0 0 0,0 0 1 0 0,-1 0-1 0 0,1 0 1 0 0,-1-1-1 0 0,1 1 1 0 0,0 0-1 0 0,-1 0 1 0 0,1 0-1 0 0,0 0 1 0 0,-1-1-1 0 0,1 1 1 0 0,0 0-1 0 0,0-1 0 0 0,-1 1 1 0 0,1 0-1 0 0,0 0 1 0 0,0-1-1 0 0,-1 1 1 0 0,1-1-1 0 0,-2-15-2679 0 0,2 16 2242 0 0,1-20-6473 0 0,2-4-2051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7:2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1 386 11975 0 0,'0'0'267'0'0,"0"0"42"0"0,0 0 17 0 0,0 0-28 0 0,0 0-126 0 0,0 0 204 0 0,0-4 111 0 0,1-13 22 0 0,-1 13 3 0 0,0 4 0 0 0,0 0 0 0 0,0 0 0 0 0,0 0 0 0 0,0 0 0 0 0,0 0 0 0 0,0 0 0 0 0,0 0 0 0 0,0 0 0 0 0,0 0 0 0 0,0 0 0 0 0,5 1 23 0 0,-4-1-531 0 0,-1 0 0 0 0,1 0-1 0 0,0 0 1 0 0,0 0 0 0 0,0 0 0 0 0,0 0 0 0 0,0 0 0 0 0,0 0 0 0 0,0 0-1 0 0,0 0 1 0 0,0-1 0 0 0,-1 1 0 0 0,1 0 0 0 0,0-1 0 0 0,0 1 0 0 0,0-1-1 0 0,0 1 1 0 0,0-2 0 0 0,6-1 219 0 0,0-1-1 0 0,-1 0 1 0 0,0 0-1 0 0,0-1 1 0 0,0 0 0 0 0,0 0-1 0 0,-1 0 1 0 0,9-12-1 0 0,13-12-177 0 0,53-53-45 0 0,-69 69 0 0 0,0-1 0 0 0,-2 0 0 0 0,0-1 0 0 0,0 1 0 0 0,6-18 0 0 0,-13 26 0 0 0,1 1 0 0 0,-2 0 0 0 0,1-1 0 0 0,-1 1 0 0 0,1-10 0 0 0,-1 14 32 0 0,-1 0-1 0 0,0-1 1 0 0,0 1-1 0 0,0-1 0 0 0,1 1 1 0 0,-2-1-1 0 0,1 1 1 0 0,0 0-1 0 0,0-1 1 0 0,0 1-1 0 0,-1-1 1 0 0,1 1-1 0 0,0 0 0 0 0,-1-1 1 0 0,0 1-1 0 0,1 0 1 0 0,-2-3-1 0 0,-1 1 334 0 0,3 2 144 0 0,-4-3-236 0 0,3 3-259 0 0,0 0 0 0 0,0 0 0 0 0,0-1 0 0 0,0 1 0 0 0,0 0 0 0 0,-1 1 0 0 0,1-1 0 0 0,0 0 0 0 0,0 0 0 0 0,-1 0 0 0 0,1 1 0 0 0,0-1 0 0 0,-1 1 0 0 0,1-1-1 0 0,-1 1 1 0 0,1-1 0 0 0,0 1 0 0 0,-1 0 0 0 0,1 0 0 0 0,-1 0 0 0 0,1 0 0 0 0,-1 0 0 0 0,-1 0 0 0 0,-2-1-14 0 0,4 1 0 0 0,-1 0 0 0 0,1 0 0 0 0,0 0 0 0 0,0 0 0 0 0,0 0 0 0 0,0 0 0 0 0,0 1 0 0 0,0-1 0 0 0,0 0 0 0 0,0 1 0 0 0,0-1 0 0 0,-1 0 0 0 0,1 1 0 0 0,0-1 0 0 0,0 1 0 0 0,1-1 0 0 0,-1 1 0 0 0,0 0 0 0 0,0 0 0 0 0,0-1 0 0 0,-1 2 0 0 0,-2 1 0 0 0,0 1 0 0 0,1-1 0 0 0,-1 1 0 0 0,0 0 0 0 0,1 0 0 0 0,0 0 0 0 0,0 1 0 0 0,0-1 0 0 0,1 1 0 0 0,-1-1 0 0 0,1 1 0 0 0,0 0 0 0 0,1 0 0 0 0,-1 0 0 0 0,1 0 0 0 0,-1 6 0 0 0,-4 9 0 0 0,5-19 0 0 0,1 0 0 0 0,0 0 0 0 0,-1 0 0 0 0,1 0 0 0 0,0 0 0 0 0,-1 0 0 0 0,1 0 0 0 0,0 0 0 0 0,0 0 0 0 0,0 0 0 0 0,0 0 0 0 0,0 0 0 0 0,0 0 0 0 0,0 0 0 0 0,0 0 0 0 0,0 0 0 0 0,1 0 0 0 0,-1 0 0 0 0,0 0 0 0 0,0 0 0 0 0,1-1 0 0 0,0 3 0 0 0,2 2 0 0 0,-2 9 0 0 0,0-5 0 0 0,1-1 0 0 0,0 1 0 0 0,0-1 0 0 0,6 15 0 0 0,-7-19 0 0 0,8 10 0 0 0,18 20 0 0 0,-13-18 0 0 0,-12-14 0 0 0,8 12 0 0 0,-8-12 0 0 0,-1 0 0 0 0,0 0 0 0 0,-1 1 0 0 0,1-1 0 0 0,0 1 0 0 0,-1-1 0 0 0,1 1 0 0 0,-1-1 0 0 0,0 1 0 0 0,0-1 0 0 0,0 1 0 0 0,0-1 0 0 0,0 1 0 0 0,0-1 0 0 0,-1 1 0 0 0,1-1 0 0 0,-1 0 0 0 0,0 1 0 0 0,1-1 0 0 0,-3 4 0 0 0,-2 5 0 0 0,-1 0 0 0 0,-14 19 0 0 0,11-16 0 0 0,-10 14 0 0 0,8-13 0 0 0,1 1 0 0 0,1 0 0 0 0,0 0 0 0 0,-11 30 0 0 0,8-15 0 0 0,8-23 0 0 0,1 0 0 0 0,0 0 0 0 0,1 0 0 0 0,-2 11 0 0 0,3-17 0 0 0,0 2 0 0 0,7 9 0 0 0,-5-10 0 0 0,-1-2 0 0 0,0 0 0 0 0,1 0 0 0 0,-1 0 0 0 0,0 0 0 0 0,1 0 0 0 0,-1 0 0 0 0,1 0 0 0 0,-1 0 0 0 0,1 0 0 0 0,-1 0 0 0 0,1-1 0 0 0,0 1 0 0 0,-1 0 0 0 0,1 0 0 0 0,1 0 0 0 0,-1 0 0 0 0,0 0 0 0 0,0 0 0 0 0,1 0 0 0 0,-1 0 0 0 0,0 0 0 0 0,1 0 0 0 0,-1-1 0 0 0,0 1 0 0 0,1 0 0 0 0,-1-1 0 0 0,1 1 0 0 0,-1-1 0 0 0,1 0 0 0 0,-1 1 0 0 0,1-1 0 0 0,-1 0 0 0 0,1 0 0 0 0,-1 0 0 0 0,1 0 0 0 0,1-1 0 0 0,34-6 0 0 0,-26 5 0 0 0,6-4 0 0 0,-1 1 0 0 0,0-2 0 0 0,0 0 0 0 0,0-1 0 0 0,-1-1 0 0 0,0 0 0 0 0,22-19 0 0 0,-28 21 0 0 0,0-2 0 0 0,-1 1 0 0 0,0-1 0 0 0,12-18 0 0 0,-16 19 0 0 0,-2 2 72 0 0,-1 4 299 0 0,-1 2 117 0 0,0 0 21 0 0,0 0-66 0 0,-2 2-419 0 0,0 0-1 0 0,1 1 1 0 0,-1-1 0 0 0,1 0 0 0 0,0 1-1 0 0,-2 3 1 0 0,2-5-25 0 0,-8 17 1 0 0,3-7 0 0 0,0 1 0 0 0,-5 15 0 0 0,10-23 0 0 0,0 0 0 0 0,0 1 0 0 0,0-1 0 0 0,1 1 0 0 0,-1-1 0 0 0,1 1 0 0 0,0-1 0 0 0,0 1 0 0 0,1-1 0 0 0,0 6 0 0 0,-1-8 0 0 0,1-1 0 0 0,-1 1 0 0 0,0 0 0 0 0,1-1 0 0 0,-1 1 0 0 0,1 0 0 0 0,-1-1 0 0 0,1 1 0 0 0,0-1 0 0 0,0 1 0 0 0,0-1 0 0 0,0 0 0 0 0,0 1 0 0 0,0-1 0 0 0,0 0 0 0 0,0 0 0 0 0,0 1 0 0 0,1-1 0 0 0,-1 0 0 0 0,2 1 0 0 0,2 1 0 0 0,-4-2-35 0 0,1 0 1 0 0,-1 0-1 0 0,1 0 0 0 0,-1 0 1 0 0,1 0-1 0 0,0 0 1 0 0,-1-1-1 0 0,1 1 0 0 0,0 0 1 0 0,0-1-1 0 0,0 0 0 0 0,-1 1 1 0 0,1-1-1 0 0,0 0 0 0 0,0 0 1 0 0,0 0-1 0 0,0 0 0 0 0,0 0 1 0 0,2-1-1 0 0,-1 0-127 0 0,1 0-1 0 0,-1 0 1 0 0,1-1-1 0 0,-1 1 1 0 0,1-1 0 0 0,-1 0-1 0 0,0 0 1 0 0,0 0-1 0 0,4-4 1 0 0,-1 1-253 0 0,0-2 0 0 0,0 1 1 0 0,0-1-1 0 0,-1 0 0 0 0,1 0 1 0 0,-2 0-1 0 0,8-16 1 0 0,-5 4-2634 0 0,-2-1-4118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7:30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19351 0 0,'0'0'439'0'0,"-2"1"62"0"0,1 0-326 0 0,1-1-131 0 0,-1 1 0 0 0,1-1 0 0 0,-1 0 0 0 0,1 1 1 0 0,-1-1-1 0 0,1 0 0 0 0,-1 1 0 0 0,1-1 0 0 0,-1 0 0 0 0,1 0 1 0 0,-1 0-1 0 0,1 0 0 0 0,-1 0 0 0 0,1 1 0 0 0,-1-1 0 0 0,0 0 1 0 0,1 0-1 0 0,-1 0 0 0 0,1 0 0 0 0,-1-1 0 0 0,1 1 1 0 0,-1 0-1 0 0,0 0 0 0 0,-1 0 344 0 0,-5 4 1052 0 0,7-4-1437 0 0,0 1 0 0 0,0-1 0 0 0,0 0 1 0 0,-1 0-1 0 0,1 0 0 0 0,0 1 0 0 0,0-1 1 0 0,0 0-1 0 0,0 0 0 0 0,0 1 0 0 0,0-1 0 0 0,0 0 1 0 0,0 0-1 0 0,0 1 0 0 0,0-1 0 0 0,0 0 0 0 0,0 0 1 0 0,0 0-1 0 0,0 1 0 0 0,0-1 0 0 0,0 0 1 0 0,0 0-1 0 0,0 1 0 0 0,0-1 0 0 0,0 0 0 0 0,0 0 1 0 0,0 1-1 0 0,0-1 0 0 0,1 0 0 0 0,-1 0 1 0 0,0 0-1 0 0,0 1 0 0 0,0-1 0 0 0,0 0 0 0 0,0 0 1 0 0,1 0-1 0 0,-1 0 0 0 0,0 0 0 0 0,0 1 0 0 0,0-1 1 0 0,1 0-1 0 0,-1 0 0 0 0,0 0 0 0 0,0 0 1 0 0,0 0-1 0 0,1 0 0 0 0,6 2-190 0 0,-3-2-313 0 0,0-1-1 0 0,0 1 1 0 0,0 0 0 0 0,0-1 0 0 0,0 0 0 0 0,0 0 0 0 0,6-3 0 0 0,0 0-1034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7:30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47 10135 0 0,'6'-12'235'0'0,"-4"9"-110"0"0,0-1 0 0 0,0 1 0 0 0,-1 0 0 0 0,1-1 1 0 0,-1 0-1 0 0,0 1 0 0 0,1-6 0 0 0,-2 8 601 0 0,0 1 244 0 0,0 0 44 0 0,0 0 8 0 0,0 0 2 0 0,0 0 0 0 0,0 0 0 0 0,0 0-69 0 0,0 0-290 0 0,0 0-121 0 0,0 0-28 0 0,0 0-4 0 0,0 0 0 0 0,0 0 0 0 0,-1 1 0 0 0,-2 6-266 0 0,-7 13 659 0 0,-20 31 0 0 0,12-24-738 0 0,2 1 0 0 0,-14 33 0 0 0,-7 13-60 0 0,32-65-107 0 0,-52 103 0 0 0,51-98 0 0 0,1 1 0 0 0,0 0 0 0 0,1 1 0 0 0,0-1 0 0 0,-2 31 0 0 0,5-29 0 0 0,0-11 0 0 0,0 0 0 0 0,1-1 0 0 0,0 1 0 0 0,0 6 0 0 0,4-2 0 0 0,2-3 0 0 0,4-2 0 0 0,-5-5-195 0 0,0 0 1 0 0,-1 0-1 0 0,1 0 0 0 0,0-1 0 0 0,0 1 1 0 0,-1-1-1 0 0,1 0 0 0 0,0-1 1 0 0,-1 1-1 0 0,1-1 0 0 0,-1 0 0 0 0,0 0 1 0 0,1 0-1 0 0,-1-1 0 0 0,0 1 0 0 0,0-1 1 0 0,0 0-1 0 0,5-6 0 0 0,4-4-858 0 0,1 0 0 0 0,-2-2 0 0 0,15-21 0 0 0,-19 23-925 0 0,-1 1-3820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7:31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21 17503 0 0,'-8'5'735'0'0,"8"-5"-713"0"0,0 1 1 0 0,0-1-1 0 0,0 0 0 0 0,-1 0 1 0 0,1 0-1 0 0,0 0 0 0 0,0 0 1 0 0,0 0-1 0 0,0 0 0 0 0,0 0 1 0 0,0 0-1 0 0,0 0 0 0 0,0 1 1 0 0,0-1-1 0 0,0 0 0 0 0,0 0 1 0 0,0 0-1 0 0,0 0 0 0 0,0 0 1 0 0,0 0-1 0 0,0 0 0 0 0,0 0 1 0 0,0 0-1 0 0,0 0 0 0 0,0 1 1 0 0,1-1-1 0 0,-1 0 0 0 0,0 0 1 0 0,0 0-1 0 0,0 0 0 0 0,0 0 1 0 0,0 0-1 0 0,0 0 0 0 0,0 0 1 0 0,0 0-1 0 0,0 0 0 0 0,0 0 1 0 0,0 0-1 0 0,0 0 0 0 0,0 1 1 0 0,0-1-1 0 0,1 0 0 0 0,-1 0 1 0 0,0 0-1 0 0,0 0 0 0 0,0 0 1 0 0,19 3 1061 0 0,-18-3-1102 0 0,16 1 562 0 0,0-2 0 0 0,0 0 0 0 0,0-1 0 0 0,0 0 0 0 0,22-7 0 0 0,2 0 285 0 0,-15 5-504 0 0,-1 1 0 0 0,1 1 0 0 0,30 1 0 0 0,-40 2-966 0 0,-1 1 0 0 0,1 0-1 0 0,22 7 1 0 0,-36-8-5078 0 0,-2-1-1801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7:31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 6447 0 0,'-1'2'142'0'0,"0"1"-91"0"0,0-1-14 0 0,0 1 0 0 0,-1-1 0 0 0,1 0-1 0 0,0 0 1 0 0,-1 1 0 0 0,1-1 0 0 0,-1 0 0 0 0,0-1 0 0 0,0 1 0 0 0,1 0 0 0 0,-1 0 0 0 0,-4 2-1 0 0,-27 11-98 0 0,31-14-269 0 0,2-1-137 0 0,0 0-39 0 0,0 0 65 0 0,0-2 420 0 0,0 0 0 0 0,0-1 0 0 0,1 1 0 0 0,-1 0 0 0 0,1 0 0 0 0,-1 0 0 0 0,1 0 1 0 0,0 0-1 0 0,-1 0 0 0 0,1 0 0 0 0,0 1 0 0 0,0-1 0 0 0,0 0 0 0 0,1 0 0 0 0,-1 1 0 0 0,0-1 0 0 0,1 0 1 0 0,-1 1-1 0 0,3-2 0 0 0,4-6-1132 0 0,-1 1-444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7:32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82 252 6447 0 0,'0'0'142'0'0,"0"0"22"0"0,0 0 13 0 0,-2 1-20 0 0,-7 2-125 0 0,0 4-32 0 0,0 0 0 0 0,1-3 75 0 0,7-3 306 0 0,1-1 110 0 0,0 0 18 0 0,0 0-66 0 0,0 0-154 0 0,0 0 453 0 0,0 0 228 0 0,0 0 44 0 0,0 0-61 0 0,0 0-288 0 0,0 0-121 0 0,0 0-28 0 0,0 0 66 0 0,0 0 288 0 0,0-2 122 0 0,0-6 28 0 0,0 6-65 0 0,0 2-290 0 0,0 0-121 0 0,0 0-28 0 0,0 0-4 0 0,0 0 0 0 0,0 0 0 0 0,0 0 0 0 0,0-2-68 0 0,2-11-150 0 0,0-1 0 0 0,1 1-1 0 0,1 0 1 0 0,0 0 0 0 0,1 0-1 0 0,7-14 1 0 0,-3 8-130 0 0,44-83-92 0 0,-51 97 277 0 0,1-1 0 0 0,1 1 0 0 0,-1 0 0 0 0,7-6 0 0 0,-9 9-283 0 0,-11 19-33 0 0,0 0 1 0 0,2 0-1 0 0,0 1 1 0 0,-7 24-1 0 0,-10 21-35 0 0,4-10 2 0 0,2 1 0 0 0,-17 79 0 0 0,32-107 0 0 0,3-22-138 0 0,0-7-197 0 0,-1-8-451 0 0,2 11 661 0 0,0-3-387 0 0,0 3 0 0 0,0-2 0 0 0,4-5-425 0 0,0 0 0 0 0,8-13-1 0 0,0 2-1627 0 0,-5 6 1030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7:33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17503 0 0,'0'0'399'0'0,"0"0"60"0"0,0 0 21 0 0,0 0-59 0 0,0 0-204 0 0,0 0 170 0 0,0 0 101 0 0,0 0 21 0 0,0 0 3 0 0,0 0 0 0 0,-2 2 0 0 0,-22 19 1024 0 0,23-20-1024 0 0,-1 0-396 0 0,0 0 0 0 0,1 1 0 0 0,-1-1 0 0 0,0 0 0 0 0,1 0 0 0 0,-1 1 0 0 0,1-1 0 0 0,-3 4 0 0 0,2-2-56 0 0,-3 2-57 0 0,1 1 0 0 0,-1 0-1 0 0,1 1 1 0 0,0-1 0 0 0,1 1 0 0 0,-5 11 0 0 0,-10 44-6 0 0,10-33 2 0 0,4-10 1 0 0,1 0 0 0 0,-3 34 0 0 0,7-36 0 0 0,2-4 0 0 0,-2-10 0 0 0,0-1 0 0 0,1 0 0 0 0,-1 0 0 0 0,0 1 0 0 0,1-1 0 0 0,0 0 0 0 0,-1 0 0 0 0,1 0 0 0 0,0-1 0 0 0,0 1 0 0 0,0 0 0 0 0,4 2 0 0 0,10 2 0 0 0,-11-7 0 0 0,-3 0 0 0 0,15-1 0 0 0,-13-1 0 0 0,-1 1 0 0 0,0 0 5 0 0,1-1 1 0 0,-1 1-1 0 0,0-1 0 0 0,0 1 0 0 0,0-1 1 0 0,0 0-1 0 0,-1 0 0 0 0,1 0 1 0 0,-1-1-1 0 0,0 1 0 0 0,0-1 0 0 0,0 1 1 0 0,0-1-1 0 0,-1 1 0 0 0,1-1 0 0 0,-1 0 1 0 0,0 0-1 0 0,0 0 0 0 0,0-6 0 0 0,0-1 52 0 0,0-1-1 0 0,-1 0 0 0 0,0 1 0 0 0,-1-1 1 0 0,-4-15-1 0 0,0-18 1108 0 0,4 23-976 0 0,-8-36 1 0 0,8 57-526 0 0,1 1-138 0 0,0 0-33 0 0,0 0 65 0 0,1 2 386 0 0,-1 1 0 0 0,1 0 0 0 0,-1-1 0 0 0,1 1 0 0 0,0-1 0 0 0,0 0-1 0 0,0 1 1 0 0,0-1 0 0 0,0 0 0 0 0,0 1 0 0 0,3 1 0 0 0,17 21-1259 0 0,-18-22 1189 0 0,1-1-1 0 0,-1 1 1 0 0,1-1 0 0 0,0 1-1 0 0,0-1 1 0 0,0-1 0 0 0,0 1-1 0 0,1 0 1 0 0,-1-1 0 0 0,0 0 0 0 0,1 0-1 0 0,-1 0 1 0 0,0-1 0 0 0,1 1-1 0 0,-1-1 1 0 0,1 0 0 0 0,-1 0-1 0 0,8-2 1 0 0,6-1 173 0 0,0 0 0 0 0,-1-2-1 0 0,21-7 1 0 0,42-16 807 0 0,-69 24-453 0 0,-2 1 318 0 0,0 0 1 0 0,15-2-1 0 0,-22 5-206 0 0,-2 0 0 0 0,0 0 0 0 0,0 0 0 0 0,0 0-69 0 0,0 2-294 0 0,-1 2-151 0 0,0-1 0 0 0,0 1 1 0 0,0-1-1 0 0,0 1 0 0 0,0-1 0 0 0,-1 1 0 0 0,1-1 0 0 0,-1 0 1 0 0,-3 5-1 0 0,-25 27 329 0 0,21-26 56 0 0,1 0-1 0 0,-9 13 0 0 0,10-11-295 0 0,0 1 0 0 0,0-1 0 0 0,1 1-1 0 0,0 1 1 0 0,1-1 0 0 0,-3 14 0 0 0,3 3-87 0 0,7-18 0 0 0,0-4 0 0 0,-2-3 0 0 0,1-1 0 0 0,-1 1 0 0 0,1-1 0 0 0,0 0 0 0 0,1 0 0 0 0,-1 0 0 0 0,1 0 0 0 0,-1 0 0 0 0,1 0 0 0 0,0 0 0 0 0,0 0 0 0 0,0 0 0 0 0,0-1 0 0 0,0 1 0 0 0,1-1 0 0 0,3 3 0 0 0,-3-3 0 0 0,-1-1 0 0 0,1 0 0 0 0,-1 0 0 0 0,1 0 0 0 0,0 0 0 0 0,-1 0 0 0 0,1-1 0 0 0,0 1 0 0 0,0-1 0 0 0,0 0 0 0 0,-1 0 0 0 0,1 0 0 0 0,0 0 0 0 0,0 0 0 0 0,4-1 0 0 0,2-2 0 0 0,0 0 0 0 0,-1 0 0 0 0,1 0 0 0 0,-1-1 0 0 0,1-1 0 0 0,-1 1 0 0 0,0-1 0 0 0,12-11 0 0 0,-12 10 0 0 0,-1 0 0 0 0,0-1 0 0 0,10-14 0 0 0,-15 19 0 0 0,0-1 0 0 0,-1 1 0 0 0,1-1 0 0 0,-1 1 0 0 0,0-1 0 0 0,0 0 0 0 0,0 1 0 0 0,0-1 0 0 0,0 0 0 0 0,0 0 0 0 0,-1 0 0 0 0,0 1 0 0 0,1-1 0 0 0,-1 0 0 0 0,0 0 0 0 0,-1-5 0 0 0,-1-5 0 0 0,-1 0 0 0 0,0 1 0 0 0,-1-1 0 0 0,0 1 0 0 0,-1 0 0 0 0,-1 0 0 0 0,-7-13 0 0 0,-3 9-64 0 0,15 15-273 0 0,0 0-138 0 0,-6-4 487 0 0,6 5-436 0 0,0-1-1 0 0,0 1 1 0 0,0-1-1 0 0,0 1 0 0 0,0 0 1 0 0,0-1-1 0 0,-1 1 1 0 0,1 0-1 0 0,0 0 0 0 0,0 0 1 0 0,0 0-1 0 0,0 0 1 0 0,0 0-1 0 0,0 0 0 0 0,-2 1 1 0 0,1-1-1623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3:22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1 919 0 0,'-1'2'67'0'0,"0"1"287"0"0,-1-1-1 0 0,1 1 1 0 0,-1-1 0 0 0,1 1-1 0 0,-1-1 1 0 0,0 1 0 0 0,0-1-1 0 0,0 0 1 0 0,0 0 0 0 0,-1 0-1 0 0,1 0 1 0 0,-5 2-1 0 0,5-3 405 0 0,2-1 22 0 0,0 0 10 0 0,0 0 2 0 0,0 0-52 0 0,0 0-217 0 0,0 0-91 0 0,0 0-16 0 0,0 0 0 0 0,0 0 25 0 0,0 0 9 0 0,0 0 4 0 0,0 0-2 0 0,0 0-17 0 0,0 0-10 0 0,0 0-1 0 0,0 0-5 0 0,0 0-23 0 0,0 0-11 0 0,0 0-1 0 0,0 0-20 0 0,0 0-84 0 0,0 0-37 0 0,0 0-10 0 0,0 0 3 0 0,0 0 16 0 0,0 0 4 0 0,0 0 0 0 0,0 0 3 0 0,0 0 12 0 0,-2 5-57 0 0,1 0 1 0 0,0 0-1 0 0,-1 0 1 0 0,1 6-1 0 0,1-11-201 0 0,-1 2 228 0 0,1-2-1 0 0,0 2 2 0 0,-36 73 1939 0 0,36-74-2153 0 0,-1 1 1 0 0,0 0-1 0 0,0-1 1 0 0,1 1-1 0 0,-1 0 1 0 0,0-1-1 0 0,1 1 1 0 0,0 0-1 0 0,-1 0 1 0 0,1 0-1 0 0,0 0 1 0 0,0-1-1 0 0,0 5 1 0 0,0 23 160 0 0,-5-4-61 0 0,5-24-123 0 0,0 0 1 0 0,0 0-1 0 0,0-1 1 0 0,-1 1-1 0 0,1 0 1 0 0,0 0-1 0 0,0 0 1 0 0,0 0-1 0 0,0-1 1 0 0,1 1-1 0 0,-1 0 1 0 0,0 0 0 0 0,0 0-1 0 0,0-1 1 0 0,1 1-1 0 0,-1 0 1 0 0,0 0-1 0 0,1 0 1 0 0,3 13 97 0 0,-2-2-23 0 0,-1-6-7 0 0,0 0 1 0 0,0 0 0 0 0,0-1-1 0 0,-1 10 1 0 0,-3 23 64 0 0,3-35-131 0 0,0 0-1 0 0,0-1 1 0 0,0 1 0 0 0,0 0 0 0 0,0-1-1 0 0,0 1 1 0 0,1 0 0 0 0,-1-1-1 0 0,2 5 1 0 0,-1-3-7 0 0,1 17 0 0 0,0 13 28 0 0,-2-26-12 0 0,0-1 1 0 0,1 1 0 0 0,0-1 0 0 0,1 1-1 0 0,3 12 1 0 0,-4-17-13 0 0,0 0 0 0 0,0 0 0 0 0,0 0 0 0 0,-1 0 0 0 0,1 0 0 0 0,-1 0 0 0 0,0 1 0 0 0,0-1 0 0 0,0 0 0 0 0,-1 5 0 0 0,1 4 29 0 0,1 29 41 0 0,-1-34-76 0 0,0 0 1 0 0,0 0 0 0 0,1 0 0 0 0,0 0 0 0 0,2 11 0 0 0,1-9 1 0 0,-3-6 0 0 0,0 0 0 0 0,0 0 0 0 0,0 0 0 0 0,0 0 0 0 0,-1 0 0 0 0,0 0 0 0 0,1 1 0 0 0,-1-1 0 0 0,-1 4 0 0 0,4 17 16 0 0,0 1 0 0 0,2-1 0 0 0,8 28 0 0 0,-5 7 48 0 0,-7-55-64 0 0,-1 0 0 0 0,0 0 0 0 0,0 0 0 0 0,0 0 0 0 0,-1 5 0 0 0,0 16 0 0 0,8 38 73 0 0,-6-58-58 0 0,-1 0-1 0 0,0 0 0 0 0,0 0 0 0 0,0 0 0 0 0,-1 0 0 0 0,-1 7 0 0 0,1-7-12 0 0,0 0 0 0 0,1 1-1 0 0,-1-1 1 0 0,1 1 0 0 0,0-1-1 0 0,1 6 1 0 0,-1 29-18 0 0,10 65-64 0 0,-6-89 80 0 0,-3-12 0 0 0,0-1 0 0 0,-1 1 0 0 0,1-1 0 0 0,-1 1 0 0 0,1-1 0 0 0,-1 1 0 0 0,-1-1 0 0 0,1 1 0 0 0,0-1 0 0 0,-1 1 0 0 0,-1 4 0 0 0,-11 58 0 0 0,6-41 0 0 0,2 1 0 0 0,-2 30 0 0 0,6-40 0 0 0,-6 25 0 0 0,3-25 0 0 0,-1 24 0 0 0,4-33 0 0 0,1 1 0 0 0,-1 0 0 0 0,1 1 0 0 0,1-1 0 0 0,-1 0 0 0 0,4 16 0 0 0,7 48-72 0 0,-4-28 44 0 0,-6-26 10 0 0,7 29 0 0 0,-6-24 18 0 0,-2-18 0 0 0,1 0 0 0 0,-1-1 0 0 0,1 1 0 0 0,2 5 0 0 0,-2-6 1 0 0,0 1 0 0 0,1-1 0 0 0,-1 0 1 0 0,-1 1-1 0 0,2 6 0 0 0,1 7-17 0 0,2-2-8 0 0,4 25 1 0 0,-5-18 10 0 0,1 1-1 0 0,10 22 1 0 0,12 34 13 0 0,-24-72 0 0 0,6 22 0 0 0,4 31 0 0 0,-11-52 0 0 0,4 25 0 0 0,-5-30 0 0 0,0 12 0 0 0,-4 3 0 0 0,5 5 0 0 0,-1-6 0 0 0,-3-13 0 0 0,1-1 0 0 0,-6 33-24 0 0,6-24 24 0 0,-1-1 0 0 0,-7 24 0 0 0,6-24 0 0 0,1-1 0 0 0,2-8-2 0 0,0-1 0 0 0,-1 0-1 0 0,1 0 1 0 0,-1 0 0 0 0,0 1 0 0 0,1-1-1 0 0,-1 0 1 0 0,-2 3 0 0 0,2-3-2 0 0,0 0 0 0 0,0 0 0 0 0,0 0 0 0 0,0 0 0 0 0,0 0 0 0 0,1 1 0 0 0,-1-1 0 0 0,1 0 0 0 0,0 3 0 0 0,-3 6-7 0 0,2-3 11 0 0,-1 0 0 0 0,1 0-1 0 0,1 0 1 0 0,0 11 0 0 0,0 3 0 0 0,0 30-64 0 0,1-33 26 0 0,-3-12 23 0 0,-8 20-75 0 0,10-25 17 0 0,0 0-10 0 0,2 8-45 0 0,-1-8-21 0 0,-1-2-3 0 0,0 0-24 0 0,0 0-101 0 0,0 0-47 0 0,0 0-957 0 0,0 0-3977 0 0,0 0-1698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7:34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12 13823 0 0,'0'0'315'0'0,"0"0"45"0"0,0 0 21 0 0,0 0-49 0 0,0-2-220 0 0,-1-5 39 0 0,1 5 569 0 0,0 2 249 0 0,0 0 45 0 0,0 0 8 0 0,-12 2 1026 0 0,0 2-1153 0 0,0 1 1 0 0,0 1-1 0 0,-18 11 0 0 0,4-2-156 0 0,19-10-739 0 0,0 0 0 0 0,0 0 0 0 0,0 0 0 0 0,1 1 0 0 0,0 0 0 0 0,0 0 0 0 0,1 1 0 0 0,-7 8 0 0 0,3-1 0 0 0,0 1 0 0 0,1 0 0 0 0,-8 18 0 0 0,6-7 0 0 0,1 1 0 0 0,1 0 0 0 0,-6 43 0 0 0,11-51 0 0 0,2 0 0 0 0,0 0 0 0 0,1 1 0 0 0,0-1 0 0 0,2 0 0 0 0,4 20 0 0 0,-5-35-127 0 0,0 1 0 0 0,1-1 1 0 0,-1 1-1 0 0,1-1 0 0 0,0 0 0 0 0,0 0 0 0 0,1 0 0 0 0,3 5 0 0 0,-4-7 24 0 0,-1 0 0 0 0,1 0 0 0 0,0 0 0 0 0,0 0-1 0 0,0 0 1 0 0,0-1 0 0 0,0 1 0 0 0,0-1-1 0 0,0 0 1 0 0,1 1 0 0 0,-1-1 0 0 0,0 0 0 0 0,1 0-1 0 0,-1-1 1 0 0,4 2 0 0 0,-4-2-1056 0 0,0-1-573 0 0,22-9-2289 0 0,-22 8 1974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7:34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17503 0 0,'0'0'399'0'0,"0"0"60"0"0,0 0 21 0 0,0 0-59 0 0,0 0-136 0 0,0 0 457 0 0,0 0 228 0 0,-3 11 1233 0 0,2-9-2116 0 0,0 0 0 0 0,0 0 0 0 0,0 0 1 0 0,0 0-1 0 0,1 0 0 0 0,-1 0 0 0 0,0 0 1 0 0,1 0-1 0 0,0 0 0 0 0,-1 0 0 0 0,1 0 0 0 0,0 3 1 0 0,-1 4 275 0 0,-18 80 121 0 0,3-25-360 0 0,-7 38-124 0 0,21-95-64 0 0,2-6-273 0 0,0-1-138 0 0,0 0-33 0 0,0 0-140 0 0,0 0-572 0 0,1 0 977 0 0,0 0-1 0 0,-1 0 1 0 0,1 0-1 0 0,0-1 1 0 0,0 1-1 0 0,-1 0 1 0 0,1-1-1 0 0,0 1 1 0 0,-1-1-1 0 0,1 1 1 0 0,0-1-1 0 0,1 0 1 0 0,-1-1-646 0 0,9-8-5933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7:34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19351 0 0,'0'2'439'0'0,"0"1"-330"0"0,1-1 0 0 0,-1 0-1 0 0,0 1 1 0 0,0-1 0 0 0,1 0 0 0 0,-1 0 0 0 0,1 1 0 0 0,0-1-1 0 0,0 0 1 0 0,0 0 0 0 0,0 0 0 0 0,0 0 0 0 0,0 0 0 0 0,0 0-1 0 0,1 0 1 0 0,-1 0 0 0 0,1 0 0 0 0,-1-1 0 0 0,1 1 0 0 0,0 0-1 0 0,0-1 1 0 0,-1 0 0 0 0,4 2 0 0 0,-1 0 46 0 0,1 0 0 0 0,0 0 1 0 0,0-1-1 0 0,0 1 0 0 0,0-1 1 0 0,1 0-1 0 0,-1-1 0 0 0,0 1 1 0 0,7 0-1 0 0,4-1 632 0 0,29 1-1 0 0,-36-2-747 0 0,7 1-39 0 0,-8-1-1703 0 0,1-5-6810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7:35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15663 0 0,'0'0'356'0'0,"0"0"50"0"0,0 0 20 0 0,0 0-42 0 0,2 1-250 0 0,31 12 1418 0 0,-21-9-212 0 0,-11-3-350 0 0,-1-1 30 0 0,3 3-740 0 0,0-1 1 0 0,0 1-1 0 0,-1 0 0 0 0,1 1 0 0 0,2 3 0 0 0,-4-2-202 0 0,0-1-1 0 0,0 1 0 0 0,0-1 0 0 0,-1 1 0 0 0,0-1 1 0 0,0 1-1 0 0,0-1 0 0 0,-1 1 0 0 0,1-1 0 0 0,-1 1 1 0 0,-1 4-1 0 0,-3 8 267 0 0,-11 24 0 0 0,7-19-344 0 0,-2 0 0 0 0,0 0 0 0 0,-1-1 0 0 0,-1-1 0 0 0,-19 22 0 0 0,25-34 0 0 0,-1 1 0 0 0,-1-1 0 0 0,0-1 0 0 0,0 0 0 0 0,0 0 0 0 0,-1-1 0 0 0,-17 9 0 0 0,24-14 0 0 0,0-1 0 0 0,1 1 0 0 0,-1-1 0 0 0,1 1 0 0 0,-1-1 0 0 0,0 0 0 0 0,1 0 0 0 0,-1 0 0 0 0,0 0 0 0 0,1-1 0 0 0,-1 1 0 0 0,1-1 0 0 0,-4 0 0 0 0,5 0 0 0 0,0 1 0 0 0,-1 0 0 0 0,1-1 0 0 0,0 1 0 0 0,0 0 0 0 0,-1-1 0 0 0,1 0 0 0 0,0 1 0 0 0,0-1 0 0 0,0 0 0 0 0,0 0 0 0 0,0 1 0 0 0,0-1 0 0 0,0 0 0 0 0,0 0 0 0 0,0 0 0 0 0,1 0 0 0 0,-1 0 0 0 0,0 0 0 0 0,1 0 0 0 0,-1-1 0 0 0,0 1 0 0 0,1 0 0 0 0,0 0 0 0 0,-1 0 0 0 0,1-1 0 0 0,0 1 0 0 0,-1-2 0 0 0,1 0 0 0 0,-2-3 0 0 0,2-1 0 0 0,-1 1 0 0 0,1 0 0 0 0,-1 0 0 0 0,2-1 0 0 0,-1 1 0 0 0,1 0 0 0 0,0 0 0 0 0,0-1 0 0 0,1 1 0 0 0,0 0 0 0 0,0 0 0 0 0,0 0 0 0 0,1 1 0 0 0,-1-1 0 0 0,2 1 0 0 0,-1-1 0 0 0,0 1 0 0 0,8-8 0 0 0,-9 9 0 0 0,13-7 0 0 0,-14 11 0 0 0,0-1 0 0 0,0 0 0 0 0,0 0 0 0 0,0 1 0 0 0,1-1 0 0 0,-1 1 0 0 0,0 0 0 0 0,1-1 0 0 0,-1 1 0 0 0,0 0 0 0 0,1 0 0 0 0,-1-1 0 0 0,0 1 0 0 0,1 0 0 0 0,-1 1 0 0 0,0-1 0 0 0,1 0 0 0 0,-1 0 0 0 0,2 1 0 0 0,0 0 0 0 0,-1 0 0 0 0,0 0 0 0 0,0 0 0 0 0,0 1 0 0 0,0-1 0 0 0,0 0 0 0 0,0 1 0 0 0,-1 0 0 0 0,1-1 0 0 0,2 4 0 0 0,2 4 0 0 0,1 1 0 0 0,-2 0 0 0 0,9 19 0 0 0,-10-21 0 0 0,32 74 0 0 0,-30-74 0 0 0,-6-7 0 0 0,1-1 0 0 0,-1 1 0 0 0,0-1 0 0 0,1 1 0 0 0,0 0 0 0 0,-1-1 0 0 0,1 1 0 0 0,-1-1 0 0 0,1 1 0 0 0,-1-1 0 0 0,1 1 0 0 0,0-1 0 0 0,0 0 0 0 0,-1 1 0 0 0,1-1 0 0 0,0 0 0 0 0,-1 1 0 0 0,1-1 0 0 0,0 0 0 0 0,0 0 0 0 0,0 0 0 0 0,2 0 0 0 0,-2 1 1 0 0,1 0 0 0 0,0-1 1 0 0,-1 1-1 0 0,1-1 0 0 0,-1 1 0 0 0,1-1 0 0 0,0 0 0 0 0,0 1 0 0 0,-1-1 1 0 0,1 0-1 0 0,3-1 0 0 0,1 1-148 0 0,-4 0-172 0 0,0 0 0 0 0,0 0 0 0 0,0 0 0 0 0,-1-1-1 0 0,1 1 1 0 0,0 0 0 0 0,0-1 0 0 0,0 1 0 0 0,0-1 0 0 0,0 0 0 0 0,-1 0 0 0 0,1 0 0 0 0,0 0 0 0 0,0 0 0 0 0,-1 0 0 0 0,1 0 0 0 0,-1 0 0 0 0,1-1 0 0 0,-1 1 0 0 0,0 0-1 0 0,1-1 1 0 0,-1 0 0 0 0,0 1 0 0 0,0-1 0 0 0,0 1 0 0 0,0-1 0 0 0,0 0 0 0 0,-1 0 0 0 0,2-3 0 0 0,6-10-1728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7:35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17503 0 0,'0'0'399'0'0,"0"0"60"0"0,2 1 21 0 0,19 15 94 0 0,-1 1 0 0 0,-1 0 0 0 0,0 2 0 0 0,-1 0 0 0 0,26 36 0 0 0,-36-43-351 0 0,-1 1 0 0 0,0 0 0 0 0,0 0 0 0 0,-1 1-1 0 0,-1 0 1 0 0,0 0 0 0 0,-1 0 0 0 0,0 1 0 0 0,-2-1-1 0 0,1 1 1 0 0,-1 26 0 0 0,-2-29-187 0 0,-1 0 0 0 0,0 0-1 0 0,0 0 1 0 0,-2 0 0 0 0,0-1 0 0 0,0 1-1 0 0,-1-1 1 0 0,0 1 0 0 0,-1-1 0 0 0,0-1 0 0 0,-1 1-1 0 0,0-1 1 0 0,0 0 0 0 0,-1 0 0 0 0,-1-1-1 0 0,-10 11 1 0 0,-2 1-400 0 0,14-13-265 0 0,-1 0 0 0 0,0-1 0 0 0,-1 0-1 0 0,0 0 1 0 0,0-1 0 0 0,0 0 0 0 0,-10 5 0 0 0,0-3-6878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7:36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112 101 17503 0 0,'0'0'399'0'0,"0"0"60"0"0,0 0 21 0 0,0 0-59 0 0,0 0-204 0 0,0 0 170 0 0,0 0 101 0 0,0 0 21 0 0,0 0 71 0 0,-12 7 3183 0 0,-9 5-3351 0 0,9 4-79 0 0,1 0 0 0 0,0 1-1 0 0,1 0 1 0 0,1 0 0 0 0,-12 37 0 0 0,17-40-333 0 0,6-10 0 0 0,-1-2 0 0 0,0-1 0 0 0,-1 0 0 0 0,1 0 0 0 0,-1 1 0 0 0,1-1 0 0 0,0 0 0 0 0,-1 0 0 0 0,1 0 0 0 0,0 0 0 0 0,0 1 0 0 0,0-1 0 0 0,0 0 0 0 0,0-1 0 0 0,0 1 0 0 0,0 0 0 0 0,0 0 0 0 0,0 0 0 0 0,1-1 0 0 0,1 2 0 0 0,0-1 0 0 0,-1 0 0 0 0,1-1 0 0 0,0 1 0 0 0,0-1 0 0 0,0 0 0 0 0,-1 1 0 0 0,1-1 0 0 0,5-1 0 0 0,1 0 0 0 0,-1-1 0 0 0,0 0 0 0 0,0-1 0 0 0,0 1 0 0 0,12-7 0 0 0,-7 3 0 0 0,-1-1 0 0 0,0-1 0 0 0,22-16 0 0 0,-30 20 0 0 0,0 1 0 0 0,-1-1 0 0 0,1 0 0 0 0,-1 0 0 0 0,0 0 0 0 0,0 0 0 0 0,0 0 0 0 0,-1-1 0 0 0,1 1 0 0 0,-1-1 0 0 0,0 0 0 0 0,0 0 0 0 0,-1 0 0 0 0,2-6 0 0 0,-2-1 0 0 0,0 1 0 0 0,-1-1 0 0 0,0 1 0 0 0,-2-14 0 0 0,1 18 0 0 0,0 1 0 0 0,0 0 0 0 0,-1 0 0 0 0,0 0 0 0 0,0 0 0 0 0,0 0 0 0 0,-1 0 0 0 0,0 1 0 0 0,-4-8 0 0 0,5 11-6 0 0,0-1 0 0 0,0 1 0 0 0,-1 0 0 0 0,1 0 0 0 0,0 0 0 0 0,-1 1 0 0 0,1-1 0 0 0,-1 0 0 0 0,0 1-1 0 0,1 0 1 0 0,-1-1 0 0 0,0 1 0 0 0,0 0 0 0 0,0 1 0 0 0,0-1 0 0 0,0 0 0 0 0,0 1 0 0 0,0 0 0 0 0,0-1 0 0 0,0 1 0 0 0,-4 1 0 0 0,5-1-690 0 0,-3 2-598 0 0,-4 0-2267 0 0,2 4-460 0 0,7-6 1974 0 0</inkml:trace>
  <inkml:trace contextRef="#ctx0" brushRef="#br0" timeOffset="1">501 14 17503 0 0,'0'0'803'0'0,"0"1"-18"0"0,-5 19-210 0 0,-1 0 1 0 0,-15 35-1 0 0,12-32-17 0 0,-114 281 1586 0 0,109-272-2196 0 0,-1 0 0 0 0,-24 36 0 0 0,26-49-1270 0 0,0-1 1 0 0,-1 0-1 0 0,-1-1 1 0 0,-26 24-1 0 0,32-34-210 0 0,7-5-4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7:36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17503 0 0,'0'0'399'0'0,"0"0"60"0"0,0 0 21 0 0,0 0-59 0 0,-1 1-276 0 0,-11 17 1093 0 0,-26 29 0 0 0,-7 11 2534 0 0,40-52-3527 0 0,1 1 0 0 0,0 0 0 0 0,1 0 0 0 0,-1 0 0 0 0,1 1 0 0 0,1-1 0 0 0,-2 9 0 0 0,3-14-245 0 0,1 0 0 0 0,-1 0 0 0 0,1 0 0 0 0,0 0 0 0 0,0 0 0 0 0,0-1 0 0 0,0 1 0 0 0,0 0 0 0 0,0 0 0 0 0,1 0 0 0 0,-1 0 0 0 0,1 0 0 0 0,-1 0 0 0 0,1-1 0 0 0,0 1 0 0 0,-1 0 0 0 0,1 0 0 0 0,0-1 0 0 0,0 1 0 0 0,0-1 0 0 0,1 1 0 0 0,-1-1 0 0 0,0 1 0 0 0,0-1 0 0 0,1 1 0 0 0,-1-1 0 0 0,1 0 0 0 0,-1 0 0 0 0,1 0 0 0 0,0 0 0 0 0,-1 0 0 0 0,1 0 0 0 0,0-1 0 0 0,0 1 0 0 0,0 0 0 0 0,-1-1 0 0 0,1 1 0 0 0,3-1 0 0 0,1 1 0 0 0,1 0 0 0 0,-1 0 0 0 0,1-1 0 0 0,-1 0 0 0 0,1-1 0 0 0,-1 1 0 0 0,1-1 0 0 0,-1 0 0 0 0,1-1 0 0 0,7-2 0 0 0,-13 3 0 0 0,25-9 0 0 0,30-16 0 0 0,-50 22 0 0 0,0 1 0 0 0,0-1 0 0 0,0-1 0 0 0,0 1 0 0 0,0-1 0 0 0,-1 0 0 0 0,0 0 0 0 0,0-1 0 0 0,0 1 0 0 0,4-8 0 0 0,-8 11-37 0 0,1-1 0 0 0,-1 1 1 0 0,0-1-1 0 0,0 0 0 0 0,0 0 0 0 0,0 1 0 0 0,-1-1 0 0 0,1 0 1 0 0,-1 0-1 0 0,0 0 0 0 0,0 0 0 0 0,1 0 0 0 0,-2 1 1 0 0,1-1-1 0 0,0 0 0 0 0,-1 0 0 0 0,1 0 0 0 0,-1 0 0 0 0,0 1 1 0 0,0-1-1 0 0,0 0 0 0 0,0 1 0 0 0,0-1 0 0 0,-1 0 0 0 0,1 1 1 0 0,-1 0-1 0 0,0-1 0 0 0,0 1 0 0 0,0 0 0 0 0,-2-2 0 0 0,-2-2-113 0 0,0 1 0 0 0,0 1 0 0 0,0-1 0 0 0,-1 1 0 0 0,1 0 0 0 0,-1 1-1 0 0,0 0 1 0 0,0 0 0 0 0,0 0 0 0 0,-9-2 0 0 0,4 2-873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7:39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1 717 10135 0 0,'0'0'231'0'0,"2"-1"29"0"0,0 0-205 0 0,1 0 0 0 0,-1 0 0 0 0,0 0 0 0 0,0 0 0 0 0,1 0 0 0 0,-1-1 0 0 0,0 1 0 0 0,0-1 0 0 0,0 0 0 0 0,2-2-1 0 0,20-26 1178 0 0,-12 15 385 0 0,59-74 1325 0 0,-4-3-1 0 0,60-108 0 0 0,-73 110-2281 0 0,-28 51-682 0 0,29-65 0 0 0,-53 101 39 0 0,-1 0 112 0 0,0 1 1 0 0,0-1-1 0 0,0 1 1 0 0,0-1-1 0 0,0 0 0 0 0,0 0 1 0 0,-1 0-1 0 0,1 0 0 0 0,-1 1 1 0 0,0-6-1 0 0,0 6 314 0 0,-7 8-278 0 0,1 0-165 0 0,0 1 0 0 0,0 0 0 0 0,0 0 0 0 0,1 1 0 0 0,-6 11 0 0 0,-20 44 0 0 0,28-56 0 0 0,-96 262 0 0 0,71-184 0 0 0,-6 31 0 0 0,30-102 0 0 0,4-14 0 0 0,0 1 0 0 0,0-1 0 0 0,0 1 0 0 0,-1-1 0 0 0,1 1 0 0 0,0 0 0 0 0,0-1 0 0 0,0 1 0 0 0,1-1 0 0 0,-1 1 0 0 0,0 0 0 0 0,0-1 0 0 0,0 1 0 0 0,0-1 0 0 0,0 1 0 0 0,1-1 0 0 0,-1 2 0 0 0,1-2 0 0 0,0 0 0 0 0,-1 0 0 0 0,1 0 0 0 0,-1 0 0 0 0,1 1 0 0 0,-1-1 0 0 0,1 0 0 0 0,0 0 0 0 0,-1 0 0 0 0,1 0 0 0 0,-1-1 0 0 0,1 1 0 0 0,0 0 0 0 0,-1 0 0 0 0,1 0 0 0 0,-1 0 0 0 0,1-1 0 0 0,-1 1 0 0 0,1 0 0 0 0,-1 0 0 0 0,1-1 0 0 0,0 0 0 0 0,16-10 0 0 0,-12 7 0 0 0,8-6 0 0 0,-1 0 0 0 0,-1-1 0 0 0,0-1 0 0 0,-1 0 0 0 0,0 0 0 0 0,14-24 0 0 0,17-20 0 0 0,-25 37 0 0 0,-7 7 0 0 0,1 0 0 0 0,16-13 0 0 0,-18 17 0 0 0,-5 5 0 0 0,0 0 0 0 0,0 1 0 0 0,0-1 0 0 0,0 1 0 0 0,0 0 0 0 0,1 0 0 0 0,-1 0 0 0 0,1 0 0 0 0,-1 1 0 0 0,1-1 0 0 0,6 0 0 0 0,0 1 0 0 0,-9 2 0 0 0,-1-1 0 0 0,0 1 0 0 0,1-1 0 0 0,-1 1 0 0 0,0-1 0 0 0,1 1 0 0 0,-1 0 0 0 0,0-1 0 0 0,0 1 0 0 0,0-1 0 0 0,1 1 0 0 0,-1-1 0 0 0,0 1 0 0 0,0 0 0 0 0,0-1 0 0 0,0 2 0 0 0,0 5 0 0 0,-1-1 0 0 0,0 0 0 0 0,0 1 0 0 0,0-1 0 0 0,0 0 0 0 0,-1 0 0 0 0,0 0 0 0 0,-1 0 0 0 0,1 0 0 0 0,-1 0 0 0 0,-7 10 0 0 0,1-3 0 0 0,0-1 0 0 0,0-1 0 0 0,-2 1 0 0 0,-11 10 0 0 0,13-15 0 0 0,0-1 0 0 0,-1 1 0 0 0,0-1 0 0 0,-11 4 0 0 0,0 0 0 0 0,17-11 0 0 0,-7 1 0 0 0,1-3 0 0 0,5-5 0 0 0,4 5 0 0 0,1-1 0 0 0,0 0 0 0 0,1 1 0 0 0,-1-1 0 0 0,1 1 0 0 0,-1-1 0 0 0,1 1 0 0 0,0 0 0 0 0,0-1 0 0 0,0 1 0 0 0,4-6 0 0 0,0-2 0 0 0,3 0 0 0 0,-8 11 0 0 0,1 0 0 0 0,-1-1 0 0 0,0 1 0 0 0,1-1 0 0 0,-1 1 0 0 0,1 0 0 0 0,-1-1 0 0 0,0 1 0 0 0,1 0 0 0 0,-1 0 0 0 0,1-1 0 0 0,-1 1 0 0 0,1 0 0 0 0,-1 0 0 0 0,1 0 0 0 0,-1 0 0 0 0,1-1 0 0 0,1 1 0 0 0,-1 2 0 0 0,0-1 0 0 0,0 0 0 0 0,0 1 0 0 0,-1-1 0 0 0,1 0 0 0 0,0 1 0 0 0,0-1 0 0 0,-1 1 0 0 0,1-1 0 0 0,-1 1 0 0 0,1 3 0 0 0,2 11 0 0 0,-5-12 0 0 0,1 0 0 0 0,-6 50 0 0 0,7-49 0 0 0,-1-1 0 0 0,1 1 0 0 0,0 0 0 0 0,1 5 0 0 0,-1-7 0 0 0,1-1 0 0 0,-1 0 0 0 0,0 0 0 0 0,1 0 0 0 0,-1 0 0 0 0,1 0 0 0 0,-1 0 0 0 0,1 0 0 0 0,0 0 0 0 0,0 0 0 0 0,0 0 0 0 0,0-1 0 0 0,0 1 0 0 0,2 2 0 0 0,1 2 0 0 0,12 19 0 0 0,-7-16 0 0 0,2-3 0 0 0,-8-5 0 0 0,-1 0 0 0 0,0-1 0 0 0,-1 0 0 0 0,1 1 0 0 0,0-1 0 0 0,0 0 0 0 0,-1 0 0 0 0,1 0 0 0 0,0-1 0 0 0,0 1 0 0 0,-1 0 0 0 0,3-1 0 0 0,8-1 0 0 0,-1 0 0 0 0,0 0 0 0 0,0-1 0 0 0,0 0 0 0 0,-1-1 0 0 0,1 0 0 0 0,15-9 0 0 0,67-56 443 0 0,-90 65-226 0 0,1 0 0 0 0,-1 0 0 0 0,1 0 0 0 0,-1 0 0 0 0,4-9 0 0 0,4-3 70 0 0,0-5-271 0 0,-18 30-16 0 0,0 0 0 0 0,-6 12 0 0 0,12-18 0 0 0,-5 9 0 0 0,1 0 0 0 0,0 1 0 0 0,0 0 0 0 0,2 0 0 0 0,-5 26 0 0 0,8-37 0 0 0,-1 0 0 0 0,1 0 0 0 0,0 0 0 0 0,0 0 0 0 0,0 0 0 0 0,0 0 0 0 0,1 0 0 0 0,-1 0 0 0 0,0 0 0 0 0,1 0 0 0 0,-1 0 0 0 0,1-1 0 0 0,0 1 0 0 0,0 0 0 0 0,0 0 0 0 0,0 0 0 0 0,0-1 0 0 0,2 3 0 0 0,7 5 0 0 0,-5-6 0 0 0,0-1 0 0 0,0 1 0 0 0,0-1 0 0 0,1-1 0 0 0,-1 1 0 0 0,1-1 0 0 0,-1 0 0 0 0,1 0 0 0 0,-1 0 0 0 0,1-1 0 0 0,-1 0 0 0 0,1 0 0 0 0,0 0 0 0 0,-1-1 0 0 0,1 0 0 0 0,-1 0 0 0 0,1 0 0 0 0,-1-1 0 0 0,1 0 0 0 0,6-3 0 0 0,3-3 0 0 0,1 0 0 0 0,-2 0 0 0 0,1-1 0 0 0,-1-1 0 0 0,19-18 0 0 0,-30 25 0 0 0,1 0 0 0 0,-1 0 0 0 0,0-1 0 0 0,0 1 0 0 0,0-1 0 0 0,-1 0 0 0 0,1 0 0 0 0,-1 0 0 0 0,0 0 0 0 0,0 0 0 0 0,0-1 0 0 0,-1 1 0 0 0,1-1 0 0 0,-1 1 0 0 0,0-1 0 0 0,0 1 0 0 0,-1-1 0 0 0,0 0 0 0 0,1 1 0 0 0,-1-1 0 0 0,-1 0 0 0 0,1 1 0 0 0,-1-1 0 0 0,0 0 0 0 0,0 1 0 0 0,0-1 0 0 0,-1 1 0 0 0,1 0 0 0 0,-1-1 0 0 0,0 1 0 0 0,0 0 0 0 0,-1 0 0 0 0,1 0 0 0 0,-1 0 0 0 0,0 1 0 0 0,-4-5 0 0 0,3 4 0 0 0,1 2 0 0 0,0-1 0 0 0,-1 0 0 0 0,0 1 0 0 0,0-1 0 0 0,0 1 0 0 0,0 0 0 0 0,0 1 0 0 0,0-1 0 0 0,-1 1 0 0 0,-4-2 0 0 0,6 3 0 0 0,0 0 0 0 0,0 0 0 0 0,0 0 0 0 0,0 0 0 0 0,0 0 0 0 0,0 1 0 0 0,1-1 0 0 0,-1 1 0 0 0,0 0 0 0 0,0-1 0 0 0,0 2 0 0 0,0-1 0 0 0,1 0 0 0 0,-1 0 0 0 0,1 1 0 0 0,-1 0 0 0 0,1-1 0 0 0,-1 1 0 0 0,1 0 0 0 0,0 0 0 0 0,0 0 0 0 0,-2 3 0 0 0,-4 4 0 0 0,4 1 0 0 0,4-9 0 0 0,0 0 0 0 0,0 0 0 0 0,0-1 0 0 0,0 1 0 0 0,1 0 0 0 0,-1 0 0 0 0,0 0 0 0 0,1-1 0 0 0,-1 1 0 0 0,1 0 0 0 0,-1-1 0 0 0,1 1 0 0 0,0 0 0 0 0,1 2 0 0 0,1-1 0 0 0,-1 0 0 0 0,1-1 0 0 0,0 1 0 0 0,-1 0 0 0 0,1-1 0 0 0,0 0 0 0 0,0 0 0 0 0,0 0 0 0 0,0 0 0 0 0,1 0 0 0 0,-1 0 0 0 0,5 0 0 0 0,4 0 0 0 0,1 0 0 0 0,13-1 0 0 0,48-10 0 0 0,-53 7 0 0 0,41-3 0 0 0,-43 7 0 0 0,-15 1 0 0 0,-1 0 0 0 0,8 6 0 0 0,-10-5 0 0 0,1 0 0 0 0,-1-1 0 0 0,1 1 0 0 0,-1 0 0 0 0,0-1 0 0 0,0 1 0 0 0,0 0 0 0 0,0 0 0 0 0,0 0 0 0 0,-1 0 0 0 0,1 0 0 0 0,-1 0 0 0 0,0 0 0 0 0,0 0 0 0 0,0 1 0 0 0,0-1 0 0 0,-1 0 0 0 0,1 0 0 0 0,-2 4 0 0 0,-2 4 0 0 0,1 0 0 0 0,-1 0 0 0 0,-10 18 0 0 0,5-12 0 0 0,7-14 0 0 0,-10 10 0 0 0,9-8 0 0 0,5-4 0 0 0,5-3 0 0 0,-7 2 0 0 0,8-6 0 0 0,0 0 0 0 0,-1 0 0 0 0,0 0 0 0 0,0-1 0 0 0,11-14 0 0 0,-10 11 0 0 0,0 1 0 0 0,17-14 0 0 0,-21 20 0 0 0,17-13 0 0 0,39-24 0 0 0,-43 29 0 0 0,-12 8 0 0 0,-1 0 0 0 0,1 0 0 0 0,0 0 0 0 0,1 1 0 0 0,-1 0 0 0 0,0 0 0 0 0,8-2 0 0 0,-1 2 0 0 0,-11 2 0 0 0,0 0 0 0 0,0 1 0 0 0,0-1 0 0 0,-1 0 0 0 0,1 0 0 0 0,0 1 0 0 0,-1-1 0 0 0,1 0 0 0 0,0 1 0 0 0,-1-1 0 0 0,1 1 0 0 0,0-1 0 0 0,-1 1 0 0 0,2 0 0 0 0,0 2 0 0 0,-1 0 0 0 0,1-1 0 0 0,-1 1 0 0 0,0 0 0 0 0,0 0 0 0 0,0 0 0 0 0,0 0 0 0 0,-1 0 0 0 0,2 6 0 0 0,-2-1 0 0 0,1-1 0 0 0,-1 1 0 0 0,-1 8 0 0 0,-1-6 0 0 0,-2 22 0 0 0,3-28 0 0 0,0 1 0 0 0,4 15 0 0 0,1-7 0 0 0,-3-12-23 0 0,-1 0 0 0 0,1-1-1 0 0,0 1 1 0 0,-1 0 0 0 0,1 0 0 0 0,0 0-1 0 0,-1 0 1 0 0,1-1 0 0 0,0 1 0 0 0,0 0-1 0 0,0-1 1 0 0,0 1 0 0 0,0-1 0 0 0,0 1-1 0 0,0-1 1 0 0,0 1 0 0 0,0-1 0 0 0,0 0-1 0 0,0 1 1 0 0,2-1 0 0 0,-1 0-87 0 0,0 0 0 0 0,0 0 0 0 0,0 0 0 0 0,1 0 0 0 0,-1-1 0 0 0,0 1 0 0 0,0-1 0 0 0,0 0 0 0 0,4-1 0 0 0,1-2-197 0 0,-1 0-1 0 0,1 0 1 0 0,-1-1 0 0 0,0 1-1 0 0,6-7 1 0 0,10-8-572 0 0,-10 8-449 0 0,-1 0-1 0 0,17-20 0 0 0,-12 8-206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7:39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1 17503 0 0,'0'0'399'0'0,"-1"2"60"0"0,-12 17 635 0 0,-5 8-1126 0 0,7-4 847 0 0,0 1-1 0 0,2-1 0 0 0,0 2 1 0 0,-5 28-1 0 0,-51 211 61 0 0,-10 62 322 0 0,72-303-1197 0 0,0 1 0 0 0,-1 0 0 0 0,-1 0 0 0 0,-1-1 0 0 0,-10 26 0 0 0,8-35 0 0 0,3-12 0 0 0,4-2 0 0 0,-8 2 72 0 0,6-2-7 0 0,1 0 0 0 0,0 0 0 0 0,0 0 1 0 0,0-1-1 0 0,0 1 0 0 0,0 0 0 0 0,-1-1 0 0 0,1 0 0 0 0,0 0 0 0 0,0 1 0 0 0,0-1 1 0 0,1 0-1 0 0,-1 0 0 0 0,0-1 0 0 0,-3-1 0 0 0,1 0 91 0 0,0-1-1 0 0,1 1 1 0 0,-1-1 0 0 0,0 0-1 0 0,-2-5 1 0 0,0-1-156 0 0,0-1 0 0 0,1 0 0 0 0,1 0 0 0 0,0 0 0 0 0,0-1 0 0 0,1 1 0 0 0,0-1 0 0 0,-1-20 0 0 0,4 24 0 0 0,0 1 0 0 0,1 0 0 0 0,-1-1 0 0 0,2 1 0 0 0,-1 0 0 0 0,5-13 0 0 0,-1 2 0 0 0,-3 12 0 0 0,1 0 0 0 0,-1-1 0 0 0,1 1 0 0 0,1 0 0 0 0,-1 0 0 0 0,1 1 0 0 0,0-1 0 0 0,0 1 0 0 0,1 0 0 0 0,-1 0 0 0 0,7-5 0 0 0,1-1 0 0 0,1 1 0 0 0,1 1 0 0 0,21-12 0 0 0,-16 12 0 0 0,0 1 0 0 0,28-8 0 0 0,-9 3 0 0 0,-29 10 0 0 0,0 0 0 0 0,0 1 0 0 0,0 0 0 0 0,0 0 0 0 0,0 1 0 0 0,1 0 0 0 0,-1 1 0 0 0,0 0 0 0 0,0 0 0 0 0,1 1 0 0 0,12 3 0 0 0,-4 2 0 0 0,-14-3 0 0 0,-2 0 0 0 0,6 6 0 0 0,-7-6 0 0 0,0 0 0 0 0,0 0 0 0 0,0 1 0 0 0,0-1 0 0 0,0 0 0 0 0,-1 0 0 0 0,0 1 0 0 0,1-1 0 0 0,-1 0 0 0 0,0 0 0 0 0,-1 1 0 0 0,1-1 0 0 0,-2 6 0 0 0,0-1 0 0 0,0 0 0 0 0,-1-1 0 0 0,0 1 0 0 0,-5 10 0 0 0,7-16 0 0 0,0 0 0 0 0,1 0 0 0 0,-1-1-1 0 0,0 1 1 0 0,0 0 0 0 0,0 0 0 0 0,-1-1 0 0 0,1 1-1 0 0,0-1 1 0 0,-1 1 0 0 0,1-1 0 0 0,-1 0 0 0 0,-2 2 0 0 0,0 0-62 0 0,4-3-11 0 0,-1 1 0 0 0,1-1 0 0 0,0 1 0 0 0,-1-1-1 0 0,1 0 1 0 0,-1 1 0 0 0,1-1 0 0 0,-1 0 0 0 0,0 1 0 0 0,1-1 0 0 0,-1 0 0 0 0,1 0-1 0 0,-1 1 1 0 0,1-1 0 0 0,-1 0 0 0 0,0 0 0 0 0,1 0 0 0 0,-1 0 0 0 0,0 0 0 0 0,1 0 0 0 0,-1 0-1 0 0,1 0 1 0 0,-1 0 0 0 0,0 0 0 0 0,1 0 0 0 0,-1 0 0 0 0,1-1 0 0 0,-1 1 0 0 0,0 0-1 0 0,1 0 1 0 0,-1-1 0 0 0,1 1 0 0 0,-1 0 0 0 0,1-1 0 0 0,-1 1 0 0 0,1 0 0 0 0,-1-1-1 0 0,0 0 1 0 0,0-1-292 0 0,0 0-1 0 0,-1 0 1 0 0,1 0-1 0 0,0 0 1 0 0,0 0-1 0 0,1 0 1 0 0,-1-1-1 0 0,0-2 1 0 0,-2-9-7486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7:40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15663 0 0,'0'0'696'0'0,"0"0"136"0"0,0 0-664 0 0,0 0-168 0 0,0 0 0 0 0,0 13 0 0 0,0-13 856 0 0,-1 16 136 0 0,-1 2 24 0 0,2-2 8 0 0,0-16-824 0 0,3 14-200 0 0,-3-14 0 0 0,0 0 0 0 0,10 17-1600 0 0,-1-4-352 0 0,-9-13-80 0 0,23 5-16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1:59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10135 0 0,'0'0'231'0'0,"0"0"29"0"0,0 0 19 0 0,0 0 105 0 0,0 0 410 0 0,0 0 184 0 0,0 0 40 0 0,0 0-63 0 0,-3 6-4 0 0,3-3 3919 0 0,17 38-158 0 0,-12-29-4712 0 0,0-1 0 0 0,6 22 466 0 0,-2 1 0 0 0,0 0-1 0 0,3 43 1 0 0,-5-37-281 0 0,0 1-185 0 0,-2-17 0 0 0,2 26 0 0 0,-5-22 0 0 0,0 1 0 0 0,-2 44 0 0 0,-3 64 0 0 0,0-74 0 0 0,-6 70 0 0 0,-5-29 0 0 0,6-53 0 0 0,0 64 0 0 0,-1 0 0 0 0,7-89 0 0 0,1-14 0 0 0,-4-1 0 0 0,-12 9 0 0 0,10-12 0 0 0,-2-4-133 0 0,7-3-563 0 0,2-1-258 0 0,0 0-1011 0 0,-1-3-4023 0 0,-4-9-1724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7:41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332 320 11975 0 0,'0'0'547'0'0,"0"0"-11"0"0,0-1-344 0 0,1-2 128 0 0,0 0 0 0 0,0 1 0 0 0,-1-1-1 0 0,0 0 1 0 0,1 1 0 0 0,-1-1 0 0 0,0 0 0 0 0,-1-5 0 0 0,1 6 633 0 0,0 2-288 0 0,0 0-121 0 0,0 0-28 0 0,-16-2 722 0 0,14 2-1106 0 0,-1 0 0 0 0,1-1 0 0 0,-1 1 1 0 0,1 0-1 0 0,-1 0 0 0 0,1 1 0 0 0,-1-1 1 0 0,1 0-1 0 0,-5 2 0 0 0,-9 4 259 0 0,0 1 1 0 0,0 1-1 0 0,0 1 0 0 0,1 0 0 0 0,1 0 0 0 0,-1 2 1 0 0,-19 18-1 0 0,-81 95-887 0 0,108-115 235 0 0,4-6 245 0 0,0 0-1 0 0,0 1 1 0 0,1 0-1 0 0,-1 0 1 0 0,1 0-1 0 0,0 0 1 0 0,0 0-1 0 0,0 0 1 0 0,-1 6-1 0 0,3-9 17 0 0,0 0 0 0 0,-1-1 0 0 0,1 1 0 0 0,0 0 0 0 0,0-1 0 0 0,0 1 0 0 0,0 0 0 0 0,0-1 0 0 0,0 1 0 0 0,0 0 0 0 0,0-1 0 0 0,0 1 0 0 0,1 0 0 0 0,-1-1 0 0 0,0 1 0 0 0,1 1 0 0 0,0-1 0 0 0,1 1 0 0 0,-1-1 0 0 0,1 1 0 0 0,0-1 0 0 0,-1 0 0 0 0,1 0 0 0 0,0 0 0 0 0,0 0 0 0 0,0 0 0 0 0,0 0 0 0 0,0 0 0 0 0,0-1 0 0 0,0 1 0 0 0,0-1 0 0 0,0 1 0 0 0,0-1 0 0 0,0 0 0 0 0,0 0 0 0 0,3 0 0 0 0,2 0 0 0 0,-1 0 0 0 0,1-1 0 0 0,0 0 0 0 0,-1 0 0 0 0,9-3 0 0 0,2-2 0 0 0,1-1 0 0 0,-1-1 0 0 0,-1-1 0 0 0,28-19 0 0 0,56-52 0 0 0,-77 59 219 0 0,-1-2 0 0 0,-1-1 0 0 0,23-31 0 0 0,-32 36 0 0 0,0-1-1 0 0,-1 0 0 0 0,-1-1 1 0 0,11-33-1 0 0,-10 18 735 0 0,13-73 1 0 0,-24 106-931 0 0,1 0 1 0 0,-1 0 0 0 0,0 1-1 0 0,0-1 1 0 0,0 0-1 0 0,-1-6 1 0 0,1 9-24 0 0,0 0 0 0 0,0-1 0 0 0,0 1 0 0 0,0-1 0 0 0,0 1 0 0 0,-1 0 0 0 0,1-1 0 0 0,0 1 0 0 0,0-1 0 0 0,0 1 0 0 0,-1 0 0 0 0,1-1 0 0 0,0 1 0 0 0,0 0 0 0 0,-1-1 0 0 0,1 1 0 0 0,0 0 0 0 0,0 0 0 0 0,-1-1 0 0 0,-9 4 0 0 0,2 1 0 0 0,0 0 0 0 0,0 1 0 0 0,1 0 0 0 0,-1 1 0 0 0,1-1 0 0 0,1 1 0 0 0,-1 1 0 0 0,1-1 0 0 0,0 1 0 0 0,0 0 0 0 0,1 1 0 0 0,-7 13 0 0 0,1 0 0 0 0,2 0 0 0 0,1 1 0 0 0,-10 39 0 0 0,-19 93 0 0 0,34-139 0 0 0,0 1 0 0 0,0 21 0 0 0,3-33 0 0 0,0 1 0 0 0,0 0 0 0 0,0-1 0 0 0,1 1 0 0 0,0-1 0 0 0,0 1 0 0 0,0 0 0 0 0,0-1 0 0 0,1 0 0 0 0,-1 1 0 0 0,1-1 0 0 0,4 6 0 0 0,2-2 0 0 0,-4-6-71 0 0,0 1 0 0 0,1-2 0 0 0,-1 1 0 0 0,0 0-1 0 0,1-1 1 0 0,-1 0 0 0 0,1 0 0 0 0,-1 0 0 0 0,1 0 0 0 0,-1-1 0 0 0,1 0-1 0 0,0 0 1 0 0,7-1 0 0 0,-4 0-53 0 0,-1 0-1 0 0,1-1 1 0 0,-1 1-1 0 0,1-2 1 0 0,-1 1-1 0 0,0-1 1 0 0,10-5-1 0 0,1-2 118 0 0,-13 8 16 0 0,1-1 0 0 0,-1-1 0 0 0,1 1 0 0 0,-1-1-1 0 0,0 0 1 0 0,0 0 0 0 0,6-7 0 0 0,-2 1 184 0 0,0-1 0 0 0,-1 0-1 0 0,0-1 1 0 0,-1 0 0 0 0,0 0 0 0 0,-1 0 0 0 0,0-1-1 0 0,-1 0 1 0 0,6-24 0 0 0,-9 25-193 0 0,-13 43 0 0 0,2-8 0 0 0,-9 39 0 0 0,-4 21 0 0 0,22-82 0 0 0,0-1 0 0 0,0 0 0 0 0,0 1 0 0 0,0-1 0 0 0,0 0 0 0 0,0 1 0 0 0,0-1 0 0 0,0 1 0 0 0,0-1 0 0 0,0 0 0 0 0,0 1 0 0 0,0-1 0 0 0,0 0 0 0 0,0 1 0 0 0,0-1 0 0 0,0 0 0 0 0,0 1 0 0 0,0-1 0 0 0,0 0 0 0 0,0 1 0 0 0,1-1 0 0 0,-1 0 0 0 0,0 1 0 0 0,0-1 0 0 0,0 0 0 0 0,1 0 0 0 0,-1 1 0 0 0,0-1 0 0 0,2 0 0 0 0,1 1 0 0 0,-1-1 0 0 0,0-1 0 0 0,0 1 0 0 0,0 0 0 0 0,0 0 0 0 0,0-1 0 0 0,0 1 0 0 0,0-1 0 0 0,0 0 0 0 0,0 0 0 0 0,0 1 0 0 0,2-3 0 0 0,29-14 0 0 0,-7 1 0 0 0,-1-1 0 0 0,0 0 0 0 0,-2-2 0 0 0,32-33 0 0 0,-42 40 0 0 0,0-1 0 0 0,0 1 0 0 0,28-17 0 0 0,-41 29 0 0 0,1-1 0 0 0,-1 1 0 0 0,1-1 0 0 0,0 1 0 0 0,-1 0 0 0 0,1-1 0 0 0,0 1 0 0 0,-1 0 0 0 0,1 0 0 0 0,0-1 0 0 0,-1 1 0 0 0,1 0 0 0 0,0 0 0 0 0,-1 0 0 0 0,2 0 0 0 0,-1 0 4 0 0,-1 0-1 0 0,1 0 0 0 0,-1 1 1 0 0,1-1-1 0 0,-1 0 1 0 0,1 1-1 0 0,-1-1 1 0 0,0 0-1 0 0,1 1 0 0 0,-1-1 1 0 0,1 1-1 0 0,-1-1 1 0 0,0 0-1 0 0,1 1 1 0 0,-1-1-1 0 0,0 1 0 0 0,0-1 1 0 0,1 1-1 0 0,-1-1 1 0 0,0 2-1 0 0,1 1 105 0 0,-1 1 0 0 0,1-1 1 0 0,-1 1-1 0 0,0 0 0 0 0,0-1 0 0 0,0 1 0 0 0,-1-1 0 0 0,1 1 0 0 0,-2 4 1 0 0,-12 33 735 0 0,12-34-810 0 0,-9 20-19 0 0,5-14-115 0 0,0 1 0 0 0,2-1 0 0 0,-5 18 0 0 0,9-31 69 0 0,0 1-1 0 0,0-1 1 0 0,0 0 0 0 0,0 1 0 0 0,0-1 0 0 0,0 1-1 0 0,0-1 1 0 0,0 1 0 0 0,0-1 0 0 0,0 0 0 0 0,0 1 0 0 0,0-1-1 0 0,0 1 1 0 0,0-1 0 0 0,0 1 0 0 0,0-1 0 0 0,1 0-1 0 0,-1 1 1 0 0,0-1 0 0 0,0 0 0 0 0,0 1 0 0 0,1-1-1 0 0,-1 0 1 0 0,0 1 0 0 0,0-1 0 0 0,1 0 0 0 0,-1 1 0 0 0,1-1-1 0 0,-1 1 3 0 0,1-1-1 0 0,0 0 0 0 0,0 0 0 0 0,-1 0 0 0 0,1 0 0 0 0,0 0 1 0 0,-1 0-1 0 0,1 0 0 0 0,0 0 0 0 0,0 0 0 0 0,-1 0 0 0 0,1 0 0 0 0,0 0 1 0 0,-1-1-1 0 0,1 1 0 0 0,0 0 0 0 0,-1 0 0 0 0,1-1 0 0 0,0 1 1 0 0,-1 0-1 0 0,1-1 0 0 0,0 0 0 0 0,57-45 30 0 0,34-33 0 0 0,-7 4 0 0 0,-54 46 0 0 0,-23 23 64 0 0,-6 5 273 0 0,-2 1 138 0 0,0 0 33 0 0,-2 3-133 0 0,-10 19-769 0 0,-22 39-955 0 0,25-46 1345 0 0,1 0 0 0 0,1 1 0 0 0,-11 30 0 0 0,16-38 4 0 0,-1 6 0 0 0,4 1 0 0 0,0-13 0 0 0,-1 0 0 0 0,1 0 0 0 0,0 0 0 0 0,-1 0 0 0 0,1-1 0 0 0,0 1 0 0 0,0 0 0 0 0,0 0 0 0 0,0-1 0 0 0,1 1 0 0 0,-1 0 0 0 0,0-1 0 0 0,1 1 0 0 0,-1-1 0 0 0,1 0 0 0 0,-1 0 0 0 0,1 1 0 0 0,2 0 0 0 0,-2-1 0 0 0,1 0 0 0 0,-1 0 0 0 0,1-1 0 0 0,0 1 0 0 0,-1-1 0 0 0,1 1 0 0 0,0-1 0 0 0,-1 0 0 0 0,1 0 0 0 0,0 0 0 0 0,-1 0 0 0 0,4-1 0 0 0,4-2 0 0 0,-1 1 0 0 0,1-1 0 0 0,-1-1 0 0 0,0 0 0 0 0,-1 0 0 0 0,14-9 0 0 0,-7 3 0 0 0,70-47 0 0 0,-69 44 0 0 0,-1 0 0 0 0,0 0 0 0 0,14-18 0 0 0,33-54 329 0 0,-6 6 218 0 0,-54 77-39 0 0,-2 2-65 0 0,-1 3-294 0 0,-5 10-144 0 0,1 0 0 0 0,0 1 0 0 0,-5 27 0 0 0,9-32-5 0 0,0-1-1 0 0,0 1 1 0 0,1-1-1 0 0,0 1 1 0 0,1 0-1 0 0,0-1 1 0 0,0 0-1 0 0,4 12 1 0 0,0-7 0 0 0,2-3 0 0 0,0-1 0 0 0,1 0 0 0 0,0 0 0 0 0,0-1 0 0 0,15 11 0 0 0,-13-11 0 0 0,-1 1 0 0 0,0 0 0 0 0,0 0 0 0 0,11 16 0 0 0,-7-4 0 0 0,-12-17 0 0 0,3 8 0 0 0,-4 2 0 0 0,0-12 0 0 0,-1-1 0 0 0,0 1 0 0 0,0 0 0 0 0,0 0 0 0 0,0 0 0 0 0,0-1 0 0 0,-1 1 0 0 0,1 0 0 0 0,0-1 0 0 0,-1 1 0 0 0,1-1 0 0 0,-1 0 0 0 0,1 1 0 0 0,-1-1 0 0 0,0 0 0 0 0,0 0 0 0 0,0 0 0 0 0,-2 1 0 0 0,-1 0 0 0 0,0 0 0 0 0,0 0 0 0 0,0 0 0 0 0,0-1 0 0 0,0 0 0 0 0,-7 1 0 0 0,7-2-244 0 0,1-1 1 0 0,-1 1-1 0 0,1-1 1 0 0,-1 1-1 0 0,1-1 0 0 0,-1-1 1 0 0,1 1-1 0 0,-1-1 0 0 0,1 0 1 0 0,0 0-1 0 0,0 0 0 0 0,-5-3 1 0 0,1-1-1183 0 0,0 0-1 0 0,0-1 1 0 0,0 0 0 0 0,-9-11 0 0 0,2 0-6924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7:42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10135 0 0,'0'0'464'0'0,"0"0"-9"0"0,0-2-295 0 0,1-5 483 0 0,-1 1 1 0 0,1-1-1 0 0,0 0 0 0 0,0 0 1 0 0,1 1-1 0 0,0-1 0 0 0,0 1 1 0 0,0 0-1 0 0,1-1 0 0 0,4-6 1 0 0,6-6 1299 0 0,27-34 0 0 0,-17 26-550 0 0,-22 25-1011 0 0,5-4 1217 0 0,-12 11-1598 0 0,0 0 0 0 0,0 1 0 0 0,1-1 0 0 0,0 1 0 0 0,0 0 1 0 0,0 1-1 0 0,1-1 0 0 0,0 1 0 0 0,0 0 0 0 0,0 0 0 0 0,1 0 0 0 0,0 0 0 0 0,1 1 0 0 0,-2 8 0 0 0,2-9-1 0 0,2 0 0 0 0,-1-1 0 0 0,1 1 0 0 0,0 0 0 0 0,0 0 0 0 0,3 11 0 0 0,-3-17 0 0 0,0 1 0 0 0,1 0 0 0 0,-1-1 0 0 0,0 1 0 0 0,1-1 0 0 0,-1 1 0 0 0,1-1 0 0 0,0 1 0 0 0,-1-1 0 0 0,1 1 0 0 0,0-1 0 0 0,0 0 0 0 0,0 0 0 0 0,0 1 0 0 0,2 1 0 0 0,1 0 0 0 0,-3-1 0 0 0,0-1 0 0 0,1 1 0 0 0,-1 0 0 0 0,1-1 0 0 0,0 0 0 0 0,-1 1 0 0 0,1-1 0 0 0,0 0 0 0 0,0 0 0 0 0,0 0 0 0 0,0 0 0 0 0,0 0 0 0 0,0-1 0 0 0,0 1 0 0 0,0 0 0 0 0,0-1 0 0 0,0 0 0 0 0,0 1 0 0 0,0-1 0 0 0,1 0 0 0 0,-1 0 0 0 0,0 0 0 0 0,0 0 0 0 0,0-1 0 0 0,0 1 0 0 0,0-1 0 0 0,3 0 0 0 0,6-1 0 0 0,-5 1-2 0 0,0 0 1 0 0,0 0-1 0 0,0-1 1 0 0,0 0-1 0 0,-1 0 0 0 0,1 0 1 0 0,0-1-1 0 0,-1 0 0 0 0,0 0 1 0 0,7-5-1 0 0,-3 0 20 0 0,0 0 0 0 0,0 0 0 0 0,-1-1 0 0 0,10-13 0 0 0,1-4 521 0 0,-12 15-180 0 0,1 0 1 0 0,0 1-1 0 0,12-11 0 0 0,-17 19-370 0 0,6-11 94 0 0,-9 35 1285 0 0,-6 7-1072 0 0,3-16-851 0 0,1-1 1 0 0,-2 17-1 0 0,4-19 539 0 0,4-1 16 0 0,-3-8 0 0 0,1 2 0 0 0,12 1 0 0 0,-9-3 0 0 0,-1-1 0 0 0,1 0 0 0 0,0 0 0 0 0,0 0 0 0 0,0 0 0 0 0,0-1 0 0 0,-1 0 0 0 0,1 0 0 0 0,0 0 0 0 0,-1 0 0 0 0,1-1 0 0 0,5-3 0 0 0,-1 1 0 0 0,0-1 0 0 0,-1 0 0 0 0,1 0 0 0 0,-1-1 0 0 0,7-7 0 0 0,36-26 0 0 0,-4 7 0 0 0,-47 31 0 0 0,0 1 0 0 0,0 0 0 0 0,1-1 0 0 0,-1 1 0 0 0,0 0 0 0 0,1 0 0 0 0,-1-1 0 0 0,0 1 0 0 0,1 0 0 0 0,-1 0 0 0 0,0-1 0 0 0,1 1 0 0 0,-1 0 0 0 0,1 0 0 0 0,-1 0 0 0 0,0 0 0 0 0,1 0 0 0 0,-1 0 0 0 0,1 0 0 0 0,-1-1 0 0 0,1 1 0 0 0,-1 0 0 0 0,0 0 0 0 0,1 1 0 0 0,-1-1 0 0 0,1 0 0 0 0,-1 0 0 0 0,0 0 0 0 0,1 0 0 0 0,-1 0 0 0 0,1 0 0 0 0,-1 1 0 0 0,0-1 0 0 0,1 0 0 0 0,-1 0 0 0 0,1 0 0 0 0,-1 1 0 0 0,0-1 0 0 0,0 0 0 0 0,1 1 0 0 0,-1-1 0 0 0,0 0 0 0 0,1 1 0 0 0,-1-1 0 0 0,0 0 0 0 0,0 1 0 0 0,1-1 0 0 0,1 2 0 0 0,1 0 0 0 0,5 15 0 0 0,-6-12 0 0 0,1 2 0 0 0,0 0 0 0 0,-1 0 0 0 0,0 0 0 0 0,-1 0 0 0 0,2 10 0 0 0,0-4 0 0 0,2-1-72 0 0,-4-12-14 0 0,-1 0 0 0 0,0 1 0 0 0,0-1-1 0 0,1 1 1 0 0,-1-1 0 0 0,0 0 0 0 0,0 0 0 0 0,1 1 0 0 0,-1-1-1 0 0,0 0 1 0 0,1 1 0 0 0,-1-1 0 0 0,1 0 0 0 0,-1 0 0 0 0,0 0-1 0 0,1 1 1 0 0,-1-1 0 0 0,0 0 0 0 0,1 0 0 0 0,-1 0 0 0 0,1 0-1 0 0,-1 0 1 0 0,1 0 0 0 0,-1 0 0 0 0,0 0 0 0 0,1 0 0 0 0,-1 0-1 0 0,1 0 1 0 0,-1 0 0 0 0,1 0 0 0 0,-1 0 0 0 0,0 0 0 0 0,1 0-1 0 0,-1 0 1 0 0,1-1 0 0 0,0 0-274 0 0,0 1-1 0 0,1-1 1 0 0,-1 0-1 0 0,0 0 1 0 0,-1 0-1 0 0,1 0 1 0 0,0 0-1 0 0,0 0 1 0 0,0-1-1 0 0,-1 1 1 0 0,2-2-1 0 0,2-9-7147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7:42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17503 0 0,'0'0'384'0'0,"0"0"88"0"0,0 0 8 0 0,14 13 8 0 0,-14-13-392 0 0,13 14-96 0 0,0-3 0 0 0,-1 1 0 0 0,1-6-384 0 0,3-1-104 0 0,3-2-24 0 0,3-2-4368 0 0,2 3-880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7:44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 19351 0 0,'0'0'439'0'0,"-1"1"62"0"0,-9 12-94 0 0,1 1 0 0 0,1 0 0 0 0,-8 18 0 0 0,-18 49 1028 0 0,-17 88-1276 0 0,32-100-153 0 0,3-10-6 0 0,-19 61 0 0 0,-8-6 0 0 0,33-81 0 0 0,10-32 0 0 0,0-4 0 0 0,1-9 0 0 0,1-19 0 0 0,-2 30 0 0 0,3-33-4 0 0,2-27 451 0 0,-2 41 115 0 0,2-11 465 0 0,-4 23-1011 0 0,-1 8-16 0 0,1 0 0 0 0,-1 0 0 0 0,0 0 0 0 0,0-1 0 0 0,0 1 0 0 0,0 0 0 0 0,0 0 0 0 0,0 0 0 0 0,0 0 0 0 0,0 0 0 0 0,0-1 0 0 0,0 1 0 0 0,-1 0 0 0 0,1 0 0 0 0,0 0 0 0 0,0 0 0 0 0,0 0 0 0 0,0-1 0 0 0,0 1 0 0 0,0 0 0 0 0,0 0 0 0 0,0 0 0 0 0,0 0 0 0 0,0 0 0 0 0,0 0 0 0 0,-1 0 0 0 0,1 0 0 0 0,0-1 0 0 0,0 1 0 0 0,0 0 0 0 0,0 0 0 0 0,0 0 0 0 0,0 0 0 0 0,-1 0 0 0 0,1 0 0 0 0,0 0 0 0 0,0 0 0 0 0,0 0 0 0 0,0 0 0 0 0,0 0 0 0 0,-1 0 0 0 0,1 0 0 0 0,0 0 0 0 0,0 0 0 0 0,0 0 0 0 0,0 0 0 0 0,0 0 0 0 0,-1 0 0 0 0,1 0 0 0 0,0 0 0 0 0,0 0 0 0 0,0 0 0 0 0,0 0 0 0 0,0 0 0 0 0,0 0 0 0 0,-1 0 0 0 0,1 0 0 0 0,0 1 0 0 0,0-1 0 0 0,-5 3 0 0 0,1 0 0 0 0,2-1 0 0 0,1-1 0 0 0,-1 1 0 0 0,1-1 0 0 0,0 1 0 0 0,-1 0 0 0 0,1 0 0 0 0,0 0 0 0 0,0-1 0 0 0,0 1 0 0 0,0 0 0 0 0,-1 4 0 0 0,-4 6 0 0 0,-1 6 0 0 0,7-13 0 0 0,1-1 0 0 0,2 8 0 0 0,4-1 0 0 0,-3-9 0 0 0,-1 1 0 0 0,1-1 0 0 0,-1 0 0 0 0,1 0 0 0 0,0 0 0 0 0,0-1 0 0 0,0 1 0 0 0,0-1 0 0 0,0 0 0 0 0,0 0 0 0 0,0-1 0 0 0,0 1 0 0 0,1-1 0 0 0,-1 0 0 0 0,0 0 0 0 0,0 0 0 0 0,0-1 0 0 0,6 0 0 0 0,2-2 0 0 0,1 0 0 0 0,-1-1 0 0 0,0 0 0 0 0,19-11 0 0 0,-25 12 6 0 0,0-1 0 0 0,-1 1 0 0 0,0-1 0 0 0,0 0 0 0 0,0-1 0 0 0,-1 1 0 0 0,1-1 0 0 0,-1 0 0 0 0,0 0 0 0 0,0-1 0 0 0,4-8 0 0 0,-7 11 209 0 0,1-1 1 0 0,-1 0-1 0 0,0 0 0 0 0,0 0 1 0 0,0-4-1 0 0,1-4 304 0 0,-14 17-354 0 0,6-1-165 0 0,0 1 0 0 0,0 0 0 0 0,0 1 0 0 0,1-1 0 0 0,0 1 0 0 0,0 0 0 0 0,0 0 0 0 0,1 0 0 0 0,-8 14 0 0 0,7-8 0 0 0,0-1 0 0 0,0 1 0 0 0,1 0 0 0 0,0 0 0 0 0,-2 17 0 0 0,6-25 0 0 0,-1-1 0 0 0,1 1 0 0 0,0 0 0 0 0,0 0 0 0 0,0 5 0 0 0,5 2 0 0 0,6-3 0 0 0,-6-6 0 0 0,0-1 0 0 0,0 0 0 0 0,0 0 0 0 0,0-1 0 0 0,0 1 0 0 0,0-1 0 0 0,0 0 0 0 0,0 0 0 0 0,0-1 0 0 0,1 1 0 0 0,-1-1 0 0 0,0 0 0 0 0,-1 0 0 0 0,7-3 0 0 0,2-1 0 0 0,0-1 0 0 0,0 0 0 0 0,22-14 0 0 0,-22 11 0 0 0,-1 0 0 0 0,0-1 0 0 0,0-1 0 0 0,-1 0 0 0 0,-1 0 0 0 0,13-18 0 0 0,-6 4 0 0 0,-2 0 0 0 0,18-39 0 0 0,-29 57 0 0 0,4-14 0 0 0,-8 21 0 0 0,0 0 0 0 0,0 0 0 0 0,0 0 0 0 0,0 0 0 0 0,0 0 0 0 0,0 0 0 0 0,0 1 0 0 0,-1-1 0 0 0,1 0 0 0 0,0 0 0 0 0,0 0 0 0 0,0 0 0 0 0,0 0 0 0 0,0 0 0 0 0,0 0 0 0 0,-1 0 0 0 0,1 0 0 0 0,0 0 0 0 0,0 0 0 0 0,0 1 0 0 0,0-1 0 0 0,-1 0 0 0 0,1 0 0 0 0,0 0 0 0 0,0 0 0 0 0,0 0 0 0 0,0 0 0 0 0,0 0 0 0 0,-1 0 0 0 0,1 0 0 0 0,0-1 0 0 0,0 1 0 0 0,0 0 0 0 0,0 0 0 0 0,-1 0 0 0 0,1 0 0 0 0,0 0 0 0 0,0 0 0 0 0,0 0 0 0 0,0 0 0 0 0,0 0 0 0 0,0 0 0 0 0,-1 0 0 0 0,1-1 0 0 0,0 1 0 0 0,0 0 0 0 0,0 0 0 0 0,0 0 0 0 0,0 0 0 0 0,0 0 0 0 0,0-1 0 0 0,0 1 0 0 0,0 0 0 0 0,0 0 0 0 0,-1 0 0 0 0,1 0 0 0 0,0 0 0 0 0,0-1 0 0 0,0 1 0 0 0,0 0 0 0 0,0 0 0 0 0,0 0 0 0 0,0 0 0 0 0,0-1 0 0 0,0 1 0 0 0,0 0 0 0 0,0 0 0 0 0,1 0 0 0 0,-10 6 0 0 0,7-5 0 0 0,1-1 0 0 0,0 1 0 0 0,0-1 0 0 0,1 1 0 0 0,-1-1 0 0 0,1 1 0 0 0,-1-1 0 0 0,0 1 0 0 0,1-1 0 0 0,-1 1 0 0 0,1 0 0 0 0,-1-1 0 0 0,1 1 0 0 0,0 0 0 0 0,-1-1 0 0 0,1 1 0 0 0,0 0 0 0 0,-1 0 0 0 0,1-1 0 0 0,0 1 0 0 0,0 0 0 0 0,0 0 0 0 0,-1 0 0 0 0,0 4 0 0 0,0-1 0 0 0,0 0 0 0 0,0 1 0 0 0,1-1 0 0 0,0 1 0 0 0,-1-1 0 0 0,2 6 0 0 0,1 3 0 0 0,4 4 0 0 0,-3-14 0 0 0,0-1 0 0 0,-1 0 0 0 0,0 1 0 0 0,1-1 0 0 0,-1 0 0 0 0,1 0 0 0 0,0 0 0 0 0,-1 0 0 0 0,1-1 0 0 0,0 1 0 0 0,0-1 0 0 0,0 1 0 0 0,0-1 0 0 0,0 0 0 0 0,5 1 0 0 0,3 0 0 0 0,1-1 0 0 0,17 0 0 0 0,-2 1 0 0 0,-27-2 0 0 0,1-1 0 0 0,-1 1 0 0 0,0 0 0 0 0,1 0 0 0 0,-1 0 0 0 0,0 0 0 0 0,0 0 0 0 0,1 0 0 0 0,-1 1 0 0 0,0-1 0 0 0,0 0 0 0 0,1 0 0 0 0,-1 0 0 0 0,0 0 0 0 0,1 0 0 0 0,-1 0 0 0 0,0 0 0 0 0,0 1 0 0 0,0-1 0 0 0,1 0 0 0 0,-1 0 0 0 0,0 0 0 0 0,0 0 0 0 0,1 1 0 0 0,-1-1 0 0 0,0 0 0 0 0,0 0 0 0 0,0 1 0 0 0,0-1 0 0 0,0 0 0 0 0,1 0 0 0 0,-1 1 0 0 0,0-1 0 0 0,0 0 0 0 0,0 0 0 0 0,0 1 0 0 0,0-1 0 0 0,0 0 0 0 0,0 1 0 0 0,0-1 0 0 0,0 0 0 0 0,0 0 0 0 0,0 1 0 0 0,0-1 0 0 0,0 0 0 0 0,0 0 0 0 0,0 1 0 0 0,0-1 0 0 0,0 0 0 0 0,-1 1 0 0 0,1-1 0 0 0,0 0 0 0 0,0 0 0 0 0,0 1 0 0 0,0-1 0 0 0,0 0 0 0 0,-1 0 0 0 0,-1 6 0 0 0,-1-1 0 0 0,-1 0 0 0 0,1 0 0 0 0,0 0 0 0 0,-1-1 0 0 0,0 1 0 0 0,0-1 0 0 0,-1 0 0 0 0,1 0 0 0 0,-8 4 0 0 0,5-2 0 0 0,0 0 0 0 0,-12 13 0 0 0,18-18 0 0 0,1-1 0 0 0,-1 1 0 0 0,1-1 0 0 0,0 1 0 0 0,-1 0 0 0 0,1-1 0 0 0,0 1 0 0 0,-1-1 0 0 0,1 1 0 0 0,0 0 0 0 0,0-1 0 0 0,0 1 0 0 0,-1 0 0 0 0,1-1 0 0 0,0 2 0 0 0,0-1 0 0 0,0 0 0 0 0,1-1 0 0 0,-1 1 0 0 0,0-1 0 0 0,0 1 0 0 0,1 0 0 0 0,-1-1 0 0 0,0 1 0 0 0,1-1 0 0 0,-1 1 0 0 0,0-1 0 0 0,1 1 0 0 0,-1-1 0 0 0,1 1 0 0 0,-1-1 0 0 0,1 1 0 0 0,-1-1 0 0 0,1 0 0 0 0,-1 1 0 0 0,1-1 0 0 0,-1 0 0 0 0,2 1 0 0 0,17 2 0 0 0,-10-3 0 0 0,-1-1 0 0 0,14-3 0 0 0,-9 1 0 0 0,0-1 0 0 0,0 0 0 0 0,-1-1 0 0 0,1 0 0 0 0,18-12 0 0 0,-12 6 0 0 0,0-2 0 0 0,22-18 0 0 0,-35 26 0 0 0,-1-1 0 0 0,1 0 0 0 0,-1 0 0 0 0,0 0 0 0 0,0-1 0 0 0,-1 1 0 0 0,1-1 0 0 0,-2-1 0 0 0,6-12 0 0 0,2-11 72 0 0,-11 30 299 0 0,0 1 117 0 0,-14 12 554 0 0,10-9-983 0 0,-2 1-163 0 0,0 2 0 0 0,1-1 0 0 0,0 1 0 0 0,0 0 0 0 0,0 0 0 0 0,1 0 0 0 0,0 1 0 0 0,0-1 0 0 0,1 1 0 0 0,0 0 0 0 0,0 0 0 0 0,0 0 0 0 0,1 1 0 0 0,0-1 0 0 0,1 0 0 0 0,0 1 0 0 0,0 0 0 0 0,0 14 0 0 0,3-12 104 0 0,5-2 0 0 0,-5-6 0 0 0,0-1 0 0 0,0 1 0 0 0,0-1 0 0 0,0 0 0 0 0,0 0 0 0 0,1 0 0 0 0,-1 0 0 0 0,0 0 0 0 0,3 0 0 0 0,9 0 0 0 0,-8-2 0 0 0,0 0 0 0 0,0 0 0 0 0,-1 0 0 0 0,1-1 0 0 0,-1 0 0 0 0,1 0 0 0 0,-1-1 0 0 0,0 1 0 0 0,0-1 0 0 0,0 0 0 0 0,0-1 0 0 0,-1 1 0 0 0,1-1 0 0 0,-1 0 0 0 0,0 0 0 0 0,0 0 0 0 0,0-1 0 0 0,6-9 0 0 0,-3 3 0 0 0,0-1 0 0 0,-1 1 0 0 0,0-2 0 0 0,-1 1 0 0 0,0-1 0 0 0,-1 0 0 0 0,3-14 0 0 0,-2 5 0 0 0,-3 5 0 0 0,2 1 0 0 0,0 0 0 0 0,8-18 0 0 0,-10 46 0 0 0,1-1 0 0 0,7 22 0 0 0,-8-29 0 0 0,0 1 0 0 0,0-1 0 0 0,1 0 0 0 0,0 0 0 0 0,-1 0 0 0 0,1-1 0 0 0,1 1 0 0 0,-1-1 0 0 0,1 1 0 0 0,-1-1 0 0 0,1 0 0 0 0,0-1 0 0 0,0 1 0 0 0,0-1 0 0 0,0 1 0 0 0,1-1 0 0 0,-1 0 0 0 0,1-1 0 0 0,-1 1 0 0 0,1-1 0 0 0,7 1 0 0 0,4 1 0 0 0,-1-2 0 0 0,0 0 0 0 0,1 0 0 0 0,-1-2 0 0 0,24-2 0 0 0,-30 2 0 0 0,-4 0 0 0 0,0 1 0 0 0,-1-1 0 0 0,1 0 0 0 0,-1 0 0 0 0,8-4 0 0 0,-12 5 0 0 0,0 0 0 0 0,0 0 0 0 0,0 0 0 0 0,0 1 0 0 0,0-1 0 0 0,0 0 0 0 0,0 0 0 0 0,0 0 0 0 0,0 0 0 0 0,0 0 0 0 0,0 1 0 0 0,0-1 0 0 0,0 0 0 0 0,0 0 0 0 0,0 0 0 0 0,0 0 0 0 0,0 0 0 0 0,0 0 0 0 0,0 1 0 0 0,0-1 0 0 0,0 0 0 0 0,0 0 0 0 0,0 0 0 0 0,0 0 0 0 0,0 0 0 0 0,0 0 0 0 0,0 1 0 0 0,1-1 0 0 0,-1 0 0 0 0,0 0 0 0 0,0 0 0 0 0,0 0 0 0 0,0 0 0 0 0,0 0 0 0 0,0 0 0 0 0,0 0 0 0 0,0 0 0 0 0,1 1 0 0 0,-1-1 0 0 0,0 0 0 0 0,0 0 0 0 0,0 0 0 0 0,0 0 0 0 0,0 0 0 0 0,0 0 0 0 0,1 0 0 0 0,-1 0 0 0 0,0 0 0 0 0,0 0 0 0 0,0 0 0 0 0,0 0 0 0 0,0 0 0 0 0,1 0 0 0 0,-1 0 0 0 0,0 0 0 0 0,-8 9 0 0 0,-3 2 0 0 0,-1 0 0 0 0,1 0 0 0 0,1 1 0 0 0,0 0 0 0 0,1 1 0 0 0,0 0 0 0 0,1 1 0 0 0,0 0 0 0 0,-7 18 0 0 0,15-31 0 0 0,0-1 0 0 0,0 0 0 0 0,0 0 0 0 0,0 1 0 0 0,0-1 0 0 0,0 0 0 0 0,0 0 0 0 0,0 1 0 0 0,0-1 0 0 0,0 0 0 0 0,0 0 0 0 0,0 1 0 0 0,0-1 0 0 0,0 0 0 0 0,0 0 0 0 0,0 1 0 0 0,0-1 0 0 0,0 0 0 0 0,0 0 0 0 0,0 1 0 0 0,1-1 0 0 0,-1 0 0 0 0,0 0 0 0 0,0 1 0 0 0,0-1 0 0 0,0 0 0 0 0,0 0 0 0 0,1 0 0 0 0,-1 0 0 0 0,0 1 0 0 0,0-1 0 0 0,0 0 0 0 0,1 0 0 0 0,-1 0 0 0 0,0 0 0 0 0,0 0 0 0 0,1 1 0 0 0,-1-1 0 0 0,0 0 0 0 0,0 0 0 0 0,1 0 0 0 0,-1 0 0 0 0,0 0 0 0 0,0 0 0 0 0,1 0 0 0 0,-1 0 0 0 0,0 0 0 0 0,0 0 0 0 0,1 0 0 0 0,-1 0 0 0 0,0 0 0 0 0,13-2 0 0 0,-12 2 0 0 0,14-3 12 0 0,0 0-1 0 0,0-1 0 0 0,0-1 1 0 0,-1 0-1 0 0,0-1 1 0 0,0 0-1 0 0,25-16 1 0 0,-23 11 32 0 0,-1 0 0 0 0,0-1 0 0 0,-1-1 1 0 0,0 0-1 0 0,-1-1 0 0 0,12-16 0 0 0,-17 16 328 0 0,-8 14-353 0 0,0 0 0 0 0,-1 0 0 0 0,1 0 0 0 0,0 0 0 0 0,0 0 0 0 0,-1 0 0 0 0,1 0 0 0 0,0 0 0 0 0,-1 0 0 0 0,1 0 0 0 0,0 0 0 0 0,0 0 0 0 0,-1 0 0 0 0,1 0 0 0 0,0 0 0 0 0,-1 0 0 0 0,1 0 0 0 0,0 0 0 0 0,0 0 0 0 0,-1 1 0 0 0,1-1 0 0 0,0 0 0 0 0,0 0 1 0 0,-1 0-1 0 0,1 1 0 0 0,0-1 0 0 0,0 0 0 0 0,-28 21 667 0 0,21-15-686 0 0,0 0 0 0 0,0 0 0 0 0,1 1 0 0 0,-1 0 0 0 0,1 1 0 0 0,1-1 0 0 0,0 1 0 0 0,0 0 0 0 0,0 0 0 0 0,1 1 0 0 0,0-1 0 0 0,1 1 0 0 0,-5 18 0 0 0,8-27-13 0 0,0 1 1 0 0,0 0-1 0 0,0 0 0 0 0,0 0 1 0 0,0 0-1 0 0,0 0 0 0 0,0-1 1 0 0,0 1-1 0 0,0 0 0 0 0,0 0 1 0 0,1 0-1 0 0,-1 0 0 0 0,0 0 1 0 0,1-1-1 0 0,-1 1 0 0 0,0 0 1 0 0,1 0-1 0 0,-1-1 0 0 0,1 1 1 0 0,-1 0-1 0 0,1-1 0 0 0,0 1 0 0 0,0 1 1 0 0,1-1-49 0 0,-1 0 0 0 0,1-1 0 0 0,0 1 0 0 0,-1 0-1 0 0,1 0 1 0 0,0-1 0 0 0,0 1 0 0 0,-1-1 0 0 0,1 0 0 0 0,3 1 0 0 0,2-1-106 0 0,-1 0 1 0 0,1 0-1 0 0,-1-1 0 0 0,1 0 1 0 0,9-2-1 0 0,-9 1 162 0 0,9-2 3 0 0,0-1 0 0 0,0-1 0 0 0,0 0-1 0 0,27-16 1 0 0,-25 12 152 0 0,-6 2 185 0 0,-1 1 0 0 0,1-1 1 0 0,-1-1-1 0 0,11-11 1 0 0,-9 6-316 0 0,-2 0 1 0 0,0 0 0 0 0,0-1-1 0 0,-2-1 1 0 0,0 0 0 0 0,-1 0-1 0 0,13-35 1 0 0,-8 17 22 0 0,-6 17 90 0 0,-1 0 1 0 0,5-21-1 0 0,-11 38-120 0 0,0 0 1 0 0,0 0 0 0 0,0 1 0 0 0,0-1-1 0 0,-1 0 1 0 0,1 0 0 0 0,0 0-1 0 0,0 0 1 0 0,0 0 0 0 0,-1 1 0 0 0,1-1-1 0 0,0 0 1 0 0,0 0 0 0 0,0 0-1 0 0,-1 0 1 0 0,1 0 0 0 0,0 0-1 0 0,0 0 1 0 0,-1 0 0 0 0,1 0 0 0 0,0 0-1 0 0,0 0 1 0 0,0 0 0 0 0,-1 0-1 0 0,1 0 1 0 0,0 0 0 0 0,0 0 0 0 0,-1 0-1 0 0,1 0 1 0 0,0 0 0 0 0,0 0-1 0 0,0-1 1 0 0,-1 1 0 0 0,1 0 0 0 0,0 0-1 0 0,0 0 1 0 0,0 0 0 0 0,0 0-1 0 0,-1-1 1 0 0,1 1 0 0 0,0 0 0 0 0,0 0-1 0 0,0 0 1 0 0,0 0 0 0 0,0-1-1 0 0,0 1 1 0 0,-1 0 0 0 0,1 0 0 0 0,0 0-1 0 0,0-1 1 0 0,0 1 0 0 0,0 0-1 0 0,0 0 1 0 0,0-1 0 0 0,0 1-1 0 0,0 0 1 0 0,0 0 0 0 0,0-1 0 0 0,0 1-1 0 0,0 0 1 0 0,0 0 0 0 0,0 0-1 0 0,0-1 1 0 0,0 1 0 0 0,0 0 0 0 0,1-1-1 0 0,-16 13 674 0 0,1 5-853 0 0,0 0 0 0 0,1 0 0 0 0,1 2 0 0 0,1-1 0 0 0,1 1 0 0 0,0 1 0 0 0,2 0 0 0 0,0 0 0 0 0,1 1 0 0 0,1 0 0 0 0,-5 34 0 0 0,10-51 166 0 0,1 1 0 0 0,0 0 0 0 0,-1 0 0 0 0,2 0 0 0 0,-1-1 0 0 0,0 1 0 0 0,1 0 0 0 0,3 9 0 0 0,-4-13 0 0 0,1 1 0 0 0,0 0 0 0 0,0 0 0 0 0,0 0 0 0 0,0-1 0 0 0,0 1 0 0 0,0 0 0 0 0,1-1 0 0 0,-1 1 0 0 0,0-1 0 0 0,1 1 0 0 0,0-1 0 0 0,-1 0 0 0 0,1 0 0 0 0,-1 0 0 0 0,1 0 0 0 0,0 0 0 0 0,0 0 0 0 0,0 0 0 0 0,0 0 0 0 0,0-1 0 0 0,0 1 0 0 0,3 0 0 0 0,4 0 0 0 0,1-1 0 0 0,0 1 0 0 0,0-2 0 0 0,-1 1 0 0 0,1-1 0 0 0,16-4 0 0 0,58-21 0 0 0,-72 22 0 0 0,6-2 0 0 0,-1-1 0 0 0,1 0 0 0 0,-2-1 0 0 0,1-1 0 0 0,-1-1 0 0 0,-1 0 0 0 0,0-1 0 0 0,0-1 0 0 0,-1 0 0 0 0,-1-1 0 0 0,0 0 0 0 0,-1-1 0 0 0,0-1 0 0 0,-1 0 0 0 0,-1 0 0 0 0,13-25 0 0 0,-9 10 231 0 0,-2 0-1 0 0,-1-1 1 0 0,-1 0 0 0 0,-2 0-1 0 0,8-65 1 0 0,-15 90-83 0 0,-1 0 0 0 0,0 0 0 0 0,-1-10 0 0 0,1 15-147 0 0,0 1 0 0 0,-1-1 0 0 0,1 0 0 0 0,0 0 0 0 0,0 0 0 0 0,0 0 0 0 0,-1 0 0 0 0,1 0 0 0 0,0 0 0 0 0,-1 0 0 0 0,1 1 1 0 0,0-1-1 0 0,-1 0 0 0 0,0 0 0 0 0,1 0 0 0 0,-1 1 0 0 0,1-1 0 0 0,-2-1 0 0 0,-7 2-4 0 0,8 0 2 0 0,-3 1 1 0 0,1-1 0 0 0,0 1 0 0 0,0 0 0 0 0,0 0 0 0 0,0 0 0 0 0,0 1 0 0 0,0-1 0 0 0,1 1 0 0 0,-1-1 0 0 0,0 1 0 0 0,1 0 0 0 0,-1 0 0 0 0,1 0 0 0 0,-3 3 0 0 0,-4 5 0 0 0,-16 22 0 0 0,19-24 0 0 0,-11 17 0 0 0,2 1 0 0 0,0 1 0 0 0,-22 55 0 0 0,-19 91 0 0 0,50-154 0 0 0,4-11 0 0 0,0 1 0 0 0,0-1 0 0 0,0 0 0 0 0,1 0 0 0 0,1 1 0 0 0,-1-1 0 0 0,2 10 0 0 0,-1-15 0 0 0,0-1 0 0 0,1 1 0 0 0,-1-1 0 0 0,1 1 0 0 0,0-1 0 0 0,0 0 0 0 0,-1 1 0 0 0,2-1 0 0 0,-1 0 0 0 0,0 0 0 0 0,0 1 0 0 0,1-1 0 0 0,-1 0 0 0 0,1 0 0 0 0,0-1 0 0 0,-1 1 0 0 0,1 0 0 0 0,0 0 0 0 0,0-1 0 0 0,0 1 0 0 0,0-1 0 0 0,1 0 0 0 0,-1 0 0 0 0,0 0 0 0 0,0 0 0 0 0,1 0 0 0 0,4 1 0 0 0,2 0-282 0 0,-1 0-1 0 0,1 0 1 0 0,0-1 0 0 0,0 0 0 0 0,0-1-1 0 0,11 0 1 0 0,-19 0 265 0 0,1 0-1 0 0,0 0 1 0 0,-1-1 0 0 0,1 1 0 0 0,0 0-1 0 0,-1-1 1 0 0,1 1 0 0 0,-1-1 0 0 0,1 1-1 0 0,-1-1 1 0 0,1 0 0 0 0,-1 0-1 0 0,3-1 1 0 0,0-1-200 0 0,-3 2 68 0 0,0 1 0 0 0,0-1 0 0 0,0 1-1 0 0,0-1 1 0 0,0 1 0 0 0,0-1 0 0 0,0 0-1 0 0,-1 0 1 0 0,1 1 0 0 0,0-1 0 0 0,-1 0-1 0 0,1 0 1 0 0,0 0 0 0 0,-1 0 0 0 0,1 0-1 0 0,-1 0 1 0 0,1 0 0 0 0,-1 0 0 0 0,1 0-1 0 0,-1 0 1 0 0,0 0 0 0 0,0 0 0 0 0,0 0-1 0 0,1-1 1 0 0,-1-1-356 0 0,-1 0-1 0 0,1-1 0 0 0,-1 1 1 0 0,1 0-1 0 0,-1 0 0 0 0,-2-5 1 0 0,-5-12-1542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7:4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 11975 0 0,'0'0'547'0'0,"0"0"-11"0"0,0 0-271 0 0,0 0 133 0 0,0 0 91 0 0,0 0 20 0 0,0 0 3 0 0,0 0 0 0 0,0 0 0 0 0,0 0 0 0 0,0 0 0 0 0,0 0 0 0 0,0 0 0 0 0,0 0 0 0 0,-2-1 0 0 0,2 1-302 0 0,0 0 0 0 0,0 0-1 0 0,0-1 1 0 0,-1 1 0 0 0,1 0 0 0 0,0 0-1 0 0,0 0 1 0 0,-1 0 0 0 0,1 0-1 0 0,0 0 1 0 0,-1 0 0 0 0,1 0 0 0 0,0 0-1 0 0,0 0 1 0 0,-1 0 0 0 0,1 0-1 0 0,0 0 1 0 0,0 0 0 0 0,-1 0 0 0 0,1 0-1 0 0,0 0 1 0 0,0 0 0 0 0,-1 0 0 0 0,1 0-1 0 0,0 0 1 0 0,0 1 0 0 0,-1-1-1 0 0,1 0 1 0 0,0 0 0 0 0,0 0 0 0 0,-1 0-1 0 0,1 1 1 0 0,0-1 0 0 0,0 0-1 0 0,0 0 1 0 0,0 0 0 0 0,-1 1 0 0 0,1-1-1 0 0,0 0 1 0 0,0 1 0 0 0,-1 4-1406 0 0,1-3 696 0 0,-1-1 480 0 0,1 0 1 0 0,0 0 0 0 0,-1 0-1 0 0,1 0 1 0 0,0 0-1 0 0,0-1 1 0 0,0 1 0 0 0,0 0-1 0 0,0 0 1 0 0,0 0 0 0 0,0 2-1 0 0,0 0 81 0 0,-1 26 717 0 0,4 51 1 0 0,8 21-779 0 0,-11-94 0 0 0,4 23 0 0 0,-1-14-190 0 0,-2-9-109 0 0,0 1 1 0 0,1 0-1 0 0,3 10 1 0 0,-4-16-77 0 0,0 0 514 0 0,-1 1 0 0 0,1-1 0 0 0,-1 1 0 0 0,1-1 0 0 0,0 1 0 0 0,0-1-1 0 0,3 5 1 0 0,4 12-876 0 0,-1 5 130 0 0,-5-20 607 0 0,-1 19 0 0 0,-1-11 0 0 0,0 1 0 0 0,-2 0 0 0 0,1-1 0 0 0,-2-2-72 0 0,3-8-299 0 0,0-2-117 0 0,0 0-21 0 0,0 0 66 0 0,0 0 17 0 0,0-13-2955 0 0,-2 0 1357 0 0,-1 1-22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7:47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1 11975 0 0,'0'0'267'0'0,"-2"1"42"0"0,-18 16 427 0 0,9-8-408 0 0,11-4-240 0 0,0-5-58 0 0,0 0 0 0 0,1 0 0 0 0,-1 0 0 0 0,0 1 0 0 0,0-1 0 0 0,0 0 0 0 0,0 0 0 0 0,0 0 0 0 0,0 0 0 0 0,0 0 0 0 0,0 1 0 0 0,0-1 0 0 0,0 0 0 0 0,0 0 1 0 0,0 0-1 0 0,0 0 0 0 0,0 1 0 0 0,0-1 0 0 0,0 0 0 0 0,0 0 0 0 0,-1 0 0 0 0,1 0 0 0 0,0 0 0 0 0,0 1 0 0 0,0-1 0 0 0,0 0 0 0 0,0 0 0 0 0,0 0 0 0 0,0 0 0 0 0,0 0 0 0 0,0 0 0 0 0,-1 1 1 0 0,1-1-1 0 0,0 0 0 0 0,0 0 0 0 0,0 0 0 0 0,0 0 0 0 0,0 0 0 0 0,-1 0 0 0 0,1 0 0 0 0,0 0 0 0 0,0 0 0 0 0,0 0 0 0 0,0 0 0 0 0,-1 0 0 0 0,1 0 0 0 0,-30 17 2602 0 0,29-16-2088 0 0,-1 1-28 0 0,-19 23 2044 0 0,-2 0-1079 0 0,16-18-1257 0 0,1 0 0 0 0,-9 11-1 0 0,0 2-223 0 0,-24 26 0 0 0,-10 11 0 0 0,36-39 0 0 0,-9 12 0 0 0,-32 33 0 0 0,48-56-64 0 0,5-5-273 0 0,2-4-138 0 0,4-7-579 0 0,0 0 0 0 0,1 0 0 0 0,0 0-1 0 0,1 1 1 0 0,10-11 0 0 0,-15 16 598 0 0,11-14-1591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7:47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14 10135 0 0,'0'0'231'0'0,"0"0"29"0"0,0 0 19 0 0,-2 0-41 0 0,-7-1-190 0 0,-1 1 98 0 0,6 0 921 0 0,0 1 0 0 0,0 0 0 0 0,-1 0 1 0 0,1 1-1 0 0,0-1 0 0 0,-4 3 0 0 0,7-4-1044 0 0,1 0 0 0 0,0 1 0 0 0,0-1 1 0 0,0 0-1 0 0,0 0 0 0 0,-1 0 0 0 0,1 0 0 0 0,0 0 0 0 0,0 0 0 0 0,0 0 0 0 0,0 0 0 0 0,0 0 0 0 0,-1 0 0 0 0,1 0 0 0 0,0 1 1 0 0,0-1-1 0 0,0 0 0 0 0,0 0 0 0 0,0 0 0 0 0,0 0 0 0 0,0 0 0 0 0,-1 1 0 0 0,1-1 0 0 0,0 0 0 0 0,0 0 0 0 0,0 0 0 0 0,0 0 0 0 0,0 1 1 0 0,0-1-1 0 0,0 0 0 0 0,0 0 0 0 0,0 0 0 0 0,0 0 0 0 0,0 1 0 0 0,0-1 0 0 0,0 0 0 0 0,0 0 0 0 0,0 0 0 0 0,0 0 0 0 0,0 1 1 0 0,0-1-1 0 0,0 0 0 0 0,0 0 0 0 0,0 0 0 0 0,1 0 0 0 0,-1 1 0 0 0,0-1 0 0 0,0 0 0 0 0,0 0 0 0 0,0 0 0 0 0,0 0 0 0 0,13 4 2285 0 0,21-3 944 0 0,20-6-3252 0 0,62-11 0 0 0,-99 12 0 0 0,-14 2 0 0 0,0-1 0 0 0,13 0 0 0 0,-4 1-133 0 0,-10 2-563 0 0,-2 0-258 0 0,0 0-920 0 0,0 0-3643 0 0,0 0-1565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7:48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0,'0'0'315'0'0,"0"0"45"0"0,0 0 21 0 0,0 0-49 0 0,0 0-81 0 0,0 0 481 0 0,0 0 237 0 0,0 0 45 0 0,0 0-61 0 0,0 0-288 0 0,0 0-121 0 0,0 0-28 0 0,2 2-4 0 0,-1-1-435 0 0,0 0 0 0 0,1 0 0 0 0,-1 0-1 0 0,0 0 1 0 0,1 0 0 0 0,-1 0 0 0 0,0 0 0 0 0,1 0-1 0 0,-1-1 1 0 0,1 1 0 0 0,-1 0 0 0 0,1-1 0 0 0,0 1-1 0 0,-1-1 1 0 0,1 0 0 0 0,0 0 0 0 0,-1 1 0 0 0,1-1-1 0 0,2 0 1 0 0,47 5 1971 0 0,19-9-1432 0 0,-56 3-616 0 0,0 1 0 0 0,-4 3-64 0 0,-8-2-273 0 0,-2-1-138 0 0,0 0-33 0 0,0 0-140 0 0,0 0-572 0 0,0 0-253 0 0,-2-3-51 0 0,-4-12-11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7:5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1 391 13823 0 0,'0'0'630'0'0,"0"0"-13"0"0,1-2-393 0 0,4-4 256 0 0,0-1 1 0 0,-1 0-1 0 0,0 0 1 0 0,-1 0-1 0 0,6-14 1 0 0,-7 15 1 0 0,0 1 0 0 0,0 0 0 0 0,1 0 1 0 0,5-7-1 0 0,6-14 1201 0 0,14-41-83 0 0,39-67 0 0 0,-38 73 379 0 0,-25 53-1830 0 0,-8 15-133 0 0,3-5-16 0 0,0-1 0 0 0,0 1 0 0 0,0-1 0 0 0,0 1 0 0 0,0-1 0 0 0,0 1 0 0 0,0 0 0 0 0,1 0 0 0 0,-1 0 0 0 0,1-1 0 0 0,-1 3 0 0 0,1 1 0 0 0,-3 4 0 0 0,1-1 0 0 0,1 1 0 0 0,0 0 0 0 0,0 13 0 0 0,1-17 0 0 0,-1 0 0 0 0,2 1 0 0 0,-1-1 0 0 0,1 0 0 0 0,1 8 0 0 0,16 33 0 0 0,-9-28 0 0 0,-3-16 0 0 0,-3-1 0 0 0,10 5 0 0 0,5 1 0 0 0,-12-8 0 0 0,-4-1 0 0 0,24-4 0 0 0,-21 5 0 0 0,0-1 0 0 0,-1 0 0 0 0,1 0 0 0 0,-1 0 0 0 0,1-1 0 0 0,-1 0 0 0 0,0 1 0 0 0,0-1 0 0 0,5-6 0 0 0,1-1 0 0 0,-1-1 0 0 0,8-13 0 0 0,-16 23 0 0 0,5-9 259 0 0,0-1 0 0 0,-1 0-1 0 0,-1 0 1 0 0,1 0 0 0 0,3-22 0 0 0,4-6 220 0 0,-8 34-463 0 0,-2 11-12 0 0,0 8-8 0 0,-1 1-96 0 0,0 0-1 0 0,2-1 1 0 0,3 17 0 0 0,8 37-3319 0 0,-13-66 2399 0 0,0 0-208 0 0,-1-2 988 0 0,2 9-908 0 0,1-6-4557 0 0,-3-3 3146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8:00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0 19351 0 0,'0'0'439'0'0,"0"0"62"0"0,0 0 33 0 0,0 0-65 0 0,2 2-237 0 0,-1-2-198 0 0,-1 0 0 0 0,0 0 0 0 0,1 1 0 0 0,-1-1 0 0 0,1 1 0 0 0,-1-1 0 0 0,0 0 0 0 0,1 1 0 0 0,-1-1 0 0 0,0 1 0 0 0,1-1 0 0 0,-1 1 0 0 0,0-1 0 0 0,0 1 0 0 0,1-1 0 0 0,-1 1 0 0 0,0-1 0 0 0,0 1 0 0 0,0-1 0 0 0,0 1 0 0 0,0 0 0 0 0,0-1 0 0 0,0 1 0 0 0,0-1 0 0 0,0 1 0 0 0,0-1 0 0 0,0 1 0 0 0,0-1 0 0 0,0 2 0 0 0,-1-1 197 0 0,0 1 0 0 0,0 0-1 0 0,0 0 1 0 0,0 0-1 0 0,0-1 1 0 0,-1 1-1 0 0,1-1 1 0 0,-3 3-1 0 0,-4 4 768 0 0,-1-1 0 0 0,-12 8 0 0 0,21-15-998 0 0,-61 37 0 0 0,-22 16 0 0 0,77-48 0 0 0,1-2 0 0 0,0 1 0 0 0,1-1 0 0 0,0 1 0 0 0,-1 1 0 0 0,1-1 0 0 0,1 0 0 0 0,-1 1 0 0 0,1 0 0 0 0,0 0 0 0 0,0 0 0 0 0,-4 9 0 0 0,2-3 0 0 0,5 2 0 0 0,6-3 0 0 0,5-1 0 0 0,-7-7 0 0 0,0 0 0 0 0,1 0 0 0 0,-1-1 0 0 0,1 1 0 0 0,0-1 0 0 0,0 0 0 0 0,-1 0 0 0 0,1 0 0 0 0,0-1 0 0 0,9 0 0 0 0,5-1 0 0 0,28-6 0 0 0,-18 2 0 0 0,5-2 0 0 0,30-4 0 0 0,-57 13 34 0 0,-10 3-1 0 0,-9 4-369 0 0,5-6-554 0 0,1 1-1 0 0,-1-2 1 0 0,0 1 0 0 0,0-1 0 0 0,-12 2-1 0 0,1-3-1154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2:10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47 8287 0 0,'0'0'191'0'0,"0"0"26"0"0,0 0 9 0 0,0 0 42 0 0,0 0 158 0 0,0 0 72 0 0,0 0 12 0 0,0 0-67 0 0,0 0-154 0 0,0 0 453 0 0,0 0 228 0 0,0 0 44 0 0,0 0-61 0 0,0 0-288 0 0,0 0-121 0 0,0 0-28 0 0,-2 0-4 0 0,2 0-437 0 0,0-1 0 0 0,-1 1 0 0 0,1 0-1 0 0,0 0 1 0 0,0 0 0 0 0,-1 0 0 0 0,1 0 0 0 0,0 0-1 0 0,0 0 1 0 0,-1 0 0 0 0,1 0 0 0 0,0-1-1 0 0,0 1 1 0 0,0 0 0 0 0,-1 0 0 0 0,1 0 0 0 0,0 0-1 0 0,0-1 1 0 0,0 1 0 0 0,0 0 0 0 0,-1 0 0 0 0,1-1-1 0 0,0 1 1 0 0,0 0 0 0 0,0 0 0 0 0,0 0-1 0 0,0-1 1 0 0,0 1 0 0 0,0 0 0 0 0,0 0 0 0 0,0-1-1 0 0,0 1 1 0 0,0 0 0 0 0,0-1 0 0 0,0 1 0 0 0,0 0-1 0 0,0 0 1 0 0,0-1 0 0 0,0 1 0 0 0,0 0-1 0 0,0 0 1 0 0,0-1 0 0 0,12-10 909 0 0,-6 6-984 0 0,5-2 0 0 0,17 0 0 0 0,-12 4 0 0 0,0 1 0 0 0,0 0 0 0 0,0 2 0 0 0,31 1 0 0 0,7 4 0 0 0,-41-4 0 0 0,-3-1-201 0 0,-8 0-850 0 0,-2 0-385 0 0,0 0-1000 0 0,0 0-3704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8:02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17503 0 0,'0'0'399'0'0,"0"0"60"0"0,0 0 21 0 0,0 0-59 0 0,0 0-136 0 0,0 0 457 0 0,0 0 228 0 0,0 0 43 0 0,0 0-59 0 0,0 0-289 0 0,0 0-121 0 0,0 0-28 0 0,0 0-4 0 0,0 0 0 0 0,0 0 0 0 0,2 2 0 0 0,1 3-277 0 0,-2-4-222 0 0,-1 0-1 0 0,1 0 0 0 0,0 0 0 0 0,0 0 1 0 0,-1 0-1 0 0,1 0 0 0 0,0 0 0 0 0,0 0 1 0 0,0-1-1 0 0,0 1 0 0 0,0 0 0 0 0,0 0 0 0 0,0-1 1 0 0,0 1-1 0 0,0-1 0 0 0,1 1 0 0 0,-1-1 1 0 0,0 1-1 0 0,0-1 0 0 0,0 0 0 0 0,1 1 1 0 0,-1-1-1 0 0,0 0 0 0 0,1 0 0 0 0,-1 0 1 0 0,0 0-1 0 0,0 0 0 0 0,1 0 0 0 0,-1-1 0 0 0,0 1 1 0 0,0 0-1 0 0,0-1 0 0 0,1 1 0 0 0,-1 0 1 0 0,0-1-1 0 0,1 0 0 0 0,7-1 381 0 0,-1 0 1 0 0,0 0-1 0 0,15 0 0 0 0,-5 0-6 0 0,2 2-367 0 0,-18 0-21 0 0,1 1 1 0 0,0-1-1 0 0,0 0 1 0 0,-1 0 0 0 0,1-1-1 0 0,0 1 1 0 0,-1 0-1 0 0,5-2 1 0 0,39-8 0 0 0,-35 8 0 0 0,0 4-133 0 0,-9-2-563 0 0,-2 0-258 0 0,0 0-56 0 0,0 0-81 0 0,0 0-286 0 0,0 0-126 0 0,0 0-29 0 0,0 0-4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8:04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10135 0 0,'0'0'231'0'0,"0"0"29"0"0,0 0 19 0 0,-1 1-41 0 0,-24 18 2389 0 0,23-18-2254 0 0,0 0 1 0 0,0 0 0 0 0,-1 0 0 0 0,1 0-1 0 0,0-1 1 0 0,0 1 0 0 0,-4 0-1 0 0,4-1 209 0 0,2 0 288 0 0,0 0 122 0 0,0 0 28 0 0,0 0-133 0 0,0 0-508 0 0,0 0 37 0 0,0 0 79 0 0,0 0 16 0 0,0 0-68 0 0,-1-4 35 0 0,1 4-430 0 0,0-1 0 0 0,0 1 0 0 0,0 0 1 0 0,0 0-1 0 0,0 0 0 0 0,0 0 0 0 0,0 0 0 0 0,0 0 0 0 0,0-1 0 0 0,0 1 1 0 0,0 0-1 0 0,0 0 0 0 0,0 0 0 0 0,0 0 0 0 0,0 0 0 0 0,0 0 1 0 0,0-1-1 0 0,0 1 0 0 0,0 0 0 0 0,0 0 0 0 0,0 0 0 0 0,0 0 0 0 0,0 0 1 0 0,0-1-1 0 0,0 1 0 0 0,0 0 0 0 0,0 0 0 0 0,0 0 0 0 0,0 0 0 0 0,0 0 1 0 0,1 0-1 0 0,-1 0 0 0 0,0-1 0 0 0,0 1 0 0 0,0 0 0 0 0,0 0 1 0 0,0 0-1 0 0,0 0 0 0 0,0 0 0 0 0,1 0 0 0 0,-1 0 0 0 0,0 0 0 0 0,0 0 1 0 0,0 0-1 0 0,0 0 0 0 0,0 0 0 0 0,1 0 0 0 0,23 3 1424 0 0,6 5-1472 0 0,-25-7 0 0 0,0 0 0 0 0,-1 1 0 0 0,1 0 0 0 0,4 2 0 0 0,8 3 0 0 0,-12-7 0 0 0,-1-1 0 0 0,7 4 0 0 0,2-5 0 0 0,0-1 0 0 0,-3-1-133 0 0,-8 3-563 0 0,-2 1-258 0 0,0 0-1011 0 0,0 0-4023 0 0,0 0-1724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8:06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22 8287 0 0,'0'0'382'0'0,"0"0"-8"0"0,0 0-102 0 0,0 0 463 0 0,-2-1 234 0 0,-23-19 5094 0 0,23 19-5398 0 0,2 1-121 0 0,0 0-28 0 0,0 0-4 0 0,0 0 0 0 0,0 0 0 0 0,0 0 0 0 0,0 0 0 0 0,0 0 0 0 0,0 0 0 0 0,0 0 0 0 0,0 0-68 0 0,0 0-217 0 0,0 0 161 0 0,0 0 100 0 0,0 0 21 0 0,0 0-66 0 0,0 0-222 0 0,0 0 166 0 0,0 0 101 0 0,1 3 21 0 0,48 85 99 0 0,-28-45-608 0 0,31 89 0 0 0,-35-85-277 0 0,2 4-322 0 0,-18-49 91 0 0,-1 1 65 0 0,1 0 363 0 0,1 25-77 0 0,-2-27-214 0 0,0-1-117 0 0,0 0-21 0 0,-2-11-345 0 0,1 7 684 0 0,1-8-893 0 0,0 1-1 0 0,0 0 1 0 0,2-1-1 0 0,3-20 0 0 0,-3 23-428 0 0,1-8-4650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8:06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0 10135 0 0,'0'0'464'0'0,"0"0"-9"0"0,0 0-155 0 0,0 0 443 0 0,0 0 227 0 0,0 0 44 0 0,0 0 8 0 0,0 0 2 0 0,0 0 0 0 0,0 0 0 0 0,0 0-69 0 0,0 0-290 0 0,0 0-121 0 0,-2 2-28 0 0,-11 14 508 0 0,12-15-512 0 0,-1 0 0 0 0,-45 38 104 0 0,22-19-615 0 0,0 1 0 0 0,-35 40 1 0 0,24-24 66 0 0,-9 10 920 0 0,-42 56 0 0 0,83-96-984 0 0,2-5-9 0 0,0 1 0 0 0,-1 0 0 0 0,1-1 0 0 0,0 1 1 0 0,-1-1-1 0 0,1 0 0 0 0,-1 1 0 0 0,0-1 0 0 0,0-1 0 0 0,0 1 1 0 0,0 0-1 0 0,0-1 0 0 0,-5 2 0 0 0,7-2-332 0 0,1-1-138 0 0,0 0-33 0 0,0 0-72 0 0,0 0-285 0 0,13-8-1919 0 0,1-4-2261 0 0,2-3-1393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8:06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13823 0 0,'0'0'630'0'0,"0"0"-13"0"0,-7 9 1660 0 0,5-7-2515 0 0,-7 12 3843 0 0,9-13-3518 0 0,0-1 0 0 0,0 1 0 0 0,0-1 0 0 0,-1 0-1 0 0,1 1 1 0 0,0-1 0 0 0,0 1 0 0 0,0-1 0 0 0,0 1 0 0 0,0-1-1 0 0,0 1 1 0 0,0-1 0 0 0,0 1 0 0 0,0-1 0 0 0,0 1 0 0 0,1-1-1 0 0,-1 1 1 0 0,0-1 0 0 0,0 1 0 0 0,0-1 0 0 0,0 0 0 0 0,1 1-1 0 0,-1-1 1 0 0,0 1 0 0 0,0-1 0 0 0,1 0 0 0 0,-1 1 0 0 0,0-1-1 0 0,1 0 1 0 0,-1 1 0 0 0,1-1 0 0 0,-1 0 0 0 0,0 1 0 0 0,1-1-1 0 0,-1 0 1 0 0,1 0 0 0 0,5 3 68 0 0,-1-1-1 0 0,1 0 0 0 0,-1-1 1 0 0,1 1-1 0 0,0-1 1 0 0,0-1-1 0 0,0 1 1 0 0,-1-1-1 0 0,1 0 0 0 0,10-1 1 0 0,8-2-206 0 0,33-9 1 0 0,7-2 164 0 0,-55 13-58 0 0,6-1 337 0 0,-1 2-1 0 0,17 0 0 0 0,-13 0-525 0 0,-8 3-264 0 0,-7-2-4626 0 0,-3 0 2637 0 0,0-1-4780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8:07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17503 0 0,'0'0'399'0'0,"0"0"60"0"0,0 0 21 0 0,0 0-59 0 0,2 1-276 0 0,3 6 11 0 0,-4-7-78 0 0,-1 1-1 0 0,1-1 1 0 0,0 1 0 0 0,-1-1-1 0 0,1 1 1 0 0,0-1 0 0 0,0 0-1 0 0,0 1 1 0 0,-1-1 0 0 0,1 0-1 0 0,0 0 1 0 0,0 0-1 0 0,0 0 1 0 0,-1 1 0 0 0,1-1-1 0 0,0 0 1 0 0,1-1 0 0 0,2 2 220 0 0,4 0-60 0 0,0 0 0 0 0,0 0 0 0 0,0-1 0 0 0,0 0 0 0 0,0-1 0 0 0,13-2 0 0 0,49-14 1837 0 0,-26 4-1508 0 0,-28 9-567 0 0,-6 1 0 0 0,0 1 0 0 0,0 1 0 0 0,1-1 0 0 0,-1 2 0 0 0,16-1 0 0 0,-14 1-64 0 0,-10 0-273 0 0,-2 0-138 0 0,-7 5-208 0 0,0 1-1146 0 0,1-6-6511 0 0,-5-3 2348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8:07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8287 0 0,'0'0'382'0'0,"0"0"-8"0"0,0 0-102 0 0,0 0 463 0 0,0 0 234 0 0,0 0 45 0 0,0 0-61 0 0,0 0-288 0 0,0 0-121 0 0,0 0-28 0 0,0 0-4 0 0,0 0 0 0 0,0 0 0 0 0,0 0 0 0 0,0 0 70 0 0,0 0 288 0 0,0 0 122 0 0,0 0 28 0 0,0 0-65 0 0,0 0-290 0 0,0 0-121 0 0,0 0-28 0 0,0 0-72 0 0,0 3-289 0 0,-4 5-66 0 0,2-1 109 0 0,1 0-1 0 0,-1 0 1 0 0,1 0 0 0 0,0 0-1 0 0,1 0 1 0 0,-1 8 0 0 0,-1 18 394 0 0,-6 35-592 0 0,-3 20 0 0 0,7-67-15 0 0,1-2-114 0 0,-2 0 1 0 0,-6 21-1 0 0,10-38 24 0 0,-1 3-203 0 0,0-1 0 0 0,0 1-1 0 0,1 0 1 0 0,-1 10-1 0 0,-7-11-355 0 0,5-4-2345 0 0,2-2 2566 0 0,0 0 1 0 0,0-1-1 0 0,0 1 0 0 0,1 0 1 0 0,-1-1-1 0 0,1 1 0 0 0,0-1 1 0 0,-2-3-1 0 0,-4-11-1604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8:0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340 112 8287 0 0,'0'0'191'0'0,"0"0"26"0"0,0 0 9 0 0,-1-3-34 0 0,-5-7-154 0 0,-4-5 182 0 0,8 14 24 0 0,0-1 254 0 0,2 0 12 0 0,1 0-161 0 0,-1-1 0 0 0,1 0-1 0 0,-1 0 1 0 0,1 0 0 0 0,0 0 0 0 0,0 1-1 0 0,1-1 1 0 0,1-2 0 0 0,-3 3-416 0 0,2 0 579 0 0,15-44 6136 0 0,-17 44-6136 0 0,0 2 0 0 0,0 0 0 0 0,0 0 0 0 0,0 0-68 0 0,0 0-217 0 0,-15 9 856 0 0,9-5-781 0 0,-2 0-42 0 0,5-2-216 0 0,0-1-1 0 0,0 1 1 0 0,0 0-1 0 0,0 0 1 0 0,1 1-1 0 0,-1-1 1 0 0,-4 5-1 0 0,-23 16-43 0 0,10-8 0 0 0,11-7 0 0 0,4-4 0 0 0,1 0 0 0 0,-1-1 0 0 0,0 1 0 0 0,-11 5 0 0 0,11-7 0 0 0,5-5 0 0 0,6-4 0 0 0,-4 4 0 0 0,1 1 0 0 0,0 0 0 0 0,1 0 0 0 0,-1 0 0 0 0,5-3 0 0 0,-4 4 0 0 0,-1-1 0 0 0,0 0 0 0 0,1 0 0 0 0,-1 0 0 0 0,4-4 0 0 0,-4 2 0 0 0,0 0 0 0 0,15-5 0 0 0,-10 4 0 0 0,-5 3 0 0 0,0 1 0 0 0,0-1 0 0 0,0 1 0 0 0,-1-1 0 0 0,2 1 0 0 0,-1 0 0 0 0,0 0 0 0 0,0 1 0 0 0,0-1 0 0 0,0 0 0 0 0,0 1 0 0 0,1 0 0 0 0,-1 0 0 0 0,0 0 0 0 0,0 0 0 0 0,1 0 0 0 0,-1 1 0 0 0,0 0 0 0 0,0-1 0 0 0,0 1 0 0 0,0 0 0 0 0,0 0 0 0 0,0 1 0 0 0,0-1 0 0 0,4 3 0 0 0,4 4 0 0 0,-9-5 0 0 0,0 0 0 0 0,0 1 0 0 0,0-1 0 0 0,-1 0 0 0 0,1 1 0 0 0,-1-1 0 0 0,0 1 0 0 0,0 0 0 0 0,0-1 0 0 0,-1 1 0 0 0,1 0 0 0 0,-1 0 0 0 0,0-1 0 0 0,0 1 0 0 0,0 0 0 0 0,0 0 0 0 0,-1-1 0 0 0,1 1 0 0 0,-1 0 0 0 0,0-1 0 0 0,0 1 0 0 0,-1 0 0 0 0,1-1 0 0 0,-1 0 0 0 0,-3 7 0 0 0,-65 83 0 0 0,67-90 0 0 0,1 0 0 0 0,-1 0 0 0 0,0 0 0 0 0,0-1 0 0 0,0 1 0 0 0,0-1 0 0 0,-1 0 0 0 0,-5 3 0 0 0,-31 12 0 0 0,35-15 0 0 0,-2 1 0 0 0,3-1 0 0 0,0-1 0 0 0,0 0 0 0 0,1 0 0 0 0,-1 0 0 0 0,0 0 0 0 0,-4 0 0 0 0,-3-1 0 0 0,11 0 0 0 0,-1 0 0 0 0,1 0 0 0 0,0 0 0 0 0,0 0 0 0 0,-1 0 0 0 0,1 0 0 0 0,0 0 0 0 0,-1 0 0 0 0,1 0 0 0 0,0 0 0 0 0,0 0 0 0 0,-1 0 0 0 0,1 0 0 0 0,0 0 0 0 0,0 0 0 0 0,-1 0 0 0 0,1-1 0 0 0,0 1 0 0 0,0 0 0 0 0,-1 0 0 0 0,1 0 0 0 0,0 0 0 0 0,0-1 0 0 0,0 1 0 0 0,-1 0 0 0 0,1 0 0 0 0,0 0 0 0 0,0-1 0 0 0,0 1 0 0 0,0 0 0 0 0,0 0 0 0 0,-1-1 0 0 0,1 1 0 0 0,0 0 0 0 0,0-1 0 0 0,0 1 0 0 0,0 0 0 0 0,0 0 0 0 0,0-1 0 0 0,0 1 0 0 0,0 0 0 0 0,0-1 0 0 0,0 1 0 0 0,0 0 0 0 0,0 0 0 0 0,0-1 0 0 0,0 1 0 0 0,0 0 0 0 0,1 0 0 0 0,-1-1 0 0 0,0 1 0 0 0,0 0 0 0 0,0 0 0 0 0,0-1 0 0 0,0 1 0 0 0,1 0 0 0 0,-1 0 0 0 0,0-1 0 0 0,0 1 0 0 0,0 0 0 0 0,1 0 0 0 0,-1 0 0 0 0,0-1 0 0 0,9-7 0 0 0,-7 5 0 0 0,2 0 0 0 0,14-5 0 0 0,-5 6 0 0 0,0 6 0 0 0,-8 0 0 0 0,-1 0 0 0 0,1 1 0 0 0,0-1 0 0 0,-1 1 0 0 0,0 0 0 0 0,0 0 0 0 0,0 1 0 0 0,-1-1 0 0 0,0 1 0 0 0,0-1 0 0 0,0 1 0 0 0,-1 0 0 0 0,0 0 0 0 0,0 0 0 0 0,0 1 0 0 0,1 9 0 0 0,-1 2 0 0 0,0 0 0 0 0,-2 0 0 0 0,0 0 0 0 0,-4 31 0 0 0,1-30 0 0 0,-1 0 0 0 0,-13 34 0 0 0,10-38-293 0 0,-1-1 0 0 0,0 0 0 0 0,-1-1 0 0 0,-1 0 0 0 0,-14 16-1 0 0,19-23 453 0 0,0-1-1 0 0,0 1 1 0 0,0-1-1 0 0,-1 0 1 0 0,0-1-1 0 0,0 1 0 0 0,0-1 1 0 0,0-1-1 0 0,-1 1 1 0 0,-11 4-1 0 0,4-3-143 0 0,11-4-15 0 0,1 0 0 0 0,0 0 0 0 0,0 0 1 0 0,-1 0-1 0 0,1 0 0 0 0,0-1 0 0 0,-1 1 0 0 0,1-1 0 0 0,-1 0 0 0 0,1 0 0 0 0,-1 0 0 0 0,1 0 0 0 0,0 0 0 0 0,-1 0 0 0 0,1-1 0 0 0,-1 1 0 0 0,1-1 0 0 0,-3 0 0 0 0,-18-9 0 0 0,21 9 0 0 0,0 0 0 0 0,0 0 0 0 0,0 0 0 0 0,-1 0 0 0 0,1-1 0 0 0,0 1 0 0 0,1-1 0 0 0,-1 0 0 0 0,0 1 0 0 0,0-1 0 0 0,1 0 0 0 0,-1 0 0 0 0,1 0 0 0 0,0 0 0 0 0,-1 0 0 0 0,1-1 0 0 0,0 1 0 0 0,0 0 0 0 0,0-1 0 0 0,0-3 0 0 0,-1 0 0 0 0,1-1 0 0 0,0 1 0 0 0,0 0 0 0 0,1-1 0 0 0,-1 0 0 0 0,2-10 0 0 0,3 5-201 0 0,5-5-1920 0 0,0 4-5807 0 0,-7 11 1290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8:09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13823 0 0,'0'0'315'0'0,"0"0"45"0"0,0 0 21 0 0,0 0-49 0 0,0 0-81 0 0,0 0 481 0 0,3 0 237 0 0,5 0 45 0 0,-6 0-61 0 0,-2 0-288 0 0,0 0-121 0 0,0 0-28 0 0,0 0-4 0 0,0 0 0 0 0,0 0 0 0 0,0 0 0 0 0,2 1-68 0 0,12 2-89 0 0,-12-1-345 0 0,2 0 1237 0 0,-3 2-804 0 0,1 0-314 0 0,3 25-93 0 0,-5-23-36 0 0,0 1 0 0 0,0-1 0 0 0,-1 1 0 0 0,0-1 0 0 0,0 0 0 0 0,-1 1 0 0 0,0-1 0 0 0,0 0 0 0 0,0 0 0 0 0,-1 0 0 0 0,-5 10 0 0 0,-6 15 0 0 0,8-19 0 0 0,0-1 0 0 0,0 1 0 0 0,-1-2 0 0 0,0 1 0 0 0,-1-1 0 0 0,0 0 0 0 0,0 0 0 0 0,-1-1 0 0 0,-11 8 0 0 0,14-12 0 0 0,0-1 0 0 0,0 0 0 0 0,-1 0 0 0 0,-11 4 0 0 0,7-5 0 0 0,-10-5 0 0 0,13-3 0 0 0,6 3 0 0 0,1 2 0 0 0,1-1 0 0 0,-1 1 0 0 0,1 0 0 0 0,-1-1 0 0 0,0 1 0 0 0,1 0 0 0 0,-1-1 0 0 0,1 1 0 0 0,-1-1 0 0 0,1 1 0 0 0,-1-1 0 0 0,1 1 0 0 0,0-1 0 0 0,-1 1 0 0 0,1-1 0 0 0,0 1 0 0 0,-1-1 0 0 0,1 0 0 0 0,0 1 0 0 0,0-1 0 0 0,-1 0 0 0 0,1 1 0 0 0,0-1 0 0 0,0 0 0 0 0,0 1 0 0 0,0-1 0 0 0,0-1 0 0 0,0 0 0 0 0,-1-3 0 0 0,1 0 0 0 0,0-1 0 0 0,-1 1 0 0 0,2 0 0 0 0,-1 0 0 0 0,1-1 0 0 0,-1 1 0 0 0,2 0 0 0 0,-1 0 0 0 0,0 0 0 0 0,4-7 0 0 0,-1 2 0 0 0,1 1 0 0 0,0-1 0 0 0,0 1 0 0 0,13-15 0 0 0,-11 16 0 0 0,4 4 0 0 0,3 2 0 0 0,-1 8 0 0 0,-8-4 0 0 0,-1 1 0 0 0,1 0 0 0 0,-1 1 0 0 0,1-1 0 0 0,-1 1 0 0 0,0 0 0 0 0,0 0 0 0 0,5 7 0 0 0,2 3 0 0 0,13 13 0 0 0,-15-18 0 0 0,-1-2-64 0 0,-5-6-88 0 0,-1 1 0 0 0,0-1 1 0 0,1 0-1 0 0,-1 0 0 0 0,1 0 0 0 0,-1-1 0 0 0,1 1 1 0 0,-1-1-1 0 0,1 1 0 0 0,-1-1 0 0 0,1 0 0 0 0,3 0 1 0 0,0 0 212 0 0,18 0-156 0 0,-16-3-469 0 0,-3 1-80 0 0,-4 1-805 0 0,-1 1-1129 0 0,0 0-4244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8:10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13823 0 0,'0'0'630'0'0,"-1"2"-13"0"0,0-2-609 0 0,1 1 0 0 0,-1-1 0 0 0,1 1 0 0 0,0 0 0 0 0,-1-1 0 0 0,1 1 0 0 0,0-1 0 0 0,-1 1 0 0 0,1 0 1 0 0,0 0-1 0 0,0-1 0 0 0,-1 1 0 0 0,1 0 0 0 0,0-1 0 0 0,0 1 0 0 0,0 0 0 0 0,0 0 0 0 0,0-1 0 0 0,0 1 0 0 0,0 0 0 0 0,0 0 0 0 0,0-1 0 0 0,1 1 0 0 0,-1 0 0 0 0,0-1 1 0 0,0 1-1 0 0,1 0 0 0 0,-1-1 0 0 0,0 1 0 0 0,1 0 0 0 0,-1-1 0 0 0,1 1 0 0 0,-1-1 0 0 0,1 1 0 0 0,0 0 0 0 0,0 0 93 0 0,0 0 44 0 0,0 0 1 0 0,0 0 0 0 0,1 0-1 0 0,-1 0 1 0 0,0 0 0 0 0,1-1-1 0 0,-1 1 1 0 0,0 0 0 0 0,1-1-1 0 0,-1 1 1 0 0,1-1 0 0 0,-1 1-1 0 0,1-1 1 0 0,0 0 0 0 0,1 0-1 0 0,1 1 241 0 0,19 1 272 0 0,0 0 1 0 0,0-2 0 0 0,0 0 0 0 0,34-6 0 0 0,2 1 397 0 0,-14 1-1374 0 0,-17 1-6982 0 0,-26 3 862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2:1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8287 0 0,'0'0'382'0'0,"0"0"-8"0"0,0 0-102 0 0,-1 2 463 0 0,1-1-461 0 0,0-1 1 0 0,-1 1-1 0 0,1-1 0 0 0,0 0 0 0 0,0 1 1 0 0,0-1-1 0 0,0 1 0 0 0,0-1 0 0 0,0 1 1 0 0,0-1-1 0 0,0 1 0 0 0,0-1 1 0 0,0 1-1 0 0,0-1 0 0 0,0 0 0 0 0,0 1 1 0 0,0-1-1 0 0,0 1 0 0 0,0-1 0 0 0,1 1 1 0 0,-1-1-1 0 0,0 0 0 0 0,0 1 0 0 0,0-1 1 0 0,1 1-1 0 0,-1-1 0 0 0,0 0 1 0 0,1 1-1 0 0,-1-1 0 0 0,11 1-257 0 0,40-8 2543 0 0,-41 6-1970 0 0,-8 2-586 0 0,1 0 0 0 0,0 0-1 0 0,0 0 1 0 0,0-1 0 0 0,0 1-1 0 0,5-1 1 0 0,8 2-4 0 0,14 1 0 0 0,-17-3 0 0 0,19 8 0 0 0,-24-5-64 0 0,1-1-194 0 0,10 2-6392 0 0,-17-4 406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8:10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5 19351 0 0,'0'0'439'0'0,"0"0"62"0"0,3 1 33 0 0,0 0-451 0 0,7-1 334 0 0,18-4-271 0 0,-20 4-124 0 0,-3-1 244 0 0,1 0 0 0 0,-1 1 0 0 0,1 0-1 0 0,0 0 1 0 0,-1 0 0 0 0,9 2 0 0 0,-10 0-117 0 0,20 15 251 0 0,-17-5 467 0 0,-4-8-678 0 0,-3-3-158 0 0,0 0-1 0 0,0 0 0 0 0,0-1 1 0 0,0 1-1 0 0,0 0 1 0 0,0-1-1 0 0,0 1 1 0 0,0 0-1 0 0,0 0 1 0 0,0-1-1 0 0,-1 1 1 0 0,1 0-1 0 0,0-1 0 0 0,0 1 1 0 0,-1 0-1 0 0,1-1 1 0 0,-1 2-1 0 0,0 0 14 0 0,-2 13-28 0 0,2-12-16 0 0,1-1 0 0 0,-1 1 0 0 0,0 0 0 0 0,0 0 0 0 0,0 0 0 0 0,0-1 0 0 0,0 1 0 0 0,0 0 0 0 0,-1-1 0 0 0,0 1 0 0 0,1-1 0 0 0,-5 4 0 0 0,-21 22 0 0 0,-2-2 0 0 0,-59 41 0 0 0,44-32 0 0 0,33-26 0 0 0,10-9 0 0 0,1 0 0 0 0,0 1 0 0 0,0-1 0 0 0,-1 0 0 0 0,1 0 0 0 0,0 0 0 0 0,-1 0 0 0 0,1 1 0 0 0,0-1 0 0 0,0 0 0 0 0,-1 0 0 0 0,1 1 0 0 0,0-1 0 0 0,0 0 0 0 0,0 0 0 0 0,-1 1 0 0 0,1-1 0 0 0,0 0 0 0 0,0 1 0 0 0,0-1 0 0 0,0 0 0 0 0,0 0 0 0 0,0 1 0 0 0,0-1 0 0 0,0 0 0 0 0,0 1 0 0 0,-1-1 0 0 0,2 1 0 0 0,0 0 0 0 0,0 0 0 0 0,1 0 0 0 0,-1-1 0 0 0,1 1 0 0 0,0 0 0 0 0,-1-1 0 0 0,1 1 0 0 0,0-1 0 0 0,-1 1 0 0 0,1-1 0 0 0,0 0 0 0 0,-1 0 0 0 0,3 0 0 0 0,27-1 0 0 0,27-7 0 0 0,13-3 0 0 0,-46 9 0 0 0,-13 2 0 0 0,-3 4-64 0 0,-7-4-273 0 0,-2 0-138 0 0,0 0-33 0 0,0 0-208 0 0,0 0-857 0 0,-1 0 1314 0 0,0 1 0 0 0,0-1 0 0 0,0 0 1 0 0,0 0-1 0 0,0 1 0 0 0,0-1 0 0 0,1 0 0 0 0,-1 1 1 0 0,0-1-1 0 0,0 1 0 0 0,0-1 0 0 0,-1 2 0 0 0,0-1-360 0 0,-1 0-1428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8:12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133 227 11975 0 0,'0'0'267'0'0,"1"-2"42"0"0,0-1-174 0 0,15-18 456 0 0,-11 15-497 0 0,-3 3 326 0 0,0 0 0 0 0,0 1 0 0 0,0-1 0 0 0,1 1 0 0 0,-1 0 0 0 0,1-1 0 0 0,-1 1 0 0 0,6-3 0 0 0,-6 4 604 0 0,-1 0 0 0 0,8-6 896 0 0,-4 3 1013 0 0,-10 15-1418 0 0,-37 63-1515 0 0,-1 12 0 0 0,36-74 0 0 0,0-2 0 0 0,-2-1 0 0 0,0-4 0 0 0,0-4 0 0 0,6-3 4 0 0,0 1 1 0 0,1 0-1 0 0,-1 0 1 0 0,0-1-1 0 0,0 0 0 0 0,1 0 1 0 0,-1 1-1 0 0,1-1 1 0 0,-1-1-1 0 0,1 1 0 0 0,0 0 1 0 0,0-1-1 0 0,0 1 0 0 0,0-1 1 0 0,0 1-1 0 0,0-1 1 0 0,1 0-1 0 0,0 0 0 0 0,-1 0 1 0 0,1 0-1 0 0,-1-5 1 0 0,-3-7 97 0 0,2-1 1 0 0,-4-31 0 0 0,6 41-65 0 0,-1-12 140 0 0,1 1 1 0 0,0-1-1 0 0,2 0 0 0 0,0 1 1 0 0,0-1-1 0 0,2 1 0 0 0,0 0 1 0 0,9-27-1 0 0,-7 32-178 0 0,2 2 0 0 0,1 2 0 0 0,4 7 0 0 0,-4 0 0 0 0,-1 1 0 0 0,1 0 0 0 0,0 0 0 0 0,-1 1 0 0 0,9 2 0 0 0,7 0 0 0 0,112-4 0 0 0,-113 0 0 0 0,-11 1 0 0 0,0-1 0 0 0,14-4 0 0 0,-7 1 0 0 0,35-2 0 0 0,-39 8 0 0 0,-3-2-64 0 0,-9 0-273 0 0,-2 0-138 0 0,-13 8-1901 0 0,2-1 629 0 0,4-2-4758 0 0,6-4 5711 0 0,-8 5-5844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8:12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13823 0 0,'0'0'315'0'0,"0"0"45"0"0,0 0 21 0 0,0 0-49 0 0,0 0-81 0 0,0 0 481 0 0,0 0 237 0 0,0 0 45 0 0,0 0-61 0 0,0 0-288 0 0,3 1-121 0 0,3 1-312 0 0,-1-1 0 0 0,1 0 0 0 0,0 0-1 0 0,0 0 1 0 0,0-1 0 0 0,-1 0 0 0 0,1 0 0 0 0,11-2-1 0 0,51-13 1602 0 0,-36 7-1140 0 0,69-13-324 0 0,46-11-122 0 0,-128 26-211 0 0,-15 6-34 0 0,12 1-241 0 0,-13-1-812 0 0,-18 3-3094 0 0,1-1-3362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8:13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0 206 17503 0 0,'0'0'399'0'0,"2"-2"60"0"0,12-14 587 0 0,-7 7-958 0 0,-6 7 283 0 0,1 0 117 0 0,-1 1-606 0 0,0 0 255 0 0,0 0 0 0 0,-1 0 0 0 0,1 0 0 0 0,0 1 0 0 0,0-1 0 0 0,-1 0 0 0 0,1 0 0 0 0,0 1 0 0 0,0-1 0 0 0,0 1 0 0 0,0-1 0 0 0,0 1 0 0 0,0-1 0 0 0,2 0 0 0 0,-3 1-85 0 0,0 0 0 0 0,1 0 1 0 0,-1 0-1 0 0,1 1 0 0 0,-1-1 0 0 0,1 0 0 0 0,-1 0 0 0 0,1 0 0 0 0,-1 0 1 0 0,1 0-1 0 0,-1 1 0 0 0,0-1 0 0 0,1 0 0 0 0,-1 0 0 0 0,1 1 0 0 0,-1-1 1 0 0,0 0-1 0 0,1 0 0 0 0,-1 1 0 0 0,0-1 0 0 0,1 1 0 0 0,0 1-42 0 0,1 0 0 0 0,-1 0 1 0 0,0 1-1 0 0,0-1 0 0 0,0 0 0 0 0,0 0 0 0 0,0 4 0 0 0,0-2-10 0 0,0 0 0 0 0,-1 0 0 0 0,1 0 0 0 0,-1 0 0 0 0,0 0 0 0 0,0 0 0 0 0,0 0 0 0 0,-1 0 0 0 0,-1 4 0 0 0,-12 37 0 0 0,1-6 0 0 0,8-23 0 0 0,5-16 0 0 0,0 1 0 0 0,0-1 0 0 0,0 0 0 0 0,0 1 0 0 0,0-1 0 0 0,0 0 0 0 0,0 0 0 0 0,-1 1 0 0 0,1-1 0 0 0,0 0 0 0 0,0 1 0 0 0,0-1 0 0 0,-1 0 0 0 0,1 0 0 0 0,0 0 0 0 0,0 1 0 0 0,-1-1 0 0 0,1 0 0 0 0,0 0 0 0 0,0 0 0 0 0,-1 1 0 0 0,1-1 0 0 0,0 0 0 0 0,-1 0 0 0 0,1 0 0 0 0,-1 0 0 0 0,0-3 22 0 0,0 0 1 0 0,1-1-1 0 0,-1 1 0 0 0,1-1 0 0 0,-1 1 1 0 0,1 0-1 0 0,0-1 0 0 0,0 1 1 0 0,1-5-1 0 0,0 1 198 0 0,-1-27 389 0 0,1-1 0 0 0,3 1 0 0 0,0 0 0 0 0,17-60 0 0 0,-19 88-418 0 0,-2 4-163 0 0,1-1 0 0 0,0 1-1 0 0,0 0 1 0 0,0 0 0 0 0,0 0 0 0 0,0 0 0 0 0,0 0-1 0 0,1 1 1 0 0,-1-1 0 0 0,0 0 0 0 0,1 0 0 0 0,0 1-1 0 0,-1-1 1 0 0,3-1 0 0 0,11-13-28 0 0,-4 10 0 0 0,1 3 0 0 0,8 2 0 0 0,-15 3 0 0 0,-1 0 0 0 0,49 19 0 0 0,-51-21-14 0 0,0 1-1 0 0,0 0 1 0 0,0 0-1 0 0,0-1 0 0 0,0 1 1 0 0,0-1-1 0 0,0 1 1 0 0,1-1-1 0 0,-1 0 1 0 0,0 0-1 0 0,0 0 1 0 0,1 0-1 0 0,1-1 1 0 0,4 0-184 0 0,88-4-5269 0 0,-94 5 3219 0 0,-2 0-4916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8:13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0 220 15663 0 0,'0'0'356'0'0,"2"-1"50"0"0,3-3-276 0 0,0 0 0 0 0,-1 0 0 0 0,0-1 0 0 0,0 0 0 0 0,0 0 0 0 0,5-7 0 0 0,13-18 777 0 0,4-4 1570 0 0,-20 26-1577 0 0,0 0 0 0 0,0 0 0 0 0,13-12 0 0 0,-14 15-697 0 0,1 0-33 0 0,0 0 0 0 0,0 0 1 0 0,0 0-1 0 0,1 1 0 0 0,12-7 0 0 0,13-7 1294 0 0,-30 17-1021 0 0,5 12-278 0 0,-1 2-165 0 0,-5-9 0 0 0,1 8 0 0 0,-9 18 0 0 0,4-20 0 0 0,0-1 0 0 0,0 1 0 0 0,-10 16 0 0 0,12-22 0 0 0,-4 9 0 0 0,5-13 0 0 0,0 1 0 0 0,0-1 0 0 0,0 1 0 0 0,0 0 0 0 0,0-1 0 0 0,0 1 0 0 0,0-1 0 0 0,0 1 0 0 0,0-1 0 0 0,0 1 0 0 0,0-1 0 0 0,0 1 0 0 0,0-1 0 0 0,0 1 0 0 0,0-1 0 0 0,1 1 0 0 0,-1-1 0 0 0,1 2 0 0 0,0-2 0 0 0,-1 0 0 0 0,1 0 0 0 0,0 1 0 0 0,0-1 0 0 0,0 0 0 0 0,0 0 0 0 0,0 0 0 0 0,0 0 0 0 0,0 0 0 0 0,0 0 0 0 0,0 0 0 0 0,0 0 0 0 0,0-1 0 0 0,0 1 0 0 0,0 0 0 0 0,0-1 0 0 0,0 1 0 0 0,0-1 0 0 0,20-8 0 0 0,-8 0 0 0 0,-1 0 0 0 0,0 0 0 0 0,0-1 0 0 0,-1-1 0 0 0,16-19 0 0 0,-14 15 0 0 0,0 2 0 0 0,0 0 0 0 0,16-12 0 0 0,-18 18 0 0 0,-11 7 0 0 0,1-1 0 0 0,-1 1 0 0 0,1-1 0 0 0,0 1 0 0 0,-1 0 0 0 0,1 0 0 0 0,-1-1 0 0 0,1 1 0 0 0,0 0 0 0 0,-1 0 0 0 0,1 0 0 0 0,0 0 0 0 0,-1 0 0 0 0,2-1 0 0 0,-1 2 0 0 0,-1-1 0 0 0,1 1 0 0 0,0-1 0 0 0,-1 0 0 0 0,1 1 0 0 0,-1-1 0 0 0,1 1 0 0 0,-1-1 0 0 0,1 1 0 0 0,-1-1 0 0 0,1 1 0 0 0,-1-1 0 0 0,0 1 0 0 0,1 0 0 0 0,-1-1 0 0 0,0 1 0 0 0,1 0 0 0 0,-1-1 0 0 0,0 2 0 0 0,5 17 0 0 0,-3-10 0 0 0,0-1-49 0 0,2 7-843 0 0,1 1-1 0 0,7 15 1 0 0,-11-28 521 0 0,0 1-1 0 0,1-1 1 0 0,0 0 0 0 0,0 0 0 0 0,0 0-1 0 0,0-1 1 0 0,0 1 0 0 0,0 0-1 0 0,1-1 1 0 0,-1 1 0 0 0,1-1 0 0 0,0 0-1 0 0,0 0 1 0 0,0 0 0 0 0,5 2 0 0 0,-6-3-7787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8:25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116 169 10135 0 0,'0'0'231'0'0,"0"0"29"0"0,0 0 19 0 0,0 0 37 0 0,0 0 125 0 0,0 0 58 0 0,0 0 11 0 0,-2 2 2 0 0,-1 2-758 0 0,-1-3 1217 0 0,2-8 4544 0 0,2-5-5001 0 0,1 0 0 0 0,0 0 0 0 0,1 0-1 0 0,1 0 1 0 0,-1 1 0 0 0,2-1 0 0 0,5-12 0 0 0,0-4-529 0 0,-6 20 15 0 0,2-4 0 0 0,6-1 0 0 0,-19 26 0 0 0,0 1 0 0 0,-9 24 0 0 0,7-10-49 0 0,2-9 421 0 0,1 1 0 0 0,1 1 1 0 0,-3 22-1 0 0,8-34-337 0 0,-19 114-1050 0 0,14-95 881 0 0,-1-1-1 0 0,-16 39 0 0 0,19-57 131 0 0,-17 31-132 0 0,29-62-2510 0 0,-1 0-3234 0 0,1 9-558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8:26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11975 0 0,'0'0'547'0'0,"0"0"-11"0"0,3 0-344 0 0,7 0-97 0 0,-7 0 281 0 0,-3 0 113 0 0,1 0 134 0 0,1 0 0 0 0,-1 0 0 0 0,1 1 0 0 0,-1-1 1 0 0,1 0-1 0 0,-1 1 0 0 0,1-1 0 0 0,-1 1 0 0 0,1 0 0 0 0,1 1 0 0 0,2 1-593 0 0,-5-3-269 0 0,2 2 683 0 0,-1 0-289 0 0,2 4-14 0 0,0 0 0 0 0,0 1 1 0 0,-1-1-1 0 0,0 0 0 0 0,-1 1 1 0 0,1-1-1 0 0,-1 1 0 0 0,0 13 0 0 0,-1-9 80 0 0,-2 1 0 0 0,1-1 0 0 0,-5 15 0 0 0,0 6-311 0 0,-35 129 90 0 0,24-104 0 0 0,3-20 0 0 0,10-27 0 0 0,-7 23 0 0 0,11-28 0 0 0,0-3 0 0 0,-1-1 0 0 0,1 1 0 0 0,-1 0 0 0 0,1-1 0 0 0,-1 1 0 0 0,1-1 0 0 0,-1 1 0 0 0,0-1 0 0 0,0 1 0 0 0,0-1 0 0 0,0 1 0 0 0,-2 1 0 0 0,-2 5-64 0 0,4-6-273 0 0,-1-3 189 0 0,-1-1 1 0 0,1 1 0 0 0,0-1-1 0 0,0 1 1 0 0,0-1 0 0 0,0 0-1 0 0,1 0 1 0 0,-1 0 0 0 0,0 0-1 0 0,-2-4 1 0 0,4 6 137 0 0,-3-5-458 0 0,1 0-1 0 0,-1 0 0 0 0,1 0 1 0 0,0 0-1 0 0,0 0 1 0 0,0-1-1 0 0,1 1 0 0 0,-1-7 1 0 0,-3-9-1067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8:26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13823 0 0,'-5'8'272'0'0,"1"0"-1"0"0,0 1 1 0 0,-4 8 0 0 0,4-8 29 0 0,4-8-275 0 0,0-1 0 0 0,0 1-1 0 0,-1 0 1 0 0,1-1 0 0 0,0 1-1 0 0,0 0 1 0 0,0-1 0 0 0,0 1 0 0 0,0 0-1 0 0,0-1 1 0 0,0 1 0 0 0,0 0-1 0 0,0-1 1 0 0,0 1 0 0 0,0 0-1 0 0,0 0 1 0 0,1 1 97 0 0,-1 0 364 0 0,1 0 22 0 0,0 0-313 0 0,1-1 0 0 0,0 1 0 0 0,-1-1 0 0 0,1 0 0 0 0,0 1 0 0 0,0-1 0 0 0,-1 0 0 0 0,1 0 0 0 0,0 0 0 0 0,0 0 0 0 0,0-1 0 0 0,0 1 0 0 0,1-1 0 0 0,-1 1 0 0 0,0-1 0 0 0,0 1 0 0 0,0-1 0 0 0,0 0 0 0 0,4 0 0 0 0,7-1 105 0 0,0 0-1 0 0,15-4 0 0 0,-17 3-441 0 0,17-5 141 0 0,0 0 0 0 0,39-17 0 0 0,-44 16 4 0 0,20-9-817 0 0,-23 9-1615 0 0,-13 7-4016 0 0,-7 1 4397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8:27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81 10135 0 0,'1'-1'68'0'0,"0"-1"0"0"0,1 1 0 0 0,-1 0 0 0 0,1-1 0 0 0,-1 1 0 0 0,1 0 0 0 0,0 0 0 0 0,-1 0 0 0 0,4-1 0 0 0,10-7 308 0 0,-12 6-407 0 0,9-13 250 0 0,-11 15-193 0 0,1-1 1075 0 0,-2 2 359 0 0,0 0 63 0 0,0 0-126 0 0,0 0-574 0 0,0 0-250 0 0,0 0-49 0 0,0 0-11 0 0,0 0-1 0 0,0 2-341 0 0,0 1 0 0 0,-1-1-1 0 0,1 1 1 0 0,-1-1 0 0 0,1 1-1 0 0,-1-1 1 0 0,0 1 0 0 0,-1 2-1 0 0,-1 0 114 0 0,0 1-1 0 0,0-1 0 0 0,-1 0 1 0 0,0 0-1 0 0,0 0 1 0 0,-9 7-1 0 0,-1 2-132 0 0,3-2-188 0 0,6-7 173 0 0,0 0 0 0 0,0 0 0 0 0,1 1-1 0 0,-1 0 1 0 0,1 0 0 0 0,0 0 0 0 0,1 0 0 0 0,-1 0-1 0 0,1 1 1 0 0,-3 12 0 0 0,2-2 456 0 0,5-5-576 0 0,7 0-16 0 0,4-4 0 0 0,-8-6 0 0 0,1-1 0 0 0,0 0 0 0 0,-1 0 0 0 0,1-1 0 0 0,0 1 0 0 0,0-1 0 0 0,0 0 0 0 0,0 0 0 0 0,-1-1 0 0 0,1 1 0 0 0,0-1 0 0 0,0 0 0 0 0,0 0 0 0 0,-1-1 0 0 0,1 1 0 0 0,-1-1 0 0 0,1 0 0 0 0,-1-1 0 0 0,0 1 0 0 0,5-4 0 0 0,5-5 0 0 0,-12 10 0 0 0,0-1 0 0 0,1 1 0 0 0,-1-1 0 0 0,0 1 0 0 0,0-1 0 0 0,-1 0 0 0 0,1 0 0 0 0,0 0 0 0 0,0 0 0 0 0,-1 0 0 0 0,1 0 0 0 0,-1 0 0 0 0,0 0 0 0 0,0-1 0 0 0,0 1 0 0 0,0-1 0 0 0,0 1 0 0 0,0-1 0 0 0,-1 1 0 0 0,1-1 0 0 0,-1 1 0 0 0,1-6 0 0 0,-1 7 0 0 0,0-1 0 0 0,0 1 0 0 0,0-1 0 0 0,0 1 0 0 0,0 0 0 0 0,0-1 0 0 0,0 1 0 0 0,0-1 0 0 0,0 1 0 0 0,-1-1 0 0 0,1 1 0 0 0,-1 0 0 0 0,1-1 0 0 0,-2-1 0 0 0,0-2 0 0 0,1 1-55 0 0,0 0 1 0 0,-1 1-1 0 0,1 0 0 0 0,0-1 0 0 0,-1 1 1 0 0,0 0-1 0 0,0-1 0 0 0,0 1 0 0 0,0 0 1 0 0,0 0-1 0 0,-1 1 0 0 0,1-1 0 0 0,-1 0 1 0 0,0 1-1 0 0,-4-3 0 0 0,-1-1-237 0 0,-18-13-516 0 0,25 18 784 0 0,-1 1 0 0 0,1-1 0 0 0,-1 0-1 0 0,1 0 1 0 0,0 1 0 0 0,-1-1 0 0 0,1 1 0 0 0,-1-1 0 0 0,1 1-1 0 0,-1 0 1 0 0,1 0 0 0 0,-1 0 0 0 0,0 0 0 0 0,1 0 0 0 0,-1 0-1 0 0,-2 0 1 0 0,-2 1-446 0 0,-13-1-2742 0 0,18 0-3951 0 0</inkml:trace>
  <inkml:trace contextRef="#ctx0" brushRef="#br0" timeOffset="1">537 3 19351 0 0,'0'0'439'0'0,"0"0"62"0"0,0 0 33 0 0,0 0-65 0 0,-2 1-309 0 0,0-1-147 0 0,-1 0-14 0 0,-12 6 78 0 0,12-4 8 0 0,-11 6 1726 0 0,12-7-2132 0 0,2-1-154 0 0,0 0-33 0 0,0 0-140 0 0,12-6-2045 0 0,-2-2 1169 0 0,0 1-11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8:27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19351 0 0,'0'0'439'0'0,"0"0"62"0"0,0 0 33 0 0,0 0-65 0 0,0 0-237 0 0,0 0 156 0 0,0 0 100 0 0,0 0 21 0 0,0 0-66 0 0,2-1-294 0 0,3-2-134 0 0,-2 1-15 0 0,0-1 1 0 0,0 1-1 0 0,1-1 0 0 0,-1 1 0 0 0,-1-1 0 0 0,4-3 0 0 0,0-2-1043 0 0,-5 6-4382 0 0,-1 2-1891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3:16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77 231 10135 0 0,'0'0'231'0'0,"0"0"29"0"0,0 0 19 0 0,-1 1-41 0 0,-7 7 517 0 0,4-4-1960 0 0,5-6 4058 0 0,3-4 5056 0 0,0-1-7647 0 0,0 0-1 0 0,-1 0 0 0 0,1 0 1 0 0,-1-1-1 0 0,-1 1 1 0 0,0-1-1 0 0,0 0 1 0 0,2-11-1 0 0,2-11-550 0 0,-1 15 661 0 0,-4 12-273 0 0,0 0 0 0 0,0 1-1 0 0,0-1 1 0 0,0 0-1 0 0,-1 0 1 0 0,1 0-1 0 0,-1 0 1 0 0,0 0 0 0 0,0 0-1 0 0,0 0 1 0 0,0 0-1 0 0,0 1 1 0 0,-1-1-1 0 0,1 0 1 0 0,-1 0 0 0 0,-1-4-1 0 0,-2-3-98 0 0,2-2 0 0 0,-3 2 0 0 0,-1 2 0 0 0,1 1 0 0 0,-1-1 0 0 0,1 4 72 0 0,4 3 299 0 0,1 1 117 0 0,0 0 21 0 0,0 0-134 0 0,0 0-577 0 0,0 0-248 0 0,0 0-50 0 0,0 0 58 0 0,0 0 357 0 0,0 0 406 0 0,0 0 154 0 0,0 0 33 0 0,0 0-65 0 0,2 59-1526 0 0,0-34 1490 0 0,-2 35-1 0 0,-2-25-1184 0 0,-15 70-1 0 0,5-50 779 0 0,7-29 0 0 0,-1-1 0 0 0,-1 0 0 0 0,-14 31 0 0 0,17-48 0 0 0,1-12-72 0 0,2 2-299 0 0,1-21-4963 0 0,-1 6 1350 0 0,1 14 1937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8:28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22 408 6447 0 0,'0'0'142'0'0,"0"0"22"0"0,0 0 13 0 0,0 3 123 0 0,-1 2 430 0 0,-2-2 5396 0 0,-6-8 2726 0 0,5 2-10935 0 0,3 2 2160 0 0,1 0 0 0 0,-1 0 0 0 0,1 0-1 0 0,-1 0 1 0 0,1 0 0 0 0,0 0 0 0 0,-1-1-1 0 0,1 1 1 0 0,0 0 0 0 0,0 0 0 0 0,0 0 0 0 0,0 0-1 0 0,0 0 1 0 0,0-1 0 0 0,0 1 0 0 0,1-1-1 0 0,-1-2 155 0 0,0-9-88 0 0,2 1 0 0 0,-1-1 0 0 0,2 0 0 0 0,0 1 0 0 0,0-1 0 0 0,1 1 0 0 0,1 0 0 0 0,0 0 0 0 0,0 0 0 0 0,9-11 0 0 0,10-15 642 0 0,45-52 0 0 0,-56 74-752 0 0,3-9-33 0 0,-14 21 0 0 0,1 0 0 0 0,-1 0 0 0 0,1 0 0 0 0,0 0 0 0 0,0 0 0 0 0,0 1 0 0 0,1-1 0 0 0,-1 1 0 0 0,8-5 0 0 0,-2 1 0 0 0,-19 32 331 0 0,-13 51 1 0 0,21-63-484 0 0,0 1 0 0 0,1-1 1 0 0,1 19-1 0 0,2-13 152 0 0,1-14 0 0 0,0-1 0 0 0,4 6 0 0 0,-4-8 0 0 0,17 8 0 0 0,-18-9 0 0 0,-1 0 0 0 0,1-1 0 0 0,-1 1 0 0 0,0-1 0 0 0,1 0 0 0 0,-1 1 0 0 0,1-1 0 0 0,-1 0 0 0 0,1 0 0 0 0,2 0 0 0 0,0-1 0 0 0,1 0 0 0 0,0-1 0 0 0,0 1 0 0 0,5-4 0 0 0,-4 2-1 0 0,0 0 0 0 0,0-1-1 0 0,-1 0 1 0 0,1 0 0 0 0,-1 0 0 0 0,0-1-1 0 0,0 0 1 0 0,-1 1 0 0 0,1-2 0 0 0,-1 1 0 0 0,0 0-1 0 0,5-12 1 0 0,2-4 28 0 0,-1-1-1 0 0,9-28 1 0 0,9-12 1736 0 0,-25 51-1614 0 0,-3 8-133 0 0,-4 8-12 0 0,-3 9-8 0 0,-29 91 4 0 0,31-84 0 0 0,5-15 0 0 0,1-2 0 0 0,-2 1 0 0 0,1-3 0 0 0,-1 0 0 0 0,1-1 0 0 0,0 1 0 0 0,0 0 0 0 0,0 0 0 0 0,0-1 0 0 0,0 1 0 0 0,0 0 0 0 0,0 0 0 0 0,0-1 0 0 0,2 4 0 0 0,-2-4 0 0 0,2 18-162 0 0,0-14-200 0 0,2 1 10 0 0,-4-6 259 0 0,1 1 1 0 0,-1 0-1 0 0,0-1 0 0 0,1 1 0 0 0,-1-1 1 0 0,1 1-1 0 0,-1-1 0 0 0,1 1 0 0 0,-1-1 1 0 0,1 1-1 0 0,0-1 0 0 0,-1 1 0 0 0,1-1 1 0 0,0 0-1 0 0,-1 1 0 0 0,1-1 0 0 0,0 0 1 0 0,-1 1-1 0 0,1-1 0 0 0,0 0 0 0 0,0 0 1 0 0,-1 0-1 0 0,1 0 0 0 0,0 0 0 0 0,0 0 1 0 0,-1 0-1 0 0,1 0 0 0 0,0 0 0 0 0,0 0 1 0 0,-1 0-1 0 0,1 0 0 0 0,0-1 0 0 0,-1 1 1 0 0,1 0-1 0 0,0 0 0 0 0,-1-1 1 0 0,1 1-1 0 0,0-1 0 0 0,-1 1 0 0 0,1 0 1 0 0,0-2-1 0 0,4-1-730 0 0,-1 0 1 0 0,-1 0 0 0 0,1 0 0 0 0,0-1-1 0 0,4-5 1 0 0,1-2-1225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8:2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17503 0 0,'0'0'399'0'0,"0"0"60"0"0,1 3 21 0 0,0 1-261 0 0,0 0 1 0 0,1 0 0 0 0,-1 0 0 0 0,1 0 0 0 0,0 0 0 0 0,0 0 0 0 0,0 0 0 0 0,1-1-1 0 0,-1 1 1 0 0,7 5 0 0 0,-6-7 116 0 0,0 0-1 0 0,0 0 1 0 0,0-1 0 0 0,0 1-1 0 0,1-1 1 0 0,-1 0 0 0 0,1 0-1 0 0,-1 0 1 0 0,1-1-1 0 0,4 1 1 0 0,-3-1-154 0 0,-3-1-147 0 0,0 1-1 0 0,-1 0 1 0 0,1-1 0 0 0,0 1 0 0 0,0 0-1 0 0,-1 0 1 0 0,1 0 0 0 0,0 0 0 0 0,0 1-1 0 0,-1-1 1 0 0,4 1 0 0 0,2 2-33 0 0,3 0 41 0 0,14-9-472 0 0,-19 4-643 0 0,-10 2-2504 0 0,-13 3-3103 0 0,3 3 687 0 0</inkml:trace>
  <inkml:trace contextRef="#ctx0" brushRef="#br0" timeOffset="1">1 113 13823 0 0,'0'0'315'0'0,"1"2"45"0"0,0 0-236 0 0,6 7 577 0 0,-3-6-526 0 0,0-1 0 0 0,0 1-1 0 0,1-1 1 0 0,-1 0-1 0 0,0 0 1 0 0,1 0 0 0 0,-1-1-1 0 0,1 1 1 0 0,0-1-1 0 0,-1-1 1 0 0,1 1 0 0 0,0 0-1 0 0,7-1 1 0 0,12 2 1187 0 0,100 18 2787 0 0,-122-19-4345 0 0,3-5-231 0 0,-2 2-1107 0 0,0 1-3603 0 0,-3 1-1745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8:29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23 483 11975 0 0,'0'0'267'0'0,"0"0"42"0"0,0 0 17 0 0,0 0-28 0 0,-2 1-196 0 0,-7 2-21 0 0,7-2 284 0 0,2-1 122 0 0,0 0 22 0 0,0 0 71 0 0,-1-1-459 0 0,1 0 0 0 0,-1 1-1 0 0,0-1 1 0 0,1 0-1 0 0,-1 1 1 0 0,0-1 0 0 0,1 0-1 0 0,-1 0 1 0 0,1 1 0 0 0,-1-1-1 0 0,1 0 1 0 0,0 0 0 0 0,-1 0-1 0 0,1 0 1 0 0,0 0 0 0 0,-1 1-1 0 0,1-1 1 0 0,0 0-1 0 0,0 0 1 0 0,0 0 0 0 0,0 0-1 0 0,0 0 1 0 0,0 0 0 0 0,0 0-1 0 0,1-1 1 0 0,4-23 1666 0 0,19-37 263 0 0,35-65 0 0 0,-13 31-822 0 0,13-31-1140 0 0,-57 125 283 0 0,-2 2 117 0 0,0 0 21 0 0,0 0-66 0 0,-3 1-294 0 0,-2 4-144 0 0,-1 1 1 0 0,1-1-1 0 0,0 1 0 0 0,0 0 0 0 0,1 0 1 0 0,0 0-1 0 0,0 1 0 0 0,0-1 0 0 0,-5 14 0 0 0,-1 8-220 0 0,-9 33 0 0 0,19-60 208 0 0,-1 5-151 0 0,-1 0 1 0 0,1 1-1 0 0,0-1 1 0 0,0 0-1 0 0,1 1 1 0 0,0-1 0 0 0,0 1-1 0 0,1-1 1 0 0,1 8-1 0 0,3 7 139 0 0,-2-17 20 0 0,0 0 1 0 0,7 7-2 0 0,-7-9 0 0 0,1 0 0 0 0,-1-1 0 0 0,0 0 0 0 0,1 0 0 0 0,-1 0 0 0 0,1 0 0 0 0,-1 0 0 0 0,1-1 0 0 0,0 0 0 0 0,-1 1 0 0 0,1-1 0 0 0,-1 0 0 0 0,1-1 0 0 0,0 1 0 0 0,-1-1 0 0 0,1 0 0 0 0,5-1 0 0 0,-3 0 0 0 0,1-1 0 0 0,0 1 0 0 0,-1-1 0 0 0,0-1 0 0 0,0 1 0 0 0,0-1 0 0 0,0 0 0 0 0,7-6 0 0 0,0-3 7 0 0,0-1 0 0 0,-1 0 0 0 0,0 0 1 0 0,-1-2-1 0 0,0 1 0 0 0,-2-1 0 0 0,0-1 0 0 0,8-21 0 0 0,-10 23 379 0 0,-1-1-1 0 0,0 0 1 0 0,-2 0-1 0 0,5-28 1 0 0,-9 43-386 0 0,0 1 0 0 0,0 0 0 0 0,1 0 0 0 0,-1-1 0 0 0,0 1 0 0 0,0 0 0 0 0,0 0 0 0 0,0 0 0 0 0,0-1 0 0 0,0 1 0 0 0,0 0 0 0 0,0 0 0 0 0,-1-1 0 0 0,1 1 0 0 0,0 0 0 0 0,0 0 0 0 0,0 0 0 0 0,0-1 0 0 0,0 1 0 0 0,0 0 0 0 0,0 0 0 0 0,0 0 0 0 0,-1 0 0 0 0,1-1 0 0 0,0 1 0 0 0,0 0 0 0 0,0 0 0 0 0,0 0 0 0 0,0 0 0 0 0,-1-1 0 0 0,1 1 0 0 0,0 0 0 0 0,0 0 0 0 0,0 0 0 0 0,-1 0 0 0 0,1 0 0 0 0,0 0 0 0 0,0 0 0 0 0,0 0 0 0 0,-1 0 0 0 0,1 0 0 0 0,0 0 0 0 0,0 0 0 0 0,-1 0 0 0 0,1 0 0 0 0,0 0 0 0 0,0 0 0 0 0,0 0 0 0 0,-1 0 0 0 0,1 0 0 0 0,0 0 0 0 0,0 0 0 0 0,0 0 0 0 0,-1 0 0 0 0,1 0 0 0 0,0 0 0 0 0,0 1 0 0 0,0-1 0 0 0,-1 0 0 0 0,-8 5 0 0 0,7-2 0 0 0,-1-1 0 0 0,0 1 0 0 0,1 0 0 0 0,0 0 0 0 0,0 0 0 0 0,0 0 0 0 0,0 0 0 0 0,0 0 0 0 0,1 0 0 0 0,-1 1 0 0 0,-1 6 0 0 0,-9 43 0 0 0,10-44 0 0 0,0 1-52 0 0,1 1 0 0 0,0 0 0 0 0,0 0-1 0 0,1-1 1 0 0,2 15 0 0 0,-1-21 17 0 0,-1 1 0 0 0,1-1 0 0 0,0 0-1 0 0,1 1 1 0 0,-1-1 0 0 0,1 0 0 0 0,0 0 0 0 0,0 0-1 0 0,0 0 1 0 0,0-1 0 0 0,1 1 0 0 0,-1-1 0 0 0,1 1-1 0 0,0-1 1 0 0,3 3 0 0 0,-4-4-82 0 0,-1-1-1 0 0,1 0 0 0 0,0 0 1 0 0,-1 0-1 0 0,1 0 1 0 0,0 0-1 0 0,-1-1 1 0 0,1 1-1 0 0,0 0 1 0 0,0-1-1 0 0,0 1 1 0 0,0-1-1 0 0,0 0 1 0 0,0 1-1 0 0,-1-1 1 0 0,1 0-1 0 0,0 0 1 0 0,0 0-1 0 0,0-1 0 0 0,0 1 1 0 0,0 0-1 0 0,0-1 1 0 0,0 1-1 0 0,2-2 1 0 0,1 0-444 0 0,-1-1 1 0 0,0 1 0 0 0,0-1-1 0 0,0 0 1 0 0,0 0 0 0 0,0 0-1 0 0,6-7 1 0 0,1-2-975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8:30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15663 0 0,'0'0'356'0'0,"0"0"50"0"0,0 0 20 0 0,0 0-42 0 0,2 2-250 0 0,3 6 88 0 0,-4-5 856 0 0,-1-3 366 0 0,0 0 76 0 0,0 0-1445 0 0,1 0 1 0 0,-1 0 0 0 0,0 0 0 0 0,0 0 0 0 0,1 1 0 0 0,-1-1-1 0 0,0 0 1 0 0,0 0 0 0 0,1 0 0 0 0,-1 1 0 0 0,0-1 0 0 0,0 0 0 0 0,0 0-1 0 0,0 1 1 0 0,0-1 0 0 0,1 0 0 0 0,-1 0 0 0 0,0 1 0 0 0,0-1 0 0 0,0 0-1 0 0,0 1 1 0 0,0-1 0 0 0,0 0 0 0 0,0 1 0 0 0,0-1-19 0 0,0 1 0 0 0,0-1-1 0 0,0 0 1 0 0,0 0 0 0 0,0 1 0 0 0,0-1 0 0 0,0 0 0 0 0,1 1-1 0 0,-1-1 1 0 0,0 0 0 0 0,0 0 0 0 0,0 1 0 0 0,0-1 0 0 0,0 0-1 0 0,1 0 1 0 0,-1 1 0 0 0,0-1 0 0 0,0 0 0 0 0,0 0 0 0 0,1 0-1 0 0,-1 1 1 0 0,0-1 0 0 0,0 0 0 0 0,1 0 0 0 0,-3 13 968 0 0,1-9-919 0 0,-1 1 0 0 0,0-1 0 0 0,1 0-1 0 0,-2 0 1 0 0,1 0 0 0 0,0 0 0 0 0,-1 0 0 0 0,0 0-1 0 0,0-1 1 0 0,0 1 0 0 0,-6 4 0 0 0,-13 17 264 0 0,16-16-370 0 0,1-1 0 0 0,0 2 0 0 0,0-1 0 0 0,1 1 0 0 0,0-1 0 0 0,1 1 0 0 0,0 0 0 0 0,-2 13 0 0 0,5-10 0 0 0,2-2 0 0 0,-1-10 0 0 0,0 1 0 0 0,0-1 0 0 0,-1 0 0 0 0,1 0 0 0 0,1 1 0 0 0,-1-1 0 0 0,0 0 0 0 0,0 0 0 0 0,0 0 0 0 0,0 0 0 0 0,1 0 0 0 0,-1-1 0 0 0,1 1 0 0 0,-1 0 0 0 0,0 0 0 0 0,1-1 0 0 0,-1 1 0 0 0,1-1 0 0 0,-1 0 0 0 0,1 1 0 0 0,0-1 0 0 0,-1 0 0 0 0,1 0 0 0 0,-1 0 0 0 0,3 0 0 0 0,5-1 0 0 0,-1 1 0 0 0,1-2 0 0 0,12-3 0 0 0,-11 3 0 0 0,-3 0 0 0 0,-1-1 0 0 0,1 0 0 0 0,-1 0 0 0 0,0 0 0 0 0,10-7 0 0 0,1-1 0 0 0,-12 8 74 0 0,0-1-1 0 0,0 1 1 0 0,0-1-1 0 0,0-1 1 0 0,-1 1-1 0 0,1-1 1 0 0,-1 1-1 0 0,-1-1 1 0 0,1-1-1 0 0,-1 1 1 0 0,5-9-1 0 0,-6 10-10 0 0,0-1-1 0 0,0 0 0 0 0,0 0 0 0 0,-1 0 0 0 0,0 0 0 0 0,0 0 0 0 0,0 0 1 0 0,-1 0-1 0 0,1 0 0 0 0,-1 0 0 0 0,-1 0 0 0 0,1 0 0 0 0,-1-1 1 0 0,-1-6-1 0 0,1 10-145 0 0,1 0 1 0 0,-1 0-1 0 0,0 0 0 0 0,0 0 1 0 0,0 1-1 0 0,0-1 1 0 0,0 0-1 0 0,0 1 1 0 0,-1-1-1 0 0,1 0 0 0 0,0 1 1 0 0,-1 0-1 0 0,0-1 1 0 0,1 1-1 0 0,-1 0 0 0 0,0 0 1 0 0,1 0-1 0 0,-1 0 1 0 0,0 0-1 0 0,-3-1 1 0 0,0 1-238 0 0,1 0 1 0 0,0 0 0 0 0,-1 0 0 0 0,1 1 0 0 0,0-1 0 0 0,-1 1-1 0 0,1 0 1 0 0,-7 1 0 0 0,-5 1-705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8:33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15 15663 0 0,'0'0'356'0'0,"0"0"50"0"0,0 0 20 0 0,0 0-42 0 0,0 0-180 0 0,0 0 176 0 0,0 0 107 0 0,0 0 22 0 0,0 0 3 0 0,0 0 0 0 0,0 0 0 0 0,0 0 0 0 0,-7-9-649 0 0,1 4-886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8:35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185 259 4607 0 0,'0'0'102'0'0,"0"0"20"0"0,0 0 6 0 0,0 0 51 0 0,0 0 213 0 0,3-1 96 0 0,0-1 827 0 0,1 0 0 0 0,0 1 0 0 0,0 0 0 0 0,0 0 0 0 0,1 0 0 0 0,3 0 0 0 0,-4-1-482 0 0,-1 1-1169 0 0,-9 9 6087 0 0,-3 5-5662 0 0,0 0-1 0 0,1 1 1 0 0,0 0-1 0 0,-8 22 1 0 0,-27 58 1568 0 0,28-64-1709 0 0,7-16 13 0 0,-1-1 0 0 0,0-1-1 0 0,-1 1 1 0 0,0-2 0 0 0,-16 15 0 0 0,19-19-127 0 0,-25 19-1191 0 0,31-24 1558 0 0,1-2 249 0 0,0 0 50 0 0,0 0-58 0 0,1-3-293 0 0,-1 2-148 0 0,1-1 0 0 0,0 1 0 0 0,-1-1 0 0 0,1 1 0 0 0,0-1 0 0 0,0 1 0 0 0,0 0 0 0 0,0-1 0 0 0,0 1 0 0 0,0 0 0 0 0,0 0 0 0 0,1 0 0 0 0,-1 0 0 0 0,0 0 0 0 0,2-1 0 0 0,4-4-1 0 0,3-7 0 0 0,-2 4 0 0 0,11-5 0 0 0,-19 14 0 0 0,1-1 0 0 0,-1 1 0 0 0,0 0 0 0 0,1-1 0 0 0,-1 1 0 0 0,1 0 0 0 0,-1-1 0 0 0,1 1 0 0 0,-1 0 0 0 0,1 0 0 0 0,-1 0 0 0 0,1-1 0 0 0,-1 1 0 0 0,1 0 0 0 0,-1 0 0 0 0,1 0 0 0 0,0 0 0 0 0,0 0 0 0 0,-1 0 0 0 0,1 1 0 0 0,-1-1 0 0 0,1 1 0 0 0,-1-1 0 0 0,1 1 0 0 0,-1-1 0 0 0,1 1 0 0 0,-1-1 0 0 0,1 1 0 0 0,-1 0 0 0 0,0-1 0 0 0,1 1 0 0 0,-1-1 0 0 0,1 2 0 0 0,6 18 0 0 0,-7-15 0 0 0,0 0 0 0 0,1 8 0 0 0,5 22 0 0 0,-5-30 0 0 0,5 15 0 0 0,0-4 0 0 0,3 2 0 0 0,-4-15 0 0 0,-2-2 0 0 0,-1 1 0 0 0,3 1 0 0 0,14-1 0 0 0,-11-3 0 0 0,-1 1 0 0 0,1-2 0 0 0,0 1 0 0 0,-1-1 0 0 0,0 0 0 0 0,1 0 0 0 0,-1-1 0 0 0,0 0 0 0 0,0 0 0 0 0,0-1 0 0 0,-1 0 0 0 0,1 0 0 0 0,-1-1 0 0 0,10-9 0 0 0,-9 7 0 0 0,-1 0 0 0 0,9-15 0 0 0,7-6 0 0 0,-5 8 377 0 0,-1 0-1 0 0,0-1 1 0 0,-2-1-1 0 0,19-36 1 0 0,-30 51-354 0 0,9-17 46 0 0,17-46-1 0 0,-27 62-67 0 0,1-1-1 0 0,-2 1 1 0 0,1-1-1 0 0,-1 0 1 0 0,0 0-1 0 0,-1 1 1 0 0,0-1-1 0 0,-1 0 1 0 0,-2-14-1 0 0,1 11 0 0 0,-1 0 0 0 0,0 1 0 0 0,-1-1 0 0 0,0 1 0 0 0,0 0 0 0 0,-1 0 0 0 0,-1 0 0 0 0,0 1 0 0 0,-1-1 0 0 0,1 2 0 0 0,-14-15 0 0 0,11 14 0 0 0,-1 1 0 0 0,0 0 0 0 0,-15-11 0 0 0,18 17 0 0 0,1-1 0 0 0,-1 1 0 0 0,1 0 0 0 0,-1 0 0 0 0,0 1 0 0 0,0-1 0 0 0,0 2 0 0 0,-8-2 0 0 0,9 2 0 0 0,-1 0 0 0 0,1 0 0 0 0,-1 0 0 0 0,1 1 0 0 0,-1 0 0 0 0,1 1 0 0 0,-1 0 0 0 0,1 0 0 0 0,-1 0 0 0 0,1 0 0 0 0,0 1 0 0 0,-11 5 0 0 0,-3 2 17 0 0,-21 15-1 0 0,35-21-34 0 0,1 1-1 0 0,0 0 1 0 0,1 0-1 0 0,-1 0 1 0 0,1 1-1 0 0,-1 0 1 0 0,1 0-1 0 0,-5 8 1 0 0,9-12-83 0 0,-1 0 1 0 0,1 0 0 0 0,-1 0-1 0 0,1-1 1 0 0,0 1 0 0 0,0 0-1 0 0,-1 0 1 0 0,1 0 0 0 0,0 0-1 0 0,0 0 1 0 0,0-1 0 0 0,0 1-1 0 0,0 0 1 0 0,0 0 0 0 0,0 0-1 0 0,0 0 1 0 0,0 0 0 0 0,1 0-1 0 0,-1 0 1 0 0,0-1 0 0 0,0 1-1 0 0,1 0 1 0 0,-1 0 0 0 0,1 0-1 0 0,-1-1 1 0 0,1 1 0 0 0,-1 0-1 0 0,1-1 1 0 0,-1 1 0 0 0,1 0-1 0 0,-1-1 1 0 0,1 1 0 0 0,1 0-1 0 0,0 1-274 0 0,0-1 0 0 0,0 0 0 0 0,0 1 0 0 0,0-1 1 0 0,0 0-1 0 0,1 0 0 0 0,-1 0 0 0 0,0-1 0 0 0,1 1 0 0 0,2 0 0 0 0,23 0-1661 0 0,-1-3-11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8:35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56 13823 0 0,'0'0'315'0'0,"0"0"45"0"0,0 0 21 0 0,0 0-49 0 0,0 0-149 0 0,0-1 194 0 0,-2-8-225 0 0,0 2 1242 0 0,1 2 2399 0 0,0 3-3685 0 0,1 1 0 0 0,-1-1 1 0 0,1 1-1 0 0,-1-1 0 0 0,1 1 0 0 0,-1 0 0 0 0,0-1 1 0 0,0 1-1 0 0,1 0 0 0 0,-1 0 0 0 0,0-1 1 0 0,0 1-1 0 0,-1 0 0 0 0,1 0 0 0 0,0 0 1 0 0,0 0-1 0 0,0 0 0 0 0,-1 1 0 0 0,1-1 0 0 0,0 0 1 0 0,-1 0-1 0 0,1 1 0 0 0,0-1 0 0 0,-3 0 1 0 0,0-1-406 0 0,-4-1 369 0 0,7 2 299 0 0,-1 1 117 0 0,-3 0-408 0 0,0 0 0 0 0,1 1 1 0 0,-1 0-1 0 0,1 0 0 0 0,-1 0 1 0 0,1 0-1 0 0,-1 0 0 0 0,1 1 0 0 0,0 0 1 0 0,-1 0-1 0 0,-5 4 0 0 0,-14 6 74 0 0,15-8-154 0 0,1 1 0 0 0,0 1 0 0 0,0 0 0 0 0,0 0 0 0 0,1 0 0 0 0,0 1 0 0 0,0 0 0 0 0,0 1 0 0 0,-6 9 0 0 0,9-11 0 0 0,1-1 0 0 0,1 1 0 0 0,-1 0 0 0 0,1-1 0 0 0,0 1 0 0 0,0 0 0 0 0,0 0 0 0 0,1 1 0 0 0,0-1 0 0 0,0 0 0 0 0,1 0 0 0 0,-1 1 0 0 0,1-1 0 0 0,2 7 0 0 0,2-2 0 0 0,-1-8 0 0 0,-1 0 0 0 0,1-1 0 0 0,0 0 0 0 0,0 1 0 0 0,0-1 0 0 0,0 0 0 0 0,0-1 0 0 0,1 1 0 0 0,-1-1 0 0 0,0 1 0 0 0,1-1 0 0 0,0 0 0 0 0,-1 0 0 0 0,1 0 0 0 0,-1-1 0 0 0,1 1 0 0 0,4-1 0 0 0,14 1 0 0 0,-19-1 0 0 0,1 0 0 0 0,0 0 0 0 0,-1 0 0 0 0,1 0 0 0 0,-1 0 0 0 0,1-1 0 0 0,-1 1 0 0 0,5-2 0 0 0,2-2 0 0 0,1 0 0 0 0,-1 0 0 0 0,0-1 0 0 0,9-6 0 0 0,-15 8 0 0 0,0 0 0 0 0,0-1 0 0 0,0 1 0 0 0,0-1 0 0 0,-1 0 0 0 0,1 0 0 0 0,-1 0 0 0 0,0-1 0 0 0,0 1 0 0 0,3-8 0 0 0,2-4-8 0 0,-6 12 16 0 0,1 0 0 0 0,-1 0 0 0 0,0-1 0 0 0,0 1 0 0 0,-1-1 0 0 0,1 1 0 0 0,-1-1 0 0 0,0 0 0 0 0,0-6 0 0 0,-1 10 363 0 0,0 1 117 0 0,0 0 21 0 0,0 0-66 0 0,-2 0-294 0 0,1 0-148 0 0,0 0 0 0 0,0 0 0 0 0,0 0 0 0 0,0 0-1 0 0,0 0 1 0 0,1 0 0 0 0,-1 0 0 0 0,0 1 0 0 0,0-1 0 0 0,0 0 0 0 0,0 1-1 0 0,0-1 1 0 0,0 1 0 0 0,0-1 0 0 0,1 1 0 0 0,-1-1 0 0 0,0 1 0 0 0,0-1-1 0 0,1 1 1 0 0,-2 1 0 0 0,-1 1-3 0 0,-2 2-104 0 0,0 0-1 0 0,1 0 1 0 0,-1 1-1 0 0,1 0 1 0 0,0 0-1 0 0,0 0 1 0 0,1 0-1 0 0,0 0 1 0 0,0 1-1 0 0,1 0 1 0 0,-1-1 0 0 0,-1 10-1 0 0,4-11-336 0 0,-1 14 80 0 0,4-15 240 0 0,-1-2 1 0 0,-1-1 40 0 0,0 0 0 0 0,0 0 0 0 0,0 0-1 0 0,0 0 1 0 0,0-1 0 0 0,0 1 0 0 0,0 0-1 0 0,1-1 1 0 0,-1 1 0 0 0,0 0 0 0 0,1-1-1 0 0,-1 0 1 0 0,0 1 0 0 0,1-1-1 0 0,-1 0 1 0 0,1 1 0 0 0,-1-1 0 0 0,0 0-1 0 0,2 0 1 0 0,0 0-269 0 0,-1-1-1 0 0,1 1 0 0 0,-1 0 1 0 0,0-1-1 0 0,1 0 0 0 0,-1 1 1 0 0,0-1-1 0 0,0 0 0 0 0,1 0 1 0 0,-1 0-1 0 0,0-1 0 0 0,0 1 1 0 0,0 0-1 0 0,3-4 1 0 0,6-5-6471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8:36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27 15663 0 0,'0'0'356'0'0,"0"0"50"0"0,-2 1 20 0 0,-10 5 85 0 0,7-5-454 0 0,1 1 0 0 0,-1 0 1 0 0,1 1-1 0 0,0-1 0 0 0,0 1 0 0 0,0 0 0 0 0,-5 4 0 0 0,8-5 430 0 0,-7 10 602 0 0,6-10-729 0 0,0 0-1 0 0,1 0 1 0 0,-1 1-1 0 0,1-1 1 0 0,0 0-1 0 0,0 1 1 0 0,-1 2-1 0 0,1-3 528 0 0,0 0-583 0 0,-8 14-396 0 0,8-12 1147 0 0,1-2-78 0 0,15 0-812 0 0,16-3-165 0 0,-25 1 0 0 0,-1-1 0 0 0,1 0 0 0 0,0 0 0 0 0,-1 0 0 0 0,0-1 0 0 0,6-1 0 0 0,0-4 0 0 0,-8 2 0 0 0,0 0 0 0 0,-1 0 0 0 0,1 0 0 0 0,-1 0 0 0 0,0 0 0 0 0,0-1 0 0 0,-1 1 0 0 0,2-11 0 0 0,-1 6 0 0 0,1-8 0 0 0,-6 14 0 0 0,1 2 0 0 0,-4-6 0 0 0,-3 5 0 0 0,0 3-78 0 0,-1 1-1 0 0,0 0 1 0 0,1 1 0 0 0,-1 0-1 0 0,1 1 1 0 0,0 0-1 0 0,-15 7 1 0 0,-1-1-171 0 0,10-3-1276 0 0,0 2-4178 0 0,2 0-1817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8:54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5 403 8287 0 0,'0'0'382'0'0,"0"0"-8"0"0,0 0-170 0 0,0 0 176 0 0,0 0 107 0 0,0 0 22 0 0,0 0 71 0 0,0 0 286 0 0,0 0 124 0 0,0 0 30 0 0,0 0-133 0 0,0 0-508 0 0,0 0 37 0 0,0 0 80 0 0,0 0 14 0 0,0 0-67 0 0,0 0-222 0 0,0 0 166 0 0,0 0 101 0 0,0 0 21 0 0,0 0 3 0 0,1-2 0 0 0,2-7-59 0 0,-2 6-347 0 0,0 0-1 0 0,0 1 1 0 0,0-1 0 0 0,0 1 0 0 0,1 0-1 0 0,-1-1 1 0 0,0 1 0 0 0,1 0 0 0 0,0 0-1 0 0,3-3 1 0 0,-4 3-104 0 0,0 1 0 0 0,0 0 0 0 0,0 0 0 0 0,0-1 0 0 0,0 1 0 0 0,0-1 0 0 0,-1 1-1 0 0,2-3 1 0 0,6-11-3 0 0,5-2 228 0 0,18-30 0 0 0,-24 35 250 0 0,5-4 475 0 0,-12 16-949 0 0,0 0-1 0 0,0 0 1 0 0,0 0 0 0 0,0-1-1 0 0,0 1 1 0 0,0 0 0 0 0,0 0-1 0 0,0 0 1 0 0,0 0 0 0 0,1 0 0 0 0,-1 0-1 0 0,0 0 1 0 0,0 0 0 0 0,0 0-1 0 0,0 0 1 0 0,0 0 0 0 0,0 0-1 0 0,0 0 1 0 0,0 0 0 0 0,0 0 0 0 0,0 0-1 0 0,0-1 1 0 0,0 1 0 0 0,0 0-1 0 0,0 0 1 0 0,0 0 0 0 0,0 0-1 0 0,0 0 1 0 0,0 0 0 0 0,0 0 0 0 0,0 0-1 0 0,0 0 1 0 0,0 0 0 0 0,0-1-1 0 0,0 1 1 0 0,0 0 0 0 0,0 0-1 0 0,0 0 1 0 0,0 0 0 0 0,0 0 0 0 0,0 0-1 0 0,0 0 1 0 0,0 0 0 0 0,0 0-1 0 0,0 0 1 0 0,0-1 0 0 0,0 1-1 0 0,0 0 1 0 0,0 0 0 0 0,0 0 0 0 0,0 0-1 0 0,0 0 1 0 0,0 0 0 0 0,-1 0-1 0 0,1 0 1 0 0,0 0 0 0 0,-7 1 22 0 0,-7 6-39 0 0,10-4 14 0 0,0-1 0 0 0,0 2 0 0 0,0-1 0 0 0,-5 5 0 0 0,0 1 0 0 0,8-8 0 0 0,-1 1 0 0 0,0-1 0 0 0,1 0 0 0 0,-1 1 0 0 0,1-1 0 0 0,0 1 0 0 0,0 0 0 0 0,-1-1 0 0 0,1 1 0 0 0,0 0 0 0 0,0 0 0 0 0,1 0 0 0 0,-1 0 0 0 0,0 0 0 0 0,0 3 0 0 0,-2 5 0 0 0,0-6 0 0 0,0 0 0 0 0,-3 17 0 0 0,-6 33 0 0 0,10-46 0 0 0,1-6 0 0 0,0 0 0 0 0,0 1 0 0 0,1-1 0 0 0,0 0 0 0 0,-1 1 0 0 0,1-1 0 0 0,0 1 0 0 0,0-1 0 0 0,0 1 0 0 0,1-1 0 0 0,-1 0 0 0 0,1 3 0 0 0,2 9 0 0 0,4-1 0 0 0,5-4 0 0 0,-8-7 0 0 0,0-1 0 0 0,0 0 0 0 0,0 0 0 0 0,0 0 0 0 0,7 1 0 0 0,10-1 0 0 0,-16-2 0 0 0,0-2 0 0 0,2 2 0 0 0,0-1 0 0 0,-1-1 0 0 0,1 0 0 0 0,-1 0 0 0 0,0 0 0 0 0,1 0 0 0 0,-2-1 0 0 0,1 0 0 0 0,5-5 0 0 0,5-5 0 0 0,24-27 0 0 0,-32 31 192 0 0,13-22-1 0 0,-1 0 866 0 0,3-3-449 0 0,-23 35-608 0 0,0-1 0 0 0,0 1 0 0 0,0 0 0 0 0,0 0 0 0 0,0-1 0 0 0,0 1 0 0 0,0 0 0 0 0,0-1 0 0 0,1 1 0 0 0,-1 0 0 0 0,0 0 0 0 0,0 0 0 0 0,0-1 0 0 0,0 1 0 0 0,1 0 0 0 0,-1 0 0 0 0,0 0 0 0 0,0-1 0 0 0,1 1 0 0 0,-1 0 0 0 0,0 0 0 0 0,0 0 0 0 0,0 0 0 0 0,1 0 0 0 0,-1-1 0 0 0,0 1 0 0 0,1 0 0 0 0,-1 0 0 0 0,0 0 0 0 0,0 0 0 0 0,1 0 0 0 0,-1 0 0 0 0,0 0 0 0 0,0 0 0 0 0,1 0 0 0 0,0 2 0 0 0,-1 0 0 0 0,0 0 0 0 0,0 0 0 0 0,0 0 0 0 0,0-1 0 0 0,0 1 0 0 0,0 0 0 0 0,0 0 0 0 0,-1 2 0 0 0,-11 51 0 0 0,11-42 0 0 0,2 1 0 0 0,6-3 0 0 0,5-3 0 0 0,1-5 0 0 0,-6-4 0 0 0,-1 1 0 0 0,0-2 0 0 0,0 1 0 0 0,0 0 0 0 0,0-1 0 0 0,-1 0 0 0 0,11-6 0 0 0,-6 3 0 0 0,-1 0 0 0 0,0 0 0 0 0,15-13 0 0 0,28-26 0 0 0,-44 36 0 0 0,-5 3 0 0 0,-5 5 0 0 0,-3 3 0 0 0,1-1 0 0 0,-6 15 0 0 0,8-13 0 0 0,-3 2 0 0 0,4-4 0 0 0,-1-1 0 0 0,1 1 0 0 0,0 0 0 0 0,0-1 0 0 0,0 1 0 0 0,0 0 0 0 0,1 0 0 0 0,-1 0 0 0 0,0 0 0 0 0,1 0 0 0 0,-1-1 0 0 0,1 1 0 0 0,0 4 0 0 0,-5 23 0 0 0,7-15 0 0 0,-1-10 0 0 0,0 0 0 0 0,12 11 0 0 0,-10-11 0 0 0,1 0 0 0 0,-1-1 0 0 0,1 0 0 0 0,6 5 0 0 0,3-2 0 0 0,-4-5 0 0 0,0 0 0 0 0,0 0 0 0 0,0-1 0 0 0,0-1 0 0 0,0 1 0 0 0,-1-1 0 0 0,18-4 0 0 0,-18 2 0 0 0,1 0 0 0 0,0 0 0 0 0,-1 0 0 0 0,0-1 0 0 0,1 0 0 0 0,-2-1 0 0 0,1 0 0 0 0,0 0 0 0 0,9-9 0 0 0,4-7 0 0 0,31-37 0 0 0,-33 35 0 0 0,26-30 0 0 0,-2-2 0 0 0,45-79 0 0 0,-59 84 0 0 0,-88 128 0 0 0,24-28 0 0 0,19-28 0 0 0,1 0 0 0 0,-14 29 0 0 0,-21 65 0 0 0,49-114 0 0 0,-2 6 0 0 0,0 0 0 0 0,1 0 0 0 0,0 1 0 0 0,0-1 0 0 0,1 0 0 0 0,-1 11 0 0 0,3 1 0 0 0,1-16 0 0 0,0 1 0 0 0,4 9 0 0 0,-5-13-22 0 0,1 1 0 0 0,-1-1 0 0 0,1 1 0 0 0,-1-1 0 0 0,1 1 0 0 0,-1-1 0 0 0,1 0 0 0 0,0 0 0 0 0,0 0 0 0 0,-1 0 0 0 0,1 0 0 0 0,0 0 0 0 0,0-1 0 0 0,0 1 0 0 0,4 0 0 0 0,-3 0-69 0 0,1-1-1 0 0,0 0 1 0 0,0 0-1 0 0,0 0 1 0 0,0 0 0 0 0,0-1-1 0 0,-1 1 1 0 0,5-2-1 0 0,-1 0-91 0 0,0 0-1 0 0,0-1 0 0 0,-1 0 0 0 0,1 0 0 0 0,-1-1 0 0 0,0 0 1 0 0,1 0-1 0 0,7-7 0 0 0,-13 9 23 0 0,4-2-609 0 0,0 0 1 0 0,-1-1 0 0 0,5-7-1 0 0,2-4-6394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8:54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69 17503 0 0,'0'0'399'0'0,"-1"1"60"0"0,-10 14 1469 0 0,10-13-958 0 0,1-2 43 0 0,0 0-127 0 0,2-1-582 0 0,12-1-553 0 0,-1-2 0 0 0,0 1 1 0 0,-1-2-1 0 0,1 0 0 0 0,-1 0 0 0 0,0-1 1 0 0,0-1-1 0 0,0 0 0 0 0,-1 0 1 0 0,12-12-1 0 0,-5 4-774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18:56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6447 0 0,'0'0'142'0'0,"0"0"22"0"0,0 0 13 0 0,0 0 123 0 0,0 0 468 0 0,0 0 205 0 0,0 0 41 0 0,0 0-61 0 0,0 0-288 0 0,0 0-121 0 0,0 0-28 0 0,0 0-4 0 0,0 0 0 0 0,0 0 0 0 0,0 0 0 0 0,0 0 0 0 0,0 0 0 0 0,2 1 0 0 0,1 0-175 0 0,-1 0 0 0 0,0 1 0 0 0,0 0-1 0 0,0-1 1 0 0,0 1 0 0 0,0 0 0 0 0,0 0 0 0 0,-1 0-1 0 0,1 0 1 0 0,-1 0 0 0 0,1 0 0 0 0,-1 0 0 0 0,0 0-1 0 0,2 3 1 0 0,-2 0-259 0 0,3 19 16 0 0,-4-20-94 0 0,1-1 0 0 0,-1 1 0 0 0,0 0 0 0 0,1-1 0 0 0,-2 1 0 0 0,1 0 0 0 0,0-1 0 0 0,-2 7 0 0 0,0 0 0 0 0,1 3 0 0 0,1-7 0 0 0,0 0 0 0 0,-1 0 0 0 0,0 0 0 0 0,-3 12 0 0 0,3-14-176 0 0,-1 0-1 0 0,1 0 1 0 0,-1 0-1 0 0,0 1 1 0 0,0-2 0 0 0,0 1-1 0 0,0 0 1 0 0,-1 0-1 0 0,0-1 1 0 0,0 1-1 0 0,0-1 1 0 0,0 0-1 0 0,0 0 1 0 0,-6 4 0 0 0,8-6-6650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3:1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15663 0 0,'0'0'356'0'0,"0"0"50"0"0,0 0 20 0 0,0 0-42 0 0,0 0-112 0 0,0 2 463 0 0,2 7 234 0 0,-1-7 45 0 0,-1-2-61 0 0,0 0-288 0 0,1 2-121 0 0,3 5-28 0 0,-3-5-4 0 0,2-1 0 0 0,3 1-349 0 0,0-1-1 0 0,0 1 1 0 0,0-1-1 0 0,1-1 0 0 0,-1 1 1 0 0,0-1-1 0 0,0 0 1 0 0,0-1-1 0 0,1 0 1 0 0,8-1-1 0 0,68-21 1081 0 0,-65 17-601 0 0,-8 3-690 0 0,-8 2-289 0 0,-2 1-138 0 0,0 0-33 0 0,0 0-4 0 0,0 0 0 0 0,-8 11-512 0 0,6-7 903 0 0,-6 5-1619 0 0,0-3-2321 0 0,-1-1-2761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8:56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14 251 10135 0 0,'0'0'231'0'0,"0"0"29"0"0,0 0 19 0 0,-1 1-41 0 0,-7 2-112 0 0,8-3-91 0 0,-1 0 1 0 0,1 0-1 0 0,0 1 0 0 0,0-1 1 0 0,-1 0-1 0 0,1 0 1 0 0,0 1-1 0 0,-1-1 1 0 0,1 0-1 0 0,0 0 0 0 0,0 1 1 0 0,0-1-1 0 0,-1 0 1 0 0,1 1-1 0 0,0-1 0 0 0,0 0 1 0 0,0 1-1 0 0,0-1 1 0 0,0 0-1 0 0,-1 1 1 0 0,1-1-1 0 0,0 1 0 0 0,0-1 1 0 0,0 0-1 0 0,0 1 1 0 0,0-1-1 0 0,0 0 1 0 0,0 1-1 0 0,1 0 0 0 0,-1 0 6837 0 0,4-2-6693 0 0,1 0-1 0 0,0 0 0 0 0,-1-1 1 0 0,1 1-1 0 0,-1-1 0 0 0,0 0 1 0 0,1-1-1 0 0,-1 1 0 0 0,0-1 1 0 0,0 0-1 0 0,-1 0 0 0 0,7-6 1 0 0,5-7 442 0 0,-6 7-281 0 0,0 0 0 0 0,-1-1 0 0 0,12-17 0 0 0,-3-5-311 0 0,-2 0 1 0 0,17-47-1 0 0,-31 77 342 0 0,0-1 286 0 0,-1 3-623 0 0,0-1-1 0 0,0 1 0 0 0,1 0 1 0 0,-1-1-1 0 0,0 1 0 0 0,0 0 0 0 0,0 0 1 0 0,0-1-1 0 0,0 1 0 0 0,0 0 0 0 0,0-1 1 0 0,1 1-1 0 0,-1 0 0 0 0,0-1 1 0 0,0 1-1 0 0,0 0 0 0 0,0-1 0 0 0,-1 1 1 0 0,1 0-1 0 0,0-1 0 0 0,0 1 0 0 0,0 0 1 0 0,0-1-1 0 0,0 1 0 0 0,0 0 1 0 0,0 0-1 0 0,-1-1 0 0 0,-13-3-14 0 0,9 6-20 0 0,2-1-1 0 0,1 0 2 0 0,-3 0 0 0 0,0 0 0 0 0,0 1 0 0 0,-1 0 0 0 0,-3 2 0 0 0,0 1 0 0 0,1 0 0 0 0,-13 13 0 0 0,18-15 0 0 0,0 0 0 0 0,0 0 0 0 0,0 1 0 0 0,0-1 0 0 0,1 1 0 0 0,-1 0 0 0 0,1 0 0 0 0,0 0 0 0 0,0 0 0 0 0,0 0 0 0 0,1 0 0 0 0,-2 7 0 0 0,-7 18 0 0 0,-2 12 0 0 0,6-17 0 0 0,5-20 0 0 0,1 12 0 0 0,0-9 0 0 0,2 19 0 0 0,1-12 0 0 0,2 0 0 0 0,4-3 0 0 0,3-4 0 0 0,-5-5 0 0 0,0-1 0 0 0,0 0 0 0 0,1 0 0 0 0,-1 0 0 0 0,0-1 0 0 0,1-1 0 0 0,-1 1 0 0 0,0-1 0 0 0,1 0 0 0 0,8-3 0 0 0,8-3 0 0 0,40-17 0 0 0,-52 17 0 0 0,0 0 0 0 0,0-1 0 0 0,-1 0 0 0 0,0-1 0 0 0,-1 0 0 0 0,16-18 0 0 0,5-3 0 0 0,-23 22 0 0 0,-8 8 0 0 0,0 0 0 0 0,0 0 0 0 0,0 0 0 0 0,0 0 0 0 0,0 0 0 0 0,0 0 0 0 0,0-1 0 0 0,0 1 0 0 0,1 0 0 0 0,-1 0 0 0 0,0 0 0 0 0,0 0 0 0 0,0 0 0 0 0,0 0 0 0 0,0 0 0 0 0,0 0 0 0 0,0 0 0 0 0,0 0 0 0 0,0 0 0 0 0,0 0 0 0 0,0 0 0 0 0,0 0 0 0 0,1 0 0 0 0,-1 0 0 0 0,0 0 0 0 0,0 0 0 0 0,0 0 0 0 0,0 0 0 0 0,0 0 0 0 0,0 0 0 0 0,0 0 0 0 0,0 0 0 0 0,0 0 0 0 0,0 0 0 0 0,1 0 0 0 0,-1 0 0 0 0,0 0 0 0 0,0 0 0 0 0,0 0 0 0 0,0 0 0 0 0,0 0 0 0 0,0 0 0 0 0,0 0 0 0 0,0 0 0 0 0,0 0 0 0 0,0 0 0 0 0,0 0 0 0 0,0 0 0 0 0,0 0 0 0 0,1 0 0 0 0,-1 0 0 0 0,0 1 0 0 0,0-1 0 0 0,0 0 0 0 0,0 7 0 0 0,-2 10 0 0 0,2-16 0 0 0,-2 9 0 0 0,1-6 0 0 0,0 0 0 0 0,1 0 0 0 0,-1-1 0 0 0,1 1 0 0 0,0 0 0 0 0,0 0 0 0 0,0 0 0 0 0,1-1 0 0 0,0 1 0 0 0,-1 0 0 0 0,1 0 0 0 0,3 6 0 0 0,-4-9 0 0 0,0 0 0 0 0,1 1 0 0 0,-1-1 0 0 0,0 1 0 0 0,1-1 0 0 0,0 0 0 0 0,-1 0 0 0 0,1 1 0 0 0,0-1 0 0 0,0 0 0 0 0,0 0 0 0 0,-1 0 0 0 0,1 0 0 0 0,0 0 0 0 0,1 0 0 0 0,0 1 0 0 0,2 2 0 0 0,-3-3 0 0 0,-1 0 0 0 0,1 0 0 0 0,0 0 0 0 0,0-1 0 0 0,0 1 0 0 0,0 0 0 0 0,0 0 0 0 0,-1-1 0 0 0,1 1 0 0 0,1 0 0 0 0,-1-1 0 0 0,0 1 0 0 0,0-1 0 0 0,0 1 0 0 0,0-1 0 0 0,0 0 0 0 0,0 1 0 0 0,0-1 0 0 0,1 0 0 0 0,-1 0 0 0 0,1 0 0 0 0,2 0 0 0 0,1 1 0 0 0,0-1 0 0 0,0 1 0 0 0,0-2 0 0 0,0 1 0 0 0,0 0 0 0 0,5-2 0 0 0,-4 0 0 0 0,-1-1 0 0 0,0 1 0 0 0,0-1 0 0 0,9-7 0 0 0,-13 8 0 0 0,1 1 0 0 0,0-1 0 0 0,0 1 0 0 0,-1-1 0 0 0,1 0 0 0 0,-1 1 0 0 0,1-1 0 0 0,-1 0 0 0 0,0 0 0 0 0,0 0 0 0 0,0 0 0 0 0,0-1 0 0 0,0 1 0 0 0,0 0 0 0 0,0-3 0 0 0,0 2 0 0 0,1 0 0 0 0,-1 0 0 0 0,1 0 0 0 0,-1-1 0 0 0,1 2 0 0 0,0-1 0 0 0,0 0 0 0 0,1 0 0 0 0,-1 1 0 0 0,0-1 0 0 0,1 1 0 0 0,0-1 0 0 0,4-2 0 0 0,3-3 0 0 0,-1 1 0 0 0,-1 4 0 0 0,-6 3 0 0 0,7 1 0 0 0,7 13 0 0 0,7 9 0 0 0,-22-22 0 0 0,0 0 0 0 0,0 1 0 0 0,0-1 0 0 0,0 0 0 0 0,0 0 0 0 0,1 0 0 0 0,-1-1 0 0 0,0 1 0 0 0,1 0 0 0 0,-1 0 0 0 0,1-1 0 0 0,-1 1 0 0 0,1-1 0 0 0,-1 1 0 0 0,4 0 0 0 0,1 0 0 0 0,-3 0 0 0 0,1 0 0 0 0,0 0 0 0 0,-1-1 0 0 0,1 1 0 0 0,0-1 0 0 0,0 0 0 0 0,-1 1 0 0 0,1-2 0 0 0,0 1 0 0 0,0 0 0 0 0,0-1 0 0 0,-1 0 0 0 0,1 0 0 0 0,0 0 0 0 0,-1 0 0 0 0,1-1 0 0 0,-1 1 0 0 0,1-1 0 0 0,5-3 0 0 0,3-2 0 0 0,-1-1 0 0 0,-8 6 0 0 0,0 0 0 0 0,0-1 0 0 0,0 1 0 0 0,0 0 0 0 0,1 1 0 0 0,3-2 0 0 0,2-1 0 0 0,-9 4 0 0 0,0 0 0 0 0,0 0 0 0 0,0 0 0 0 0,0 0 0 0 0,1-1 0 0 0,-1 1 0 0 0,0 0 0 0 0,0 0 0 0 0,0 0 0 0 0,0 0 0 0 0,1 0 0 0 0,-1 0 0 0 0,0 0 0 0 0,0 0 0 0 0,0 0 0 0 0,1 0 0 0 0,-1 0 0 0 0,0 0 0 0 0,0 0 0 0 0,0 0 0 0 0,1 0 0 0 0,-1 0 0 0 0,0 0 0 0 0,0 0 0 0 0,0 1 0 0 0,1-1 0 0 0,-1 0 0 0 0,0 0 0 0 0,0 0 0 0 0,0 0 0 0 0,0 0 0 0 0,1 0 0 0 0,-1 1 0 0 0,0-1 0 0 0,0 0 0 0 0,0 0 0 0 0,0 0 0 0 0,0 0 0 0 0,0 0 0 0 0,0 1 0 0 0,1-1 0 0 0,-1 0 0 0 0,0 0 0 0 0,0 0 0 0 0,0 1 0 0 0,0-1 0 0 0,0 0 0 0 0,0 0 0 0 0,0 0 0 0 0,0 1 0 0 0,0-1 0 0 0,0 0 0 0 0,0 0 0 0 0,0 1 0 0 0,-2 9 0 0 0,1-9 0 0 0,-16 50 0 0 0,13-40 0 0 0,-1 3 0 0 0,6-10 0 0 0,0-1 0 0 0,-1-3-20 0 0,0 1 0 0 0,0 0 0 0 0,0 0 1 0 0,0-1-1 0 0,0 1 0 0 0,0 0 0 0 0,0 0 0 0 0,1 0 0 0 0,-1-1 0 0 0,0 1 0 0 0,0 0 0 0 0,1 0 1 0 0,-1-1-1 0 0,0 1 0 0 0,1 0 0 0 0,-1-1 0 0 0,1 1 0 0 0,-1 0 0 0 0,0-1 0 0 0,1 1 0 0 0,0-1 0 0 0,-1 1 1 0 0,1-1-1 0 0,-1 1 0 0 0,1-1 0 0 0,0 1 0 0 0,-1-1 0 0 0,1 0 0 0 0,0 1 0 0 0,1 0 0 0 0,-1-1-77 0 0,1 0-1 0 0,-1 0 0 0 0,1-1 0 0 0,-1 1 0 0 0,1 0 0 0 0,-1 0 0 0 0,0-1 0 0 0,1 1 0 0 0,-1-1 0 0 0,2 0 0 0 0,1-1-172 0 0,0 1-66 0 0,-1 0 0 0 0,1-1 0 0 0,-1 1 0 0 0,1-1 0 0 0,-1 0 0 0 0,0 0 0 0 0,1 0 0 0 0,-1-1 0 0 0,0 1 0 0 0,-1-1 0 0 0,1 1 0 0 0,0-1 0 0 0,-1 0 0 0 0,3-3 0 0 0,2-5-744 0 0,0-1 0 0 0,8-18 0 0 0,-14 27 980 0 0,14-28-1436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8:56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15663 0 0,'-18'6'719'0'0,"17"-5"-676"0"0,0-1 1 0 0,0 1-1 0 0,1-1 1 0 0,-1 1-1 0 0,1-1 1 0 0,-1 1-1 0 0,1 0 0 0 0,-1-1 1 0 0,1 1-1 0 0,-1 0 1 0 0,1-1-1 0 0,-1 1 1 0 0,1 0-1 0 0,0 0 1 0 0,-1-1-1 0 0,1 1 0 0 0,0 0 1 0 0,0 0-1 0 0,-1 0 1 0 0,1 1-1 0 0,-1 1 22 0 0,-1 2 10 0 0,1-4 306 0 0,6 5 1022 0 0,-4-5-1298 0 0,-1-1-1 0 0,0 1 0 0 0,1-1 1 0 0,-1 1-1 0 0,1-1 1 0 0,-1 1-1 0 0,1-1 0 0 0,-1 0 1 0 0,1 1-1 0 0,-1-1 0 0 0,1 0 1 0 0,-1 1-1 0 0,1-1 1 0 0,-1 0-1 0 0,1 0 0 0 0,0 0 1 0 0,-1 1-1 0 0,1-1 0 0 0,1 0 1 0 0,4 1-97 0 0,0-1 0 0 0,1 1 0 0 0,-1-1 0 0 0,0-1 0 0 0,0 1 1 0 0,1-1-1 0 0,7-2 0 0 0,2-1-650 0 0,24-10 0 0 0,-23 7 130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8:58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0 432 11975 0 0,'0'0'267'0'0,"0"0"42"0"0,0 0 17 0 0,0 0-28 0 0,0 0-58 0 0,0 0 491 0 0,0 0 238 0 0,0 0 45 0 0,0 0 8 0 0,0 0 2 0 0,0 0 0 0 0,0 0 0 0 0,0 0-69 0 0,0 0-290 0 0,2-1-121 0 0,2 0-429 0 0,0-1 1 0 0,0-1-1 0 0,0 1 0 0 0,-1 0 1 0 0,1-1-1 0 0,-1 0 0 0 0,0 0 0 0 0,0 0 1 0 0,5-6-1 0 0,24-37 40 0 0,-18 25 600 0 0,-3 3-340 0 0,-9 13-314 0 0,1 0-1 0 0,0 0 0 0 0,1 1 0 0 0,-1-1 1 0 0,1 1-1 0 0,4-5 0 0 0,-41 54-100 0 0,25-35 0 0 0,1 1 0 0 0,0 0 0 0 0,1 0 0 0 0,0 1 0 0 0,-6 18 0 0 0,4-1 0 0 0,8-16 0 0 0,6 0 0 0 0,-5-11 0 0 0,1 0 0 0 0,0-1 0 0 0,0 1 0 0 0,-1-1 0 0 0,1 1 0 0 0,0-1 0 0 0,0 0 0 0 0,1 0 0 0 0,-1 0 0 0 0,0 0 0 0 0,0 0 0 0 0,0-1 0 0 0,1 1 0 0 0,-1 0 0 0 0,0-1 0 0 0,1 0 0 0 0,-1 0 0 0 0,0 1 0 0 0,1-1 0 0 0,-1-1 0 0 0,5 1 0 0 0,5-2 0 0 0,-1 0 0 0 0,1-1 0 0 0,11-4 0 0 0,-2-1 0 0 0,-1 0 0 0 0,0-1 0 0 0,0-2 0 0 0,19-12 0 0 0,69-56 0 0 0,-57 40 0 0 0,-39 29 0 0 0,-1 0 0 0 0,0-1 0 0 0,0 0 0 0 0,-1-1 0 0 0,-1 0 0 0 0,11-17 0 0 0,-3 1 0 0 0,24-58 0 0 0,-13 7 72 0 0,-27 78 299 0 0,-1 1 117 0 0,0 0 21 0 0,0 0-66 0 0,0 2-294 0 0,-3 40-143 0 0,-1 0 0 0 0,-15 62-1 0 0,10-60-6 0 0,2-15 8 0 0,-18 47 1 0 0,-3 11-87 0 0,27-85-258 0 0,1-2-138 0 0,0 0-33 0 0,0 0 133 0 0,4 0 368 0 0,0-1 0 0 0,0 1-1 0 0,0-1 1 0 0,0 0-1 0 0,0 0 1 0 0,0 0-1 0 0,-1 0 1 0 0,1-1-1 0 0,0 1 1 0 0,-1-1-1 0 0,1 0 1 0 0,-1 0-1 0 0,5-5 1 0 0,2-2-28 0 0,0 0 1 0 0,14-18-1 0 0,3-3 10 0 0,-22 24 25 0 0,5-4 0 0 0,0 0 0 0 0,0 1 0 0 0,1 0 0 0 0,0 0 0 0 0,22-12 0 0 0,-18 12 0 0 0,-14 8 0 0 0,1-1 0 0 0,-1 1 0 0 0,1 0 0 0 0,0 0 0 0 0,-1 0 0 0 0,1 0 0 0 0,0 0 0 0 0,-1 1 0 0 0,1-1 0 0 0,0 0 0 0 0,0 1 0 0 0,0-1 0 0 0,0 1 0 0 0,0 0 0 0 0,-1-1 0 0 0,1 1 0 0 0,0 0 0 0 0,3 1 0 0 0,8 4 0 0 0,-11-1 0 0 0,-1-2 0 0 0,0 0 31 0 0,-1 0 1 0 0,1 0-1 0 0,-1 0 0 0 0,1 1 0 0 0,-1-1 1 0 0,0 0-1 0 0,1 0 0 0 0,-1 1 0 0 0,0-1 1 0 0,-1 0-1 0 0,1 0 0 0 0,0 1 0 0 0,-1-1 1 0 0,1 0-1 0 0,-1 0 0 0 0,-1 4 0 0 0,-3 5 240 0 0,1-1 0 0 0,-7 9 0 0 0,9-16-231 0 0,-1 1-6 0 0,0 1 0 0 0,-1-1-1 0 0,0 0 1 0 0,0 0 0 0 0,0 0 0 0 0,0-1 0 0 0,0 0-1 0 0,-1 0 1 0 0,0 0 0 0 0,1 0 0 0 0,-1 0-1 0 0,0-1 1 0 0,-1 0 0 0 0,1 0 0 0 0,0-1 0 0 0,0 1-1 0 0,-9 0 1 0 0,3 1-86 0 0,9-2 23 0 0,1-1 0 0 0,-1 1 0 0 0,0 0 0 0 0,0-1-1 0 0,0 0 1 0 0,0 1 0 0 0,0-1 0 0 0,0 0 0 0 0,0 0 0 0 0,1 0 0 0 0,-4-1 0 0 0,4 0-73 0 0,0 0 0 0 0,1 0 0 0 0,-1 0 1 0 0,0 0-1 0 0,0 0 0 0 0,1 0 0 0 0,-1 0 0 0 0,0 0 0 0 0,1 0 1 0 0,0-1-1 0 0,-1 1 0 0 0,1 0 0 0 0,-1-2 0 0 0,1-1 93 0 0,0 0-1 0 0,0 1 0 0 0,0-1 1 0 0,0 0-1 0 0,1 1 0 0 0,0-1 0 0 0,0 0 1 0 0,0 1-1 0 0,0-1 0 0 0,0 1 0 0 0,0 0 1 0 0,1-1-1 0 0,0 1 0 0 0,0 0 1 0 0,0 0-1 0 0,3-4 0 0 0,-5 7 10 0 0,0-1 0 0 0,0 1 0 0 0,0 0 0 0 0,0 0 0 0 0,1 0 0 0 0,-1-1 0 0 0,0 1 0 0 0,0 0 0 0 0,0 0 0 0 0,0 0 0 0 0,0 0 0 0 0,0-1 0 0 0,0 1 0 0 0,0 0 0 0 0,0 0 0 0 0,1 0 0 0 0,-1 0 0 0 0,0 0 0 0 0,0 0 0 0 0,0-1 0 0 0,0 1 0 0 0,0 0 0 0 0,1 0 0 0 0,-1 0 0 0 0,0 0 0 0 0,0 0 0 0 0,0 0 0 0 0,0 0 0 0 0,1 0 0 0 0,-1 0 0 0 0,0 0 0 0 0,0 0 0 0 0,0 0 0 0 0,1 0 0 0 0,-1 0 0 0 0,0 0 0 0 0,0 0 0 0 0,0 0 0 0 0,0 0 0 0 0,1 0 0 0 0,-1 0 0 0 0,0 0 0 0 0,0 0 0 0 0,-1 16 0 0 0,-7 17 241 0 0,-4 19 675 0 0,11-47-849 0 0,1 0-1 0 0,0 0 1 0 0,0 0 0 0 0,0 0 0 0 0,0 0 0 0 0,1 0 0 0 0,0 0 0 0 0,2 7 0 0 0,-3-11-106 0 0,1 0 0 0 0,-1 0 0 0 0,1 1 0 0 0,0-1 1 0 0,-1 0-1 0 0,1 0 0 0 0,0 0 0 0 0,0 0 0 0 0,0 0 0 0 0,0 0 1 0 0,0 0-1 0 0,0 0 0 0 0,0-1 0 0 0,0 1 0 0 0,0 0 0 0 0,0-1 1 0 0,1 1-1 0 0,-1 0 0 0 0,0-1 0 0 0,0 0 0 0 0,2 1 0 0 0,26 2-865 0 0,-21-3 904 0 0,-1-1 0 0 0,1 0 0 0 0,-1-1 0 0 0,0 0 0 0 0,1 0 0 0 0,-1 0 0 0 0,0-1 0 0 0,0 0 0 0 0,7-5 0 0 0,3-1 0 0 0,-1-2 0 0 0,21-17 0 0 0,-16 9 0 0 0,0-1 0 0 0,-2-1 0 0 0,0-1 0 0 0,-1 0 0 0 0,20-35 0 0 0,-32 46-3 0 0,-1 0 0 0 0,0 0 0 0 0,-1-1-1 0 0,4-14 1 0 0,-5 13 23 0 0,1 0 0 0 0,1 0 0 0 0,7-12 0 0 0,1-1 396 0 0,-4 9 332 0 0,16-25 0 0 0,-30 50-746 0 0,0 0 0 0 0,0-1 0 0 0,0 2 0 0 0,1-1 0 0 0,0 0 0 0 0,1 1 0 0 0,-4 13 0 0 0,-21 110-2 0 0,19-97 0 0 0,6-21 0 0 0,-1 1 0 0 0,-1-1 0 0 0,-8 18 0 0 0,-1 5 0 0 0,9-28 0 0 0,32-41 0 0 0,-12 14 0 0 0,-12 13 0 0 0,1 1 0 0 0,0 0 0 0 0,7-7 0 0 0,5-3 0 0 0,-10 9 0 0 0,1-1 0 0 0,-1 1 0 0 0,1 0 0 0 0,0 0 0 0 0,0 1 0 0 0,1 0 0 0 0,-1 0 0 0 0,1 1 0 0 0,14-5 0 0 0,-1 2 0 0 0,-18 5 0 0 0,0 0 0 0 0,0 0 0 0 0,0 0 0 0 0,0 0 0 0 0,0 1 0 0 0,0-1 0 0 0,0 1 0 0 0,0 0 0 0 0,6 0 0 0 0,0 5 0 0 0,-9-4 0 0 0,0 0 0 0 0,1 0 0 0 0,-1 0 0 0 0,0 0 0 0 0,0 0 0 0 0,0 1 0 0 0,0-1 0 0 0,0 0 0 0 0,0 0 0 0 0,0 0 0 0 0,0 0 0 0 0,0 0 0 0 0,0 0 0 0 0,0 0 0 0 0,-1 0 0 0 0,1 0 0 0 0,-1 0 0 0 0,1 0 0 0 0,-1 0 0 0 0,1 0 0 0 0,-1 1 0 0 0,-17 22 0 0 0,13-19 0 0 0,3-2 0 0 0,-1 0 0 0 0,0 0 0 0 0,0-1 0 0 0,0 1 0 0 0,-5 2 0 0 0,-14 12 0 0 0,17-11 0 0 0,-2-5 0 0 0,2-3 0 0 0,3 9 0 0 0,-2 33 0 0 0,2-30 0 0 0,2-10 0 0 0,0 1 0 0 0,-1 0 0 0 0,1 0 0 0 0,0 0 0 0 0,-1 0 0 0 0,1 0 0 0 0,0 0 0 0 0,0 0 0 0 0,0 0 0 0 0,0 0 0 0 0,0 0 0 0 0,0 0 0 0 0,0 0 0 0 0,0 0 0 0 0,1 0 0 0 0,-1 0 0 0 0,0 0 0 0 0,0 0 0 0 0,1 0 0 0 0,-1 0 0 0 0,1 0 0 0 0,-1-1 0 0 0,1 1 0 0 0,-1 0 0 0 0,1 0 0 0 0,-1 0 0 0 0,2 1 0 0 0,1 1 0 0 0,-3-2 0 0 0,1 0 0 0 0,-1 0 0 0 0,1 0 0 0 0,0 0 0 0 0,0 0 0 0 0,-1 0 0 0 0,1 0 0 0 0,0 0 0 0 0,0 0 0 0 0,0 0 0 0 0,0 0 0 0 0,0 0 0 0 0,0-1 0 0 0,0 1 0 0 0,1 0 0 0 0,-1-1 0 0 0,0 1 0 0 0,0-1 0 0 0,0 1 0 0 0,3 0 0 0 0,0 0 0 0 0,1 0 0 0 0,0 1 0 0 0,0-1 0 0 0,0 0 0 0 0,0-1 0 0 0,0 1 0 0 0,0-1 0 0 0,-1 0 0 0 0,1-1 0 0 0,0 1 0 0 0,0-1 0 0 0,0 0 0 0 0,0 0 0 0 0,0 0 0 0 0,-1 0 0 0 0,1-1 0 0 0,0 0 0 0 0,-1 0 0 0 0,7-4 0 0 0,4-3 0 0 0,-1 0 0 0 0,0-1 0 0 0,25-23 0 0 0,-30 23 0 0 0,-1 1 0 0 0,0-1 0 0 0,12-21 0 0 0,1 1 0 0 0,-18 28 0 0 0,-3 7 0 0 0,-2 9 0 0 0,-8 16 0 0 0,-2 0 0 0 0,-25 45 0 0 0,9-18 0 0 0,13-22-886 0 0,2 2 0 0 0,-13 54 1 0 0,19-63 622 0 0,-2 4-1273 0 0,9-30 1024 0 0,0-2 0 0 0,0 0-136 0 0,0 0-572 0 0,0 0-253 0 0,0 0-972 0 0,0 0-3697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8:5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17503 0 0,'0'0'399'0'0,"0"0"-363"0"0,1 0 0 0 0,-1 1 0 0 0,0-1 0 0 0,0 0 0 0 0,0 0 1 0 0,0 1-1 0 0,1-1 0 0 0,-1 0 0 0 0,0 1 0 0 0,0-1 0 0 0,0 0 0 0 0,0 1 0 0 0,0-1 0 0 0,0 0 0 0 0,0 1 1 0 0,0-1-1 0 0,0 0 0 0 0,0 1 0 0 0,0-1 0 0 0,0 0 0 0 0,0 1 0 0 0,0-1 0 0 0,0 0 0 0 0,0 1 0 0 0,-1 0 1 0 0,-1 5 44 0 0,0 0 1 0 0,-1 0 0 0 0,0 1-1 0 0,0-1 1 0 0,0-1 0 0 0,-5 7 0 0 0,4-7 227 0 0,0 0 0 0 0,1 0 1 0 0,0 1-1 0 0,0-1 0 0 0,1 1 1 0 0,0 0-1 0 0,-3 9 0 0 0,5-14 203 0 0,7 9 443 0 0,-5-8-954 0 0,0 0 0 0 0,0-1 0 0 0,0 1 0 0 0,0 0 0 0 0,0 0 1 0 0,0-1-1 0 0,0 1 0 0 0,0-1 0 0 0,0 0 0 0 0,1 1 0 0 0,-1-1 0 0 0,1 0 1 0 0,-1-1-1 0 0,1 1 0 0 0,4 1 0 0 0,-1-2-647 0 0,1 0 1 0 0,0 0-1 0 0,0 0 0 0 0,0-1 1 0 0,7-1-1 0 0,9-2-6517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8:59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15663 0 0,'0'0'356'0'0,"0"0"50"0"0,0 0 20 0 0,0 0-42 0 0,0 0-42 0 0,0 0 750 0 0,0-2 352 0 0,2-1-1181 0 0,-1 0 0 0 0,1 0 1 0 0,-1 0-1 0 0,1 0 1 0 0,0 0-1 0 0,0 1 1 0 0,0-1-1 0 0,0 1 1 0 0,1 0-1 0 0,-1-1 0 0 0,1 1 1 0 0,2-2-1 0 0,12-11-265 0 0,8-20 594 0 0,-10 13 240 0 0,-14 20-784 0 0,0 1 0 0 0,0-1 0 0 0,0 1 0 0 0,-1-1-1 0 0,1 1 1 0 0,0-1 0 0 0,-1 0 0 0 0,1 0 0 0 0,-1 1 0 0 0,1-5 0 0 0,1-5 33 0 0,5-2 923 0 0,-5 11 24 0 0,-6 3-1027 0 0,0 0 0 0 0,0 0 1 0 0,0 1-1 0 0,1-1 0 0 0,-1 1 0 0 0,1 0 0 0 0,-1 0 0 0 0,1 0 1 0 0,-1 0-1 0 0,1 1 0 0 0,0-1 0 0 0,0 1 0 0 0,0 0 1 0 0,0 0-1 0 0,1 0 0 0 0,-4 5 0 0 0,-1 2-2 0 0,1 1 0 0 0,0 0 1 0 0,0 0-1 0 0,-4 14 0 0 0,9-21 1 0 0,0-1 0 0 0,0 0 0 0 0,0 1 0 0 0,0-1 0 0 0,0 1 0 0 0,1-1 0 0 0,0 1 0 0 0,0-1 0 0 0,0 1 0 0 0,0 0 0 0 0,0-1 0 0 0,1 1 0 0 0,-1-1 0 0 0,1 1 0 0 0,0-1 0 0 0,0 1 0 0 0,0-1 0 0 0,1 0 0 0 0,-1 0 0 0 0,1 1 0 0 0,0-1 0 0 0,0 0 0 0 0,0 0 0 0 0,0-1 0 0 0,0 1 0 0 0,1 0 0 0 0,-1-1 0 0 0,1 1 0 0 0,0-1 0 0 0,3 2 0 0 0,24 13 0 0 0,-16-12 0 0 0,-6-4-128 0 0,0 0-1 0 0,0 0 1 0 0,0-1-1 0 0,0 0 1 0 0,0-1-1 0 0,-1 0 1 0 0,1 0-1 0 0,0 0 0 0 0,12-5 1 0 0,6-3-993 0 0,35-18 1 0 0,-55 23 973 0 0,1 1-266 0 0,-1-1 1 0 0,0 0-1 0 0,0-1 1 0 0,0 0-1 0 0,0 0 1 0 0,-1 0 0 0 0,0 0-1 0 0,6-8 1 0 0,-7 8 140 0 0,25-32-1775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8:59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15 19351 0 0,'0'0'439'0'0,"0"0"62"0"0,0 0 33 0 0,0 0-65 0 0,-9-8 151 0 0,-36 5 921 0 0,20 1-2861 0 0,17 1 808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9:02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248 286 11975 0 0,'0'0'267'0'0,"0"0"42"0"0,0 0 17 0 0,0 0-28 0 0,-1-5-186 0 0,5-4 609 0 0,-1 1-1 0 0,8-13 0 0 0,7-17 1579 0 0,6-27-344 0 0,-12 35-1071 0 0,14-51 1 0 0,-20 63-555 0 0,-3 7 1086 0 0,-3 11-1400 0 0,-1 0 0 0 0,1 0 0 0 0,-1 0 1 0 0,1 0-1 0 0,-1 0 0 0 0,1 1 1 0 0,-1-1-1 0 0,1 0 0 0 0,0 0 0 0 0,-1 0 1 0 0,1 1-1 0 0,-1-1 0 0 0,1 0 1 0 0,0 0-1 0 0,-1 1 0 0 0,1-1 0 0 0,-1 0 1 0 0,1 1-1 0 0,0-1 0 0 0,0 0 1 0 0,-1 1-1 0 0,1 0 0 0 0,-8 5 182 0 0,1 1-1 0 0,0 1 1 0 0,1-1 0 0 0,0 1-1 0 0,0 0 1 0 0,0 0-1 0 0,1 1 1 0 0,0 0 0 0 0,-4 12-1 0 0,-86 283-197 0 0,52-152 0 0 0,-4-25 0 0 0,29-82 0 0 0,-15 28 0 0 0,15-36 0 0 0,16-33 0 0 0,0 0 0 0 0,0 0 0 0 0,0-1 0 0 0,-1 1 0 0 0,-4 5 0 0 0,7-10 0 0 0,0 1 0 0 0,0 0 0 0 0,0 0 0 0 0,0 0 0 0 0,0 0 0 0 0,0-1 0 0 0,0 1 0 0 0,0 0 0 0 0,-1 0 0 0 0,1 0 0 0 0,0 0 0 0 0,0-1 0 0 0,0 1 0 0 0,0 0 0 0 0,0 0 0 0 0,0 0 0 0 0,0 0 0 0 0,0 0 0 0 0,0-1 0 0 0,-1 1 0 0 0,1 0 0 0 0,0 0 0 0 0,0 0 0 0 0,0 0 0 0 0,0 0 0 0 0,0 0 0 0 0,-1 0 0 0 0,1 0 0 0 0,0 0 0 0 0,0 0 0 0 0,0 0 0 0 0,0 0 0 0 0,-1-1 0 0 0,1 1 0 0 0,0 0 0 0 0,0 0 0 0 0,0 0 0 0 0,0 0 0 0 0,-1 0 0 0 0,1 1 0 0 0,0-1 0 0 0,0 0 0 0 0,0 0 0 0 0,0 0 0 0 0,-1 0 0 0 0,1 0 0 0 0,0 0 0 0 0,0 0 0 0 0,0 0 0 0 0,0 0 0 0 0,0 0 0 0 0,-1 0 0 0 0,1 0 0 0 0,0 1 0 0 0,0-1 0 0 0,0 0 0 0 0,0 0 0 0 0,0 0 0 0 0,1-13 0 0 0,-1 12 0 0 0,1 1 0 0 0,5-34 0 0 0,15-40 0 0 0,1-2 0 0 0,-3 0 0 0 0,13-105 0 0 0,-31 166 0 0 0,-1 15 0 0 0,0 0 0 0 0,0 0 0 0 0,0-1 0 0 0,0 1 0 0 0,1 0 0 0 0,-1-1 0 0 0,0 1 0 0 0,0 0 0 0 0,0 0 0 0 0,0-1 0 0 0,0 1 0 0 0,-1 0 0 0 0,1 0 0 0 0,0-1 0 0 0,0 1 0 0 0,0 0 0 0 0,0-1 0 0 0,0 1 0 0 0,0 0 0 0 0,0 0 0 0 0,0-1 0 0 0,-1 1 0 0 0,1 0 0 0 0,0 0 0 0 0,0 0 0 0 0,0-1 0 0 0,-1 1 0 0 0,1 0 0 0 0,0 0 0 0 0,0 0 0 0 0,0 0 0 0 0,-1-1 0 0 0,1 1 0 0 0,0 0 0 0 0,0 0 0 0 0,-1 0 0 0 0,1 0 0 0 0,0 0 0 0 0,-1 0 0 0 0,1 0 0 0 0,0 0 0 0 0,0 0 0 0 0,-1 0 0 0 0,1 0 0 0 0,0 0 0 0 0,-1 0 0 0 0,1 0 0 0 0,0 0 0 0 0,0 0 0 0 0,-1 0 0 0 0,1 0 0 0 0,0 0 0 0 0,0 0 0 0 0,-1 0 0 0 0,1 0 0 0 0,0 0 0 0 0,0 1 0 0 0,-1-1 0 0 0,1 0 0 0 0,0 0 0 0 0,0 0 0 0 0,0 1 0 0 0,-1-1 0 0 0,1 0 0 0 0,0 0 0 0 0,0 0 0 0 0,0 1 0 0 0,0-1 0 0 0,-1 1 0 0 0,0-1 0 0 0,0 1 0 0 0,0 0 0 0 0,0 0 0 0 0,-1 0 0 0 0,1 0 0 0 0,0 0 0 0 0,0 0 0 0 0,1 0 0 0 0,-3 3 0 0 0,-10 13 0 0 0,8-12 0 0 0,4-4 0 0 0,0 1 0 0 0,-1-1 0 0 0,1 0 0 0 0,0 0 0 0 0,0 1 0 0 0,0-1 0 0 0,0 1 0 0 0,0-1 0 0 0,0 1 0 0 0,0-1 0 0 0,1 1 0 0 0,-1 0 0 0 0,1-1 0 0 0,-1 1 0 0 0,0 2 0 0 0,-4 14 0 0 0,6-14 0 0 0,0 0 0 0 0,0 9 0 0 0,-1-12 0 0 0,0 0 0 0 0,0 0 0 0 0,0 0 0 0 0,1 0 0 0 0,-1 0 0 0 0,0-1 0 0 0,1 1 0 0 0,-1 0 0 0 0,1 0 0 0 0,-1-1 0 0 0,1 1 0 0 0,1 1 0 0 0,0 0 0 0 0,0-1 0 0 0,0 1 0 0 0,0-1 0 0 0,1 0 0 0 0,-1 0 0 0 0,1 0 0 0 0,-1 0 0 0 0,1 0 0 0 0,-1-1 0 0 0,1 1 0 0 0,-1-1 0 0 0,1 1 0 0 0,0-1 0 0 0,-1 0 0 0 0,1 0 0 0 0,-1 0 0 0 0,5-1 0 0 0,0 0 0 0 0,1-1 0 0 0,-1 1 0 0 0,1-1 0 0 0,12-6 0 0 0,7-3 0 0 0,-16 7 0 0 0,0 0 0 0 0,20-12 0 0 0,-3-2 0 0 0,8-4 0 0 0,52-43 0 0 0,-70 45 0 0 0,-10 14 72 0 0,-6 5 299 0 0,-2 1 117 0 0,0 0 21 0 0,0 0-66 0 0,-1 2-426 0 0,0 0-1 0 0,0 0 1 0 0,0 0 0 0 0,0 0 0 0 0,0 0 0 0 0,0 0-1 0 0,0 0 1 0 0,0-1 0 0 0,-2 3 0 0 0,-2 2-20 0 0,-2 5 3 0 0,0 1 0 0 0,0 0 0 0 0,1 0 0 0 0,1 1 0 0 0,0-1 0 0 0,1 1 0 0 0,0 0 0 0 0,1 0 0 0 0,0 1 0 0 0,1-1 0 0 0,1 1 0 0 0,0 22 0 0 0,4-22 0 0 0,-3-11 0 0 0,2 3 0 0 0,12 7 0 0 0,-12-12 0 0 0,-1 1 0 0 0,1-1 0 0 0,0 0 0 0 0,0 0 0 0 0,-1 0 0 0 0,1 0 0 0 0,0-1 0 0 0,0 1 0 0 0,0 0 0 0 0,0-1 0 0 0,0 0 0 0 0,0 1 0 0 0,0-1 0 0 0,0 0 0 0 0,0 0 0 0 0,0 0 0 0 0,0 0 0 0 0,0 0 0 0 0,0 0 0 0 0,0-1 0 0 0,0 1 0 0 0,0-1 0 0 0,0 0 0 0 0,3-1 0 0 0,4-2 0 0 0,-1-1 0 0 0,0 1 0 0 0,-1-2 0 0 0,10-6 0 0 0,-7 4 0 0 0,-7 4 0 0 0,0 1 0 0 0,1-1 0 0 0,-1 0 0 0 0,-1 0 0 0 0,1 0 0 0 0,0 0 0 0 0,-1 0 0 0 0,0 0 0 0 0,0-1 0 0 0,0 1 0 0 0,1-6 0 0 0,-1 2 0 0 0,2 1 0 0 0,6-13 0 0 0,-7 15 0 0 0,0 0 0 0 0,0 0 0 0 0,-1-1 0 0 0,1 1 0 0 0,-1-1 0 0 0,0 0 0 0 0,0 1 0 0 0,-1-1 0 0 0,0 0 0 0 0,0 0 0 0 0,0 0 0 0 0,-1 0 0 0 0,0 0 0 0 0,0 0 0 0 0,-1 0 0 0 0,1 0 0 0 0,-1 0 0 0 0,0 0 0 0 0,-1 0 0 0 0,0 1 0 0 0,0-1 0 0 0,0 0 0 0 0,-3-5 0 0 0,0 3 0 0 0,4 8 0 0 0,1 0 0 0 0,0 0 0 0 0,0 0 0 0 0,0 0 0 0 0,0-1 0 0 0,0 1 0 0 0,0 0 0 0 0,-1 0 0 0 0,1 0 0 0 0,0 0 0 0 0,0 0 0 0 0,0 0 0 0 0,0 0 0 0 0,-1 0 0 0 0,1-1 0 0 0,0 1 0 0 0,0 0 0 0 0,0 0 0 0 0,0 0 0 0 0,-1 0 0 0 0,1 0 0 0 0,0 0 0 0 0,0 0 0 0 0,0 0 0 0 0,0 0 0 0 0,-1 0 0 0 0,1 0 0 0 0,0 0 0 0 0,0 0 0 0 0,0 0 0 0 0,-1 1 0 0 0,1-1 0 0 0,0 0 0 0 0,0 0 0 0 0,-6 9 0 0 0,2 2 0 0 0,4-10 0 0 0,0 0 0 0 0,0 0 0 0 0,0 0 0 0 0,1-1 0 0 0,-1 1 0 0 0,0 0 0 0 0,0 0 0 0 0,1 0 0 0 0,-1 0 0 0 0,0-1 0 0 0,1 1 0 0 0,0 1 0 0 0,1 1 0 0 0,1 0 0 0 0,-1-1 0 0 0,1 1 0 0 0,0-1 0 0 0,-1 1 0 0 0,1-1 0 0 0,0 0 0 0 0,1 0 0 0 0,-1 0 0 0 0,0 0 0 0 0,0-1 0 0 0,1 0 0 0 0,-1 1 0 0 0,1-1 0 0 0,-1 0 0 0 0,1-1 0 0 0,-1 1 0 0 0,5 0 0 0 0,8 0 0 0 0,1-1 0 0 0,29-2 0 0 0,-17 0 0 0 0,44 0 0 0 0,-56 3 0 0 0,-2 3 0 0 0,-4 3 0 0 0,-10-5 0 0 0,1 0 0 0 0,-1-1 0 0 0,0 1 0 0 0,0 0 0 0 0,0 0 0 0 0,0 0 0 0 0,0 0 0 0 0,0 0 0 0 0,0 1 0 0 0,-1-1 0 0 0,1 0 0 0 0,-1 0 0 0 0,1 0 0 0 0,-1 1 0 0 0,0-1 0 0 0,0 4 0 0 0,-3 7 0 0 0,0-6 0 0 0,0 0 0 0 0,-1-1 0 0 0,0 0 0 0 0,0 0 0 0 0,0 0 0 0 0,-1 0 0 0 0,0 0 0 0 0,0-1 0 0 0,-1 0 0 0 0,1 0 0 0 0,-1-1 0 0 0,0 1 0 0 0,-1-1 0 0 0,-9 4 0 0 0,16-7 0 0 0,-1-1 0 0 0,1 0 0 0 0,-1 0 0 0 0,1 1 0 0 0,-1-1 0 0 0,1 0 0 0 0,0 0 0 0 0,-1 0 0 0 0,1 0 0 0 0,-1 0 0 0 0,1 0 0 0 0,-1 0 0 0 0,1 0 0 0 0,-1 0 0 0 0,1 0 0 0 0,-1 0 0 0 0,1 0 0 0 0,-1 0 0 0 0,1 0 0 0 0,-1 0 0 0 0,0-1 0 0 0,0 0 0 0 0,1 0 0 0 0,-1 0 0 0 0,0 0 0 0 0,1 0 0 0 0,-1 0 0 0 0,1 0 0 0 0,-1 0 0 0 0,1-1 0 0 0,0 1 0 0 0,-1 0 0 0 0,1 0 0 0 0,0 0 0 0 0,0-1 0 0 0,0 1 0 0 0,0 0 0 0 0,0 0 0 0 0,0 0 0 0 0,0-1 0 0 0,0 1 0 0 0,0 0 0 0 0,0 0 0 0 0,1 0 0 0 0,0-3 0 0 0,11-30 0 0 0,-12 33 0 0 0,35-76 0 0 0,-29 65 0 0 0,0 1 0 0 0,1 0 0 0 0,1 0 0 0 0,11-13 0 0 0,-11 17 0 0 0,0 0 0 0 0,1 0 0 0 0,10-7 0 0 0,-2 4 0 0 0,-11 10 0 0 0,-3 1 0 0 0,10 1 0 0 0,-9-2 9 0 0,0 2-6 0 0,11 11-79 0 0,-12-11 44 0 0,-1 0 0 0 0,1 0-1 0 0,0 0 1 0 0,-1 0 0 0 0,1-1 0 0 0,0 1-1 0 0,0-1 1 0 0,0 0 0 0 0,0 0 0 0 0,1 0-1 0 0,-1 0 1 0 0,0 0 0 0 0,0-1-1 0 0,1 1 1 0 0,-1-1 0 0 0,0 0 0 0 0,1 0-1 0 0,-1 0 1 0 0,0 0 0 0 0,0-1 0 0 0,1 1-1 0 0,-1-1 1 0 0,0 0 0 0 0,0 0 0 0 0,0 0-1 0 0,0-1 1 0 0,0 1 0 0 0,4-3 0 0 0,7-4-164 0 0,0-2 1 0 0,-1 1-1 0 0,0-2 1 0 0,16-16 0 0 0,-21 19 179 0 0,5-5 16 0 0,-2-1 0 0 0,1-1 0 0 0,13-24 0 0 0,-23 36 0 0 0,3-5 7 0 0,-1 0 1 0 0,0 0-1 0 0,-1 0 1 0 0,0-1-1 0 0,0 0 0 0 0,-1 1 1 0 0,2-11-1 0 0,-3 17-2 0 0,-1 1 7 0 0,0 1 1 0 0,0 0-1 0 0,0 0 0 0 0,1-1 0 0 0,-1 1 1 0 0,0 0-1 0 0,0-1 0 0 0,0 1 0 0 0,0 0 1 0 0,0-1-1 0 0,0 1 0 0 0,0 0 0 0 0,0-1 1 0 0,0 1-1 0 0,0 0 0 0 0,0-1 0 0 0,0 1 1 0 0,0 0-1 0 0,0-1 0 0 0,0 1 0 0 0,0 0 1 0 0,0-1-1 0 0,0 1 0 0 0,0 0 0 0 0,-1 0 1 0 0,1-1-1 0 0,0 1 0 0 0,0-1 0 0 0,-7 8 645 0 0,-9 17 259 0 0,-3 16-916 0 0,-22 75 0 0 0,29-76 0 0 0,-4 8 0 0 0,2 1 0 0 0,3 0 0 0 0,-8 69 0 0 0,17-101 0 0 0,2-5 0 0 0,4-9 0 0 0,3-4 0 0 0,-3 1 0 0 0,0-1 0 0 0,0 0 0 0 0,0 0 0 0 0,-1-1 0 0 0,1 1 0 0 0,-1-1 0 0 0,1 1 0 0 0,-1-1 0 0 0,0 0 0 0 0,0 0 0 0 0,4-5 0 0 0,4-7 0 0 0,12-23 0 0 0,-2 5 0 0 0,-13 21 0 0 0,48-63 0 0 0,-50 67 0 0 0,1 1 0 0 0,1 0 0 0 0,0 0 0 0 0,0 0 0 0 0,0 1 0 0 0,17-10 0 0 0,-9 10 0 0 0,-1 3 0 0 0,0 6 0 0 0,-1 6 0 0 0,-7 4 0 0 0,-3 1 0 0 0,-4-10 0 0 0,-1 0 0 0 0,1 0 0 0 0,-1 0 0 0 0,0 0 0 0 0,0 0 0 0 0,0 0 0 0 0,0 0 0 0 0,-1-1 0 0 0,1 1 0 0 0,-1 0 0 0 0,0-1 0 0 0,0 1 0 0 0,-1-1 0 0 0,1 0 0 0 0,-1 0 0 0 0,1 0 0 0 0,-1 0 0 0 0,0 0 0 0 0,-6 4 0 0 0,-12 5 0 0 0,10-9 0 0 0,0-2 0 0 0,0 0 0 0 0,3-1 0 0 0,8 12 0 0 0,0-3 0 0 0,7 31 0 0 0,1-14 0 0 0,-2-17 0 0 0,-1-3 0 0 0,-3-3-42 0 0,-1-1 0 0 0,1 1 1 0 0,0-1-1 0 0,-1 0 0 0 0,1 0 0 0 0,0 0 0 0 0,0 0 0 0 0,1 0 1 0 0,-1 0-1 0 0,0 0 0 0 0,1-1 0 0 0,-1 1 0 0 0,1-1 1 0 0,-1 1-1 0 0,6 0 0 0 0,0 1-165 0 0,-4-2-148 0 0,0 0 0 0 0,0 0-1 0 0,0-1 1 0 0,0 1 0 0 0,0-1-1 0 0,0 0 1 0 0,1 0 0 0 0,-1-1 0 0 0,0 1-1 0 0,0-1 1 0 0,0 0 0 0 0,0 0-1 0 0,0 0 1 0 0,4-3 0 0 0,8-2-7496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9:02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89 11975 0 0,'0'0'267'0'0,"0"0"42"0"0,0 0 17 0 0,-1-1-28 0 0,-17-13 890 0 0,9 7 435 0 0,0 0 0 0 0,0-1 0 0 0,-13-15 0 0 0,21 21-1375 0 0,0 1-122 0 0,1 1 0 0 0,-1-1 0 0 0,0 0 1 0 0,1 0-1 0 0,-1 1 0 0 0,0-1 1 0 0,1 0-1 0 0,-1 1 0 0 0,0-1 0 0 0,0 0 1 0 0,0 1-1 0 0,0-1 0 0 0,1 1 0 0 0,-1 0 1 0 0,0-1-1 0 0,0 1 0 0 0,0 0 1 0 0,-1-1-1 0 0,-3 1-48 0 0,1 1 1 0 0,0 0-1 0 0,-1-1 1 0 0,1 1-1 0 0,0 1 1 0 0,0-1-1 0 0,0 1 1 0 0,0-1-1 0 0,0 1 1 0 0,0 0-1 0 0,0 1 1 0 0,1-1-1 0 0,-1 1 1 0 0,1-1-1 0 0,-5 6 1 0 0,-3 1 565 0 0,3-3-626 0 0,1 0 1 0 0,0 1-1 0 0,1 0 0 0 0,-1 0 1 0 0,1 1-1 0 0,0-1 0 0 0,1 1 1 0 0,-8 16-1 0 0,10-21-18 0 0,-4 19 0 0 0,5-8 0 0 0,3-1 0 0 0,5 1 0 0 0,3-5 0 0 0,2-3 0 0 0,-6-5 0 0 0,0 0 0 0 0,0-1 0 0 0,0 0 0 0 0,0 0 0 0 0,-1 0 0 0 0,1-1 0 0 0,0 0 0 0 0,0 0 0 0 0,0 0 0 0 0,-1 0 0 0 0,1-1 0 0 0,5-2 0 0 0,-2 1 0 0 0,0-1 0 0 0,0-1 0 0 0,-1 1 0 0 0,1-2 0 0 0,11-9 0 0 0,7-7 0 0 0,-18 16 0 0 0,-1 0 0 0 0,1-1 0 0 0,-1 0 0 0 0,7-9 0 0 0,-7 5 0 0 0,0-5 0 0 0,-7 12 0 0 0,0 0 0 0 0,0 4 0 0 0,0 0 0 0 0,0 0 0 0 0,0 0 0 0 0,0 0-1 0 0,0 0 1 0 0,0 0 0 0 0,0 0 0 0 0,0 0 0 0 0,0 0 0 0 0,0 0-1 0 0,0-1 1 0 0,0 1 0 0 0,1 0 0 0 0,-1 0 0 0 0,0 0 0 0 0,0 0 0 0 0,0 0-1 0 0,0 0 1 0 0,0 0 0 0 0,0 0 0 0 0,0 0 0 0 0,0-1 0 0 0,0 1 0 0 0,0 0-1 0 0,0 0 1 0 0,0 0 0 0 0,0 0 0 0 0,0 0 0 0 0,0 0 0 0 0,-1 0 0 0 0,1 0-1 0 0,0 0 1 0 0,0 0 0 0 0,0-1 0 0 0,0 1 0 0 0,0 0 0 0 0,0 0-1 0 0,0 0 1 0 0,0 0 0 0 0,0 0 0 0 0,0 0 0 0 0,0 0 0 0 0,0 0 0 0 0,0 0-1 0 0,0 0 1 0 0,-1 0 0 0 0,1 0 0 0 0,0 0 0 0 0,0 0 0 0 0,0 0 0 0 0,0 0-1 0 0,0-1 1 0 0,0 1 0 0 0,-5 5-10 0 0,-7 10 73 0 0,11-14-36 0 0,1 0-14 0 0,-4 4 230 0 0,0 1-1 0 0,1-1 0 0 0,-1 1 1 0 0,1 0-1 0 0,-3 7 0 0 0,6-11-308 0 0,-1 0 1 0 0,1 0-1 0 0,-1 1 0 0 0,1-1 0 0 0,0 0 0 0 0,0 0 0 0 0,0 1 0 0 0,0-1 0 0 0,0 0 0 0 0,1 0 0 0 0,-1 0 1 0 0,1 1-1 0 0,-1-1 0 0 0,1 0 0 0 0,0 0 0 0 0,0 0 0 0 0,0 0 0 0 0,0 0 0 0 0,2 2 0 0 0,9 13-71 0 0,-7-14 106 0 0,0 0 34 0 0,-2-1-3 0 0,0 0 0 0 0,0 1 0 0 0,1-1 0 0 0,-1 0 0 0 0,1-1 0 0 0,3 2 0 0 0,6-1 0 0 0,-6-2 0 0 0,-1-1 0 0 0,1 0 0 0 0,-1-1 0 0 0,1 0 0 0 0,-1 0 0 0 0,1 0 0 0 0,-1 0 0 0 0,0-1 0 0 0,0 0 0 0 0,0-1 0 0 0,7-5 0 0 0,0-1 0 0 0,0 0 0 0 0,0-1 0 0 0,16-19 0 0 0,-10 9 156 0 0,-8 10 122 0 0,1-2 1 0 0,-2 0-1 0 0,0 0 1 0 0,0-1-1 0 0,10-20 1 0 0,-17 30-177 0 0,-1 5-52 0 0,-1 8-36 0 0,0-8-15 0 0,8 38 1 0 0,-6-30 0 0 0,11 28 0 0 0,-2-20 0 0 0,-7-12 0 0 0,7 9 0 0 0,13 20 0 0 0,-18-24 0 0 0,-1 0 0 0 0,-3 1 0 0 0,-4 1 0 0 0,-5-2 0 0 0,-1-2 0 0 0,0-1 0 0 0,-1 0 0 0 0,0 0 0 0 0,0-1 0 0 0,-1 0 0 0 0,0-1 0 0 0,0 1 0 0 0,0-2 0 0 0,-19 8 0 0 0,-20-1-1384 0 0,48-11 1278 0 0,-1 0 1 0 0,1 0-1 0 0,-1 0 0 0 0,1 0 0 0 0,-1 0 1 0 0,1 0-1 0 0,0 0 0 0 0,-1 0 0 0 0,1-1 0 0 0,-1 1 1 0 0,1 0-1 0 0,-1 0 0 0 0,1 0 0 0 0,-1-1 1 0 0,1 1-1 0 0,0 0 0 0 0,-1 0 0 0 0,1-1 1 0 0,-1 1-1 0 0,1 0 0 0 0,0-1 0 0 0,-1 1 0 0 0,1 0 1 0 0,0-1-1 0 0,0 1 0 0 0,-1 0 0 0 0,1-1 1 0 0,0 1-1 0 0,0-1 0 0 0,-1 1 0 0 0,1-1 1 0 0,0 1-1 0 0,0 0 0 0 0,0-1 0 0 0,0 1 1 0 0,0-1-1 0 0,0 1 0 0 0,0-1 0 0 0,0 1 0 0 0,0-1 1 0 0,0 1-1 0 0,0-1 0 0 0,0 1 0 0 0,0-1 1 0 0,0 0-1 0 0,4-12-1429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9:03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52 10135 0 0,'24'-27'1008'0'0,"-14"18"-960"0"0,3 6 166 0 0,0-4 3400 0 0,-1 2 6762 0 0,-11 7-10221 0 0,4 5-66 0 0,-4-6-54 0 0,-1-1-1 0 0,0 1 1 0 0,1-1-1 0 0,-1 1 1 0 0,0 0-1 0 0,0-1 0 0 0,0 1 1 0 0,0 0-1 0 0,0-1 1 0 0,0 1-1 0 0,0 0 1 0 0,0-1-1 0 0,0 1 1 0 0,0-1-1 0 0,0 1 1 0 0,0 0-1 0 0,0-1 1 0 0,-1 1-1 0 0,1 0 1 0 0,0 0-1 0 0,-1 1 101 0 0,-3 13 16 0 0,0-1 0 0 0,-1 0 0 0 0,-1-1 1 0 0,0 1-1 0 0,-1-1 0 0 0,-10 14 0 0 0,5-6-92 0 0,-51 73-59 0 0,-4 7 0 0 0,61-91 0 0 0,1 0 0 0 0,0 0 0 0 0,0 1 0 0 0,1-1 0 0 0,0 1 0 0 0,1 0 0 0 0,-3 19 0 0 0,5-25 0 0 0,1 0 0 0 0,0-1 0 0 0,0 1 0 0 0,0-1 0 0 0,1 1 0 0 0,-1 0 0 0 0,3 7 0 0 0,-2-10 0 0 0,-1-1 0 0 0,1 1 0 0 0,0-1 0 0 0,0 0 0 0 0,0 0 0 0 0,0 1 0 0 0,0-1 0 0 0,0 0 0 0 0,0 0 0 0 0,0 0 0 0 0,0 0 0 0 0,0 0 0 0 0,1 0 0 0 0,-1 0 0 0 0,0 0 0 0 0,1-1 0 0 0,-1 1 0 0 0,1-1 0 0 0,-1 1 0 0 0,1-1 0 0 0,-1 1 0 0 0,1-1 0 0 0,-1 0 0 0 0,1 1 0 0 0,-1-1 0 0 0,3 0 0 0 0,1 0-5 0 0,0 0-1 0 0,0 0 1 0 0,0-1-1 0 0,0 1 1 0 0,-1-1-1 0 0,1 0 1 0 0,0-1-1 0 0,0 1 1 0 0,-1-1-1 0 0,8-3 1 0 0,0-2-61 0 0,-1-1-1 0 0,16-12 1 0 0,-5 2-76 0 0,-10 9-134 0 0,-1 0 1 0 0,-1-1-1 0 0,0 0 0 0 0,0-1 1 0 0,-1 0-1 0 0,-1-1 1 0 0,9-13-1 0 0,-14 19-47 0 0,1-1 1 0 0,-1 0-1 0 0,0 0 0 0 0,-1 0 1 0 0,0 0-1 0 0,2-13 0 0 0,-3 15-79 0 0,-1 0-1 0 0,0 1 1 0 0,0-1-1 0 0,0 0 1 0 0,0 1 0 0 0,-1-1-1 0 0,0 0 1 0 0,0 1-1 0 0,0-1 1 0 0,-1 1-1 0 0,-3-8 1 0 0,3 8 236 0 0,-1-1 0 0 0,-1 1 0 0 0,1 0 0 0 0,0 0 0 0 0,-1 0 0 0 0,0 0 1 0 0,0 1-1 0 0,0-1 0 0 0,0 1 0 0 0,0 0 0 0 0,-1 0 0 0 0,0 1 1 0 0,-7-4-1 0 0,0 1-164 0 0,-1 1 1 0 0,0 0-1 0 0,0 0 1 0 0,-16-1-1 0 0,20 4 234 0 0,1 0 0 0 0,-1 1 1 0 0,0 1-1 0 0,1-1 0 0 0,-1 1 0 0 0,-10 3 0 0 0,-49 16 553 0 0,65-19-229 0 0,1 0-1 0 0,-1 0 1 0 0,0 0 0 0 0,1 0 0 0 0,-1 0 0 0 0,1 1 0 0 0,-1-1 0 0 0,1 1 0 0 0,0 0 0 0 0,0-1 0 0 0,0 1 0 0 0,0 0-1 0 0,0 0 1 0 0,-2 3 0 0 0,4-5-107 0 0,-1 1-1 0 0,1 0 1 0 0,0-1 0 0 0,0 1-1 0 0,0-1 1 0 0,-1 1 0 0 0,1 0-1 0 0,0-1 1 0 0,0 1-1 0 0,0 0 1 0 0,0-1 0 0 0,0 1-1 0 0,0 0 1 0 0,0-1-1 0 0,0 1 1 0 0,0 0 0 0 0,1-1-1 0 0,-1 1 1 0 0,0-1 0 0 0,0 1-1 0 0,1 0 1 0 0,-1-1-1 0 0,0 1 1 0 0,1-1 0 0 0,-1 1-1 0 0,0-1 1 0 0,1 1-1 0 0,0 0 1 0 0,1 1 12 0 0,0-1 0 0 0,0 1-1 0 0,0-1 1 0 0,0 1 0 0 0,0-1-1 0 0,1 0 1 0 0,-1 0 0 0 0,3 1 0 0 0,4 0 78 0 0,0 0 0 0 0,0 0 0 0 0,0 0 0 0 0,10-1 0 0 0,39-2 89 0 0,106-16-1 0 0,-158 16-282 0 0,84-18-2547 0 0,-84 18 2267 0 0,16-5-760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9:03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17503 0 0,'0'0'399'0'0,"2"-1"60"0"0,18-8 349 0 0,-10 6-622 0 0,0-1 1 0 0,-1-1 0 0 0,1 0-1 0 0,-1 0 1 0 0,11-9 0 0 0,4-3 1727 0 0,-20 14-1595 0 0,1 0-1 0 0,-1 0 1 0 0,1 0 0 0 0,-1-1 0 0 0,0 1 0 0 0,6-8 0 0 0,0-2 94 0 0,-1 0-1 0 0,0-1 1 0 0,-1 0-1 0 0,8-18 1 0 0,-16 31 96 0 0,0 0-66 0 0,-1 0-437 0 0,1 1 0 0 0,0-1 0 0 0,-1 1 0 0 0,1-1 1 0 0,0 1-1 0 0,-1 0 0 0 0,1-1 0 0 0,-1 1 0 0 0,1 0 1 0 0,-1-1-1 0 0,1 1 0 0 0,0 0 0 0 0,-1-1 0 0 0,1 1 0 0 0,-1 0 1 0 0,1 0-1 0 0,-1 0 0 0 0,0 0 0 0 0,1-1 0 0 0,-1 1 0 0 0,1 0 1 0 0,-1 0-1 0 0,1 0 0 0 0,-1 0 0 0 0,1 0 0 0 0,-1 0 0 0 0,0 0 1 0 0,1 1-1 0 0,-1-1 0 0 0,1 0 0 0 0,-1 0 0 0 0,-1 1 34 0 0,-4-1 40 0 0,0 2 0 0 0,0-1 1 0 0,0 1-1 0 0,0-1 0 0 0,1 2 0 0 0,-1-1 0 0 0,0 1 0 0 0,1-1 0 0 0,-1 2 1 0 0,1-1-1 0 0,0 1 0 0 0,-5 4 0 0 0,1 0 107 0 0,0 0 0 0 0,0 2-1 0 0,0-1 1 0 0,-13 21 0 0 0,18-24-187 0 0,0 1 0 0 0,1-1 0 0 0,-1 1 0 0 0,1 0 0 0 0,1 0 0 0 0,-1 0 0 0 0,2 1 0 0 0,-1-1 0 0 0,0 1 0 0 0,1-1 0 0 0,0 10 0 0 0,1-13 0 0 0,1 1 0 0 0,-1-1 0 0 0,1 0 0 0 0,0 1 0 0 0,0-1 0 0 0,0 0 0 0 0,0 1 0 0 0,1-1 0 0 0,-1 0 0 0 0,1 0 0 0 0,0 0 0 0 0,1 0 0 0 0,-1 0 0 0 0,1-1 0 0 0,-1 1 0 0 0,1-1 0 0 0,0 0 0 0 0,1 1 0 0 0,6 4 0 0 0,-8-6 1 0 0,1 0 1 0 0,0 0-1 0 0,0-1 0 0 0,0 1 0 0 0,0-1 0 0 0,0 0 1 0 0,0 0-1 0 0,0 0 0 0 0,0 0 0 0 0,1 0 1 0 0,-1-1-1 0 0,6 1 0 0 0,-2-1-17 0 0,0-1 0 0 0,1 0 0 0 0,-1 0 0 0 0,13-4 0 0 0,1 0-323 0 0,-17 4 205 0 0,0 0 1 0 0,1 1-1 0 0,-1-1 0 0 0,0-1 1 0 0,0 1-1 0 0,0-1 0 0 0,0 1 1 0 0,0-1-1 0 0,-1-1 0 0 0,1 1 1 0 0,0 0-1 0 0,-1-1 0 0 0,1 0 1 0 0,2-3-1 0 0,21-21-911 0 0,-21 21 191 0 0,1 0 0 0 0,-1 0-1 0 0,0-1 1 0 0,-1 0 0 0 0,6-8 0 0 0,3-14-1682 0 0,-2 1-22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3:1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0 13823 0 0,'0'0'315'0'0,"0"0"45"0"0,0 0 21 0 0,2 0-49 0 0,9 2-190 0 0,-9-2 446 0 0,0 0 0 0 0,0 0 0 0 0,0 0 0 0 0,0 1 1 0 0,0-1-1 0 0,0 1 0 0 0,0-1 0 0 0,3 2 0 0 0,-3-1-1011 0 0,0 0 1378 0 0,-2-1-290 0 0,0 0-121 0 0,2 1-28 0 0,5 2-4 0 0,-5-2 0 0 0,0 0 0 0 0,9 6 599 0 0,-10-7-1110 0 0,0 1 0 0 0,0-1 0 0 0,0 1 0 0 0,0 0 1 0 0,0 0-1 0 0,0 0 0 0 0,0-1 0 0 0,0 1 0 0 0,-1 0 0 0 0,1 0 1 0 0,0 0-1 0 0,-1 0 0 0 0,1 0 0 0 0,0 1 0 0 0,-1-1 0 0 0,1 1 1 0 0,0 2-5 0 0,8 15 3 0 0,-9-13 0 0 0,-1-2 0 0 0,1 11 31 0 0,0-1 0 0 0,-1 1 0 0 0,-1-1 1 0 0,-1 0-1 0 0,-5 19 0 0 0,-27 68 3 0 0,31-92-57 0 0,-1 0-1 0 0,1 1 1 0 0,-1-2-1 0 0,-1 1 0 0 0,0-1 1 0 0,-13 15-1 0 0,13-14 24 0 0,5-7 0 0 0,0 0 0 0 0,-1 0 0 0 0,1-1 0 0 0,0 1 0 0 0,-1 0 0 0 0,0-1 0 0 0,1 1 0 0 0,-1-1 0 0 0,0 0 0 0 0,1 1 0 0 0,-1-1 0 0 0,0 0 0 0 0,0 0 0 0 0,0 0 0 0 0,0 0 0 0 0,-3 0 0 0 0,-9 5 0 0 0,0 0 0 0 0,0-1 0 0 0,0-1 0 0 0,-1 0 0 0 0,-25 3 0 0 0,28-6 0 0 0,12-1 0 0 0,-1 0 0 0 0,1 0 0 0 0,0 0 0 0 0,-1 1 0 0 0,1-1 0 0 0,0 0 0 0 0,-1 0 0 0 0,1 0 0 0 0,0 0 0 0 0,-1 0 0 0 0,1 0 0 0 0,0 0 0 0 0,-1 0 0 0 0,1-1 0 0 0,0 1 0 0 0,-1 0 0 0 0,1 0 0 0 0,0 0 0 0 0,-1 0 0 0 0,1 0 0 0 0,0 0 0 0 0,0-1 0 0 0,-1 1 0 0 0,1 0 0 0 0,-14-9 0 0 0,10 8 0 0 0,3 1 0 0 0,-1 0 0 0 0,1-1 0 0 0,0 1 0 0 0,0 0 0 0 0,0-1 0 0 0,0 1 0 0 0,0-1 0 0 0,-1 1 0 0 0,1-1 0 0 0,0 0 0 0 0,0 1 0 0 0,1-1 0 0 0,-1 0 0 0 0,-2-1 0 0 0,-4-4 64 0 0,2-3 699 0 0,4 9-708 0 0,1-1 1 0 0,0 0-1 0 0,0 1 1 0 0,-1-1 0 0 0,1 1-1 0 0,0-1 1 0 0,-1 1-1 0 0,1-1 1 0 0,-1 1-1 0 0,1-1 1 0 0,0 1-1 0 0,-1 0 1 0 0,1-1 0 0 0,-1 1-1 0 0,1-1 1 0 0,-1 1-1 0 0,-1-1 1 0 0,13-7 109 0 0,-7 4-165 0 0,20-10 0 0 0,-20 11 0 0 0,14-4 0 0 0,3 0 0 0 0,-13 4 0 0 0,24-6 0 0 0,5 4 1440 0 0,-35 5-997 0 0,12 2-278 0 0,-1 2-165 0 0,-10-1 0 0 0,1 1 0 0 0,8 13 0 0 0,-10-14 0 0 0,7 12 0 0 0,1 5 0 0 0,3 4 0 0 0,-2 1 0 0 0,15 53 0 0 0,-14-48 0 0 0,-7-18 0 0 0,1-3 0 0 0,1-4-64 0 0,-6-5-273 0 0,-2 2-138 0 0,0 0 266 0 0,0 0 1 0 0,0 0-1 0 0,-1 0 1 0 0,1 0-1 0 0,-1 0 0 0 0,0 0 1 0 0,1-1-1 0 0,-1 1 0 0 0,0 0 1 0 0,0-1-1 0 0,0 0 1 0 0,0 1-1 0 0,0-1 0 0 0,0 0 1 0 0,-1 0-1 0 0,1 0 0 0 0,0-1 1 0 0,-3 2-1 0 0,-9 1-815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9:05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111 181 8287 0 0,'0'0'191'0'0,"1"-2"26"0"0,8-11 245 0 0,11-19-254 0 0,-13 21 1697 0 0,0 0 1 0 0,1 0-1 0 0,16-18 1 0 0,-3 5-86 0 0,-20 23-1308 0 0,0 0-343 0 0,0 1 0 0 0,0-1 0 0 0,0 0 1 0 0,0 1-1 0 0,0-1 0 0 0,0 0 0 0 0,0 0 0 0 0,-1 1 0 0 0,1-1 0 0 0,0 0 0 0 0,-1 0 0 0 0,1 0 0 0 0,-1 0 0 0 0,1-1 0 0 0,8-11 1478 0 0,-5 8-1558 0 0,-1 2 471 0 0,0-3 691 0 0,-3 6-1249 0 0,0 0 1 0 0,0 0 0 0 0,0-1-1 0 0,0 1 1 0 0,0 0-1 0 0,0 0 1 0 0,0 0 0 0 0,0 0-1 0 0,0-1 1 0 0,0 1-1 0 0,0 0 1 0 0,0 0-1 0 0,0 0 1 0 0,0-1 0 0 0,0 1-1 0 0,0 0 1 0 0,0 0-1 0 0,0 0 1 0 0,0 0 0 0 0,0-1-1 0 0,0 1 1 0 0,0 0-1 0 0,0 0 1 0 0,0 0 0 0 0,0 0-1 0 0,-1-1 1 0 0,1 1-1 0 0,0 0 1 0 0,0 0-1 0 0,0 0 1 0 0,0 0 0 0 0,0 0-1 0 0,0 0 1 0 0,-1-1-1 0 0,1 1 1 0 0,0 0 0 0 0,0 0-1 0 0,0 0 1 0 0,0 0-1 0 0,-1 0 1 0 0,1 0 0 0 0,0 0-1 0 0,0 0 1 0 0,0 0-1 0 0,0 0 1 0 0,-1 0 0 0 0,1 0-1 0 0,0 0 1 0 0,0 0-1 0 0,0 0 1 0 0,-1 0-1 0 0,1 0 1 0 0,0 0 0 0 0,0 0-1 0 0,0 0 1 0 0,0 0-1 0 0,-1 0 1 0 0,1 0 0 0 0,0 0-1 0 0,0 0 1 0 0,0 1-1 0 0,0-1 1 0 0,0 0 0 0 0,-1 0-1 0 0,1 0 1 0 0,0 0-1 0 0,0 1 1 0 0,-9 5 58 0 0,1 2 256 0 0,1 1 1 0 0,0 0-1 0 0,0 1 0 0 0,1 0 0 0 0,-9 19 0 0 0,9-18-244 0 0,-40 76-73 0 0,-35 69 0 0 0,64-117-428 0 0,-5 11-528 0 0,21-48 513 0 0,1-2 222 0 0,0 0-166 0 0,7-11-610 0 0,-2 4 447 0 0,0 1-1 0 0,13-10 1 0 0,-3 1-1485 0 0,0-3-3553 0 0,-4 0-850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9:06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0 11975 0 0,'0'0'547'0'0,"0"0"-11"0"0,0 2-344 0 0,-6 27-29 0 0,-1-18 1823 0 0,3-6-1256 0 0,-20 44 4679 0 0,3 2-3750 0 0,-7 16-1337 0 0,14-32-322 0 0,-13 44 0 0 0,5-10 0 0 0,11-34 0 0 0,6-19 0 0 0,0 0 0 0 0,-15 28 0 0 0,16-34 0 0 0,3-7 0 0 0,0 0 0 0 0,0 0 0 0 0,-1 0 0 0 0,1 0 0 0 0,-1 0 0 0 0,0-1 0 0 0,-2 4 0 0 0,-1-1-64 0 0,4-6-46 0 0,-1 0 0 0 0,1 0 0 0 0,0 0 0 0 0,0 0 0 0 0,-1 0 0 0 0,1 0 0 0 0,0 0 0 0 0,0-1 0 0 0,0 1 0 0 0,0 0 0 0 0,-1-2 0 0 0,-3-10-1327 0 0,1 1 0 0 0,0-1 0 0 0,0 1-1 0 0,1-1 1 0 0,-2-17 0 0 0,-3-15-948 0 0,1 17 849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9:06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10135 0 0,'-20'14'1242'0'0,"1"1"0"0"0,0 0 0 0 0,-31 34 0 0 0,49-49-1056 0 0,0 1 0 0 0,1 0 0 0 0,-1 0 0 0 0,0 0 1 0 0,0 0-1 0 0,1 0 0 0 0,-1 0 0 0 0,1 0 0 0 0,-1 0 0 0 0,1 0 0 0 0,-1 1 0 0 0,1-1 0 0 0,0 0 0 0 0,0 0 0 0 0,-1 0 0 0 0,1 0 0 0 0,0 1 0 0 0,0-1 0 0 0,0 0 0 0 0,1 2 0 0 0,-1-1-83 0 0,1-1-1 0 0,0 0 1 0 0,-1 0-1 0 0,1 1 1 0 0,0-1-1 0 0,0 0 1 0 0,0 0-1 0 0,0 0 1 0 0,0 0-1 0 0,0 0 1 0 0,1 0-1 0 0,-1 0 1 0 0,0 0-1 0 0,0-1 1 0 0,1 1-1 0 0,-1 0 1 0 0,2 0-1 0 0,6 2 118 0 0,-1 0 1 0 0,1-1-1 0 0,0 0 0 0 0,-1 0 0 0 0,1-1 0 0 0,0 0 0 0 0,0-1 1 0 0,0 0-1 0 0,0 0 0 0 0,9-2 0 0 0,5-1-139 0 0,-1-2-1 0 0,39-12 1 0 0,-34 8-102 0 0,-1 1-62 0 0,-1-2 1 0 0,39-20-1 0 0,-62 30-1321 0 0,-2 0-511 0 0,0 0-107 0 0,0 0-24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9:07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65 13823 0 0,'0'0'315'0'0,"0"0"45"0"0,0 0 21 0 0,0 0-49 0 0,-2 1-220 0 0,-5 1 39 0 0,5-2 569 0 0,2 0 249 0 0,0 0 45 0 0,-1 3-703 0 0,0-1 0 0 0,-1 0 0 0 0,1 0 0 0 0,-1 0 0 0 0,0 0 0 0 0,0 0 0 0 0,1 0 0 0 0,-1 0 0 0 0,0 0 0 0 0,-1-1 0 0 0,-3 3 0 0 0,5-3 51 0 0,-2 1 593 0 0,3-1-875 0 0,0 0-1 0 0,0 0 1 0 0,-1-1 0 0 0,1 1 0 0 0,-1 0 0 0 0,1 0 0 0 0,-1 0 0 0 0,1 0-1 0 0,-1-1 1 0 0,0 1 0 0 0,1 0 0 0 0,-2 0 0 0 0,-1 2 91 0 0,-2 3 56 0 0,0 0-1 0 0,0 0 0 0 0,-1-1 1 0 0,-7 6-1 0 0,11-10-226 0 0,0 1 0 0 0,0-1 0 0 0,0 1 0 0 0,0-1 0 0 0,0 1 0 0 0,1 0 0 0 0,-1 0 0 0 0,0-1 0 0 0,1 1 0 0 0,0 1 0 0 0,-1-1 0 0 0,1 0 0 0 0,0 0 0 0 0,0 0 0 0 0,-1 5 0 0 0,-11 22 0 0 0,9-17 0 0 0,8 0 0 0 0,-4-10 0 0 0,1 0 0 0 0,0-1 0 0 0,0 1 0 0 0,0-1 0 0 0,1 1 0 0 0,-1-1 0 0 0,0 1 0 0 0,0-1 0 0 0,1 0 0 0 0,-1 0 0 0 0,1 1 0 0 0,-1-1 0 0 0,1 0 0 0 0,0 0 0 0 0,-1-1 0 0 0,1 1 0 0 0,2 1 0 0 0,-1-2 0 0 0,0 1 0 0 0,0-1 0 0 0,0 1 0 0 0,0-1 0 0 0,-1 0 0 0 0,1 0 0 0 0,0 0 0 0 0,0-1 0 0 0,0 1 0 0 0,3-2 0 0 0,7-2 0 0 0,-1 0 0 0 0,0-1 0 0 0,-1-1 0 0 0,13-7 0 0 0,-18 9 0 0 0,-6 4 0 0 0,24-13 512 0 0,41-31 1 0 0,-59 40-428 0 0,-1-1 0 0 0,1 0 1 0 0,-1-1-1 0 0,0 1 0 0 0,0-1 0 0 0,0 0 1 0 0,-1 0-1 0 0,0-1 0 0 0,0 1 1 0 0,-1-1-1 0 0,5-12 0 0 0,-7 16-88 0 0,-1 1 0 0 0,1 0 0 0 0,-1 0 1 0 0,0-1-1 0 0,0 1 0 0 0,0 0 0 0 0,0-1 0 0 0,0 1 0 0 0,-1 0 0 0 0,1 0 1 0 0,-1-1-1 0 0,1 1 0 0 0,-1 0 0 0 0,0 0 0 0 0,0 0 0 0 0,0 0 0 0 0,0 0 1 0 0,0 0-1 0 0,0 0 0 0 0,-1 0 0 0 0,1 0 0 0 0,-1 0 0 0 0,1 1 0 0 0,-1-1 0 0 0,0 0 1 0 0,1 1-1 0 0,-1 0 0 0 0,0-1 0 0 0,0 1 0 0 0,0 0 0 0 0,-2-1 0 0 0,-1-1-22 0 0,0 1-1 0 0,0 0 0 0 0,0 0 0 0 0,-1 0 0 0 0,1 1 1 0 0,0 0-1 0 0,-1 0 0 0 0,1 0 0 0 0,-1 0 0 0 0,0 1 1 0 0,-9 1-1 0 0,-21 5-1524 0 0,13 0-5165 0 0,7-1-1443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9:07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64 10135 0 0,'0'0'231'0'0,"0"0"29"0"0,0 0 19 0 0,2-2-41 0 0,5-5-190 0 0,-2-3 98 0 0,-3 4 7165 0 0,0 6-3172 0 0,-1 11-2341 0 0,-3 21-2864 0 0,-8 4 1066 0 0,-4 24 0 0 0,-26 108 0 0 0,27-124 0 0 0,-9 28 0 0 0,-4-1 0 0 0,-37 72 0 0 0,50-117 0 0 0,-12 28 0 0 0,20-44 0 0 0,5-10 0 0 0,0 0 0 0 0,0 1 0 0 0,0-1 0 0 0,0 0 0 0 0,0 0 0 0 0,0 0 0 0 0,0 1 0 0 0,0-1 0 0 0,0 0 0 0 0,0 0 0 0 0,-1 0 0 0 0,1 1 0 0 0,0-1 0 0 0,0 0 0 0 0,0 0 0 0 0,0 0 0 0 0,0 0 0 0 0,0 1 0 0 0,-1-1 0 0 0,1 0 0 0 0,0 0 0 0 0,0 0 0 0 0,0 0 0 0 0,0 0 0 0 0,-1 0 0 0 0,1 1 0 0 0,0-1 0 0 0,0 0 0 0 0,0 0 0 0 0,-1 0 0 0 0,1 0 0 0 0,0 0 0 0 0,0 0 0 0 0,-1 0 0 0 0,1 0 0 0 0,0 0 0 0 0,0 0 0 0 0,0 0 0 0 0,-1 0 0 0 0,1 0 0 0 0,0 0 0 0 0,0 0 0 0 0,0 0 0 0 0,-1 0 0 0 0,1 0 0 0 0,0 0 0 0 0,0-1 0 0 0,0 1 0 0 0,-1 0 0 0 0,1 0 0 0 0,0 0 0 0 0,0 0 0 0 0,0 0 0 0 0,0 0 0 0 0,-1-1 0 0 0,1 1 0 0 0,0 0 0 0 0,0 0 0 0 0,-3-7 0 0 0,-2-10 0 0 0,7 12 0 0 0,-1 2 0 0 0,7-42 37 0 0,43-204 1366 0 0,-44 221-1290 0 0,1 0 1 0 0,2 1-1 0 0,0 0 0 0 0,2 0 1 0 0,22-35-1 0 0,-16 36 381 0 0,0 1 0 0 0,2 1 0 0 0,40-38 0 0 0,-47 50-494 0 0,0 1 0 0 0,1 0 0 0 0,1 1 0 0 0,-1 1 0 0 0,1 0 0 0 0,1 1 0 0 0,0 1 0 0 0,0 0 0 0 0,0 1 0 0 0,23-5 0 0 0,-35 10 0 0 0,20-3 0 0 0,-9 4 0 0 0,-1 6 0 0 0,-2 4 0 0 0,-8-5 0 0 0,0 0 0 0 0,0 1 0 0 0,-1 0 0 0 0,0 0 0 0 0,0 0 0 0 0,0 0 0 0 0,-1 0 0 0 0,0 0 0 0 0,0 1 0 0 0,-1-1 0 0 0,2 9 0 0 0,-3-10 0 0 0,1 0 0 0 0,0 1 0 0 0,-1-1 0 0 0,0 1 0 0 0,-1-1 0 0 0,1 0 0 0 0,-1 1 0 0 0,0-1 0 0 0,0 0 0 0 0,0 0 0 0 0,-1 1 0 0 0,0-1 0 0 0,0 0 0 0 0,-3 5 0 0 0,2-6 0 0 0,0-1 0 0 0,0 0 0 0 0,-1 0 0 0 0,1 0 0 0 0,-1-1 0 0 0,-7 5 0 0 0,-5 4 0 0 0,9-6 0 0 0,0 0 0 0 0,-1 0 0 0 0,0-1 0 0 0,0 1 0 0 0,0-2 0 0 0,0 1 0 0 0,-1-1 0 0 0,1-1 0 0 0,-1 0 0 0 0,0 0 0 0 0,0 0 0 0 0,0-1 0 0 0,0 0 0 0 0,0-1 0 0 0,0 0 0 0 0,0-1 0 0 0,0 0 0 0 0,-16-3 0 0 0,19 3-39 0 0,1-1 0 0 0,-1 0 0 0 0,1 0 0 0 0,-1 0-1 0 0,1 0 1 0 0,0-1 0 0 0,-7-4 0 0 0,10 6 8 0 0,0-1 0 0 0,0 0-1 0 0,0 0 1 0 0,0 0 0 0 0,0-1-1 0 0,0 1 1 0 0,1 0 0 0 0,-1-1 0 0 0,1 1-1 0 0,0-1 1 0 0,0 1 0 0 0,0-1-1 0 0,0 0 1 0 0,0 1 0 0 0,0-1 0 0 0,1 0-1 0 0,-1-3 1 0 0,1 3-91 0 0,0 0 0 0 0,0 1 0 0 0,0-1 0 0 0,0 0 0 0 0,1 1 0 0 0,-1-1 0 0 0,1 1 0 0 0,0-1-1 0 0,0 0 1 0 0,0 1 0 0 0,0-1 0 0 0,0 1 0 0 0,0 0 0 0 0,1-1 0 0 0,2-2 0 0 0,12-13-2336 0 0,2 3-3477 0 0,2 3-1147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9:08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24 11975 0 0,'0'0'547'0'0,"0"0"-11"0"0,1-1-344 0 0,2-4 39 0 0,-2 4 853 0 0,-1 1 366 0 0,0 0 72 0 0,0 0-1195 0 0,1-1 0 0 0,-1 0 1 0 0,0 1-1 0 0,0-1 1 0 0,0 0-1 0 0,0 1 1 0 0,0-1-1 0 0,0 0 1 0 0,0 1-1 0 0,0-1 0 0 0,0 0 1 0 0,0 1-1 0 0,0-1 1 0 0,0 0-1 0 0,0 1 1 0 0,-1-1-1 0 0,1 0 0 0 0,0 1 1 0 0,-1-1-1 0 0,1 0 1 0 0,0 1-1 0 0,-1-1 1 0 0,0 0-1 0 0,-3 1-315 0 0,0-1-1 0 0,0 1 1 0 0,-1 1-1 0 0,1-1 1 0 0,0 1 0 0 0,0-1-1 0 0,-1 1 1 0 0,1 0-1 0 0,0 0 1 0 0,0 1-1 0 0,0 0 1 0 0,1-1 0 0 0,-1 1-1 0 0,0 0 1 0 0,0 1-1 0 0,-3 2 1 0 0,-7 5 460 0 0,2 1-1 0 0,-22 22 1 0 0,27-26-396 0 0,0 1 0 0 0,0 0 0 0 0,0 1 0 0 0,1-1 0 0 0,1 1 0 0 0,-1 0 0 0 0,-5 14 0 0 0,5-3-122 0 0,6-13-106 0 0,2-2-51 0 0,-2-3 155 0 0,0 1 1 0 0,0-1-1 0 0,0 0 0 0 0,0 1 1 0 0,1-1-1 0 0,0 0 1 0 0,-1 1-1 0 0,1-1 0 0 0,0 0 1 0 0,0 0-1 0 0,0 1 1 0 0,0-1-1 0 0,0 0 0 0 0,1 0 1 0 0,-1 0-1 0 0,1 0 1 0 0,-1-1-1 0 0,3 3 0 0 0,-2-3 12 0 0,0 1 0 0 0,0-1 0 0 0,1 0 0 0 0,-1 0 0 0 0,0-1 0 0 0,0 1 0 0 0,1 0-1 0 0,-1-1 1 0 0,0 1 0 0 0,1-1 0 0 0,-1 0 0 0 0,0 0 0 0 0,1 0 0 0 0,-1 0 0 0 0,0 0-1 0 0,1 0 1 0 0,-1-1 0 0 0,4 0 0 0 0,12-4 36 0 0,-1 0 0 0 0,0-1 0 0 0,0-1 0 0 0,0-1 0 0 0,-1 0 0 0 0,25-17 0 0 0,-34 19 2 0 0,-1 1-1 0 0,0-1 1 0 0,0-1-1 0 0,-1 1 1 0 0,8-11-1 0 0,-4 5 54 0 0,-8 10 55 0 0,1 0 0 0 0,-1-1 1 0 0,0 1-1 0 0,0 0 0 0 0,0 0 0 0 0,0 0 0 0 0,-1-1 0 0 0,1 1 1 0 0,-1-1-1 0 0,1 1 0 0 0,-1 0 0 0 0,0-1 0 0 0,0 1 0 0 0,0-1 1 0 0,0-3-1 0 0,0 5-106 0 0,0 1 0 0 0,0-1 0 0 0,0 1 0 0 0,0-1 0 0 0,0 1 0 0 0,0-1 0 0 0,0 1 0 0 0,-1-1 1 0 0,1 1-1 0 0,0 0 0 0 0,0-1 0 0 0,0 1 0 0 0,0-1 0 0 0,-1 1 0 0 0,1 0 0 0 0,0-1 0 0 0,0 1 0 0 0,-1-1 0 0 0,1 1 1 0 0,0 0-1 0 0,-1-1 0 0 0,1 1 0 0 0,0 0 0 0 0,-1 0 0 0 0,1-1 0 0 0,-1 1 0 0 0,1 0 0 0 0,0 0 0 0 0,-1 0 1 0 0,1-1-1 0 0,-1 1 0 0 0,1 0 0 0 0,-1 0 0 0 0,1 0 0 0 0,-1 0 0 0 0,1 0 0 0 0,-1 0 0 0 0,-12 4 6 0 0,13-4-10 0 0,-6 3 2 0 0,1 0 0 0 0,0 1 0 0 0,0-1 0 0 0,0 1 0 0 0,1 0 0 0 0,-1 1 0 0 0,-4 4 0 0 0,-1 3-42 0 0,-13 22 0 0 0,10-11-772 0 0,12-21 304 0 0,1 0 152 0 0,0 1-1 0 0,-1-1 1 0 0,1 0 0 0 0,0 0-1 0 0,0 0 1 0 0,1 0 0 0 0,-1 1-1 0 0,0-1 1 0 0,1 2 0 0 0,-1-3-401 0 0,1 1-4761 0 0,-1-2-1564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9:08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74 15663 0 0,'0'0'356'0'0,"-2"1"50"0"0,0 1-167 0 0,0 1 0 0 0,1-1 0 0 0,-1 1 0 0 0,0 0 0 0 0,1 0 0 0 0,0-1 0 0 0,0 1 0 0 0,0 0 0 0 0,-2 5 0 0 0,3-6 273 0 0,3 9 1024 0 0,-2-8-1439 0 0,1-1 0 0 0,0 1 0 0 0,-1 0 0 0 0,1-1 0 0 0,1 1 0 0 0,-1-1 0 0 0,0 0 0 0 0,1 0 0 0 0,-1 0 0 0 0,1 0-1 0 0,-1 0 1 0 0,1 0 0 0 0,0 0 0 0 0,0-1 0 0 0,0 0 0 0 0,0 1 0 0 0,0-1 0 0 0,0 0 0 0 0,0-1 0 0 0,0 1 0 0 0,0-1 0 0 0,1 1 0 0 0,-1-1 0 0 0,0 0 0 0 0,0 0 0 0 0,1 0-1 0 0,-1 0 1 0 0,0-1 0 0 0,0 1 0 0 0,0-1 0 0 0,1 0 0 0 0,-1 0 0 0 0,0 0 0 0 0,0-1 0 0 0,0 1 0 0 0,4-3 0 0 0,27-17 255 0 0,-22 14-180 0 0,-1 0 0 0 0,15-11-1 0 0,-24 16-155 0 0,1 0 0 0 0,-1 0-1 0 0,0 0 1 0 0,0-1-1 0 0,0 1 1 0 0,0 0 0 0 0,-1-1-1 0 0,1 1 1 0 0,-1-1-1 0 0,1 1 1 0 0,-1-1 0 0 0,0 0-1 0 0,0 0 1 0 0,0 1-1 0 0,1-7 1 0 0,-2 7 33 0 0,0 0 0 0 0,0 0-1 0 0,0 0 1 0 0,0 0 0 0 0,0 0 0 0 0,0 0-1 0 0,0 0 1 0 0,-1 0 0 0 0,1 0 0 0 0,-1 0-1 0 0,1 0 1 0 0,-1 0 0 0 0,0 0 0 0 0,0 0 0 0 0,0 1-1 0 0,0-1 1 0 0,0 0 0 0 0,0 1 0 0 0,0-1-1 0 0,-3-2 1 0 0,3 3-2 0 0,-1 0-1 0 0,0 0 1 0 0,1 0-1 0 0,-1 1 1 0 0,0-1-1 0 0,0 0 1 0 0,1 1-1 0 0,-1-1 1 0 0,0 1 0 0 0,0 0-1 0 0,0-1 1 0 0,0 1-1 0 0,0 0 1 0 0,1 0-1 0 0,-1 0 1 0 0,0 0-1 0 0,0 1 1 0 0,0-1-1 0 0,0 1 1 0 0,0-1 0 0 0,-2 2-1 0 0,-14 5-120 0 0,1 1 0 0 0,0 1 0 0 0,-24 16 0 0 0,28-17-31 0 0,6-2-196 0 0,-1-1-1 0 0,1 1 1 0 0,-13 14 0 0 0,-4 8-3567 0 0,24-28 3717 0 0,-3 5-1881 0 0,-5 9-15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9:10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13823 0 0,'-8'2'1247'0'0,"0"-3"-1023"0"0,1 5-57 0 0,5-3 110 0 0,-1 0 0 0 0,1 1 0 0 0,-1 0 0 0 0,1 0 1 0 0,0-1-1 0 0,0 1 0 0 0,0 0 0 0 0,0 1 1 0 0,0-1-1 0 0,1 0 0 0 0,-1 1 0 0 0,1-1 0 0 0,-1 1 1 0 0,1-1-1 0 0,0 1 0 0 0,0-1 0 0 0,0 1 1 0 0,0 0-1 0 0,0 0 0 0 0,1 0 0 0 0,-1-1 0 0 0,1 1 1 0 0,0 0-1 0 0,0 5 0 0 0,0-7-263 0 0,0 0 1 0 0,1 0-1 0 0,-1 0 0 0 0,0 0 0 0 0,1 0 1 0 0,-1 0-1 0 0,1 0 0 0 0,-1-1 0 0 0,1 1 1 0 0,-1 0-1 0 0,1 0 0 0 0,-1 0 0 0 0,1-1 1 0 0,0 1-1 0 0,0 0 0 0 0,-1 0 0 0 0,1-1 1 0 0,0 1-1 0 0,0-1 0 0 0,0 1 0 0 0,0-1 1 0 0,-1 1-1 0 0,1-1 0 0 0,2 1 0 0 0,-1 0-494 0 0,0 0-956 0 0,-1-2-78 0 0,6-1-20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9:10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89 339 8287 0 0,'0'0'191'0'0,"-1"1"26"0"0,-2 2-113 0 0,-4 2 47 0 0,-15-1 194 0 0,-8 3 3415 0 0,28-6-2736 0 0,-13-17 4096 0 0,14 15-5042 0 0,1 0 0 0 0,-1 1-1 0 0,0-1 1 0 0,1 0 0 0 0,-1 0 0 0 0,0 0 0 0 0,1 0-1 0 0,-1 0 1 0 0,1 1 0 0 0,-1-1 0 0 0,1 0-1 0 0,0 0 1 0 0,-1 0 0 0 0,1 0 0 0 0,0 0-1 0 0,0 0 1 0 0,0 0 0 0 0,0-1 0 0 0,0 1-1 0 0,0 0 1 0 0,0 0 0 0 0,0 0 0 0 0,0 0 0 0 0,0 0-1 0 0,0 0 1 0 0,1 0 0 0 0,-1 0 0 0 0,1 0-1 0 0,-1 0 1 0 0,0 0 0 0 0,1 1 0 0 0,-1-1-1 0 0,2-2 1 0 0,21-51 1581 0 0,3 2-1592 0 0,-21 41 165 0 0,0 0-1 0 0,0 0 1 0 0,1 1 0 0 0,1 0-1 0 0,10-14 1 0 0,-13 20-206 0 0,14-16 181 0 0,37-31 0 0 0,-48 45-190 0 0,0 1 0 0 0,0 1 0 0 0,1-1 0 0 0,-1 1-1 0 0,1 0 1 0 0,0 1 0 0 0,0 0 0 0 0,0 0-1 0 0,16-2 1 0 0,-15 2-17 0 0,-6 2 0 0 0,0 0 0 0 0,0 1 0 0 0,0-1 0 0 0,0 1 0 0 0,0-1 0 0 0,0 1 0 0 0,0 0 0 0 0,3 0 0 0 0,18 4 72 0 0,-22-3 299 0 0,-2-1 117 0 0,1 2-374 0 0,0-1 1 0 0,-1 1-1 0 0,1 0 1 0 0,0-1-1 0 0,0 1 1 0 0,0 0-1 0 0,0-1 1 0 0,2 3-1 0 0,3 6-43 0 0,-4-4-69 0 0,0 0 0 0 0,-1 1 0 0 0,0-1-1 0 0,0 0 1 0 0,0 1 0 0 0,0-1 0 0 0,-1 0 0 0 0,0 1-1 0 0,-1-1 1 0 0,-2 13 0 0 0,-2 4-4 0 0,-12 35 0 0 0,15-53 2 0 0,0 0 0 0 0,-5 11 0 0 0,-18 24 0 0 0,20-36 0 0 0,6-11 0 0 0,3-11 0 0 0,1 4 0 0 0,2-1 0 0 0,0 1 0 0 0,1 0 0 0 0,0 0 0 0 0,1 1 0 0 0,0 0 0 0 0,16-15 0 0 0,-11 13 0 0 0,0 2 0 0 0,2 0 0 0 0,-1 0 0 0 0,2 1 0 0 0,24-13 0 0 0,-31 21 0 0 0,-10 4 0 0 0,1 0 0 0 0,-1-1 0 0 0,1 1 0 0 0,-1 0 0 0 0,1 0 0 0 0,-1 0 0 0 0,1 0 0 0 0,-1 0 0 0 0,1 0 0 0 0,-1 0 0 0 0,1 1 0 0 0,-1-1 0 0 0,1 0 0 0 0,-1 0 0 0 0,1 0 0 0 0,-1 0 0 0 0,1 1 0 0 0,1 1-8 0 0,-1 0-1 0 0,1 0 1 0 0,-1 0 0 0 0,0 0-1 0 0,0 0 1 0 0,0 0 0 0 0,0 0-1 0 0,-1 1 1 0 0,1-1 0 0 0,0 3-1 0 0,4 24-300 0 0,-7 12-1408 0 0,1-34 1917 0 0,0 1 1 0 0,1 0-1 0 0,0 0 1 0 0,2 11-1 0 0,-2-17-171 0 0,0 0-1 0 0,0 0 0 0 0,0 0 1 0 0,0 0-1 0 0,0 0 1 0 0,0 0-1 0 0,-1 0 0 0 0,0 2 1 0 0,1 0-1145 0 0,0-4 1116 0 0,0 0-1 0 0,0 1 1 0 0,-1-1-1 0 0,1 0 1 0 0,0 0-1 0 0,0 1 1 0 0,0-1-1 0 0,1 0 1 0 0,-1 1-1 0 0,0-1 1 0 0,0 0 0 0 0,0 0-1 0 0,0 1 1 0 0,0-1-1 0 0,0 0 1 0 0,0 1-1 0 0,0-1 1 0 0,0 0-1 0 0,1 0 1 0 0,-1 1-1 0 0,0-1 1 0 0,0 0-1 0 0,0 0 1 0 0,1 0-1 0 0,-1 1 1 0 0,0-1 0 0 0,0 0-1 0 0,0 0 1 0 0,1 0-1 0 0,-1 0 1 0 0,0 1-1 0 0,1-1 1 0 0,-1 0-1 0 0,0 0 1 0 0,0 0-1 0 0,1 0 1 0 0,-1 0-1 0 0,0 0 1 0 0,0 0 0 0 0,1 0-1 0 0,-1 0 1 0 0,1 0-1 0 0,9 0 5 0 0,-10-1-4 0 0,5 1 0 0 0,-1-1 0 0 0,-1 1 0 0 0,1-1 0 0 0,0 0 0 0 0,0-1 0 0 0,0 1 0 0 0,0-1 0 0 0,-1 1 0 0 0,1-1 0 0 0,-1 0 0 0 0,1-1 0 0 0,-1 1 0 0 0,0 0 0 0 0,0-1 0 0 0,0 0 0 0 0,5-5 0 0 0,3-5 0 0 0,0 1 0 0 0,14-11 0 0 0,-11 10 0 0 0,14-17 0 0 0,-15 14-6 0 0,-8 9 15 0 0,1 0 0 0 0,0 0-1 0 0,1 0 1 0 0,-1 1 0 0 0,1-1 0 0 0,1 2-1 0 0,11-8 1 0 0,-25 37 1311 0 0,3-17-1236 0 0,1-1 1 0 0,-2 0-1 0 0,1 0 0 0 0,-5 6 1 0 0,4-6-48 0 0,0 0 0 0 0,0 0 1 0 0,1 1-1 0 0,-4 10 0 0 0,4-9-37 0 0,0 1 0 0 0,0-1 0 0 0,1 1 0 0 0,0 0 0 0 0,0 0 0 0 0,1 0 0 0 0,-1 13 0 0 0,2-20-1 0 0,0-1-1 0 0,0 1 1 0 0,0 0 0 0 0,0-1-1 0 0,1 1 1 0 0,-1 0 0 0 0,0-1 0 0 0,1 1-1 0 0,-1-1 1 0 0,1 1 0 0 0,-1-1-1 0 0,1 1 1 0 0,0-1 0 0 0,-1 1-1 0 0,1-1 1 0 0,0 0 0 0 0,0 1-1 0 0,3 1 1 0 0,-3-1-38 0 0,0-1-298 0 0,-1-1-138 0 0,10-4-476 0 0,-6 2 930 0 0,0-1 0 0 0,0 1 0 0 0,0-1 0 0 0,0 0 0 0 0,-1 0 0 0 0,1-1 1 0 0,4-6-1 0 0,6-6 23 0 0,-11 13-326 0 0,1-1-1 0 0,-2 0 1 0 0,1 0-1 0 0,0-1 1 0 0,-1 1-1 0 0,0-1 1 0 0,0 1 0 0 0,0-1-1 0 0,2-8 1 0 0,0-5-2862 0 0,3-23 1 0 0,-6 35 2494 0 0,2-19-5947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9:11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10135 0 0,'0'0'231'0'0,"0"0"29"0"0,0 0 19 0 0,0 0 105 0 0,0 0 410 0 0,0 0 184 0 0,0 0 40 0 0,2-1-63 0 0,0 0-795 0 0,0 0 1 0 0,0-1-1 0 0,0 1 1 0 0,0-1-1 0 0,0 1 0 0 0,0-1 1 0 0,0 0-1 0 0,-1 0 0 0 0,1 0 1 0 0,0 0-1 0 0,-1 0 1 0 0,0 0-1 0 0,1 0 0 0 0,1-5 1 0 0,2-4 779 0 0,8-22-1 0 0,25-71 2645 0 0,-15 48-1528 0 0,-22 55-1613 0 0,-3 2-427 0 0,0 0 1 0 0,0 1 0 0 0,1 0 0 0 0,-1-1-1 0 0,1 1 1 0 0,-1 0 0 0 0,1 0-1 0 0,0 0 1 0 0,-3 3 0 0 0,3-2-19 0 0,-5 6 2 0 0,2-1 0 0 0,-1 1 0 0 0,1 0 0 0 0,0 0 0 0 0,1 0 0 0 0,0 0 0 0 0,1 1 0 0 0,0-1 0 0 0,0 1 0 0 0,1-1 0 0 0,0 12 0 0 0,1-9 0 0 0,4 3 0 0 0,0-12 0 0 0,-2-3 0 0 0,-1 2 0 0 0,0-1 0 0 0,0 0 0 0 0,0 0 0 0 0,0 0 0 0 0,0 0 0 0 0,1 0 0 0 0,-1-1 0 0 0,0 1 0 0 0,1 0 0 0 0,-1-1 0 0 0,0 1 0 0 0,1-1 0 0 0,-1 1 0 0 0,1-1 0 0 0,-1 1 0 0 0,1-1 0 0 0,-1 0 0 0 0,1 0 0 0 0,-1 0 0 0 0,1 0 0 0 0,2 0 0 0 0,5-1 0 0 0,-4 1 0 0 0,1 0 0 0 0,0-1 0 0 0,-1 1 0 0 0,1-1 0 0 0,-1-1 0 0 0,1 1 0 0 0,-1-1 0 0 0,0 0 0 0 0,1 0 0 0 0,-1 0 0 0 0,0-1 0 0 0,0 0 0 0 0,-1 0 0 0 0,1 0 0 0 0,0-1 0 0 0,-1 1 0 0 0,0-1 0 0 0,0 0 0 0 0,0 0 0 0 0,-1-1 0 0 0,6-7 0 0 0,6-7 0 0 0,-11 15 0 0 0,0-1 0 0 0,0 0 0 0 0,0 0 0 0 0,-1 0 0 0 0,3-7 0 0 0,-2 4 0 0 0,1 0 0 0 0,-1 1 0 0 0,7-8 0 0 0,6-9 0 0 0,-12 16 0 0 0,-5 8 0 0 0,0 0 0 0 0,0-1 0 0 0,0 1 0 0 0,0 0 0 0 0,0 0 0 0 0,1 0 0 0 0,-1 0 0 0 0,0-1 0 0 0,0 1 0 0 0,0 0 0 0 0,1 0 0 0 0,-1 0 0 0 0,0 0 0 0 0,0 0 0 0 0,1-1 0 0 0,-1 1 0 0 0,0 0 0 0 0,0 0 0 0 0,1 0 0 0 0,-1 0 0 0 0,0 0 0 0 0,0 0 0 0 0,1 0 0 0 0,-1 0 0 0 0,0 0 0 0 0,0 0 0 0 0,1 0 0 0 0,-1 0 0 0 0,0 0 0 0 0,0 0 0 0 0,1 0 0 0 0,-1 0 0 0 0,0 1 0 0 0,0-1 0 0 0,0 0 0 0 0,1 0 0 0 0,-1 0 0 0 0,0 0 0 0 0,0 0 0 0 0,0 1 0 0 0,1-1 0 0 0,-1 0 0 0 0,0 0 0 0 0,0 0 0 0 0,0 0 0 0 0,0 1 0 0 0,1-1 0 0 0,-1 0 0 0 0,0 0 0 0 0,0 1 0 0 0,0-1 0 0 0,0 0 0 0 0,0 0 0 0 0,0 1 0 0 0,0-1 0 0 0,0 0 0 0 0,0 1 0 0 0,5 7-7306 0 0,-5-8 484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0:43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32 6447 0 0,'0'0'142'0'0,"0"0"22"0"0,0 0 13 0 0,0 0 55 0 0,0 0 181 0 0,0 0 78 0 0,0 0 18 0 0,0 0 3 0 0,0 0 0 0 0,0 0 0 0 0,0 0 0 0 0,0-3 0 0 0,-4-6-217 0 0,4 3 3586 0 0,4 0-3793 0 0,-4 4 283 0 0,0 2 117 0 0,0 0 21 0 0,0 0 3 0 0,0 0 0 0 0,0 0 0 0 0,0 0 0 0 0,0 0-69 0 0,0-1 89 0 0,-3-4-977 0 0,3 6 599 0 0,0-1 1 0 0,-1 0 0 0 0,1 0-1 0 0,0 1 1 0 0,-1-1-1 0 0,1 0 1 0 0,0 1 0 0 0,-1-1-1 0 0,1 0 1 0 0,0 1-1 0 0,0-1 1 0 0,-1 0 0 0 0,1 1-1 0 0,0-1 1 0 0,0 1 0 0 0,0-1-1 0 0,0 0 1 0 0,0 1-1 0 0,0-1 1 0 0,-1 1 0 0 0,1-1-1 0 0,0 1 1 0 0,0-1-1 0 0,0 0 1 0 0,0 1 0 0 0,1 0-1 0 0,-4 21-154 0 0,4-18 0 0 0,1 9 0 0 0,0-1 0 0 0,2-2 0 0 0,6 9 0 0 0,-1 0 0 0 0,9 24 0 0 0,-12-27 0 0 0,1 1 0 0 0,0-1 0 0 0,1 0 0 0 0,1-1 0 0 0,1 0 0 0 0,13 17 0 0 0,8 16 0 0 0,-25-36 0 0 0,-2 1 0 0 0,1 0 0 0 0,-1 0 0 0 0,1 0 0 0 0,-3-1 0 0 0,0-1 0 0 0,-3 1 0 0 0,-3-3-64 0 0,4-7-273 0 0,0-2-138 0 0,0 0-33 0 0,0 0 66 0 0,0 0 220 0 0,0 0-164 0 0,0 0-102 0 0,0 0-22 0 0,0 0-138 0 0,0 0-572 0 0,0 0-253 0 0,0 0-506 0 0,0 0-1921 0 0,0 0-824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9:12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38 11975 0 0,'0'0'267'0'0,"0"0"42"0"0,2 0 17 0 0,-2 0-266 0 0,7-1 79 0 0,0 1 1 0 0,1-1 0 0 0,8-3-1 0 0,-14 3 894 0 0,0-1-1 0 0,1 1 1 0 0,-1-1-1 0 0,0 1 0 0 0,0-1 1 0 0,3-4-1 0 0,0-2-900 0 0,-4 7 381 0 0,-1 1-1 0 0,0 0 0 0 0,-5-3 258 0 0,4 2-695 0 0,0 1-1 0 0,0-1 1 0 0,0 1 0 0 0,0-1-1 0 0,1 1 1 0 0,-1 0-1 0 0,0-1 1 0 0,0 1-1 0 0,0 0 1 0 0,0 0 0 0 0,0 0-1 0 0,0-1 1 0 0,0 1-1 0 0,0 0 1 0 0,0 0-1 0 0,0 1 1 0 0,0-1 0 0 0,0 0-1 0 0,0 0 1 0 0,0 0-1 0 0,0 1 1 0 0,0-1 0 0 0,-1 1-1 0 0,-22 9 215 0 0,0 1 0 0 0,1 0 0 0 0,1 2 0 0 0,0 1 0 0 0,0 1-1 0 0,2 1 1 0 0,0 0 0 0 0,-25 27 0 0 0,38-35-542 0 0,1-1 0 0 0,0 1 0 0 0,-8 14 0 0 0,13-20 215 0 0,0 0 0 0 0,0 0 0 0 0,0 0-1 0 0,0 0 1 0 0,0 0 0 0 0,1 0 0 0 0,-1 0 0 0 0,1 0 0 0 0,-1 0-1 0 0,1 1 1 0 0,0-1 0 0 0,0 0 0 0 0,0 0 0 0 0,0 0 0 0 0,0 0-1 0 0,0 0 1 0 0,1 1 0 0 0,-1-1 0 0 0,1 0 0 0 0,-1 0 0 0 0,1 0-1 0 0,0 0 1 0 0,1 2 0 0 0,-1-3 38 0 0,1 1 0 0 0,-1-1 0 0 0,1 0 0 0 0,-1 0 0 0 0,1 0 0 0 0,0 0 0 0 0,-1 0 0 0 0,1 0 0 0 0,0 0 0 0 0,0 0 0 0 0,0-1 0 0 0,0 1 0 0 0,-1-1 0 0 0,1 0 0 0 0,0 1 0 0 0,0-1 0 0 0,0 0 0 0 0,0 0 0 0 0,4-1 0 0 0,6 1 0 0 0,0-2 0 0 0,12-2 0 0 0,-15 2 0 0 0,6-2 0 0 0,0 0 0 0 0,0-1 0 0 0,-1-1 0 0 0,0 0 0 0 0,20-12 0 0 0,-24 11 31 0 0,-1 0 0 0 0,1 0 0 0 0,-1-1 0 0 0,0 0-1 0 0,-1-1 1 0 0,0 0 0 0 0,0 0 0 0 0,-1-1 0 0 0,0 0 0 0 0,-1 0 0 0 0,0-1 0 0 0,8-19-1 0 0,-14 28 445 0 0,0 2 33 0 0,0 0-65 0 0,-6 10-278 0 0,3-6-175 0 0,0 1 0 0 0,0 0 0 0 0,0 0-1 0 0,1 0 1 0 0,0 0 0 0 0,0 0 0 0 0,0 0 0 0 0,-1 11-1 0 0,2-14-3 0 0,1 1 0 0 0,0-1 0 0 0,0 1 0 0 0,0 0 0 0 0,0-1 0 0 0,0 1 0 0 0,0-1 0 0 0,1 1 0 0 0,0-1 0 0 0,-1 1 0 0 0,1-1 0 0 0,0 1-1 0 0,0-1 1 0 0,0 0 0 0 0,0 1 0 0 0,1-1 0 0 0,-1 0 0 0 0,0 0 0 0 0,1 0 0 0 0,0 0 0 0 0,2 3 0 0 0,-2-4-107 0 0,-1 0-1 0 0,1-1 1 0 0,-1 1 0 0 0,1 0 0 0 0,0 0 0 0 0,-1-1 0 0 0,1 1 0 0 0,0-1 0 0 0,-1 1-1 0 0,1-1 1 0 0,0 0 0 0 0,0 0 0 0 0,-1 0 0 0 0,1 0 0 0 0,2 0 0 0 0,0 0-237 0 0,-1-1 1 0 0,1 1 0 0 0,-1-1 0 0 0,1 0 0 0 0,-1 0-1 0 0,6-3 1 0 0,4-3-667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9:13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0 13823 0 0,'0'0'315'0'0,"0"0"45"0"0,0 0 21 0 0,0 0-49 0 0,0 0-81 0 0,0 0 481 0 0,0 0 237 0 0,0 0 45 0 0,0 0 8 0 0,-12 12 2937 0 0,-5 15-3622 0 0,2-1-221 0 0,6-10 531 0 0,-1 1-1 0 0,-16 19 1 0 0,-3 5-627 0 0,21-28-22 0 0,-17 20 0 0 0,11-17 2 0 0,-1-2 0 0 0,0 0 0 0 0,-1-1 0 0 0,0 0 0 0 0,-32 18 0 0 0,28-20 0 0 0,17-8 0 0 0,-1 0 0 0 0,0-1 0 0 0,-1 1 0 0 0,1-1 0 0 0,0 0 0 0 0,-1 0 0 0 0,1-1 0 0 0,-1 0 0 0 0,1 1 0 0 0,-1-1 0 0 0,0-1 0 0 0,0 1 0 0 0,-4-1 0 0 0,0 0 35 0 0,5 0 75 0 0,-1 0 0 0 0,1-1 0 0 0,0 1 0 0 0,0-1 0 0 0,-7-2 0 0 0,9 2-64 0 0,1 0 1 0 0,-1 0-1 0 0,0 0 1 0 0,1 0 0 0 0,-1-1-1 0 0,0 1 1 0 0,1 0-1 0 0,0-1 1 0 0,-1 1 0 0 0,1-1-1 0 0,0 1 1 0 0,0-1-1 0 0,-1 0 1 0 0,1 0 0 0 0,0-2-1 0 0,-2-2-10 0 0,1 0 0 0 0,0-1 0 0 0,0 0 0 0 0,0 0 0 0 0,1 1 0 0 0,0-1 0 0 0,0 0 0 0 0,1 0 0 0 0,0 0 0 0 0,0 0 0 0 0,2-9 0 0 0,-1 8-16 0 0,1-1-1 0 0,0 1 1 0 0,0 0-1 0 0,1 0 1 0 0,0 0-1 0 0,0 0 1 0 0,1 1 0 0 0,8-15-1 0 0,-9 17-19 0 0,1 0 0 0 0,20-9 0 0 0,-21 12 0 0 0,-2 2 0 0 0,0-1 0 0 0,1 1 0 0 0,-1-1 0 0 0,0 1 0 0 0,1-1 0 0 0,-1 1 0 0 0,1 0 0 0 0,-1-1 0 0 0,0 1 0 0 0,1 0 0 0 0,-1 0 0 0 0,1 0 0 0 0,-1 0 0 0 0,0 0 0 0 0,1 0 0 0 0,2 1 0 0 0,1 0 0 0 0,0 0 0 0 0,0 0 0 0 0,0 1 0 0 0,0-1 0 0 0,-1 1 0 0 0,1 0 0 0 0,0 0 0 0 0,-1 1 0 0 0,1 0 0 0 0,-1-1 0 0 0,0 2 0 0 0,0-1 0 0 0,0 0 0 0 0,0 1 0 0 0,0-1 0 0 0,-1 1 0 0 0,4 6 0 0 0,16 19 0 0 0,-12-15 0 0 0,0 0 0 0 0,-1 1 0 0 0,15 29 0 0 0,-1 2 898 0 0,-15-31-331 0 0,9 23 0 0 0,-15-32-566 0 0,-1-1 0 0 0,1 0 0 0 0,1 1 1 0 0,-1-1-1 0 0,1 0 0 0 0,0-1 0 0 0,0 1 0 0 0,0-1 0 0 0,1 1 0 0 0,0-1 1 0 0,-1-1-1 0 0,1 1 0 0 0,10 5 0 0 0,-5-6-1 0 0,4-2 0 0 0,-10-3 0 0 0,-3 0 0 0 0,-1 2 0 0 0,1 0 0 0 0,0-1 0 0 0,0 1 0 0 0,-1-1 0 0 0,1 1 0 0 0,0-1 0 0 0,-1 1 0 0 0,1-1 0 0 0,-1 0 0 0 0,1 1 0 0 0,0-1 0 0 0,-1 0 0 0 0,0 1 0 0 0,1-1 0 0 0,-1 0 0 0 0,1 0 0 0 0,-1 1 0 0 0,0-1 0 0 0,0 0 0 0 0,1 0 0 0 0,-1 0 0 0 0,0 0 0 0 0,0 1 0 0 0,0-1 0 0 0,0 0 0 0 0,0 0 0 0 0,0 0 0 0 0,0 0 0 0 0,0 0 0 0 0,0 1 0 0 0,0-1 0 0 0,-1 0 0 0 0,1 0 0 0 0,0 0 0 0 0,0 1 0 0 0,-1-1 0 0 0,1 0 0 0 0,-1 0 0 0 0,1 1 0 0 0,-1-2 0 0 0,0 0 0 0 0,-10-21-2103 0 0,-8-10-6092 0 0,12 24-155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9:17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271 392 13823 0 0,'0'0'315'0'0,"0"0"45"0"0,0 0 21 0 0,0 0-49 0 0,2-1-220 0 0,3-2 39 0 0,-4 2 51 0 0,0 0 0 0 0,0 1 0 0 0,-1-1 0 0 0,1 0 0 0 0,0 0 0 0 0,0 0 0 0 0,-1-1 0 0 0,1 1 0 0 0,0 0 0 0 0,-1 0 0 0 0,1 0 0 0 0,-1 0 0 0 0,0-1 0 0 0,1 1 0 0 0,-1 0 0 0 0,0 0 1 0 0,0-1-1 0 0,0 1 0 0 0,0 0 0 0 0,0 0 0 0 0,0-1 0 0 0,0 1 0 0 0,-1-2 0 0 0,1-3 211 0 0,-1 1 1 0 0,-1 0 0 0 0,1 0-1 0 0,-3-7 1 0 0,1 6-218 0 0,0 0 0 0 0,-1-1-1 0 0,0 1 1 0 0,0 0 0 0 0,0 1-1 0 0,0-1 1 0 0,-1 1 0 0 0,0 0 0 0 0,0 0-1 0 0,-1 0 1 0 0,1 1 0 0 0,-1 0-1 0 0,-9-5 1 0 0,12 7-97 0 0,-1 0 1 0 0,0 1-1 0 0,0-1 1 0 0,0 1-1 0 0,0-1 0 0 0,0 1 1 0 0,0 1-1 0 0,0-1 0 0 0,0 1 1 0 0,0-1-1 0 0,-1 1 0 0 0,1 0 1 0 0,0 1-1 0 0,0-1 0 0 0,0 1 1 0 0,0-1-1 0 0,0 1 1 0 0,0 1-1 0 0,0-1 0 0 0,0 0 1 0 0,0 1-1 0 0,0 0 0 0 0,0 0 1 0 0,-4 3-1 0 0,-1 2-99 0 0,0 0 0 0 0,0 1 0 0 0,1 0 0 0 0,-1 1 0 0 0,2 0 0 0 0,-1 0 0 0 0,-10 18 0 0 0,15-21 0 0 0,-1 1 0 0 0,1-1 0 0 0,0 1 0 0 0,1 0 0 0 0,0 0 0 0 0,0 1 0 0 0,0-1 0 0 0,1 0 0 0 0,0 0 0 0 0,0 1 0 0 0,1-1 0 0 0,0 1 0 0 0,1 10 0 0 0,0-16-39 0 0,-1 1 0 0 0,1-1 0 0 0,-1 1 0 0 0,1-1 0 0 0,0 1 1 0 0,0-1-1 0 0,0 0 0 0 0,0 1 0 0 0,0-1 0 0 0,0 0 0 0 0,1 0 0 0 0,-1 0 0 0 0,1 0 0 0 0,-1 0 0 0 0,1 0 0 0 0,0 0 0 0 0,0-1 0 0 0,0 1 1 0 0,0-1-1 0 0,0 1 0 0 0,0-1 0 0 0,0 0 0 0 0,1 1 0 0 0,-1-1 0 0 0,3 0 0 0 0,-1 0-31 0 0,1 0-1 0 0,0 0 1 0 0,-1 0-1 0 0,1-1 1 0 0,0 0-1 0 0,-1 0 1 0 0,1 0-1 0 0,-1-1 1 0 0,1 0-1 0 0,0 0 1 0 0,-1 0 0 0 0,9-3-1 0 0,8-5 65 0 0,0-1 0 0 0,0-2 0 0 0,-1 0 0 0 0,-1-1 0 0 0,0 0 0 0 0,0-2 0 0 0,17-18 0 0 0,-5-1 497 0 0,-1 0 0 0 0,36-57 0 0 0,-35 47-4 0 0,-18 25-477 0 0,15-28 0 0 0,-24 40-10 0 0,0-1-1 0 0,-1 1 1 0 0,0-1-1 0 0,0 0 1 0 0,-1 0-1 0 0,0 0 1 0 0,1-12-1 0 0,-3 19 1 0 0,0-1 0 0 0,0 0 0 0 0,0 0 0 0 0,0 0 0 0 0,0 0 0 0 0,0 0 0 0 0,0 1 0 0 0,0-1 0 0 0,-1 0 0 0 0,0-3 0 0 0,-5 0 0 0 0,4 4 0 0 0,0 1 0 0 0,1-1 0 0 0,-1 1 0 0 0,0-1 0 0 0,0 1 0 0 0,0 0 0 0 0,1 0 0 0 0,-1 0 0 0 0,0 0 0 0 0,0 0 0 0 0,0 0 0 0 0,0 0 0 0 0,0 0 0 0 0,1 1 0 0 0,-1-1 0 0 0,-2 2 0 0 0,0-1 0 0 0,1 1 0 0 0,-1 0 0 0 0,1 0 0 0 0,0 0 0 0 0,-1 1 0 0 0,1-1 0 0 0,-4 5 0 0 0,2-1 0 0 0,0 0 0 0 0,0 0 0 0 0,0 0 0 0 0,1 1 0 0 0,0 0 0 0 0,0 0 0 0 0,-3 10 0 0 0,-10 23 0 0 0,-26 50 0 0 0,-14 31 0 0 0,49-99 0 0 0,4-16 0 0 0,2 1 0 0 0,-1-1 0 0 0,1 1 0 0 0,0-1 0 0 0,0 1 0 0 0,0 0 0 0 0,1 0 0 0 0,0 0 0 0 0,1 0 0 0 0,0 0 0 0 0,1 13 0 0 0,0-18 0 0 0,-1-1 0 0 0,1 1 0 0 0,0 0 0 0 0,0-1 0 0 0,0 0 0 0 0,0 1 0 0 0,0-1 0 0 0,0 0 0 0 0,1 1 0 0 0,-1-1 0 0 0,0 0 0 0 0,1 0 0 0 0,-1 0 0 0 0,1 0 0 0 0,-1 0 0 0 0,1 0 0 0 0,-1-1 0 0 0,1 1 0 0 0,0-1 0 0 0,-1 1 0 0 0,1-1 0 0 0,3 1 0 0 0,3 1 0 0 0,1-1 0 0 0,-1 0 0 0 0,13 1 0 0 0,-8-4 0 0 0,0 0 0 0 0,0-1 0 0 0,-1 0 0 0 0,0 0 0 0 0,1-2 0 0 0,12-5 0 0 0,-10 4 0 0 0,-5 1 0 0 0,0 0 0 0 0,0 0 0 0 0,0-1 0 0 0,-1 0 0 0 0,0-1 0 0 0,0 0 0 0 0,11-12 0 0 0,48-61 0 0 0,-67 79 0 0 0,3-6 0 0 0,-4 7 0 0 0,0 0 0 0 0,0 0 0 0 0,0 0 0 0 0,0 0 0 0 0,0 0 0 0 0,-1 0 0 0 0,1 1 0 0 0,0-1 0 0 0,0 0 0 0 0,0 0 0 0 0,0 0 0 0 0,-1 0 0 0 0,1 0 0 0 0,0 0 0 0 0,0 0 0 0 0,0 0 0 0 0,0 0 0 0 0,-1 0 0 0 0,1 0 0 0 0,0 0 0 0 0,0 0 0 0 0,0 0 0 0 0,-1 0 0 0 0,1 0 0 0 0,0 0 0 0 0,0 0 0 0 0,0-1 0 0 0,0 1 0 0 0,-1 0 0 0 0,1 0 0 0 0,0 0 0 0 0,0 0 0 0 0,0 0 0 0 0,0 0 0 0 0,0 0 0 0 0,-1-1 0 0 0,1 1 0 0 0,0 0 0 0 0,0 0 0 0 0,0 0 0 0 0,0 0 0 0 0,0 0 0 0 0,0-1 0 0 0,0 1 0 0 0,0 0 0 0 0,0 0 0 0 0,0 0 0 0 0,0 0 0 0 0,-1-1 0 0 0,1 1 0 0 0,0 0 0 0 0,0 0 0 0 0,0 0 0 0 0,0-1 0 0 0,0 1 0 0 0,0 0 0 0 0,1 0 0 0 0,-1 0 0 0 0,0 0 0 0 0,0-1 0 0 0,0 1 0 0 0,0 0 0 0 0,0 0 0 0 0,0 0 0 0 0,0 0 0 0 0,0-1 0 0 0,0 1 0 0 0,-5 2 0 0 0,1 1 0 0 0,-1 0 0 0 0,0-1 0 0 0,1 1 0 0 0,0 1 0 0 0,-1-1 0 0 0,1 1 0 0 0,1 0 0 0 0,-1 0 0 0 0,0 0 0 0 0,-5 9 0 0 0,0 1 0 0 0,0 2 0 0 0,-8 21 0 0 0,16-35 0 0 0,0 0 0 0 0,0 0 0 0 0,0 0 0 0 0,1 1 0 0 0,-1-1 0 0 0,1 0 0 0 0,0 0 0 0 0,0 1 0 0 0,0-1 0 0 0,0 0 0 0 0,0 0 0 0 0,0 1 0 0 0,1-1 0 0 0,-1 0 0 0 0,1 0 0 0 0,-1 0 0 0 0,2 4 0 0 0,-2-5 0 0 0,1 0 0 0 0,-1 0 0 0 0,0 0 0 0 0,0 0 0 0 0,1 0 0 0 0,-1 0 0 0 0,1 0 0 0 0,-1 0 0 0 0,1 0 0 0 0,-1 0 0 0 0,1 0 0 0 0,0-1 0 0 0,-1 1 0 0 0,1 0 0 0 0,0 0 0 0 0,0-1 0 0 0,0 1 0 0 0,-1 0 0 0 0,1-1 0 0 0,0 1 0 0 0,0-1 0 0 0,0 1 0 0 0,0-1 0 0 0,0 1 0 0 0,0-1 0 0 0,0 0 0 0 0,2 1 0 0 0,0 0 0 0 0,5 0 0 0 0,-1 1 0 0 0,1-1 0 0 0,-1-1 0 0 0,1 1 0 0 0,-1-1 0 0 0,1-1 0 0 0,0 1 0 0 0,-1-1 0 0 0,1-1 0 0 0,-1 1 0 0 0,1-1 0 0 0,-1 0 0 0 0,0-1 0 0 0,0 0 0 0 0,0 0 0 0 0,0-1 0 0 0,-1 1 0 0 0,9-7 0 0 0,0-2 0 0 0,1 0 0 0 0,-1-1 0 0 0,-1-1 0 0 0,-1 0 0 0 0,24-31 0 0 0,-28 31 0 0 0,0 0 0 0 0,-1-1 0 0 0,-1 0 0 0 0,9-22 0 0 0,-16 37 0 0 0,0-1 0 0 0,0 1 0 0 0,0 0 0 0 0,1-1 0 0 0,-1 1 0 0 0,0-1 0 0 0,0 1 0 0 0,0-1 0 0 0,0 1 0 0 0,0 0 0 0 0,0-1 0 0 0,0 1 0 0 0,0-1 0 0 0,0 1 0 0 0,0-1 0 0 0,0 1 0 0 0,0 0 0 0 0,0-1 0 0 0,0 1 0 0 0,0-1 0 0 0,-1 1 0 0 0,1 0 0 0 0,0-1 0 0 0,0 1 0 0 0,0-1 0 0 0,-1 1 0 0 0,1 0 0 0 0,0-1 0 0 0,0 1 0 0 0,-1 0 0 0 0,1-1 0 0 0,0 1 0 0 0,-1 0 0 0 0,1 0 0 0 0,0-1 0 0 0,-1 1 0 0 0,1 0 0 0 0,-1 0 0 0 0,1 0 0 0 0,0-1 0 0 0,-1 1 0 0 0,1 0 0 0 0,-1 0 0 0 0,1 0 0 0 0,0 0 0 0 0,-1 0 0 0 0,1 0 0 0 0,-1 0 0 0 0,1 0 0 0 0,-1 0 0 0 0,1 0 0 0 0,0 0 0 0 0,-1 0 0 0 0,1 0 0 0 0,-1 0 0 0 0,0 1 0 0 0,1-1 0 0 0,-2 0 0 0 0,0 0 0 0 0,0 0 0 0 0,0 1 0 0 0,0-1 0 0 0,0 1 0 0 0,0-1 0 0 0,0 1 0 0 0,0 0 0 0 0,0 0 0 0 0,1-1 0 0 0,-1 2 0 0 0,0-1 0 0 0,0 0 0 0 0,1 0 0 0 0,-1 0 0 0 0,1 1 0 0 0,-1-1 0 0 0,-1 3 0 0 0,1-1 0 0 0,0 0 0 0 0,0 0 0 0 0,0 0 0 0 0,0 0 0 0 0,0 0 0 0 0,1 1 0 0 0,0-1 0 0 0,0 1 0 0 0,-1 4 0 0 0,2 0 0 0 0,0-5 0 0 0,1-1 0 0 0,0 1 0 0 0,0-1 0 0 0,0 1 0 0 0,0-1 0 0 0,0 0 0 0 0,0 1 0 0 0,0-1 0 0 0,1 0 0 0 0,-1 0 0 0 0,1 0 0 0 0,0 0 0 0 0,-1 0 0 0 0,5 3 0 0 0,1-1 0 0 0,0 0 0 0 0,0-1 0 0 0,1 0 0 0 0,8 3 0 0 0,4 1 0 0 0,1 5 0 0 0,-21-11 0 0 0,1-1 0 0 0,0 0 0 0 0,-1 1 0 0 0,1-1 0 0 0,-1 0 0 0 0,1 1 0 0 0,0-1 0 0 0,-1 1 0 0 0,1-1 0 0 0,-1 1 0 0 0,1 0 0 0 0,-1-1 0 0 0,1 1 0 0 0,-1-1 0 0 0,0 1 0 0 0,1 0 0 0 0,-1-1 0 0 0,0 1 0 0 0,1 0 0 0 0,-1 0 0 0 0,0 1 0 0 0,-4 5 0 0 0,3-5 0 0 0,-6 8 0 0 0,3-5 0 0 0,0-1 0 0 0,1 0 0 0 0,-1 1 0 0 0,1 0 0 0 0,-3 5 0 0 0,4-1 0 0 0,2-8 0 0 0,0 0 0 0 0,0 0 0 0 0,0 0 0 0 0,1-1 0 0 0,-1 1 0 0 0,0 0 0 0 0,1 0 0 0 0,-1 0 0 0 0,0-1 0 0 0,1 1 0 0 0,-1 0 0 0 0,1-1 0 0 0,-1 1 0 0 0,1 0 0 0 0,-1-1 0 0 0,1 1 0 0 0,0 0 0 0 0,-1-1 0 0 0,1 1 0 0 0,0-1 0 0 0,0 1 0 0 0,1 0 0 0 0,0 0 0 0 0,1 0 0 0 0,-1 0 0 0 0,0-1 0 0 0,0 1 0 0 0,0-1 0 0 0,0 0 0 0 0,3 1 0 0 0,5-1 0 0 0,0-1 0 0 0,17-2 0 0 0,-25 2 0 0 0,7-1 0 0 0,-1 0 0 0 0,1-1 0 0 0,-1 0 0 0 0,0 0 0 0 0,0-1 0 0 0,0 0 0 0 0,-1 0 0 0 0,11-9 0 0 0,0-1 0 0 0,0-1 0 0 0,15-18 0 0 0,100-117 0 0 0,-112 130 0 0 0,-18 19 0 0 0,-4 7 0 0 0,-6 10 0 0 0,6-13 0 0 0,-1 1 0 0 0,0 0 0 0 0,0 1 0 0 0,1-1 0 0 0,0 1 0 0 0,0-1 0 0 0,0 1 0 0 0,0 0 0 0 0,1-1 0 0 0,0 1 0 0 0,0-1 0 0 0,0 1 0 0 0,0 0 0 0 0,1-1 0 0 0,1 7 0 0 0,3 4 0 0 0,-2-12 0 0 0,0-1 0 0 0,20 27 0 0 0,22 25 0 0 0,-34-43 0 0 0,-10-8 0 0 0,0 0 0 0 0,-1-2 0 0 0,0 0 0 0 0,1-1 0 0 0,-1 1 0 0 0,0 0 0 0 0,0 0 0 0 0,0-1 0 0 0,0 1 0 0 0,0 0 0 0 0,0 0 0 0 0,0 0 0 0 0,0 0 0 0 0,0-1 0 0 0,0 1 0 0 0,0 1 0 0 0,-4 1 0 0 0,4-3 0 0 0,-4 3 0 0 0,1 1 0 0 0,-1-1 0 0 0,0 0 0 0 0,0-1 0 0 0,0 1 0 0 0,-1-1 0 0 0,1 0 0 0 0,0 0 0 0 0,-1 0 0 0 0,0 0 0 0 0,1-1 0 0 0,-1 0 0 0 0,0 0 0 0 0,0 0 0 0 0,1-1 0 0 0,-1 1 0 0 0,0-1 0 0 0,0 0 0 0 0,0-1 0 0 0,0 1 0 0 0,0-1 0 0 0,1 0 0 0 0,-1 0 0 0 0,0 0 0 0 0,-6-4 0 0 0,10 5 0 0 0,-1-1 0 0 0,1 0 0 0 0,0 1 0 0 0,0-1 0 0 0,0 0 0 0 0,0 0 0 0 0,0 0 0 0 0,0 0 0 0 0,0 0 0 0 0,0 0 0 0 0,-1-2 0 0 0,2 3 0 0 0,-1 0 0 0 0,1-1 0 0 0,0 1 0 0 0,0 0 0 0 0,-1-1 0 0 0,1 1 0 0 0,0 0 0 0 0,0-1 0 0 0,-1 1 0 0 0,1-1 0 0 0,0 1 0 0 0,0-1 0 0 0,0 1 0 0 0,0 0 0 0 0,0-1 0 0 0,0 1 0 0 0,0-1 0 0 0,0 1 0 0 0,0-1 0 0 0,0 1 0 0 0,0-1 0 0 0,0 1 0 0 0,0 0 0 0 0,0-1 0 0 0,0 1 0 0 0,0-1 0 0 0,1 1 0 0 0,-1-1 0 0 0,0 1 0 0 0,0 0 0 0 0,0-1 0 0 0,1 1 0 0 0,-1-1 0 0 0,0 1 0 0 0,1 0 0 0 0,-1-1 0 0 0,1 1 0 0 0,-1-1 0 0 0,4-4 0 0 0,-1 0 0 0 0,1 0 0 0 0,0 1 0 0 0,1-1 0 0 0,-1 1 0 0 0,1 0 0 0 0,0 0 0 0 0,0 1 0 0 0,7-5 0 0 0,9-3 0 0 0,23-10 0 0 0,-28 14 0 0 0,121-47 0 0 0,-113 46 0 0 0,29-6 0 0 0,-32 9 0 0 0,-21 5 0 0 0,0 0 0 0 0,0 0 0 0 0,0 0 0 0 0,0 1 0 0 0,0-1 0 0 0,0 0 0 0 0,0 0 0 0 0,0 0 0 0 0,0 0 0 0 0,0 0 0 0 0,0 0 0 0 0,0 0 0 0 0,0 0 0 0 0,0 1 0 0 0,0-1 0 0 0,0 0 0 0 0,0 0 0 0 0,0 0 0 0 0,0 0 0 0 0,0 0 0 0 0,0 0 0 0 0,0 0 0 0 0,0 1 0 0 0,0-1 0 0 0,0 0 0 0 0,0 0 0 0 0,0 0 0 0 0,0 0 0 0 0,0 0 0 0 0,0 0 0 0 0,0 0 0 0 0,0 0 0 0 0,1 0 0 0 0,-1 1 0 0 0,0-1 0 0 0,0 0 0 0 0,0 0 0 0 0,0 0 0 0 0,0 0 0 0 0,0 0 0 0 0,0 0 0 0 0,0 0 0 0 0,0 0 0 0 0,1 0 0 0 0,-1 0 0 0 0,0 0 0 0 0,0 0 0 0 0,0 0 0 0 0,0 0 0 0 0,0 0 0 0 0,1 0 0 0 0,-13 11 0 0 0,8-7 0 0 0,-8 9 0 0 0,-6 6 0 0 0,-17 24 0 0 0,31-37 0 0 0,0 0 0 0 0,0 0 0 0 0,0 0 0 0 0,1 1 0 0 0,0 0 0 0 0,0-1 0 0 0,1 1 0 0 0,-3 14 0 0 0,4-19 0 0 0,1 0 0 0 0,-1 0 0 0 0,1 1 0 0 0,0-1 0 0 0,0 0 0 0 0,-1 0 0 0 0,2 1 0 0 0,-1-1 0 0 0,0 0 0 0 0,0 0 0 0 0,1 1 0 0 0,-1-1 0 0 0,1 0 0 0 0,0 0 0 0 0,1 4 0 0 0,0-3 0 0 0,5 5 0 0 0,-5-7 0 0 0,1 0 0 0 0,0 0 0 0 0,0 0 0 0 0,0 0 0 0 0,0 0 0 0 0,0-1 0 0 0,0 1 0 0 0,-1-1 0 0 0,1 0 0 0 0,0 0 0 0 0,0 0 0 0 0,0 0 0 0 0,0-1 0 0 0,0 1 0 0 0,5-2 0 0 0,7-2 0 0 0,22-9 0 0 0,-35 12 0 0 0,3-1 42 0 0,1-1 1 0 0,-2 0-1 0 0,1 0 1 0 0,0 0-1 0 0,0-1 0 0 0,-1 0 1 0 0,0 0-1 0 0,0 0 0 0 0,0 0 1 0 0,0 0-1 0 0,-1-1 1 0 0,1 0-1 0 0,-1 0 0 0 0,-1 0 1 0 0,1 0-1 0 0,-1 0 0 0 0,1 0 1 0 0,-1-1-1 0 0,-1 1 1 0 0,1-1-1 0 0,0-8 0 0 0,0 7-2 0 0,-2 0 0 0 0,1 0-1 0 0,-1 1 1 0 0,0-1 0 0 0,0 0-1 0 0,0 0 1 0 0,-1 0 0 0 0,-1 0 0 0 0,1 1-1 0 0,-1-1 1 0 0,0 0 0 0 0,0 1-1 0 0,-1 0 1 0 0,0-1 0 0 0,0 1-1 0 0,0 0 1 0 0,-9-10 0 0 0,10 14-244 0 0,0 0 0 0 0,0 0 1 0 0,0 1-1 0 0,0-1 1 0 0,0 1-1 0 0,-5-3 0 0 0,1 3 55 0 0,1 8 133 0 0,5-6 16 0 0,0 1 0 0 0,0 0 0 0 0,1 0 0 0 0,-1 0 0 0 0,1 0 0 0 0,-1 0 0 0 0,1 0 0 0 0,-1 0 0 0 0,1 0 0 0 0,0-1 0 0 0,0 1 0 0 0,0 0 0 0 0,0-1 0 0 0,2 3 0 0 0,-1 0 0 0 0,1-1 0 0 0,0 0 0 0 0,-1 0 0 0 0,1 0 0 0 0,0 0 0 0 0,4 2 0 0 0,2 0-2 0 0,0 0 0 0 0,0-1 0 0 0,0 0 1 0 0,0-1-1 0 0,1 0 0 0 0,14 3 0 0 0,64 4 13 0 0,-15-4 55 0 0,-71-5 271 0 0,0 9 646 0 0,-2-8-961 0 0,0 0 0 0 0,0 0 0 0 0,-1-1 0 0 0,1 1 0 0 0,0 0-1 0 0,-1-1 1 0 0,1 1 0 0 0,-1-1 0 0 0,0 1 0 0 0,0 0 0 0 0,1-1 0 0 0,-1 0 0 0 0,0 1 0 0 0,0-1 0 0 0,-2 3-1 0 0,-22 19 197 0 0,12-11-178 0 0,-4 3-40 0 0,11-10 0 0 0,1 0 0 0 0,0 0 0 0 0,0 0 0 0 0,0 1 0 0 0,-7 10 0 0 0,12-16 0 0 0,0 0 0 0 0,0 0 0 0 0,0 0 0 0 0,0 1 0 0 0,0-1 0 0 0,-1 0 0 0 0,1 0 0 0 0,0 0 0 0 0,0 0 0 0 0,0 0 0 0 0,0 1 0 0 0,0-1 0 0 0,0 0 0 0 0,0 0 0 0 0,0 0 0 0 0,0 0 0 0 0,0 1 0 0 0,0-1 0 0 0,0 0 0 0 0,0 0 0 0 0,0 0 0 0 0,0 1 0 0 0,0-1 0 0 0,0 0 0 0 0,0 0 0 0 0,0 0 0 0 0,0 0 0 0 0,0 1 0 0 0,0-1 0 0 0,0 0 0 0 0,0 0 0 0 0,1 0 0 0 0,-1 0 0 0 0,0 0 0 0 0,0 1 0 0 0,0-1 0 0 0,0 0 0 0 0,0 0 0 0 0,0 0 0 0 0,1 0 0 0 0,-1 0 0 0 0,0 0 0 0 0,0 0 0 0 0,0 1 0 0 0,0-1 0 0 0,0 0 0 0 0,1 0 0 0 0,-1 0 0 0 0,0 0 0 0 0,0 0 0 0 0,0 0 0 0 0,1 0 0 0 0,-1 0 0 0 0,0 0 0 0 0,0 0 0 0 0,0 0 0 0 0,0 0 0 0 0,1 0 0 0 0,-1 0 0 0 0,0 0 0 0 0,0 0 0 0 0,0 0 0 0 0,0 0 0 0 0,1 0 0 0 0,-1 0 0 0 0,0-1 0 0 0,0 1 0 0 0,0 0 0 0 0,15-3 0 0 0,-14 3 0 0 0,14-5 0 0 0,1-1 0 0 0,-1 0 0 0 0,14-9 0 0 0,-1 1 0 0 0,-19 9 0 0 0,0-1 0 0 0,14-10 0 0 0,11-8 0 0 0,-1 4 0 0 0,-20 12 0 0 0,0 0 0 0 0,1 0 0 0 0,16-5 0 0 0,-18 8 0 0 0,-11 5 0 0 0,-1 0 0 0 0,0-1 0 0 0,0 1 0 0 0,1 0 0 0 0,-1 0 0 0 0,0 0 0 0 0,1 0 0 0 0,-1 0 0 0 0,1 0 0 0 0,-1-1 0 0 0,0 1 0 0 0,1 0 0 0 0,-1 0 0 0 0,0 0 0 0 0,1 0 0 0 0,-1 0 0 0 0,0 0 0 0 0,1 0 0 0 0,-1 1 0 0 0,1-1 0 0 0,-1 0 0 0 0,0 0 0 0 0,1 0 0 0 0,-1 0 0 0 0,0 0 0 0 0,1 0 0 0 0,-1 1 0 0 0,0-1 0 0 0,0 0 0 0 0,1 0 0 0 0,-1 1 0 0 0,0-1 0 0 0,1 0 0 0 0,-1 0 0 0 0,0 1 0 0 0,0-1 0 0 0,0 0 0 0 0,1 1 0 0 0,-1-1 0 0 0,0 0 0 0 0,0 1 0 0 0,0-1 0 0 0,0 0 0 0 0,1 1 0 0 0,0 13 0 0 0,-1-14 0 0 0,0 6 0 0 0,-1 0 0 0 0,0 1 0 0 0,0-1 0 0 0,0 0 0 0 0,-1 0 0 0 0,0-1 0 0 0,0 1 0 0 0,-4 8 0 0 0,1-2 0 0 0,0 1 0 0 0,-5 20 0 0 0,8-11 0 0 0,2-22 0 0 0,0 0 0 0 0,0 0 0 0 0,0 1 0 0 0,0-1 0 0 0,0 0 0 0 0,0 0 0 0 0,0 1 0 0 0,0-1 0 0 0,0 0 0 0 0,0 0 0 0 0,0 1 0 0 0,0-1 0 0 0,0 0 0 0 0,0 0 0 0 0,0 1 0 0 0,1-1 0 0 0,-1 0 0 0 0,0 0 0 0 0,0 1 0 0 0,0-1 0 0 0,0 0 0 0 0,0 0 0 0 0,0 0 0 0 0,1 1 0 0 0,-1-1 0 0 0,0 0 0 0 0,0 0 0 0 0,0 0 0 0 0,1 0 0 0 0,-1 1 0 0 0,0-1 0 0 0,0 0 0 0 0,0 0 0 0 0,1 0 0 0 0,-1 0 0 0 0,0 0 0 0 0,0 0 0 0 0,1 0 0 0 0,-1 0 0 0 0,0 0 0 0 0,0 0 0 0 0,1 1 0 0 0,-1-1 0 0 0,0 0 0 0 0,1-1 0 0 0,-1 1 0 0 0,0 0 0 0 0,0 0 0 0 0,1 0 0 0 0,-1 0 0 0 0,0 0 0 0 0,0 0 0 0 0,0 0 0 0 0,1 0 0 0 0,-1 0 0 0 0,0 0 0 0 0,0-1 0 0 0,1 1 0 0 0,-1 0 0 0 0,0 0 0 0 0,0 0 0 0 0,0 0 0 0 0,0-1 0 0 0,1 1 0 0 0,-1 0 0 0 0,0 0 0 0 0,0-1 0 0 0,9-6 0 0 0,0-1 0 0 0,0 0 0 0 0,-1 0 0 0 0,13-19 0 0 0,6-5 0 0 0,-11 17 0 0 0,-1 0 0 0 0,2 2 0 0 0,0 0 0 0 0,1 0 0 0 0,0 2 0 0 0,0 0 0 0 0,41-15 0 0 0,-56 24 0 0 0,0 1 0 0 0,0 0 0 0 0,1 0 0 0 0,-1 1 0 0 0,0-1 0 0 0,1 1 0 0 0,-1-1 0 0 0,1 1 0 0 0,-1 0 0 0 0,1 0 0 0 0,-1 1 0 0 0,1-1 0 0 0,3 2 0 0 0,-5-2 0 0 0,-1 1 0 0 0,1 0 0 0 0,-1 0 0 0 0,1-1 0 0 0,-1 1 0 0 0,0 0 0 0 0,0 0 0 0 0,1 0 0 0 0,-1 0 0 0 0,0 0 0 0 0,0 0 0 0 0,0 1 0 0 0,0-1 0 0 0,0 0 0 0 0,0 1 0 0 0,-1-1 0 0 0,1 0 0 0 0,0 1 0 0 0,-1-1 0 0 0,1 1 0 0 0,-1-1 0 0 0,1 1 0 0 0,-1-1 0 0 0,0 1 0 0 0,0-1 0 0 0,0 1 0 0 0,1-1 0 0 0,-2 1 0 0 0,1 0 0 0 0,0 1 0 0 0,0 35 0 0 0,1-29 0 0 0,-1 1 0 0 0,0-1 0 0 0,0 0 0 0 0,-4 19 0 0 0,2-18 0 0 0,1 0 0 0 0,0 0 0 0 0,0 0 0 0 0,2 13 0 0 0,-1 16 0 0 0,0-30 0 0 0,0-9 0 0 0,0 1 0 0 0,0-1 0 0 0,0 0 0 0 0,0 0 0 0 0,1 1 0 0 0,-1-1 0 0 0,0 0 0 0 0,0 0 0 0 0,0 1 0 0 0,0-1 0 0 0,0 0 0 0 0,1 0 0 0 0,-1 0 0 0 0,0 1 0 0 0,0-1 0 0 0,0 0 0 0 0,1 0 0 0 0,-1 0 0 0 0,0 0 0 0 0,0 1 0 0 0,1-1 0 0 0,-1 0 0 0 0,0 0 0 0 0,0 0 0 0 0,1 0 0 0 0,1 0-30 0 0,0 0 1 0 0,-1 0-1 0 0,1-1 0 0 0,0 1 1 0 0,0-1-1 0 0,0 1 0 0 0,-1-1 1 0 0,1 0-1 0 0,0 1 0 0 0,-1-1 1 0 0,1 0-1 0 0,-1 0 0 0 0,1 0 0 0 0,-1 0 1 0 0,1-1-1 0 0,-1 1 0 0 0,0 0 1 0 0,2-3-1 0 0,2-1-175 0 0,-1 0 0 0 0,0-1 0 0 0,6-10 0 0 0,9-16-2201 0 0,-11 19 472 0 0,9-21 1 0 0,-7 5-114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9:20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8287 0 0,'4'9'191'0'0,"-3"-7"26"0"0,-1-2 9 0 0,0 0 42 0 0,0 0 158 0 0,0 0 72 0 0,1-1 12 0 0,2 0-78 0 0,-1 0 0 0 0,0 1 0 0 0,0-1 0 0 0,0 0 0 0 0,0-1 0 0 0,0 1 0 0 0,2-2 0 0 0,-4 3 523 0 0,0 0-290 0 0,0 0-121 0 0,0 0-28 0 0,2-2-4 0 0,-1 1-286 0 0,0 0-1 0 0,0 0 0 0 0,1-1 0 0 0,-1 1 1 0 0,0 0-1 0 0,0-1 0 0 0,0 1 0 0 0,-1-1 1 0 0,1 1-1 0 0,0-1 0 0 0,0 1 1 0 0,-1-1-1 0 0,1 1 0 0 0,-1-1 0 0 0,0 0 1 0 0,1 1-1 0 0,-1-1 0 0 0,0 0 0 0 0,0 1 1 0 0,0-1-1 0 0,0 0 0 0 0,0 0 1 0 0,0 1-1 0 0,-1-3 0 0 0,1 3 219 0 0,-1-2-289 0 0,0-16 305 0 0,1 17 28 0 0,0 2 21 0 0,0 0-66 0 0,2-1-294 0 0,5-5-133 0 0,-1 0 56 0 0,-5 6 0 0 0,-1 0 0 0 0,1 1 0 0 0,-1-1 0 0 0,1 0 0 0 0,-1 1 0 0 0,1-1 0 0 0,-1 1 0 0 0,1-1 0 0 0,-1 1 0 0 0,0-1 0 0 0,1 1 0 0 0,-1 0 0 0 0,0-1 0 0 0,1 1 0 0 0,-1-1 0 0 0,0 1 0 0 0,0 0 0 0 0,1 0 0 0 0,5 42 536 0 0,9 54-608 0 0,-12-79 0 0 0,1-1 0 0 0,1 0 0 0 0,0 0 0 0 0,12 25 0 0 0,29 51 0 0 0,-42-84-64 0 0,-3-7-273 0 0,-1-2-138 0 0,0 0-33 0 0,0 0 65 0 0,0 0 222 0 0,0 0-166 0 0,-7-10-2055 0 0,0-33-5073 0 0,5 32 5979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9:20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 10135 0 0,'0'0'231'0'0,"0"0"29"0"0,0 0 19 0 0,0 0 105 0 0,0 0 410 0 0,0 0 184 0 0,0 2 40 0 0,0 5-79 0 0,0-4-409 0 0,1 0 0 0 0,-2 0-1 0 0,1 0 1 0 0,0 0 0 0 0,-1 1-1 0 0,1-1 1 0 0,-1 0 0 0 0,0 0 0 0 0,0 0-1 0 0,0 0 1 0 0,0 0 0 0 0,-3 3 0 0 0,-9 16 277 0 0,-20 28 0 0 0,-99 116-807 0 0,44-72 1202 0 0,85-91-964 0 0,3-3-253 0 0,-1 0-1 0 0,1 0 1 0 0,0 0 0 0 0,0 1-1 0 0,-1-1 1 0 0,1 0-1 0 0,0 0 1 0 0,0 0-1 0 0,-1 1 1 0 0,1-1 0 0 0,0 0-1 0 0,0 0 1 0 0,0 1-1 0 0,-1-1 1 0 0,1 0 0 0 0,0 1-1 0 0,0-1 1 0 0,0 0-1 0 0,0 0 1 0 0,0 1 0 0 0,0-1-1 0 0,0 0 1 0 0,0 1-1 0 0,0-1 1 0 0,-1 0 0 0 0,1 1-1 0 0,0-1 1 0 0,0 0-1 0 0,1 1 1 0 0,-1-1 0 0 0,0 0-1 0 0,0 1 1 0 0,0-1-1 0 0,0 0 1 0 0,0 1 0 0 0,0-1-1 0 0,0 0 1 0 0,0 0-1 0 0,1 1 1 0 0,-1-1 0 0 0,0 0-1 0 0,0 0 1 0 0,0 1-1 0 0,1-1 1 0 0,-1 0 0 0 0,0 0-1 0 0,0 1 1 0 0,1-1-1 0 0,-1 0 1 0 0,0 0 0 0 0,0 0-1 0 0,1 0 1 0 0,-1 1-1 0 0,0-1 1 0 0,1 0 0 0 0,-1 0-1 0 0,0 0 1 0 0,1 0-1 0 0,-1 0 1 0 0,2 1-45 0 0,0-1 0 0 0,0 0 0 0 0,-1 0 0 0 0,1 1 0 0 0,0-1 0 0 0,0 0 0 0 0,-1 0 0 0 0,1-1 0 0 0,2 1 0 0 0,2-3-548 0 0,0 1-1 0 0,0-1 1 0 0,9-6-1 0 0,5-6-5483 0 0,-5 3-346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9:21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97 122 10135 0 0,'0'0'231'0'0,"-10"-3"546"0"0,-6-7 1778 0 0,0-1 0 0 0,-28-24-1 0 0,42 33-2042 0 0,2 2 0 0 0,0 0 0 0 0,0 0 0 0 0,0-1-68 0 0,-4-6-217 0 0,4 6 161 0 0,-1 1-303 0 0,1-1 0 0 0,0 1 1 0 0,-1 0-1 0 0,1-1 0 0 0,0 1 1 0 0,0 0-1 0 0,-1-1 0 0 0,1 1 1 0 0,0 0-1 0 0,0-1 0 0 0,-1 1 1 0 0,1-1-1 0 0,0 1 0 0 0,0 0 1 0 0,0-1-1 0 0,0 1 0 0 0,0-1 1 0 0,0 1-1 0 0,0-1 0 0 0,0 1 1 0 0,0 0-1 0 0,0-1 0 0 0,0 0 1 0 0,66-5 284 0 0,143-20 865 0 0,-185 23-1235 0 0,-18 3 0 0 0,1-1 0 0 0,-1 0 0 0 0,10-3 0 0 0,-29 14 0 0 0,-14 6 0 0 0,21-14-730 0 0,-1 1 0 0 0,1-1 0 0 0,-12 1 0 0 0,16-3-7462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9:22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0,'0'0'630'0'0,"0"0"-13"0"0,0 0-252 0 0,0 0 391 0 0,0 0 216 0 0,1 1 42 0 0,51 6 4700 0 0,-43-6-5339 0 0,0 0-1 0 0,0-1 1 0 0,12-1-1 0 0,-13 0-324 0 0,0 1 0 0 0,1 0 0 0 0,-1 1 0 0 0,14 1 0 0 0,-18 0 248 0 0,1-1 0 0 0,0-1 1 0 0,0 1-1 0 0,0-1 0 0 0,9 0 0 0 0,3 0-111 0 0,-10 1-320 0 0,-5-1-563 0 0,-2 0-258 0 0,1-1-56 0 0,5-4-13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9:22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6 406 8287 0 0,'0'0'382'0'0,"0"0"-8"0"0,0 0-102 0 0,0 0 463 0 0,-5-3 860 0 0,4 0 1863 0 0,22-47 1340 0 0,17-25-1796 0 0,-2 8-1418 0 0,51-83-432 0 0,-51 93 824 0 0,-54 77-1976 0 0,6-8 0 0 0,1 1 0 0 0,1 0 0 0 0,0 1 0 0 0,0 0 0 0 0,2 1 0 0 0,-13 28 0 0 0,19-37 0 0 0,0-2 0 0 0,0 0 0 0 0,1 0 0 0 0,0 1 0 0 0,0-1 0 0 0,0 1 0 0 0,0-1 0 0 0,1 9 0 0 0,0-12 0 0 0,-1 1 0 0 0,1-1 0 0 0,1 0 0 0 0,-1 0 0 0 0,0 0 0 0 0,0 0 0 0 0,0 0 0 0 0,1 0 0 0 0,-1 0 0 0 0,0 1 0 0 0,1-1 0 0 0,-1 0 0 0 0,1 0 0 0 0,-1 0 0 0 0,1 0 0 0 0,0-1 0 0 0,-1 1 0 0 0,1 0 0 0 0,0 0 0 0 0,0 0 0 0 0,0 0 0 0 0,-1-1 0 0 0,3 2 0 0 0,0 0 0 0 0,-1 0 0 0 0,1 0 0 0 0,-1-1 0 0 0,0 1 0 0 0,1-1 0 0 0,-1 1 0 0 0,1-1 0 0 0,-1 0 0 0 0,1 0 0 0 0,-1-1 0 0 0,1 1 0 0 0,0 0 0 0 0,0-1 0 0 0,-1 1 0 0 0,1-1 0 0 0,0 0 0 0 0,0 0 0 0 0,-1 0 0 0 0,6-1 0 0 0,2-1 0 0 0,1-1 0 0 0,0 0 0 0 0,14-7 0 0 0,1 1 0 0 0,-21 7 6 0 0,0 0 0 0 0,0-1 0 0 0,0 1-1 0 0,0-1 1 0 0,0 0 0 0 0,0 0 0 0 0,-1-1 0 0 0,0 0 0 0 0,0 1 0 0 0,0-1-1 0 0,0-1 1 0 0,0 1 0 0 0,-1 0 0 0 0,0-1 0 0 0,0 0 0 0 0,0 0 0 0 0,4-9-1 0 0,-3 3 38 0 0,0 0-1 0 0,-1 0 0 0 0,0 0 0 0 0,-1-1 0 0 0,0 1 0 0 0,0-1 1 0 0,-1-16-1 0 0,-1 27 446 0 0,0 1 21 0 0,0 0-66 0 0,-1 1-434 0 0,-1 0 1 0 0,1 0 0 0 0,0 0 0 0 0,0 0 0 0 0,-1 0-1 0 0,1 0 1 0 0,0 0 0 0 0,0 0 0 0 0,0 1 0 0 0,1-1-1 0 0,-1 1 1 0 0,0-1 0 0 0,0 0 0 0 0,1 1-1 0 0,-1-1 1 0 0,0 3 0 0 0,0-2-11 0 0,-3 10 1 0 0,0-1 0 0 0,1 1 0 0 0,0 0 0 0 0,1 0 0 0 0,0 0 0 0 0,1 0 0 0 0,0 0 0 0 0,1 0 0 0 0,0 0 0 0 0,3 16 0 0 0,-1-17-16 0 0,0 0 0 0 0,1 0 0 0 0,8 21 0 0 0,-10-30-321 0 0,0-1-138 0 0,0 0 427 0 0,-1-1 0 0 0,1 1 0 0 0,0 0 0 0 0,-1-1 0 0 0,1 1 0 0 0,0-1 0 0 0,0 1 0 0 0,-1-1 0 0 0,1 1 0 0 0,0-1 0 0 0,0 0 0 0 0,0 1 0 0 0,0-1 0 0 0,-1 0 0 0 0,1 1 0 0 0,0-1 0 0 0,0 0 0 0 0,0 0-1 0 0,0 0 1 0 0,0 0 0 0 0,0 0 0 0 0,0 0 0 0 0,0 0 0 0 0,-1 0 0 0 0,1 0 0 0 0,0-1 0 0 0,0 1 0 0 0,1-1 0 0 0,1 0-483 0 0,-1-1 0 0 0,1 0 0 0 0,-1 0 0 0 0,0 0 0 0 0,0 0 0 0 0,0 0-1 0 0,0 0 1 0 0,0 0 0 0 0,2-4 0 0 0,5-7-7657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9:23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13823 0 0,'0'0'630'0'0,"0"0"-13"0"0,1 2-252 0 0,7 12 5611 0 0,8 17-2349 0 0,-15-29-3487 0 0,0 0 0 0 0,-1 0 0 0 0,1 1 1 0 0,-1-1-1 0 0,1 0 0 0 0,-1 0 0 0 0,0 0 0 0 0,0 0 0 0 0,0 0 0 0 0,0 1 0 0 0,0-1 0 0 0,-1 0 0 0 0,0 3 0 0 0,-2 4-51 0 0,-1 2-14 0 0,0 1 0 0 0,1 0 1 0 0,0 0-1 0 0,0 0 0 0 0,2 0 1 0 0,-1 14-1 0 0,1-7-75 0 0,1-15 0 0 0,-1 0 0 0 0,1 0 0 0 0,0-1 0 0 0,0 1 0 0 0,2 4 0 0 0,2 2 0 0 0,-2-8 26 0 0,0 0 0 0 0,0 0-1 0 0,0 0 1 0 0,0-1 0 0 0,1 1 0 0 0,-1 0-1 0 0,1-1 1 0 0,-1 0 0 0 0,1 0-1 0 0,0 0 1 0 0,-1 0 0 0 0,1 0 0 0 0,0 0-1 0 0,0-1 1 0 0,-1 1 0 0 0,1-1 0 0 0,0 0-1 0 0,0 0 1 0 0,0 0 0 0 0,0 0 0 0 0,0 0-1 0 0,4-1 1 0 0,1-1 95 0 0,0 1 0 0 0,1-2 0 0 0,-1 1 1 0 0,0-1-1 0 0,0 0 0 0 0,11-6 0 0 0,-12 5-67 0 0,-1 0 0 0 0,1 0 0 0 0,-1-1 0 0 0,0 0 0 0 0,0 0 0 0 0,0-1 0 0 0,7-9 0 0 0,-11 13-48 0 0,-1 0 0 0 0,0 0 0 0 0,0 0 0 0 0,1 0 0 0 0,-1 0 0 0 0,-1-1 1 0 0,1 1-1 0 0,0 0 0 0 0,-1-1 0 0 0,1 1 0 0 0,-1-1 0 0 0,1 1 0 0 0,-1-1 0 0 0,0 1 0 0 0,0 0 0 0 0,0-1 0 0 0,-1 1 0 0 0,1-1 0 0 0,-1 1 0 0 0,1-1 0 0 0,-1 1 1 0 0,0 0-1 0 0,0-1 0 0 0,0 1 0 0 0,0 0 0 0 0,0 0 0 0 0,0 0 0 0 0,-2-2 0 0 0,0-2-303 0 0,-1 1 0 0 0,0 0 1 0 0,0 1-1 0 0,0-1 0 0 0,-1 1 0 0 0,1 0 0 0 0,-1 0 0 0 0,0 0 0 0 0,0 1 1 0 0,-1 0-1 0 0,1 0 0 0 0,-1 0 0 0 0,1 0 0 0 0,-1 1 0 0 0,0 0 1 0 0,0 0-1 0 0,0 1 0 0 0,0-1 0 0 0,0 1 0 0 0,0 1 0 0 0,-7-1 0 0 0,0 1-2238 0 0,10 0-23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9:25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86 4607 0 0,'0'0'102'0'0,"0"0"20"0"0,0 0 6 0 0,-2 1-21 0 0,-38 2 5834 0 0,29-1-3892 0 0,0 1 0 0 0,-13 4-1 0 0,5-1 594 0 0,18-6-2098 0 0,1 0-28 0 0,0 0-4 0 0,0 0 0 0 0,0 0 0 0 0,0 0 0 0 0,-2 0-68 0 0,8 0-341 0 0,0 0-1 0 0,0-1 0 0 0,0 1 1 0 0,0-1-1 0 0,7-2 1 0 0,-8 1 43 0 0,1 1 1 0 0,-1 0-1 0 0,1 0 0 0 0,0 0 1 0 0,-1 1-1 0 0,1 0 1 0 0,7 1-1 0 0,20-1 288 0 0,-10 1-434 0 0,-19 0 0 0 0,-1-1 0 0 0,1 0 0 0 0,0 1 0 0 0,-1-1 0 0 0,7-1 0 0 0,16-2 0 0 0,0 1 0 0 0,34 1 0 0 0,-36 2 0 0 0,0-1 0 0 0,1-2 0 0 0,27-4 0 0 0,-35 3 0 0 0,24-1 0 0 0,-2 1 0 0 0,-25 2 0 0 0,0 1 0 0 0,19 1 0 0 0,17 0 0 0 0,-45-1 0 0 0,21-2 0 0 0,0 1 0 0 0,1 1 0 0 0,-1 1 0 0 0,31 6 0 0 0,-47-6 0 0 0,0 0 0 0 0,0 0 0 0 0,11-1 0 0 0,24 2 0 0 0,-12 1 0 0 0,1-1 0 0 0,47-3 0 0 0,6-10 0 0 0,-5 0 0 0 0,-15 3 0 0 0,9 0 0 0 0,77-8 0 0 0,72 13 0 0 0,-208 3 37 0 0,0-1 187 0 0,1 1-1 0 0,-1 0 0 0 0,30 6 1 0 0,-46-6 285 0 0,-1 0-66 0 0,-1 1-294 0 0,1-1-148 0 0,0 1-1 0 0,0-1 1 0 0,0 0-1 0 0,-1 1 1 0 0,1-1 0 0 0,0 0-1 0 0,0 0 1 0 0,0 1-1 0 0,-1-1 1 0 0,1 0 0 0 0,0 1-1 0 0,0-1 1 0 0,-1 0-1 0 0,1 0 1 0 0,0 0 0 0 0,-1 1-1 0 0,1-1 1 0 0,0 0-1 0 0,-1 0 1 0 0,1 0-1 0 0,0 0 1 0 0,-1 0 0 0 0,1 0-1 0 0,0 1 1 0 0,-1-1-1 0 0,1 0 1 0 0,0 0 0 0 0,-1 0-1 0 0,1 0 1 0 0,-1 0-1 0 0,1 0 1 0 0,-1-1 0 0 0,-10 0-5 0 0,9 0-315 0 0,0 1 0 0 0,0 0 0 0 0,0-1 0 0 0,0 1 0 0 0,0-1 0 0 0,0 0-1 0 0,0 0 1 0 0,0 0 0 0 0,0 0 0 0 0,1 0 0 0 0,-1 0 0 0 0,0 0 0 0 0,1-1 0 0 0,-1 1 0 0 0,1 0 0 0 0,-1-1 0 0 0,1 1 0 0 0,0-1-1 0 0,-1 0 1 0 0,1 1 0 0 0,-1-3 0 0 0,-9-15-2237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0:44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62 8287 0 0,'0'0'382'0'0,"0"0"-8"0"0,-1 1-102 0 0,-3 3 303 0 0,-5 5 8324 0 0,3-4-3762 0 0,3-2-6160 0 0,2-1 1467 0 0,0 0-289 0 0,-3 7-138 0 0,0 3-17 0 0,-4 1 0 0 0,1 0 168 0 0,4-13-29 0 0,1-1 1586 0 0,20-17-1705 0 0,-15 14-21 0 0,0 1 1 0 0,0-1-1 0 0,1 1 0 0 0,-1 0 1 0 0,6-4-1 0 0,28-16 1 0 0,-29 20 0 0 0,-3-1 0 0 0,19-21 0 0 0,-17 13 0 0 0,-3 1 0 0 0,-4 10 0 0 0,1 1 0 0 0,-1-1 0 0 0,0 1 0 0 0,0-1 0 0 0,0 1 0 0 0,0-1 0 0 0,0 1 0 0 0,0-1 0 0 0,0 1 0 0 0,0-1 0 0 0,0 1 0 0 0,0-1 0 0 0,-1 1 0 0 0,1-1 0 0 0,0 1 0 0 0,0-1 0 0 0,0 1 0 0 0,-1-2 0 0 0,-7 0 0 0 0,6 2 0 0 0,-1 0 0 0 0,1 1 0 0 0,-1-1 0 0 0,1 1 0 0 0,0 0 0 0 0,-1 0 0 0 0,-2 1 0 0 0,-5 3 0 0 0,1 0 0 0 0,0 0 0 0 0,0 1 0 0 0,0 0 0 0 0,-11 11 0 0 0,16-12 0 0 0,0 1 0 0 0,0-1 0 0 0,-4 9 0 0 0,-8 11 0 0 0,-7 4 0 0 0,-36 41 0 0 0,-27 21 0 0 0,68-71 0 0 0,-26 40 0 0 0,37-50 0 0 0,-1-2 0 0 0,0 1 0 0 0,0 0 0 0 0,0-1 0 0 0,-1 1 0 0 0,-4 4 0 0 0,11-12 0 0 0,-12 8 0 0 0,7-5 0 0 0,13-10-133 0 0,-4 4-111 0 0,23-24-1965 0 0,-10 8-4379 0 0,-5 4-494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9:26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81 11975 0 0,'0'0'267'0'0,"0"0"42"0"0,0 0 17 0 0,0 0-28 0 0,2-1-196 0 0,5-4-389 0 0,-1 0 1328 0 0,0 1-1 0 0,0-1 0 0 0,6-8 0 0 0,-11 11-16 0 0,1 0 263 0 0,0 0-315 0 0,-1 2 4144 0 0,-31 132-3051 0 0,26-114-2065 0 0,2-10 0 0 0,-1 1 0 0 0,1-1 0 0 0,-1-1 0 0 0,0 1 0 0 0,-1 0 0 0 0,-6 10 0 0 0,9-15 0 0 0,1-3 0 0 0,-1 1 0 0 0,1 0 0 0 0,-1 0 0 0 0,1 0 0 0 0,-1 0 0 0 0,1-1 0 0 0,-1 1 0 0 0,0 0 0 0 0,0-1 0 0 0,1 1 0 0 0,-1 0 0 0 0,0-1 0 0 0,0 1 0 0 0,0-1 0 0 0,-1 1 0 0 0,-9 6 0 0 0,7-8 0 0 0,2 0 0 0 0,-2 0 0 0 0,-1 0 0 0 0,0 0 0 0 0,1 0 0 0 0,-1-1 0 0 0,1 0 0 0 0,0 0 0 0 0,-1 0 0 0 0,1 0 0 0 0,0-1 0 0 0,0 1 0 0 0,1-1 0 0 0,-1 0 0 0 0,0 0 0 0 0,1-1 0 0 0,0 1 0 0 0,0-1 0 0 0,0 0 0 0 0,0 1 0 0 0,-4-9 0 0 0,-3-6 0 0 0,1-1 0 0 0,0 0 0 0 0,-5-22 0 0 0,11 34 0 0 0,-1-7 0 0 0,0 0 0 0 0,-3-21 0 0 0,4 17 0 0 0,2 17 0 0 0,1 0 0 0 0,0 1 0 0 0,-1-1 0 0 0,1 1 0 0 0,0-1 0 0 0,0 1 0 0 0,0-1 0 0 0,0 1 0 0 0,0-1 0 0 0,-1 1 0 0 0,1-1 0 0 0,0 1 0 0 0,0-1 0 0 0,0 0 0 0 0,0 1 0 0 0,1-1 0 0 0,-1 1 0 0 0,0-1 0 0 0,0 1 0 0 0,0-1 0 0 0,0 1 0 0 0,1-1 0 0 0,-1 1 0 0 0,0-1 0 0 0,0 1 0 0 0,1-1 0 0 0,-1 0 0 0 0,5-6 0 0 0,-4 7 0 0 0,0-1 0 0 0,-1 0 0 0 0,1 0 0 0 0,0 1 0 0 0,0-1 0 0 0,0 0 0 0 0,-1 1 0 0 0,1-1 0 0 0,0 1 0 0 0,0-1 0 0 0,0 1 0 0 0,0-1 0 0 0,0 1 0 0 0,0 0 0 0 0,0-1 0 0 0,0 1 0 0 0,0 0 0 0 0,0 0 0 0 0,0 0 0 0 0,0 0 0 0 0,0 0 0 0 0,0 0 0 0 0,2 0 0 0 0,1 0 0 0 0,9 0 0 0 0,0 1 0 0 0,-1 0 0 0 0,1 1 0 0 0,19 5 0 0 0,6 1 0 0 0,3-3 0 0 0,-1-2 0 0 0,1-2 0 0 0,0-1 0 0 0,47-7 0 0 0,-80 6 0 0 0,1 0 0 0 0,0-1 0 0 0,16-4 0 0 0,-25 6-19 0 0,0 0 0 0 0,0 0 0 0 0,0 0 0 0 0,1 0 0 0 0,-1 0 0 0 0,0 0 0 0 0,0 0 0 0 0,0 0 0 0 0,0 0 0 0 0,0 0 0 0 0,0 0 0 0 0,0 0 0 0 0,0 0 0 0 0,0 0 0 0 0,0-1 0 0 0,1 1 0 0 0,-1 0-1 0 0,0 0 1 0 0,0 0 0 0 0,0 0 0 0 0,0 0 0 0 0,0 0 0 0 0,0 0 0 0 0,0 0 0 0 0,0 0 0 0 0,0 0 0 0 0,0 0 0 0 0,0 0 0 0 0,0 0 0 0 0,0-1 0 0 0,0 1 0 0 0,0 0 0 0 0,0 0 0 0 0,0 0 0 0 0,0 0 0 0 0,0 0 0 0 0,0 0 0 0 0,0 0 0 0 0,0 0 0 0 0,0 0 0 0 0,0-1 0 0 0,0 1 0 0 0,0 0 0 0 0,0 0 0 0 0,0 0 0 0 0,0 0 0 0 0,0 0 0 0 0,0 0-1 0 0,0 0 1 0 0,0 0 0 0 0,0 0 0 0 0,0-1 0 0 0,0 1 0 0 0,-6-4-2338 0 0,4 3 2047 0 0,1 1-1 0 0,0-1 1 0 0,0 1-1 0 0,0-1 1 0 0,0 1-1 0 0,0 0 1 0 0,0-1-1 0 0,-1 1 1 0 0,1 0-1 0 0,0 0 1 0 0,0 0-1 0 0,0 0 1 0 0,-2 0-1 0 0,-28 9-3710 0 0,13-3 1974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9:26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15663 0 0,'0'0'356'0'0,"0"0"50"0"0,0 0 20 0 0,0 0-42 0 0,0 0-180 0 0,0 0 176 0 0,1 1 107 0 0,2 0-336 0 0,-1 0 0 0 0,1 1 0 0 0,-1-1 0 0 0,1 0 1 0 0,0 0-1 0 0,-1 0 0 0 0,1-1 0 0 0,0 1 0 0 0,-1-1 0 0 0,1 1 0 0 0,0-1 0 0 0,5 0 1 0 0,40-4 1802 0 0,-22 1-953 0 0,182-21 1250 0 0,-176 19-2161 0 0,122-21 1942 0 0,-143 23-2015 0 0,-7 1-483 0 0,0 1 1 0 0,0 0-1 0 0,0 1 0 0 0,0-1 1 0 0,7 1-1 0 0,-19 12-1581 0 0,3-4 508 0 0,-3 0-4788 0 0,2-1-111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9:2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49 201 13823 0 0,'0'0'315'0'0,"-1"1"45"0"0,-18 21 616 0 0,17-20-2160 0 0,-7 6 7387 0 0,7-9-1944 0 0,2-5-3461 0 0,22-69 1251 0 0,-18 67-2033 0 0,0 1-16 0 0,-1 1 72 0 0,-3 4 299 0 0,0 2 117 0 0,0 0 21 0 0,0 0-66 0 0,-12 15-278 0 0,7-7-165 0 0,0 1 0 0 0,1 0 0 0 0,0 0 0 0 0,0 0 0 0 0,1 1 0 0 0,0-1 0 0 0,1 1 0 0 0,0-1 0 0 0,-1 12 0 0 0,2-4 0 0 0,0 1 0 0 0,1 0 0 0 0,1-1 0 0 0,3 22 0 0 0,-3-34 0 0 0,1 1 0 0 0,3 7 0 0 0,-5-13-8 0 0,0 0-1 0 0,0 1 1 0 0,0-1-1 0 0,0 0 1 0 0,0 1-1 0 0,0-1 1 0 0,0 0-1 0 0,0 1 1 0 0,0-1-1 0 0,0 0 1 0 0,1 0 0 0 0,-1 1-1 0 0,0-1 1 0 0,0 0-1 0 0,0 1 1 0 0,1-1-1 0 0,-1 0 1 0 0,0 0-1 0 0,0 1 1 0 0,1-1-1 0 0,-1 0 1 0 0,0 0-1 0 0,0 0 1 0 0,1 1 0 0 0,-1-1-1 0 0,0 0 1 0 0,1 0-1 0 0,-1 0 1 0 0,0 0-1 0 0,1 0 1 0 0,-1 0-1 0 0,0 0 1 0 0,1 0-1 0 0,-1 0 1 0 0,0 1 0 0 0,1-2-1 0 0,4-6-554 0 0,-3 0 580 0 0,-1 0 1 0 0,1 0-1 0 0,-2 0 0 0 0,1 0 1 0 0,-1 0-1 0 0,-1-12 0 0 0,-9-46 535 0 0,2 20-349 0 0,6 36-203 0 0,0-2 0 0 0,1-1 0 0 0,0 1 0 0 0,0-1 0 0 0,1 0 0 0 0,0 1 0 0 0,4-19 0 0 0,-1 21 0 0 0,2 2 0 0 0,2 1 0 0 0,-6 4 0 0 0,0 1 0 0 0,1 0 0 0 0,-1 0 0 0 0,1 0 0 0 0,-1 1 0 0 0,1-1 0 0 0,-1 0 0 0 0,1 0 0 0 0,-1 1 0 0 0,1-1 0 0 0,0 1 0 0 0,0 0 0 0 0,-1-1 0 0 0,1 1 0 0 0,0 0 0 0 0,-1 0 0 0 0,5 0 0 0 0,1 1 0 0 0,40-6 0 0 0,0-2 0 0 0,0-2 0 0 0,46-15 0 0 0,-70 17 22 0 0,-3 1-100 0 0,22-4 1 0 0,-41 9-619 0 0,-1 1-258 0 0,0 0-56 0 0,-5 8-1210 0 0,4-6-2472 0 0,1-2 2645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9:27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33 182 15663 0 0,'0'0'719'0'0,"0"0"-20"0"0,-1 1-449 0 0,0 1-64 0 0,0-1-1 0 0,0 1 1 0 0,-1-1-1 0 0,1 0 1 0 0,0 0-1 0 0,0 1 1 0 0,-1-1-1 0 0,1 0 1 0 0,0 0-1 0 0,-1 0 1 0 0,1 0-1 0 0,-1-1 1 0 0,-2 2 0 0 0,4-2-102 0 0,-1 0 0 0 0,1 0 1 0 0,-1 0-1 0 0,1 0 1 0 0,0 0-1 0 0,-1 0 0 0 0,1 0 1 0 0,0 0-1 0 0,-1-1 1 0 0,1 1-1 0 0,0 0 0 0 0,-1 0 1 0 0,1 0-1 0 0,0-1 1 0 0,-1 1-1 0 0,1 0 0 0 0,0 0 1 0 0,-1-1-1 0 0,1 1 1 0 0,0 0-1 0 0,0 0 0 0 0,-1-1 1 0 0,1 1-1 0 0,0 0 1 0 0,0-1-1 0 0,0 1 1 0 0,0-1-1 0 0,-1 1 0 0 0,1 0 1 0 0,0-1-1 0 0,0 1 1 0 0,0 0-1 0 0,0-1 0 0 0,-1-2 183 0 0,1-1-1 0 0,0 1 1 0 0,0 0-1 0 0,0 0 1 0 0,0 0-1 0 0,0-1 1 0 0,0 1-1 0 0,1 0 1 0 0,1-5-1 0 0,2-1-51 0 0,0 0 1 0 0,1 0-1 0 0,-1 1 0 0 0,2-1 0 0 0,-1 1 0 0 0,1 0 0 0 0,1 1 1 0 0,-1-1-1 0 0,15-11 0 0 0,-11 11 41 0 0,-1 1 0 0 0,1 0 0 0 0,1 0 0 0 0,-1 1 0 0 0,1 0 0 0 0,1 1 0 0 0,12-5 0 0 0,-12 8-256 0 0,-2 2 0 0 0,-7 1 0 0 0,-1 0 0 0 0,1 1 0 0 0,-1-1 0 0 0,0 1 0 0 0,0-1 0 0 0,0 1 0 0 0,0 0 0 0 0,0 0 0 0 0,0 0 0 0 0,0 0 0 0 0,-1 0 0 0 0,1 0 0 0 0,-1 1 0 0 0,1-1 0 0 0,-1 0 0 0 0,0 1 0 0 0,0-1 0 0 0,0 1 0 0 0,0-1 0 0 0,0 5 0 0 0,2 7 0 0 0,0-1 0 0 0,0 24 0 0 0,-2-27 0 0 0,-1-9 0 0 0,0 7 0 0 0,1 0 0 0 0,0 0 0 0 0,1-1 0 0 0,0 1 0 0 0,4 11 0 0 0,-6-19 0 0 0,0 0 0 0 0,0 1 0 0 0,0-1 0 0 0,1 0 0 0 0,-1 0 0 0 0,0 0 0 0 0,0 0 0 0 0,0 1 0 0 0,0-1 0 0 0,0 0 0 0 0,0 0 0 0 0,0 0 0 0 0,1 0 0 0 0,-1 0 0 0 0,0 1 0 0 0,0-1 0 0 0,0 0 0 0 0,0 0 0 0 0,1 0 0 0 0,-1 0 0 0 0,0 0 0 0 0,0 0 0 0 0,0 0 0 0 0,0 0 0 0 0,1 0 0 0 0,-1 0 0 0 0,0 0 0 0 0,0 1 0 0 0,0-1 0 0 0,1 0 0 0 0,-1 0 0 0 0,0 0 0 0 0,0-1 0 0 0,0 1 0 0 0,1 0 0 0 0,-1 0 0 0 0,0 0 0 0 0,0 0 0 0 0,0 0 0 0 0,1 0 0 0 0,-1 0 0 0 0,0 0 0 0 0,0 0 0 0 0,0 0 0 0 0,0 0 0 0 0,0-1 0 0 0,1 1 0 0 0,-1 0 0 0 0,0 0 0 0 0,0 0 0 0 0,0 0 0 0 0,0 0 0 0 0,0-1 0 0 0,1 1 0 0 0,-1 0 0 0 0,0 0 0 0 0,0 0 0 0 0,0 0 0 0 0,0-1 0 0 0,9-12 0 0 0,-8 11 0 0 0,27-38 0 0 0,-17 22 0 0 0,0 2 0 0 0,19-21 0 0 0,-23 29 0 0 0,-1 2 0 0 0,-1 0 0 0 0,1 0 0 0 0,1 0 0 0 0,-1 1 0 0 0,1 0 0 0 0,7-5 0 0 0,-13 10 0 0 0,-1-1 0 0 0,1 1 0 0 0,0 0 0 0 0,-1-1 0 0 0,1 1 0 0 0,0 0 0 0 0,-1-1 0 0 0,1 1 0 0 0,0 0 0 0 0,-1 0 0 0 0,1 0 0 0 0,0 0 0 0 0,-1 0 0 0 0,1 0 0 0 0,0 0 0 0 0,-1 0 0 0 0,1 0 0 0 0,0 0 0 0 0,0 0 0 0 0,-1 0 0 0 0,1 0 0 0 0,0 0 0 0 0,-1 1 0 0 0,1-1 0 0 0,0 0 0 0 0,-1 0 0 0 0,1 1 0 0 0,-1-1 0 0 0,1 1 0 0 0,-1-1 0 0 0,1 0 0 0 0,0 1 0 0 0,-1-1 0 0 0,1 1 0 0 0,-1-1 0 0 0,0 1 0 0 0,1 0 0 0 0,-1-1 0 0 0,1 2 0 0 0,0 0 0 0 0,3 3 0 0 0,-2 1 0 0 0,1-1 0 0 0,0 1 0 0 0,-1 0 0 0 0,0 0 0 0 0,-1 1 0 0 0,1-1 0 0 0,-1 0 0 0 0,0 0 0 0 0,0 11 0 0 0,3 14 0 0 0,-2-19 0 0 0,-1-5 0 0 0,0 0 0 0 0,1 0 0 0 0,-1 0 0 0 0,1 0 0 0 0,1-1 0 0 0,-1 1 0 0 0,6 8 0 0 0,0-7-64 0 0,-7-8 11 0 0,0 1-1 0 0,0-1 1 0 0,0 1-1 0 0,0-1 0 0 0,0 1 1 0 0,1-1-1 0 0,-1 0 1 0 0,0 0-1 0 0,0 0 1 0 0,0 0-1 0 0,1 0 1 0 0,-1 0-1 0 0,0 0 1 0 0,0 0-1 0 0,1 0 1 0 0,-1 0-1 0 0,0-1 1 0 0,0 1-1 0 0,0 0 1 0 0,0-1-1 0 0,0 1 1 0 0,1-1-1 0 0,0 0 1 0 0,0-1-932 0 0,0 1 0 0 0,0 0 0 0 0,-1-1 0 0 0,1 1 0 0 0,0-1 0 0 0,-1 0 0 0 0,3-2 0 0 0,7-13-7803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9:29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185 103 8287 0 0,'0'0'191'0'0,"0"0"26"0"0,0 0 9 0 0,2 0-34 0 0,17-7 310 0 0,-18 6-4 0 0,1 0 12 0 0,16-9 1026 0 0,17-12-1 0 0,-21 11 511 0 0,2 2 0 0 0,22-12-1 0 0,-18 7 515 0 0,-14 8-1920 0 0,-14 6 436 0 0,-17 7 384 0 0,-48 43-430 0 0,0-1-12 0 0,-16 10-1018 0 0,51-33 0 0 0,26-16 0 0 0,-18 12 0 0 0,23-15 0 0 0,7-7 0 0 0,0 0 0 0 0,1 1 0 0 0,-1-1 0 0 0,0 1 0 0 0,0-1 0 0 0,1 0 0 0 0,-1 1 0 0 0,0-1 0 0 0,1 0 0 0 0,-1 1 0 0 0,1-1 0 0 0,-1 0 0 0 0,1 0 0 0 0,-1 0 0 0 0,0 1 0 0 0,1-1 0 0 0,-1 0 0 0 0,1 0 0 0 0,-1 0 0 0 0,1 0 0 0 0,37 7 0 0 0,-8-2 0 0 0,-12-3 0 0 0,-1 0 0 0 0,0-1 0 0 0,1-1 0 0 0,-1 0 0 0 0,19-4 0 0 0,-27 4 0 0 0,-3-1 0 0 0,10 1 0 0 0,18 8 0 0 0,-19-3 0 0 0,-14-5 0 0 0,-1 0 0 0 0,1 0 0 0 0,0 0 0 0 0,-1 1 0 0 0,1-1 0 0 0,0 0 0 0 0,-1 1 0 0 0,1-1 0 0 0,-1 0 0 0 0,1 1 0 0 0,-1-1 0 0 0,1 1 0 0 0,-1-1 0 0 0,1 1 0 0 0,0 0 0 0 0,0 0 0 0 0,-1 0 0 0 0,0 0 0 0 0,0 0 0 0 0,0-1 0 0 0,0 1 0 0 0,0 0 0 0 0,0 0 0 0 0,0 0 0 0 0,0 0 0 0 0,0 0 0 0 0,-1 0 0 0 0,1-1 0 0 0,0 1 0 0 0,0 0 0 0 0,-1 0 0 0 0,1 0 0 0 0,-1 1 0 0 0,-2 2 0 0 0,1 0 0 0 0,-1-1 0 0 0,0 1 0 0 0,-6 6 0 0 0,2-2 0 0 0,-1 1 0 0 0,-3-3 0 0 0,2-2-201 0 0,7-3-850 0 0,2-1-385 0 0,-1-2-79 0 0,-4-12-18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9:30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 11975 0 0,'0'0'267'0'0,"0"0"42"0"0,0 0 17 0 0,0 0-28 0 0,0 0-126 0 0,0 0 204 0 0,0 0 111 0 0,0 0 22 0 0,0 0 71 0 0,0 0 286 0 0,0 0 124 0 0,0 0 30 0 0,0 1-65 0 0,-2 4-722 0 0,0-1 0 0 0,-1 0 0 0 0,1-1 0 0 0,-1 1 0 0 0,0 0 0 0 0,0-1 0 0 0,0 1 0 0 0,-1-1 0 0 0,1 0 0 0 0,-1 0 0 0 0,0-1 0 0 0,-4 3 0 0 0,-11 10 511 0 0,10-6-532 0 0,-1-1 0 0 0,-1 0-1 0 0,1-1 1 0 0,-20 10 0 0 0,19-12 169 0 0,17-4 156 0 0,18-8 150 0 0,11-7-687 0 0,90-29 0 0 0,-124 43 10 0 0,1-1 1 0 0,-1 1-1 0 0,0-1 0 0 0,1 1 1 0 0,-1 0-1 0 0,0 0 0 0 0,1-1 0 0 0,-1 1 1 0 0,0 0-1 0 0,1 0 0 0 0,-1 1 1 0 0,0-1-1 0 0,1 0 0 0 0,-1 0 0 0 0,0 1 1 0 0,1-1-1 0 0,-1 0 0 0 0,0 1 0 0 0,1-1 1 0 0,-1 1-1 0 0,0 0 0 0 0,0-1 1 0 0,0 1-1 0 0,0 0 0 0 0,0 0 0 0 0,1 0 1 0 0,-2 0-1 0 0,1 0 0 0 0,0 0 1 0 0,0 0-1 0 0,0 0 0 0 0,1 2 0 0 0,-1 0 22 0 0,-1-1-1 0 0,1 0 0 0 0,-1 0 0 0 0,0 1 0 0 0,1-1 0 0 0,-1 0 0 0 0,0 1 0 0 0,0-1 1 0 0,-1 0-1 0 0,1 1 0 0 0,0-1 0 0 0,-1 0 0 0 0,0 1 0 0 0,1-1 0 0 0,-1 0 0 0 0,0 0 1 0 0,0 0-1 0 0,-2 3 0 0 0,-22 35 248 0 0,-2-2 0 0 0,-1 0 1 0 0,-49 48-1 0 0,70-79-279 0 0,0-1 0 0 0,-1 0 0 0 0,1 0 0 0 0,-1 0 0 0 0,-10 4 0 0 0,10-7 0 0 0,7-6 0 0 0,5-4 0 0 0,-1 2 0 0 0,1 1 0 0 0,-1-1 0 0 0,1 1 0 0 0,0 0 0 0 0,0 0 0 0 0,1 0 0 0 0,-1 1 0 0 0,7-5 0 0 0,0 2 0 0 0,-1 0 0 0 0,23-8 0 0 0,-24 12 0 0 0,1 4 0 0 0,-9-1 0 0 0,1 1 0 0 0,-1-1 0 0 0,0 1 0 0 0,1 0 0 0 0,-1-1 0 0 0,0 1 0 0 0,0 0 0 0 0,0 0 0 0 0,0 0 0 0 0,-1 0 0 0 0,1 0 0 0 0,0 0 0 0 0,-1-1 0 0 0,0 2 0 0 0,1-1 0 0 0,-1 2 0 0 0,0 35 0 0 0,-16 107 0 0 0,-3 37 0 0 0,19-170 0 0 0,-1 0 0 0 0,-1 0 0 0 0,0 0 0 0 0,-1-1 0 0 0,0 1 0 0 0,-1-1 0 0 0,0 1 0 0 0,-1-1 0 0 0,-1 0 0 0 0,0-1 0 0 0,0 1 0 0 0,-1-1 0 0 0,-14 17 0 0 0,8-17 0 0 0,8-11 0 0 0,2 0 0 0 0,-1 0 0 0 0,0 0 0 0 0,-1 0 0 0 0,1-1 0 0 0,0 1 0 0 0,-1-1 0 0 0,1 0 0 0 0,0 0 0 0 0,0-1 0 0 0,0 1 0 0 0,0-1 0 0 0,0 0 0 0 0,0 0 0 0 0,0 0 0 0 0,0 0 0 0 0,1-1 0 0 0,-6-5 0 0 0,3 3 0 0 0,1 0 0 0 0,0 0 0 0 0,0-1 0 0 0,0 1 0 0 0,1-1 0 0 0,0-1 0 0 0,0 1 0 0 0,1 0 0 0 0,-4-9 0 0 0,5 10 0 0 0,1 0 0 0 0,0 0 0 0 0,0 0 0 0 0,0-1 0 0 0,1 1 0 0 0,-1 0 0 0 0,2-8 0 0 0,-1 9 0 0 0,0 1 0 0 0,1 0 0 0 0,-1-1 0 0 0,1 1 0 0 0,0 0 0 0 0,0 0 0 0 0,0 0 0 0 0,1-1 0 0 0,-1 1 0 0 0,1 0 0 0 0,-1 1 0 0 0,5-6 0 0 0,2 0-128 0 0,1-1-1 0 0,-1 2 0 0 0,2-1 1 0 0,-1 1-1 0 0,1 1 1 0 0,0 0-1 0 0,1 0 0 0 0,-1 1 1 0 0,13-5-1 0 0,25-13-753 0 0,57-32-6016 0 0,-65 30 4340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9:31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45 13823 0 0,'0'-4'21'0'0,"0"3"43"0"0,0 0 0 0 0,0 0 0 0 0,0 0 0 0 0,0 0 0 0 0,0 0 1 0 0,0 0-1 0 0,0 0 0 0 0,0 0 0 0 0,0 0 0 0 0,1 0 0 0 0,-1 0 1 0 0,0 0-1 0 0,1 0 0 0 0,-1 0 0 0 0,0 1 0 0 0,1-1 0 0 0,0 0 1 0 0,-1 0-1 0 0,1 0 0 0 0,-1 1 0 0 0,1-1 0 0 0,0 0 0 0 0,0 0 1 0 0,-1 1-1 0 0,1-1 0 0 0,0 1 0 0 0,0-1 0 0 0,0 1 0 0 0,1-2 1 0 0,17-12 2379 0 0,-18 13-1454 0 0,-1 1 30 0 0,0 0 4 0 0,0 0 0 0 0,0 0 0 0 0,0 0 0 0 0,0 0-137 0 0,8 8 403 0 0,-6-3-1250 0 0,0 0-1 0 0,0 0 0 0 0,-1 0 0 0 0,0 0 1 0 0,0 0-1 0 0,0 0 0 0 0,-1 0 0 0 0,0 0 0 0 0,0 0 1 0 0,0 1-1 0 0,0-1 0 0 0,-1 0 0 0 0,0 0 1 0 0,-2 7-1 0 0,-3 9 124 0 0,-2-1 1 0 0,-11 24 0 0 0,8-20-125 0 0,7-15-39 0 0,-1 1 0 0 0,-1-1 0 0 0,0 1 0 0 0,0-2 0 0 0,-1 1 0 0 0,-12 12 0 0 0,14-16 0 0 0,0 0 0 0 0,0-1 0 0 0,-1 0 0 0 0,1 0 0 0 0,-1 0 0 0 0,0 0 0 0 0,-1-1 0 0 0,1 0 0 0 0,0-1 0 0 0,-1 1 0 0 0,-9 1 0 0 0,8-3 0 0 0,7-1 0 0 0,0-1 0 0 0,0 1 0 0 0,0 0 0 0 0,1 0 0 0 0,-1 0 0 0 0,0-1 0 0 0,0 1 0 0 0,0-1 0 0 0,0 1 0 0 0,1 0 0 0 0,-1-1 0 0 0,0 1 0 0 0,1-1 0 0 0,-1 0 0 0 0,0 1 0 0 0,1-1 0 0 0,-1 0 0 0 0,0 1 0 0 0,1-1 0 0 0,-1 0 0 0 0,1 1 0 0 0,0-1 0 0 0,-1 0 0 0 0,1 0 0 0 0,-1 0 0 0 0,1 0 0 0 0,0 1 0 0 0,-1-3 0 0 0,1 1 0 0 0,-1-1 0 0 0,0-1 0 0 0,1 1 0 0 0,-1-1 0 0 0,1 0 0 0 0,0 1 0 0 0,0-1 0 0 0,0 0 0 0 0,0 1 0 0 0,1-1 0 0 0,0 0 0 0 0,0 1 0 0 0,0-1 0 0 0,0 1 0 0 0,0-1 0 0 0,0 1 0 0 0,3-4 0 0 0,3-7 0 0 0,1 1 0 0 0,14-17 0 0 0,-20 26 0 0 0,2-1 0 0 0,0 0 0 0 0,0 1 0 0 0,0-1 0 0 0,0 1 0 0 0,1 0 0 0 0,0 0 0 0 0,0 0 0 0 0,0 0 0 0 0,0 1 0 0 0,1 0 0 0 0,-1 0 0 0 0,11-3 0 0 0,-8 4 0 0 0,3 6 0 0 0,-6-1 0 0 0,-1 1 0 0 0,1 0 0 0 0,-1 0 0 0 0,1 1 0 0 0,6 8 0 0 0,12 12 0 0 0,-7-10 0 0 0,-14-11 0 0 0,1-1 0 0 0,1 0 0 0 0,-1 0 0 0 0,0 0 0 0 0,1 0 0 0 0,0 0 0 0 0,-1-1 0 0 0,1 0 0 0 0,0 0 0 0 0,0 0 0 0 0,1 0 0 0 0,-1-1 0 0 0,5 2 0 0 0,-6-2-187 0 0,0-1 1 0 0,0 0-1 0 0,-1 0 0 0 0,1 0 1 0 0,0 0-1 0 0,0 0 0 0 0,0-1 1 0 0,0 1-1 0 0,-1-1 0 0 0,1 0 0 0 0,0 0 1 0 0,0 0-1 0 0,-1 0 0 0 0,5-2 1 0 0,9-4-1034 0 0,-15 7 1039 0 0,-1-1-1 0 0,0 1 1 0 0,1 0-1 0 0,-1-1 1 0 0,0 1-1 0 0,1 0 0 0 0,-1-1 1 0 0,0 1-1 0 0,0 0 1 0 0,1-1-1 0 0,-1 1 1 0 0,0-1-1 0 0,0 1 1 0 0,0-1-1 0 0,0 1 1 0 0,1 0-1 0 0,-1-1 1 0 0,0 1-1 0 0,0-1 1 0 0,0 0-1 0 0,0-1-555 0 0,5-10-1807 0 0,-4 9-15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9:31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15663 0 0,'0'0'356'0'0,"0"0"50"0"0,0 0 20 0 0,0 1-42 0 0,0 1-287 0 0,0 1-1 0 0,0-1 1 0 0,1 0-1 0 0,-1 1 1 0 0,0-1-1 0 0,1 0 1 0 0,0 0-1 0 0,-1 0 1 0 0,1 0-1 0 0,0 0 0 0 0,0 1 1 0 0,0-1-1 0 0,0-1 1 0 0,1 1-1 0 0,-1 0 1 0 0,0 0-1 0 0,1 0 1 0 0,0-1-1 0 0,-1 1 1 0 0,1-1-1 0 0,0 1 1 0 0,0-1-1 0 0,0 0 1 0 0,-1 1-1 0 0,1-1 1 0 0,1 0-1 0 0,-1-1 1 0 0,0 1-1 0 0,0 0 1 0 0,0 0-1 0 0,0-1 0 0 0,1 1 1 0 0,2-1-1 0 0,9 2 661 0 0,0-1-1 0 0,0-1 1 0 0,0-1-1 0 0,20-2 0 0 0,-15 1-614 0 0,1 0 46 0 0,1 0 0 0 0,0-2 0 0 0,-1 0 0 0 0,0-1 0 0 0,35-15 0 0 0,-17 7-2320 0 0,-30 11 910 0 0,0-1 0 0 0,0 0 0 0 0,14-8 0 0 0,-18 8-1334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9:32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17503 0 0,'0'0'399'0'0,"0"0"60"0"0,0 0 21 0 0,0 1-59 0 0,0 1-405 0 0,0-1 0 0 0,0 0-1 0 0,1 0 1 0 0,-1 0 0 0 0,0 0 0 0 0,1 0 0 0 0,-1 0-1 0 0,1 0 1 0 0,-1 0 0 0 0,1 0 0 0 0,-1 0 0 0 0,1 0-1 0 0,0 0 1 0 0,-1 0 0 0 0,1-1 0 0 0,0 1 0 0 0,0 0 0 0 0,0 0-1 0 0,0-1 1 0 0,0 1 0 0 0,-1-1 0 0 0,1 1 0 0 0,0-1-1 0 0,2 1 1 0 0,0 1 193 0 0,8 4 205 0 0,0-1 0 0 0,0 0 0 0 0,0-1-1 0 0,0 0 1 0 0,1-1 0 0 0,-1-1 0 0 0,1 1 0 0 0,13-1 0 0 0,24 7 954 0 0,5 4-688 0 0,-52-13-309 0 0,-7 11 626 0 0,1-5-939 0 0,0-1 0 0 0,0 0-1 0 0,0 0 1 0 0,0 0 0 0 0,-1-1-1 0 0,-7 7 1 0 0,-36 21 141 0 0,40-27-194 0 0,-86 47-5 0 0,14-10 0 0 0,74-38 0 0 0,0 0 0 0 0,0 1 0 0 0,-9 9 0 0 0,9-7 0 0 0,3 2 0 0 0,3-8 0 0 0,0 1 0 0 0,1-1 0 0 0,-1 0 0 0 0,1 0 0 0 0,-1 1 0 0 0,1-1 0 0 0,0 0 0 0 0,-1 0 0 0 0,1 0 0 0 0,0 0 0 0 0,0 0 0 0 0,-1 0 0 0 0,1 0 0 0 0,0 0 0 0 0,0 0 0 0 0,0 0 0 0 0,0 0 0 0 0,1 0 0 0 0,-1-1 0 0 0,0 1 0 0 0,0 0 0 0 0,0-1 0 0 0,2 1 0 0 0,2 1 0 0 0,0 0 0 0 0,1 0 0 0 0,-1-1 0 0 0,8 2 0 0 0,41 1 0 0 0,74-3 0 0 0,-62-2 0 0 0,-58 1-133 0 0,-6 0-563 0 0,-17-6-8211 0 0,6 1 1195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9:32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1 11975 0 0,'0'0'547'0'0,"0"0"-11"0"0,0 0-203 0 0,0 0 419 0 0,0 0 220 0 0,-1 1 42 0 0,-21 25 6319 0 0,8-8-7225 0 0,2-2 359 0 0,-1-1 0 0 0,-15 14-1 0 0,-6 6 131 0 0,21-21-597 0 0,-28 21 0 0 0,9-9 0 0 0,-13 11 0 0 0,28-23 0 0 0,1-1 0 0 0,0 2 0 0 0,0 0 0 0 0,-24 34 0 0 0,39-49 0 0 0,1 1 0 0 0,0-1 0 0 0,-1 1 0 0 0,1-1 0 0 0,0 1 0 0 0,-1-1 0 0 0,1 1 0 0 0,0-1 0 0 0,0 1 0 0 0,0-1 0 0 0,-1 1 0 0 0,1-1 0 0 0,0 1 0 0 0,0-1 0 0 0,0 1 0 0 0,0-1 0 0 0,0 1 0 0 0,0-1 0 0 0,0 1 0 0 0,0-1 0 0 0,0 1 0 0 0,1 0 0 0 0,0 1 0 0 0,0-1 0 0 0,0 1 0 0 0,0-1 0 0 0,0 1 0 0 0,1-1 0 0 0,-1 1 0 0 0,0-1 0 0 0,1 0 0 0 0,-1 0 0 0 0,1 0 0 0 0,-1 0 0 0 0,1 0 0 0 0,0 0 0 0 0,0 0 0 0 0,-1-1 0 0 0,1 1 0 0 0,3 0 0 0 0,39 8 0 0 0,-28-7 0 0 0,-1 0 0 0 0,1-1 0 0 0,-1-1 0 0 0,26-2 0 0 0,15 0 0 0 0,-28 2 0 0 0,-19-1 0 0 0,-1 1 0 0 0,1 0 0 0 0,14 3 0 0 0,2 0 443 0 0,-23-3 45 0 0,-2 0 21 0 0,0 0-134 0 0,0 0-577 0 0,0 0-248 0 0,0 0-50 0 0,0 0 58 0 0,0 3 437 0 0,0-1-1 0 0,-1 1 1 0 0,0 0 0 0 0,1-1-1 0 0,-1 1 1 0 0,0-1-1 0 0,0 1 1 0 0,-1-1-1 0 0,1 0 1 0 0,0 1-1 0 0,-1-1 1 0 0,0 0-1 0 0,1 0 1 0 0,-1 0-1 0 0,0 0 1 0 0,0 0-1 0 0,0-1 1 0 0,0 1-1 0 0,-4 2 1 0 0,2-1-118 0 0,-1-1-1 0 0,0 1 1 0 0,-1-1 0 0 0,1 1-1 0 0,0-2 1 0 0,-1 1 0 0 0,-10 2-1 0 0,3-5-7105 0 0,2 2-291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0:44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 10135 0 0,'0'0'231'0'0,"0"0"29"0"0,0 0 19 0 0,0 0 105 0 0,0 0 410 0 0,-2 0 184 0 0,-4 4 40 0 0,4-4-63 0 0,2 0-290 0 0,0 0-121 0 0,0 0-28 0 0,-1 1-4 0 0,-17 10 1024 0 0,17-10-1024 0 0,-6 3 251 0 0,6-1 4778 0 0,2-3-5557 0 0,1 2 169 0 0,0 0 1 0 0,0-1-1 0 0,1 1 0 0 0,-1-1 0 0 0,0 0 1 0 0,1 0-1 0 0,-1 0 0 0 0,1 0 0 0 0,-1 0 0 0 0,1 0 1 0 0,0-1-1 0 0,4 1 0 0 0,-4 0-135 0 0,19-2-20 0 0,32-7 2 0 0,-20 4 0 0 0,35-9 0 0 0,-50 10 16 0 0,-14 3-29 0 0,22-6-54 0 0,-25 5-270 0 0,-2 1-138 0 0,0 0-33 0 0,0 0-72 0 0,0 0-285 0 0,-4-5-2511 0 0,3 4-4475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9:33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29 10135 0 0,'-2'1'231'0'0,"-13"0"159"0"0,12-2-335 0 0,1 1 1 0 0,-1 0-1 0 0,1 0 0 0 0,-1 0 1 0 0,1 1-1 0 0,-5 0 0 0 0,-4 3-4 0 0,7-2-52 0 0,1-1 1 0 0,-1 0 0 0 0,0 1-1 0 0,0-2 1 0 0,-7 2-1 0 0,-8 1 1124 0 0,16-2-774 0 0,-1 0 0 0 0,1 0-1 0 0,0-1 1 0 0,-1 1-1 0 0,1-1 1 0 0,-1 0 0 0 0,-3 0-1 0 0,-1-2 659 0 0,0 1 0 0 0,0 1-1 0 0,-11 0 1 0 0,-23-1 3437 0 0,65-10-2616 0 0,6 4-1663 0 0,-3 2 82 0 0,1 0-1 0 0,-1 2 0 0 0,28 0 1 0 0,-25 2 167 0 0,54-10 1 0 0,-81 11-617 0 0,1 0-405 0 0,-3 0 564 0 0,1 0 1 0 0,-1 0-1 0 0,1 0 1 0 0,-1 0 0 0 0,1 0-1 0 0,-1 0 1 0 0,1 0-1 0 0,-1 0 1 0 0,1 0-1 0 0,-1 0 1 0 0,1 0 0 0 0,-1 1-1 0 0,1-1 1 0 0,-1 0-1 0 0,1 0 1 0 0,-1 0-1 0 0,1 1 1 0 0,-1-1-1 0 0,0 0 1 0 0,1 1 0 0 0,0-1-1 0 0,-2 3 0 0 0,0-1 0 0 0,0 0-1 0 0,0 0 1 0 0,0 0 0 0 0,0 0-1 0 0,0 0 1 0 0,-3 2 0 0 0,-4 1-341 0 0,5-4 167 0 0,2-1 31 0 0,-1 1 0 0 0,1 0 0 0 0,-1-1-1 0 0,1 1 1 0 0,0-1 0 0 0,-1 0 0 0 0,1 1-1 0 0,-1-1 1 0 0,0 0 0 0 0,1 0 0 0 0,-1 0-1 0 0,1 0 1 0 0,-1 0 0 0 0,1 0 0 0 0,-1-1-1 0 0,1 1 1 0 0,-1 0 0 0 0,1-1 0 0 0,-3 0-1 0 0,1-1-322 0 0,0 0-1 0 0,0 0 1 0 0,0 0-1 0 0,0 0 0 0 0,-4-5 1 0 0,-6-5-1538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9:34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1 15663 0 0,'0'0'356'0'0,"0"0"50"0"0,0 0 20 0 0,0 0-42 0 0,2 0-250 0 0,9 1-49 0 0,-8-1 280 0 0,-3 0 122 0 0,0 0 22 0 0,0 0 3 0 0,0 0 0 0 0,0 0 0 0 0,-1 2 0 0 0,0 1-433 0 0,1-1 24 0 0,0 0 1 0 0,0 0-1 0 0,-1 1 1 0 0,0-1-1 0 0,1 0 0 0 0,-1 0 1 0 0,0 0-1 0 0,0 0 0 0 0,0 0 1 0 0,0 0-1 0 0,0 0 1 0 0,0-1-1 0 0,-1 1 0 0 0,1 0 1 0 0,-1 0-1 0 0,1-1 0 0 0,-1 1 1 0 0,0-1-1 0 0,1 0 1 0 0,-1 1-1 0 0,0-1 0 0 0,0 0 1 0 0,-2 1-1 0 0,-12 5 124 0 0,3-1 93 0 0,0 0-1 0 0,-1-1 1 0 0,0-1-1 0 0,1 0 1 0 0,-27 4-1 0 0,48-10-319 0 0,4 0 0 0 0,0 0 0 0 0,1 1 0 0 0,-1 0 0 0 0,0 1 0 0 0,24 3 0 0 0,-8 6 0 0 0,-19 0 0 0 0,-5-3 0 0 0,10 10 0 0 0,-12-11 0 0 0,-2-1 0 0 0,1-1 0 0 0,0 0 0 0 0,0 1 0 0 0,-1-1 0 0 0,1 0 0 0 0,-1 0 0 0 0,0 1 0 0 0,0-1 0 0 0,0 0 0 0 0,-1 1 0 0 0,1-1 0 0 0,-1 0 0 0 0,1 0 0 0 0,-1 1 0 0 0,-2 2 0 0 0,1 2 0 0 0,-2-1 0 0 0,1 0 0 0 0,-1 0 0 0 0,-9 13 0 0 0,9-15 0 0 0,-1 0 0 0 0,0-1 0 0 0,-1 1 0 0 0,1-1 0 0 0,-1 0 0 0 0,-7 3 0 0 0,-7 6 0 0 0,3-3 0 0 0,0 0 0 0 0,0-1 0 0 0,-35 13 0 0 0,41-19 0 0 0,10-3 0 0 0,1 0 0 0 0,0 0 0 0 0,0 0 0 0 0,-1 0 0 0 0,1 0 0 0 0,0 0 0 0 0,0 0 0 0 0,-1 1 0 0 0,1-1 0 0 0,0 0 0 0 0,0 0 0 0 0,0 0 0 0 0,-1 0 0 0 0,1 0 0 0 0,0 0 0 0 0,0 0 0 0 0,0 1 0 0 0,-1-1 0 0 0,1 0 0 0 0,0 0 0 0 0,0 0 0 0 0,0 0 0 0 0,0 1 0 0 0,0-1 0 0 0,-1 0 0 0 0,1 0 0 0 0,0 1 0 0 0,0-1 0 0 0,0 0 0 0 0,0 0 0 0 0,0 0 0 0 0,0 1 0 0 0,0-1 0 0 0,0 0 0 0 0,0 0 0 0 0,0 1 0 0 0,0-1 0 0 0,0 0 0 0 0,0 0 0 0 0,0 1 0 0 0,0-1 0 0 0,0 0 0 0 0,0 0 0 0 0,0 0 0 0 0,0 1 0 0 0,0-1 0 0 0,0 0 0 0 0,8 11 0 0 0,-6-8 0 0 0,7 14 0 0 0,-8-11 0 0 0,-1-1 0 0 0,10 55 0 0 0,2 74 0 0 0,-12-120 0 0 0,0-1 0 0 0,-1 0 0 0 0,-1 0 0 0 0,0 0 0 0 0,0 0 0 0 0,-2 0 0 0 0,1-1 0 0 0,-8 16 0 0 0,8-20 0 0 0,-1 0 0 0 0,0 0 0 0 0,-1-1 0 0 0,0 0 0 0 0,0 0 0 0 0,0 0 0 0 0,-1 0 0 0 0,0-1 0 0 0,-1 0 0 0 0,1 0 0 0 0,-1 0 0 0 0,0-1 0 0 0,-11 6 0 0 0,7-6 0 0 0,-1 1 0 0 0,1-2 0 0 0,-20 6 0 0 0,27-10 0 0 0,1 1 0 0 0,-1-1 0 0 0,0 0 0 0 0,1 0 0 0 0,-1-1 0 0 0,1 1 0 0 0,-1-1 0 0 0,0 0 0 0 0,1 0 0 0 0,-1 0 0 0 0,1 0 0 0 0,0-1 0 0 0,-6-2 0 0 0,0-2 0 0 0,0 1 0 0 0,0-1 0 0 0,-11-11 0 0 0,18 15 1 0 0,0 0-1 0 0,0-1 1 0 0,0 1-1 0 0,0-1 1 0 0,-2-4-1 0 0,1 1 69 0 0,2 5 302 0 0,1 1 117 0 0,0 0 21 0 0,0-3-66 0 0,1-13-424 0 0,1 13-155 0 0,0-1-966 0 0,0 4 659 0 0,2-2 5 0 0,1 0-1 0 0,-1 1 1 0 0,0 0-1 0 0,0 0 1 0 0,1 0-1 0 0,-1 1 1 0 0,9-1-1 0 0,-4 1-1670 0 0,-7 0-5399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9:35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17 11975 0 0,'0'0'547'0'0,"0"0"-11"0"0,1-1-271 0 0,0-1-1224 0 0,0 1 1378 0 0,-1 0 0 0 0,1 0 1 0 0,-1 0-1 0 0,1 0 0 0 0,0 0 0 0 0,0 0 0 0 0,-1 0 1 0 0,1 0-1 0 0,0 1 0 0 0,0-1 0 0 0,0 0 1 0 0,0 0-1 0 0,1 0 0 0 0,-1 1-249 0 0,-1 0-1 0 0,0 0 1 0 0,1-1-1 0 0,-1 1 1 0 0,1 0-1 0 0,-1 0 1 0 0,0 0-1 0 0,1 1 1 0 0,-1-1-1 0 0,1 0 1 0 0,-1 0-1 0 0,0 0 1 0 0,1 0-1 0 0,-1 0 1 0 0,0 0-1 0 0,1 1 1 0 0,-1-1-1 0 0,1 0 1 0 0,-1 0 0 0 0,0 0-1 0 0,1 1 1 0 0,-1-1-1 0 0,0 0 1 0 0,1 1-1 0 0,0 1-38 0 0,1 0 0 0 0,-1 0 0 0 0,1 0 0 0 0,-1 0 0 0 0,0 1 0 0 0,0-1 0 0 0,1 3 0 0 0,0 7-131 0 0,-2 2 0 0 0,-2-1 0 0 0,0 0 0 0 0,0 0 0 0 0,-2 0 0 0 0,1 0 0 0 0,-2 0 0 0 0,1 0 0 0 0,-2-1 0 0 0,-11 20 0 0 0,-23 21 1440 0 0,39-50-1302 0 0,-2 1 16 0 0,-13 2 146 0 0,10-4-290 0 0,2 0-10 0 0,1-1 1 0 0,0 0-1 0 0,-1 0 1 0 0,1-1-1 0 0,0 1 1 0 0,-1-1-1 0 0,1 0 0 0 0,-1 0 1 0 0,1 0-1 0 0,-1 0 1 0 0,1-1-1 0 0,-1 1 1 0 0,-2-2-1 0 0,-6 0 0 0 0,2-3 0 0 0,2-5 0 0 0,3-2 0 0 0,4 4 0 0 0,0-1 0 0 0,0 1 0 0 0,1 0 0 0 0,1-1 0 0 0,-1 1 0 0 0,1 0 0 0 0,0-1 0 0 0,1 1 0 0 0,0 0 0 0 0,1 0 0 0 0,-1 0 0 0 0,1 0 0 0 0,7-11 0 0 0,-3 7 0 0 0,2 1 0 0 0,1 4 0 0 0,2 7 0 0 0,2 7 0 0 0,-3 3 0 0 0,4 8 0 0 0,-2 1 0 0 0,22 39 0 0 0,-34-56 0 0 0,14 18 0 0 0,-6-14 0 0 0,-3-4 0 0 0,-2 1 0 0 0,18 5 0 0 0,-18-6 0 0 0,0-1 0 0 0,0 0 0 0 0,0 0 0 0 0,0 0 0 0 0,0-1 0 0 0,1 1 0 0 0,-1-1 0 0 0,0 0 0 0 0,0 0 0 0 0,0-1 0 0 0,0 1 0 0 0,6-2 0 0 0,9-2 0 0 0,-15 4 0 0 0,-1-1 0 0 0,1 1 0 0 0,-1-1 0 0 0,0 0 0 0 0,1 0 0 0 0,-1 0 0 0 0,5-3 0 0 0,-8 4-15 0 0,3-2-1505 0 0,-1 1-1 0 0,0 0 1 0 0,1-1-1 0 0,-1 1 1 0 0,1 0-1 0 0,4-1 1 0 0,-7 2-4918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9:35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0,'0'0'356'0'0,"0"0"50"0"0,0 0 20 0 0,0 0-42 0 0,1 2-250 0 0,-1 0-94 0 0,0-1 0 0 0,1 1 1 0 0,-1-1-1 0 0,1 1 0 0 0,-1-1 1 0 0,1 0-1 0 0,0 1 0 0 0,-1-1 1 0 0,1 0-1 0 0,0 1 1 0 0,0-1-1 0 0,0 0 0 0 0,0 0 1 0 0,0 0-1 0 0,0 0 0 0 0,1 0 1 0 0,-1 0-1 0 0,0 0 0 0 0,0 0 1 0 0,1 0-1 0 0,-1-1 1 0 0,1 1-1 0 0,-1-1 0 0 0,0 1 1 0 0,1-1-1 0 0,-1 1 0 0 0,1-1 1 0 0,-1 0-1 0 0,1 1 0 0 0,-1-1 1 0 0,1 0-1 0 0,2 0 0 0 0,2 0 75 0 0,11 1 554 0 0,-1 0-1 0 0,1-1 1 0 0,0 0-1 0 0,0-2 1 0 0,0 0 0 0 0,21-5-1 0 0,-32 5-668 0 0,19-2 0 0 0,-15 3 0 0 0,16-2 0 0 0,-15 1-267 0 0,-9 2-1124 0 0,-2 0-516 0 0,0 0-114 0 0,0 0-25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9:35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19351 0 0,'0'0'439'0'0,"0"0"62"0"0,0 0 33 0 0,0 0-65 0 0,2 2-309 0 0,1 1-71 0 0,1-1 0 0 0,-1 1 0 0 0,1 0 0 0 0,0-1 0 0 0,0 0 0 0 0,0 0 0 0 0,0 0 0 0 0,1-1 0 0 0,-1 1 1 0 0,0-1-1 0 0,1 0 0 0 0,-1 0 0 0 0,1 0 0 0 0,-1-1 0 0 0,7 0 0 0 0,10 2 455 0 0,13 3 105 0 0,-21-4-275 0 0,0 1-1 0 0,0 0 1 0 0,19 7 0 0 0,-28-8-271 0 0,0 1-1 0 0,-1-1 0 0 0,1 1 1 0 0,-1 0-1 0 0,0 0 1 0 0,0 0-1 0 0,1 0 0 0 0,-1 1 1 0 0,3 2-1 0 0,-5-3-53 0 0,0-1 0 0 0,0 1-1 0 0,0 0 1 0 0,0-1 0 0 0,0 1 0 0 0,0 0-1 0 0,0 0 1 0 0,-1 0 0 0 0,1 0 0 0 0,0 0-1 0 0,-1 0 1 0 0,0-1 0 0 0,1 1 0 0 0,-1 0-1 0 0,0 0 1 0 0,0 0 0 0 0,0 0 0 0 0,0 0 0 0 0,-1 0-1 0 0,0 3 1 0 0,-1 1-49 0 0,0 0 0 0 0,0 0 0 0 0,-1 0 0 0 0,0-1 0 0 0,0 0 0 0 0,0 1 0 0 0,-1-1 0 0 0,1 0 0 0 0,-1 0 0 0 0,0-1 0 0 0,-1 1 0 0 0,1-1 0 0 0,-8 5 0 0 0,-6 5 0 0 0,-2-2 0 0 0,-24 14 0 0 0,18-12 0 0 0,10-7 0 0 0,1 1 0 0 0,1 1 0 0 0,-17 12 0 0 0,23-13 0 0 0,2 1 0 0 0,5-9 5 0 0,1 1 0 0 0,0 0-1 0 0,0 0 1 0 0,0-1 0 0 0,0 1 0 0 0,0 0 0 0 0,0 0-1 0 0,0-1 1 0 0,0 1 0 0 0,1 0 0 0 0,-1-1 0 0 0,0 1-1 0 0,0 0 1 0 0,1 0 0 0 0,1 2 81 0 0,-1 0 0 0 0,1-1 0 0 0,0 1 0 0 0,1-1 0 0 0,-1 1 1 0 0,0-1-1 0 0,1 0 0 0 0,-1 0 0 0 0,1 0 0 0 0,0-1 0 0 0,0 1 0 0 0,-1 0 0 0 0,1-1 0 0 0,0 0 0 0 0,0 0 0 0 0,0 0 0 0 0,5 1 1 0 0,4 1-327 0 0,0-1 0 0 0,1 0 0 0 0,13 0 1 0 0,7 1-59 0 0,-22-1 836 0 0,23-1 0 0 0,-7 0-246 0 0,-20 0-481 0 0,-1-1 1 0 0,0 0-1 0 0,1 0 1 0 0,-1 0-1 0 0,0-1 1 0 0,1 0-1 0 0,-1-1 1 0 0,0 1 0 0 0,10-5-1 0 0,-3 1-3860 0 0,-13 5 2514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0:06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60 10135 0 0,'0'0'231'0'0,"0"0"29"0"0,0 0 19 0 0,-2 0-41 0 0,-2 1-47 0 0,0 0 0 0 0,0 0 0 0 0,0 0 0 0 0,0 0 0 0 0,-1-1 0 0 0,1 0 0 0 0,-8 0 0 0 0,7 0 518 0 0,1 0-1 0 0,-1 1 0 0 0,1-1 1 0 0,-6 2-1 0 0,8-1-666 0 0,0-1 470 0 0,2 0-468 0 0,0 0 0 0 0,-1 0 0 0 0,1-1-1 0 0,0 1 1 0 0,0 0 0 0 0,-1 0 0 0 0,1 0 0 0 0,0 0-1 0 0,-1 0 1 0 0,1 0 0 0 0,0 0 0 0 0,0-1 0 0 0,-1 1-1 0 0,1 0 1 0 0,0 0 0 0 0,-1 0 0 0 0,1 0 0 0 0,0 0-1 0 0,-1 0 1 0 0,1 1 0 0 0,0-1 0 0 0,-1 0 0 0 0,1 0-1 0 0,0 0 1 0 0,0 0 0 0 0,-1 0 0 0 0,-6 2 6965 0 0,84-20-6401 0 0,19-1-608 0 0,1 0 0 0 0,-83 16 0 0 0,22-2 0 0 0,0 1 0 0 0,-27 2 6 0 0,9 3-7 0 0,18 3-68 0 0,-34-4-268 0 0,-2 0-138 0 0,0 0-33 0 0,0 0 65 0 0,0 0 86 0 0,0 0-738 0 0,0 0-354 0 0,0 0-708 0 0,0 0-2686 0 0,0 0-1149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0:07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13823 0 0,'0'0'315'0'0,"0"0"45"0"0,0 0 21 0 0,0 0-49 0 0,0 0-81 0 0,0 0 481 0 0,0 0 237 0 0,0 0 45 0 0,0 0-61 0 0,0 0-288 0 0,0 0-121 0 0,0 0-28 0 0,0 0-72 0 0,2 0-289 0 0,6 0-66 0 0,-1 0 460 0 0,-7 0-552 0 0,18-4 1433 0 0,-7 2-1430 0 0,59-5 1440 0 0,-3-10-832 0 0,97-16-608 0 0,-159 31 0 0 0,10 1 0 0 0,-4 1 0 0 0,17 1-2829 0 0,-44 10-5000 0 0,6-9 1391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0:07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10135 0 0,'0'0'464'0'0,"0"0"-9"0"0,0 0-155 0 0,0 0 443 0 0,0 0 227 0 0,0 0 44 0 0,0 0 8 0 0,0 0 2 0 0,-3 1 0 0 0,-5 2 0 0 0,6-2-69 0 0,2-1-290 0 0,0 0-121 0 0,0 0-28 0 0,0 2-4 0 0,0-1-400 0 0,0 1 0 0 0,0 0-1 0 0,0 0 1 0 0,1 0 0 0 0,-1 0 0 0 0,1-1-1 0 0,-1 1 1 0 0,1 0 0 0 0,0-1-1 0 0,0 1 1 0 0,-1 0 0 0 0,1-1 0 0 0,0 1-1 0 0,0-1 1 0 0,1 1 0 0 0,-1-1-1 0 0,2 3 1 0 0,1-2-72 0 0,-1 1-1 0 0,1-1 0 0 0,-1 0 1 0 0,1 0-1 0 0,0 0 1 0 0,0 0-1 0 0,6 2 1 0 0,5 0-66 0 0,0-1 0 0 0,1 0 1 0 0,19 0-1 0 0,-12-1 247 0 0,-3-1 218 0 0,0 1 0 0 0,-1 1-1 0 0,29 7 1 0 0,-30-3-439 0 0,-15-2 0 0 0,-2-2 0 0 0,1-1 0 0 0,-1 0 0 0 0,1 0 0 0 0,-1 1 0 0 0,0-1 0 0 0,0 1 0 0 0,0-1 0 0 0,0 1 0 0 0,0 0 0 0 0,-1-1 0 0 0,1 1 0 0 0,-1 0 0 0 0,0-1 0 0 0,1 1 0 0 0,-1 0 0 0 0,-1 0 0 0 0,1-1 0 0 0,0 1 0 0 0,-1 0 0 0 0,1 0 0 0 0,-1-1 0 0 0,0 1 0 0 0,0-1 0 0 0,0 1 0 0 0,-1 2 0 0 0,-4 7 0 0 0,-1-1 0 0 0,0 0 0 0 0,-16 19 0 0 0,12-17 0 0 0,-33 44 0 0 0,-92 91 0 0 0,127-140 12 0 0,-15 16-88 0 0,22-22-261 0 0,2-2-138 0 0,3-1-1034 0 0,11-5-4210 0 0,4-6-1801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0:08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42 8287 0 0,'0'0'382'0'0,"0"0"-8"0"0,2-2-240 0 0,0-1 451 0 0,2-1 1 0 0,-1 1 0 0 0,0-1 0 0 0,1 1-1 0 0,-1 0 1 0 0,1 0 0 0 0,0 0-1 0 0,0 1 1 0 0,6-4 0 0 0,-8 5 79 0 0,0 1-121 0 0,31-4 2602 0 0,-31 4-2276 0 0,-2 0 122 0 0,0 0 28 0 0,0 0-133 0 0,-1 3-790 0 0,1 1 0 0 0,-1-1 0 0 0,1 0 0 0 0,-1 1 0 0 0,0-1 0 0 0,-1 0 0 0 0,1 1 0 0 0,0-1 0 0 0,-1 0 0 0 0,0 0 0 0 0,0 0-1 0 0,0 0 1 0 0,-4 5 0 0 0,0-2 114 0 0,-1 1-1 0 0,0-1 0 0 0,0 0 1 0 0,-9 6-1 0 0,-87 51-78 0 0,21-15 179 0 0,63-35-160 0 0,-3-1 139 0 0,2 2 1 0 0,0 0 0 0 0,0 1 0 0 0,-27 29 0 0 0,39-35-291 0 0,-8 9 0 0 0,-21 31 0 0 0,33-43 0 0 0,0 0 0 0 0,1 0 0 0 0,0 1 0 0 0,0 0 0 0 0,1-1 0 0 0,0 1 0 0 0,0 0 0 0 0,0 0 0 0 0,0 12 0 0 0,2-5 0 0 0,2-11 0 0 0,-1 1 0 0 0,1-1 0 0 0,0 0 0 0 0,0 0 0 0 0,0 0 0 0 0,0 0 0 0 0,0 0 0 0 0,0-1 0 0 0,1 1 0 0 0,0-1 0 0 0,-1 1 0 0 0,1-1 0 0 0,0 0 0 0 0,0 0 0 0 0,7 3 0 0 0,2 2 0 0 0,2-2 0 0 0,22 8 0 0 0,10-1 0 0 0,1-3 0 0 0,88 6 0 0 0,-77-10 0 0 0,72 16 0 0 0,-130-21 0 0 0,1 0 0 0 0,-1 0 0 0 0,1 0 0 0 0,-1 1 0 0 0,1-1 0 0 0,0 0 0 0 0,-1 0 0 0 0,1 0 0 0 0,-1 1 0 0 0,1-1 0 0 0,-1 0 0 0 0,1 1 0 0 0,-1-1 0 0 0,1 0 0 0 0,-1 1 0 0 0,1 0 0 0 0,-1 0 1 0 0,0 0-1 0 0,1 1 1 0 0,-1-1 0 0 0,0 0-1 0 0,-1 0 1 0 0,1 0 0 0 0,0 1-1 0 0,0-1 1 0 0,0 0-1 0 0,-1 0 1 0 0,1 0 0 0 0,0 0-1 0 0,-1 1 1 0 0,0-1 0 0 0,1 0-1 0 0,-1 0 1 0 0,1 0 0 0 0,-1 0-1 0 0,0 0 1 0 0,0 0 0 0 0,1 0-1 0 0,-1-1 1 0 0,0 1-1 0 0,-2 1 1 0 0,-1 2-14 0 0,1-1-1 0 0,-1 0 1 0 0,0-1 0 0 0,0 1-1 0 0,-6 3 1 0 0,1-2-504 0 0,-1-1 0 0 0,-18 6-1 0 0,22-9-284 0 0,1 1 1 0 0,0 0-1 0 0,0-1 0 0 0,-9-1 0 0 0,-2-1-1230 0 0,13 2-15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0:12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52 10135 0 0,'0'0'464'0'0,"0"0"-9"0"0,0 0-223 0 0,0 0 156 0 0,0 0 100 0 0,0 0 21 0 0,0 0 71 0 0,0 0 286 0 0,0 0 124 0 0,-2 1 30 0 0,-4-1 6877 0 0,14-3-6219 0 0,17-3-1829 0 0,72-9 171 0 0,19-3-24 0 0,-113 18 4 0 0,48-8 0 0 0,-44 7 0 0 0,6 0 0 0 0,-3 2-133 0 0,-8 0-563 0 0,-2-1-258 0 0,0 0-920 0 0,0 0-3643 0 0,0 0-1565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0:45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11975 0 0,'0'0'267'0'0,"0"0"42"0"0,0 0 17 0 0,0 0-28 0 0,0 0-58 0 0,-1 2 491 0 0,-2 1 661 0 0,-8 9 4771 0 0,11-12-6073 0 0,0 0 0 0 0,-1 0 0 0 0,1 0 0 0 0,0 1 0 0 0,0-1 0 0 0,0 0 0 0 0,0 0 0 0 0,-1 1 0 0 0,1-1-1 0 0,0 0 1 0 0,0 0 0 0 0,0 1 0 0 0,0-1 0 0 0,0 0 0 0 0,0 0 0 0 0,0 1 0 0 0,0-1 0 0 0,0 0 0 0 0,0 1-1 0 0,0-1 1 0 0,0 0 0 0 0,0 0 0 0 0,0 1 0 0 0,0-1 0 0 0,0 0 0 0 0,0 1 0 0 0,0-1 0 0 0,0 0 0 0 0,0 0-1 0 0,0 1 1 0 0,0-1 0 0 0,1 0 0 0 0,-1 0 0 0 0,0 1 0 0 0,0-1 0 0 0,0 0 0 0 0,0 0 0 0 0,1 0 0 0 0,-1 1-1 0 0,0-1 1 0 0,0 0 0 0 0,1 0 0 0 0,3 3-90 0 0,0 0 0 0 0,15 2 0 0 0,-2-2 559 0 0,25 1 0 0 0,11 2 371 0 0,-51-5-930 0 0,0-1 0 0 0,-1 1 0 0 0,1-1 0 0 0,-1 0 0 0 0,1 1 0 0 0,0-1 0 0 0,-1 0 0 0 0,1 0 0 0 0,0 0 0 0 0,-1 0 0 0 0,1 0 0 0 0,0-1 0 0 0,1 1 0 0 0,2-2 0 0 0,9 2 0 0 0,1-3 0 0 0,-3 0-64 0 0,-9 3-273 0 0,-3 0-138 0 0,0 0-33 0 0,0 0-4 0 0,0 0 0 0 0,0 0 0 0 0,0 0 0 0 0,0 0-204 0 0,0 0-857 0 0,-1 0 1313 0 0,0 0 0 0 0,0-1 0 0 0,0 1 0 0 0,0 0 0 0 0,1-1 0 0 0,-1 1 0 0 0,0 0 0 0 0,0-1 0 0 0,0 1 0 0 0,1-1 0 0 0,-1 1 0 0 0,-1-2 0 0 0,0 1-344 0 0,0 0-1443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0:11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19 10135 0 0,'0'0'231'0'0,"0"0"29"0"0,0 0 19 0 0,0 0 105 0 0,0 0 410 0 0,0 0 184 0 0,0 0 40 0 0,0 0-63 0 0,0 0-290 0 0,-7-8 2839 0 0,6 7-3165 0 0,1 1-253 0 0,0 0 0 0 0,-1 0 1 0 0,1 0-1 0 0,0 0 1 0 0,0-1-1 0 0,0 1 0 0 0,0 0 1 0 0,0 0-1 0 0,0 0 0 0 0,-1 0 1 0 0,1 0-1 0 0,0 0 1 0 0,0-1-1 0 0,0 1 0 0 0,0 0 1 0 0,0 0-1 0 0,0 0 0 0 0,0 0 1 0 0,0-1-1 0 0,0 1 0 0 0,0 0 1 0 0,0 0-1 0 0,0 0 1 0 0,0 0-1 0 0,0 0 0 0 0,0-1 1 0 0,0 1-1 0 0,0 0 0 0 0,0 0 1 0 0,0 0-1 0 0,0 0 1 0 0,0-1-1 0 0,0 1 0 0 0,0 0 1 0 0,0 0-1 0 0,0 0 0 0 0,0 0 1 0 0,0-1-1 0 0,0 1 0 0 0,1 0 1 0 0,1-1 161 0 0,0 0 1 0 0,0 1-1 0 0,1-1 1 0 0,-1 1-1 0 0,0 0 0 0 0,1-1 1 0 0,-1 1-1 0 0,1 0 1 0 0,2 1-1 0 0,8 1-248 0 0,-8-2 0 0 0,-4 1 0 0 0,1-1 0 0 0,-1 0 0 0 0,0 1 0 0 0,1-1 0 0 0,-1 1 0 0 0,1-1 0 0 0,-1 1 0 0 0,0 0 0 0 0,0-1 0 0 0,1 1 0 0 0,-1 0 0 0 0,2 2 0 0 0,7 4 0 0 0,7 4 455 0 0,-12-4 21 0 0,0-4-298 0 0,6 9 433 0 0,-9-7-529 0 0,1 1 0 0 0,-1 0 0 0 0,3 10 0 0 0,-3-10-82 0 0,0-1 0 0 0,0 1 0 0 0,1 0 0 0 0,6 8 0 0 0,-5-8 0 0 0,-1 1 0 0 0,7 13 0 0 0,10 23 0 0 0,-13-26 0 0 0,-4-12 0 0 0,-1 1 0 0 0,0-1 0 0 0,1 0 0 0 0,0 0 0 0 0,0 0 0 0 0,8 9 0 0 0,1 0 0 0 0,17 24 0 0 0,-27-35-19 0 0,-1-1 1 0 0,1 0-1 0 0,0 1 1 0 0,0-1-1 0 0,0 0 1 0 0,0 0-1 0 0,0 0 0 0 0,3 3 1 0 0,1-1-216 0 0,3 4-587 0 0,-6-7 659 0 0,-1 0-281 0 0,1 3 272 0 0,10 6 105 0 0,-12-8-305 0 0,-1-2-117 0 0,0 0-21 0 0,0 0 66 0 0,-1-2 426 0 0,-1 1 0 0 0,1 0-1 0 0,0-1 1 0 0,-1 1-1 0 0,1-1 1 0 0,0 1 0 0 0,0-1-1 0 0,0 0 1 0 0,-1-2-1 0 0,1 1-45 0 0,-1 1-178 0 0,0-1 0 0 0,-1 1 0 0 0,1-1 1 0 0,0 1-1 0 0,-1 0 0 0 0,0 0 0 0 0,1 0 0 0 0,-1 0 0 0 0,0 0 0 0 0,-4-1 0 0 0,-18-7-4263 0 0,13 7-1638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0:11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 13823 0 0,'0'0'315'0'0,"0"0"45"0"0,0 0 21 0 0,0 0-49 0 0,0 0-149 0 0,0 0 194 0 0,0 0 110 0 0,0 0 22 0 0,0 0 3 0 0,0 0 0 0 0,0 0 0 0 0,0 0 0 0 0,-2-1 0 0 0,1 1-380 0 0,-1 0-1 0 0,0 1 1 0 0,0-1-1 0 0,0 0 1 0 0,1 0 0 0 0,-1 1-1 0 0,0-1 1 0 0,1 1-1 0 0,-1 0 1 0 0,0-1-1 0 0,1 1 1 0 0,-1 0 0 0 0,-2 2-1 0 0,-22 18 1888 0 0,9-7-1704 0 0,12-10-312 0 0,1 1 1 0 0,-1 0-1 0 0,1 0 0 0 0,-7 10 1 0 0,-9 10-5 0 0,-183 201 1441 0 0,195-215-1061 0 0,6-8-639 0 0,0 0 0 0 0,-1 1 0 0 0,1-1 1 0 0,-1 0-1 0 0,0-1 0 0 0,-6 6 0 0 0,8-7-127 0 0,1-1-101 0 0,0 0-21 0 0,0 0-139 0 0,1-2-572 0 0,18-20-2698 0 0,-9 8-2224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0:13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 8287 0 0,'0'0'382'0'0,"0"0"-8"0"0,0 0-102 0 0,0 0 463 0 0,0 0 234 0 0,0 0 45 0 0,0 0-61 0 0,0 0-288 0 0,0 0-121 0 0,0 0-28 0 0,-2 1-4 0 0,0 1 615 0 0,-6 7-930 0 0,5-6 3317 0 0,2-1 3875 0 0,4-1-7240 0 0,0 1-131 0 0,1 0-17 0 0,16 1-4 0 0,-16-3 3 0 0,0-1 0 0 0,-1 1 0 0 0,1-1 0 0 0,0 1 0 0 0,6-3 0 0 0,-5 1 0 0 0,-1 1 0 0 0,0 0 0 0 0,0 0 0 0 0,7 0 0 0 0,81-5 0 0 0,-79 5 0 0 0,-11 1 0 0 0,-1 1 0 0 0,1-2 0 0 0,-1 1 0 0 0,1 0 0 0 0,-1 0 0 0 0,1 0 0 0 0,-1-1 0 0 0,1 1 0 0 0,-1-1 0 0 0,1 1 0 0 0,-1-1 0 0 0,3-1 0 0 0,-3 2 0 0 0,0-1 0 0 0,1 0 0 0 0,-1 1 0 0 0,1-1 0 0 0,-1 1 0 0 0,0 0 0 0 0,1 0 0 0 0,-1-1 0 0 0,1 1 0 0 0,-1 0 0 0 0,1 0 0 0 0,-1 0 0 0 0,2 1 0 0 0,10-2 0 0 0,-2 1 72 0 0,-9 0 299 0 0,-2 0 117 0 0,0 0 21 0 0,0 0-134 0 0,0 0-577 0 0,0 0-248 0 0,0 0-50 0 0,0 0 58 0 0,-1 1 293 0 0,0 0 127 0 0,1-1 1 0 0,-1 1-1 0 0,1-1 0 0 0,0 0 1 0 0,-1 1-1 0 0,1-1 1 0 0,-1 1-1 0 0,1-1 0 0 0,-1 0 1 0 0,1 0-1 0 0,-1 1 0 0 0,1-1 1 0 0,-1 0-1 0 0,1 0 0 0 0,-1 0 1 0 0,0 0-1 0 0,1 0 0 0 0,-1 1 1 0 0,1-1-1 0 0,-1 0 0 0 0,1 0 1 0 0,-1 0-1 0 0,0-1 0 0 0,1 1 1 0 0,-1 0-1 0 0,1 0 0 0 0,-1 0 1 0 0,1 0-1 0 0,-1 0 1 0 0,1-1-1 0 0,-1 1 0 0 0,0-1 1 0 0,-1 1-146 0 0,-19-5-2174 0 0,7 3-4245 0 0,1-1-1126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0:14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26 10135 0 0,'0'0'231'0'0,"0"0"29"0"0,2 0 19 0 0,7-3-41 0 0,0-2-112 0 0,-7 4 267 0 0,-2 1 106 0 0,16-15 5515 0 0,-14 14-5059 0 0,-2 1-290 0 0,0 0-121 0 0,0 0-28 0 0,0 0-4 0 0,0 0 0 0 0,0 0 0 0 0,-2 0-388 0 0,0 1 0 0 0,0-1-1 0 0,0 1 1 0 0,0-1 0 0 0,0 1-1 0 0,0 0 1 0 0,0 0 0 0 0,-2 2-1 0 0,-10 3-108 0 0,10-6-15 0 0,-14 9 0 0 0,-49 22 0 0 0,54-25 0 0 0,12-6 0 0 0,3-1 0 0 0,8-6 0 0 0,16-7 0 0 0,-18 12 0 0 0,5-4 0 0 0,0 2 0 0 0,0 0 0 0 0,1 1 0 0 0,0 0 0 0 0,0 1 0 0 0,24-1 0 0 0,-25 5 0 0 0,-12-1 28 0 0,0-1 1 0 0,0 1-1 0 0,1 0 0 0 0,-1 0 0 0 0,0 0 0 0 0,0 0 0 0 0,0 0 1 0 0,0 0-1 0 0,0 0 0 0 0,-1 0 0 0 0,1 0 0 0 0,0 1 0 0 0,0-1 1 0 0,-1 0-1 0 0,1 1 0 0 0,-1-1 0 0 0,1 0 0 0 0,-1 1 1 0 0,0-1-1 0 0,1 0 0 0 0,-1 1 0 0 0,0-1 0 0 0,0 1 0 0 0,0-1 1 0 0,0 1-1 0 0,0-1 0 0 0,0 0 0 0 0,-1 1 0 0 0,1-1 1 0 0,0 1-1 0 0,-1-1 0 0 0,0 2 0 0 0,-1 3 130 0 0,0 0-1 0 0,0-1 0 0 0,-1 1 1 0 0,1-1-1 0 0,-2 1 1 0 0,-5 7-1 0 0,-2 0-154 0 0,-2 1-1 0 0,0-2 1 0 0,0 0 0 0 0,-2 0-1 0 0,-20 12 1 0 0,30-22-3 0 0,0 1 0 0 0,-10 12 0 0 0,6-5 0 0 0,-1-2 0 0 0,-5-4 0 0 0,6-3 0 0 0,16-6 0 0 0,-2 3 0 0 0,0 1 0 0 0,0-1 0 0 0,1 1 0 0 0,10 0 0 0 0,-3 2 0 0 0,-11 0-5 0 0,0 0 0 0 0,1 1 1 0 0,-1-1-1 0 0,0 1 0 0 0,0-1 0 0 0,0 1 0 0 0,0 0 1 0 0,0 0-1 0 0,-1 0 0 0 0,1 0 0 0 0,0 0 0 0 0,-1 0 1 0 0,1 0-1 0 0,-1 1 0 0 0,0-1 0 0 0,0 1 0 0 0,1 4 1 0 0,3 5-94 0 0,-2 1 1 0 0,3 15 0 0 0,-6-26 74 0 0,3 20-242 0 0,-1 0 0 0 0,-1 1-1 0 0,-1-1 1 0 0,-1 0 0 0 0,-4 28 0 0 0,3-39 265 0 0,-1 0 0 0 0,1-1 0 0 0,-2 1 0 0 0,1-1 0 0 0,-2 0 0 0 0,1 0 0 0 0,-1 0 0 0 0,-1 0 0 0 0,-9 12 0 0 0,11-16-1 0 0,0 0 1 0 0,0 0-1 0 0,-3 9 0 0 0,5-11 8 0 0,0 1 0 0 0,0-1-1 0 0,-1 0 1 0 0,1 0 0 0 0,-1 0-1 0 0,0 0 1 0 0,0 0 0 0 0,0 0-1 0 0,-5 3 1 0 0,1-2 154 0 0,0 0 225 0 0,1 0 1 0 0,-12 12-1 0 0,15-13-230 0 0,2-2-117 0 0,0-1 1 0 0,0 0 0 0 0,-1 1-1 0 0,1-1 1 0 0,-1 0 0 0 0,1 0-1 0 0,-1 0 1 0 0,1 0 0 0 0,-1 0-1 0 0,-2 1 1 0 0,1 1-22 0 0,-19 8-20 0 0,16-8 2 0 0,3-2 0 0 0,1 0 0 0 0,0 0 0 0 0,0 0 0 0 0,-1 0 0 0 0,1-1 0 0 0,0 1 0 0 0,-1-1 0 0 0,1 0 0 0 0,0 1 0 0 0,-1-1 0 0 0,1 0 0 0 0,-4-1 0 0 0,3 1 0 0 0,-7-1 0 0 0,-9-11 0 0 0,19 11 0 0 0,-5-2 0 0 0,3 2 0 0 0,0 0 0 0 0,0-1 0 0 0,0 1 0 0 0,0-1 0 0 0,0 0 0 0 0,0 0 0 0 0,0 1 0 0 0,-1-4 0 0 0,0 1 0 0 0,1-1 0 0 0,0 0 0 0 0,0 1 0 0 0,1-1 0 0 0,-1 0 0 0 0,0-5 0 0 0,1 5 0 0 0,-2-17 0 0 0,2 10 0 0 0,3-3 0 0 0,0 10 0 0 0,1 3 0 0 0,-2 0 0 0 0,-1 0 0 0 0,1 0 0 0 0,0 0 0 0 0,0 0 0 0 0,1 0 0 0 0,-1 0 0 0 0,0 0 0 0 0,1 1 0 0 0,-1-1 0 0 0,1 1 0 0 0,-1-1 0 0 0,1 1 0 0 0,0-1 0 0 0,0 1 0 0 0,0 0 0 0 0,-1 0 0 0 0,5-2 0 0 0,3-1 0 0 0,3-4-16 0 0,32-19-369 0 0,-17 9-1333 0 0,-9 6-4267 0 0,-1 2-1535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0:15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15 13823 0 0,'0'0'315'0'0,"0"0"45"0"0,0 0 21 0 0,0 0-49 0 0,1-1-81 0 0,2-2-438 0 0,7-6 6279 0 0,-8 8-5580 0 0,-2 1 0 0 0,0 0 0 0 0,0 0-68 0 0,0 0-217 0 0,0 0 161 0 0,0 0 100 0 0,0 0 21 0 0,0 0-66 0 0,-1 2-294 0 0,1 6-137 0 0,-1 0-12 0 0,-1 1 1 0 0,0-1 0 0 0,0 1 0 0 0,0-1-1 0 0,-4 8 1 0 0,-25 68-1 0 0,29-79 0 0 0,1-2 0 0 0,-1 1 0 0 0,0-1 0 0 0,0 0 0 0 0,0 0 0 0 0,-1 1 0 0 0,-2 2 0 0 0,-3 3 0 0 0,-2-3 0 0 0,-1-2 0 0 0,11-4 0 0 0,-1 0 0 0 0,0 0 0 0 0,-1 0 0 0 0,1 0 0 0 0,0 0 0 0 0,0 0 0 0 0,0 0 0 0 0,-1-1 0 0 0,1 1 0 0 0,0 0 0 0 0,0-1 0 0 0,0 1 0 0 0,0-1 0 0 0,0 0 0 0 0,0 1 0 0 0,0-1 0 0 0,0 0 0 0 0,0 1 0 0 0,0-1 0 0 0,-1-1 0 0 0,-5-2 0 0 0,4 1 0 0 0,-1 1 0 0 0,1-1 0 0 0,0 0 0 0 0,0 0 0 0 0,-4-7 0 0 0,5 9 0 0 0,1-1 0 0 0,0 1 0 0 0,0-1 0 0 0,0 0 0 0 0,0 1 0 0 0,0-1 0 0 0,0 0 0 0 0,0 0 0 0 0,0 1 0 0 0,1-1 0 0 0,-1 0 0 0 0,1 0 0 0 0,-1 0 0 0 0,1 0 0 0 0,0-3 0 0 0,-2-5 0 0 0,-4-12 0 0 0,4 10 0 0 0,6 2 0 0 0,4 1 0 0 0,2 3 0 0 0,6-4 0 0 0,-11 10 0 0 0,-2 1 0 0 0,10 2 0 0 0,1 2 0 0 0,-11-4 0 0 0,-1 0 0 0 0,1 0 0 0 0,-1 0 0 0 0,1 0 0 0 0,-1 0 0 0 0,0 1 0 0 0,0-1 0 0 0,1 1 0 0 0,-1 0 0 0 0,0-1 0 0 0,0 1 0 0 0,1 3 0 0 0,3 1 0 0 0,13 14 0 0 0,-16-17 0 0 0,0 0 0 0 0,1-1 0 0 0,-1 1 0 0 0,1-1 0 0 0,6 4 0 0 0,5 3 0 0 0,-14-7 0 0 0,0-1 0 0 0,0 0 0 0 0,1 0 0 0 0,-1 0 0 0 0,0-1 0 0 0,1 1 0 0 0,-1 0 0 0 0,1 0 0 0 0,-1-1 0 0 0,1 1 0 0 0,-1-1 0 0 0,3 1 0 0 0,1 0 0 0 0,8 1 0 0 0,-1-2-64 0 0,-4-3-569 0 0,0-1-1 0 0,14-8 1 0 0,-16 8-286 0 0,4-3-638 0 0,-5 1-4661 0 0,0-2-220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0:16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13823 0 0,'-1'2'315'0'0,"-22"25"758"0"0,22-26-890 0 0,1-1 194 0 0,0 0 110 0 0,1 3 22 0 0,0-1-438 0 0,-1-1-1 0 0,1 1 1 0 0,0 0 0 0 0,0 0-1 0 0,0-1 1 0 0,0 1 0 0 0,1-1-1 0 0,-1 1 1 0 0,0-1-1 0 0,1 1 1 0 0,-1-1 0 0 0,1 0-1 0 0,-1 0 1 0 0,1 0 0 0 0,0 0-1 0 0,-1 0 1 0 0,1 0-1 0 0,0 0 1 0 0,0 0 0 0 0,0-1-1 0 0,-1 1 1 0 0,1 0-1 0 0,0-1 1 0 0,0 0 0 0 0,0 0-1 0 0,0 1 1 0 0,0-1 0 0 0,3-1-1 0 0,20 1 711 0 0,-18 1-527 0 0,0-1-1 0 0,0-1 0 0 0,0 1 1 0 0,11-3-1 0 0,-9 1 6 0 0,13-4-84 0 0,24-2-1 0 0,26-10-174 0 0,-59 16-78 0 0,3-1-794 0 0,-6 2-5150 0 0,-10 1-222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0:16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15663 0 0,'0'0'356'0'0,"0"0"50"0"0,0 0 20 0 0,2 1-42 0 0,9 5 437 0 0,0 0-1 0 0,19 7 0 0 0,-11-6 1327 0 0,-12-4-1760 0 0,-4-2-294 0 0,0 0-1 0 0,-1 0 0 0 0,1 0 0 0 0,0 0 0 0 0,-1 1 0 0 0,0-1 0 0 0,1 1 0 0 0,-1 0 0 0 0,0 0 0 0 0,0 0 0 0 0,0 0 0 0 0,0 0 0 0 0,3 4 0 0 0,3 5-92 0 0,-3 2 0 0 0,-5-10 0 0 0,1-1 0 0 0,-1 1 0 0 0,-1 0 0 0 0,1 0 0 0 0,0-1 0 0 0,-1 1 0 0 0,1 0 0 0 0,-1-1 0 0 0,0 1 0 0 0,0-1 0 0 0,0 1 0 0 0,0-1 0 0 0,0 1 0 0 0,-1-1 0 0 0,1 0 0 0 0,-1 0 0 0 0,1 1 0 0 0,-1-1 0 0 0,-3 3 0 0 0,-1 1 0 0 0,-1 0 0 0 0,0 0 0 0 0,0 0 0 0 0,-13 8 0 0 0,-1-2 0 0 0,14-7 0 0 0,-1 0 0 0 0,0-1 0 0 0,0 1 0 0 0,-1-2 0 0 0,-8 4 0 0 0,-28 10 1440 0 0,44-17-997 0 0,-1 2-294 0 0,2-2-149 0 0,0 0 1 0 0,0 0-1 0 0,0 0 0 0 0,-1 0 1 0 0,1 0-1 0 0,0 0 1 0 0,0 1-1 0 0,0-1 0 0 0,0 0 1 0 0,0 0-1 0 0,0 0 0 0 0,-1 0 1 0 0,1 0-1 0 0,0 1 0 0 0,0-1 1 0 0,0 0-1 0 0,0 0 0 0 0,0 0 1 0 0,0 0-1 0 0,0 1 0 0 0,0-1 1 0 0,0 0-1 0 0,0 0 0 0 0,0 0 1 0 0,0 0-1 0 0,0 1 0 0 0,0-1 1 0 0,0 0-1 0 0,0 0 0 0 0,0 0 1 0 0,0 1-1 0 0,0-1 0 0 0,0 0 1 0 0,0 0-1 0 0,0 0 0 0 0,0 0 1 0 0,0 1-1 0 0,0-1 1 0 0,0 0-1 0 0,0 0 0 0 0,1 0 1 0 0,-1 0-1 0 0,0 0 0 0 0,0 1 1 0 0,0-1-1 0 0,0 0 0 0 0,0 0 1 0 0,0 0-1 0 0,1 0 0 0 0,-1 0 1 0 0,0 0-1 0 0,0 0 0 0 0,0 1 1 0 0,0-1-1 0 0,1 0 0 0 0,-1 0 1 0 0,0 0-1 0 0,8 1-4 0 0,-8-1 4 0 0,45 4 0 0 0,-31-3 0 0 0,0 1 0 0 0,19 3 0 0 0,-22-2-9 0 0,1-1 0 0 0,0 0 0 0 0,0 0 0 0 0,0-2-1 0 0,0 1 1 0 0,22-3 0 0 0,-22 2-328 0 0,-10 0-138 0 0,0 0-33 0 0,12-2 98 0 0,7-1-2637 0 0,-21 3 2024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0:17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181 101 10135 0 0,'0'0'231'0'0,"0"0"29"0"0,0 0 19 0 0,2-1-41 0 0,0 1-201 0 0,2-2-39 0 0,6-9 161 0 0,-9 9 587 0 0,5-5 1393 0 0,-5 6-1855 0 0,0 0-1 0 0,0 0 1 0 0,0 0-1 0 0,-1 0 1 0 0,1 0-1 0 0,0 0 1 0 0,0 0-1 0 0,-1 0 1 0 0,1-1-1 0 0,0-1 1 0 0,0 2-608 0 0,2-12 5604 0 0,-4 11-2263 0 0,-5 10-2780 0 0,-65 96-218 0 0,37-56-22 0 0,29-39 3 0 0,4-5 0 0 0,-1-1 0 0 0,1 0 0 0 0,-1 0 0 0 0,1-1 0 0 0,-1 1 0 0 0,-3 3 0 0 0,-2 2 0 0 0,-3-1 0 0 0,0-5 0 0 0,0-6 0 0 0,-8-8 0 0 0,13 4 0 0 0,4 4 0 0 0,-1 0 0 0 0,-3-10 0 0 0,4 8 0 0 0,-10-37 0 0 0,9 37 0 0 0,0 1 0 0 0,1-1 0 0 0,0 0 0 0 0,0 0 0 0 0,0 1 0 0 0,1-10 0 0 0,3-7 0 0 0,8-28 0 0 0,-11 48 0 0 0,3-8 0 0 0,3 1 0 0 0,3 2 0 0 0,8 0 0 0 0,-12 7 0 0 0,-1 0 0 0 0,1 0 0 0 0,0-1 0 0 0,0 1 0 0 0,0 0 0 0 0,0 0 0 0 0,0 0 0 0 0,0 1 0 0 0,4 0 0 0 0,11 1 0 0 0,72-2 0 0 0,-72 0 0 0 0,27-2 0 0 0,-17-1 0 0 0,-1 1 0 0 0,2 0 0 0 0,-16 4-714 0 0,-5-1-422 0 0,-16-4 193 0 0,4 3-216 0 0,2 0-573 0 0,0 0-253 0 0,-2 2-51 0 0,-10 7-11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0:18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13823 0 0,'0'0'630'0'0,"0"0"-13"0"0,0 0-252 0 0,0 0 391 0 0,0 0 216 0 0,0 0 42 0 0,0 0-61 0 0,0 0-288 0 0,0 0-121 0 0,0 0-28 0 0,0 0-4 0 0,0 0 0 0 0,3 0 0 0 0,6-1 0 0 0,-6 1 0 0 0,-1-1 0 0 0,12 1 68 0 0,-8-1-372 0 0,-1 1 1 0 0,1 0-1 0 0,-1-1 1 0 0,9-2 0 0 0,0-1 71 0 0,0 1 1 0 0,0 0 0 0 0,19 0-1 0 0,-17 2 35 0 0,-1-1-1 0 0,22-5 0 0 0,-23 2-314 0 0,0 2 0 0 0,1-1 0 0 0,-1 2 0 0 0,1 0 0 0 0,27 0 0 0 0,-38 2 0 0 0,-2 0 0 0 0,20-6 0 0 0,-1 4 27 0 0,-4 1-37 0 0,23-11-140 0 0,-38 11-546 0 0,-2 1-258 0 0,0 0-56 0 0,0 0-81 0 0,0 0-286 0 0,0 0-126 0 0,0 0-1086 0 0,0 0-4234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0:19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97 187 13823 0 0,'0'0'315'0'0,"0"0"45"0"0,0 2 21 0 0,0 1-282 0 0,-1 0 0 0 0,1 0 1 0 0,-1 0-1 0 0,0 0 0 0 0,0 0 0 0 0,-1 0 0 0 0,1 0 0 0 0,-3 4 0 0 0,3-5 388 0 0,1-2 22 0 0,-12 21 4567 0 0,12-20-4532 0 0,-4 7-28 0 0,4-6-72 0 0,0-2-217 0 0,0 0 161 0 0,0 0 100 0 0,0 0 21 0 0,0 0-66 0 0,-2 0-294 0 0,-4 0-61 0 0,4 0 283 0 0,1-2 117 0 0,-7-6 464 0 0,7 7-941 0 0,1 0 0 0 0,-1 1 0 0 0,0-1 1 0 0,0 0-1 0 0,1 0 0 0 0,-1 0 0 0 0,1 0 0 0 0,-1 0 1 0 0,1 0-1 0 0,-1 0 0 0 0,1 0 0 0 0,0-1 0 0 0,-1 1 1 0 0,1-2-1 0 0,0-1-14 0 0,-4-13-12 0 0,6 12 29 0 0,0 2 59 0 0,6-19 786 0 0,-7 20-350 0 0,7-5-377 0 0,4-5-1415 0 0,-5 7 1566 0 0,0 1 12 0 0,0-1 0 0 0,1 1 1 0 0,0 1-1 0 0,10-4 0 0 0,-7 3-295 0 0,-10 4-8 0 0,-1 0 0 0 0,0 0-1 0 0,0 0 1 0 0,0 0 0 0 0,0 0 0 0 0,1 0 0 0 0,-1 0 0 0 0,0 0-1 0 0,0 0 1 0 0,0 0 0 0 0,0 0 0 0 0,1 0 0 0 0,-1 0-1 0 0,0 0 1 0 0,0 0 0 0 0,0 0 0 0 0,0 0 0 0 0,0-1-1 0 0,1 1 1 0 0,-1 0 0 0 0,0 0 0 0 0,0 0 0 0 0,0 0-1 0 0,0 0 1 0 0,0 0 0 0 0,0-1 0 0 0,0 1 0 0 0,0 0 0 0 0,1 0-1 0 0,-1 0 1 0 0,0 0 0 0 0,0 0 0 0 0,0-1 0 0 0,0 1-1 0 0,0 0 1 0 0,0 0 0 0 0,0-1 0 0 0,-5-5-677 0 0,2 5 561 0 0,0-1-1 0 0,1 1 1 0 0,-1-1-1 0 0,0 1 1 0 0,1 0-1 0 0,-1 0 1 0 0,-3-1-1 0 0,-12-2 125 0 0,17 3 0 0 0,0 1 0 0 0,-1-1 0 0 0,1 1 0 0 0,-1 0 0 0 0,0-1 0 0 0,1 1 0 0 0,-1 0 0 0 0,1 0 0 0 0,-1 0 0 0 0,1 0 0 0 0,-4 1 0 0 0,-18-1 0 0 0,9 1 64 0 0,13 0 273 0 0,1-1 138 0 0,1 2-428 0 0,0 1 0 0 0,0 0 0 0 0,0 0 0 0 0,-1 0 0 0 0,0 0 0 0 0,1 0 0 0 0,-1 0 0 0 0,0 0 0 0 0,0 0 0 0 0,-1 0 0 0 0,1 0 0 0 0,-2 5 0 0 0,-11 36 436 0 0,10-36-461 0 0,-3 12-22 0 0,1 0 0 0 0,2 1 0 0 0,-4 36 0 0 0,9-37 0 0 0,-2-20 0 0 0,0 1 0 0 0,0-1 0 0 0,0 0 0 0 0,0 0 0 0 0,0 0 0 0 0,0 1 0 0 0,0-1 0 0 0,0 0 0 0 0,0 0 0 0 0,0 1 0 0 0,0-1 0 0 0,0 0 0 0 0,0 0 0 0 0,0 0 0 0 0,0 1 0 0 0,0-1 0 0 0,1 0 0 0 0,-1 0 0 0 0,0 0 0 0 0,0 0 0 0 0,0 1 0 0 0,0-1 0 0 0,0 0 0 0 0,1 0 0 0 0,-1 0 0 0 0,0 0 0 0 0,0 0 0 0 0,0 1 0 0 0,0-1 0 0 0,1 0 0 0 0,-1 0 0 0 0,0 0 0 0 0,0 0 0 0 0,0 0 0 0 0,1 0 0 0 0,-1 0 0 0 0,0 0 0 0 0,0 0 0 0 0,1 0 0 0 0,-1 0 0 0 0,0 0 0 0 0,0 0 0 0 0,0 0 0 0 0,1 0 0 0 0,-1 0 0 0 0,0 0 0 0 0,0 0 0 0 0,0 0 0 0 0,1 0 0 0 0,-1 0 0 0 0,0 0 0 0 0,0-1 0 0 0,0 1 0 0 0,1 0 0 0 0,-1 0 0 0 0,0 0 0 0 0,0 0 0 0 0,1-1 0 0 0,5-5 0 0 0,-4 4 0 0 0,0 0 0 0 0,-1 0 0 0 0,1 0 0 0 0,-1 0 0 0 0,0 0 0 0 0,0 0 0 0 0,0-1 0 0 0,0 1 0 0 0,0 0 0 0 0,0 0 0 0 0,-1-1 0 0 0,1 1 0 0 0,-1-1 0 0 0,1 1 0 0 0,-1 0 0 0 0,0-1 0 0 0,0 1 0 0 0,0-1 0 0 0,-1-3 0 0 0,1 4 0 0 0,-2-15 0 0 0,0 4 0 0 0,1 0 0 0 0,1-1 0 0 0,0 1 0 0 0,3-26 0 0 0,0 24 0 0 0,1 1 0 0 0,0-1 0 0 0,1 1 0 0 0,0 0 0 0 0,1 0 0 0 0,0 0 0 0 0,2 1 0 0 0,-1 0 0 0 0,1 0 0 0 0,11-11 0 0 0,-13 20 0 0 0,-2 10 0 0 0,-3 4 0 0 0,2-1 0 0 0,4-2 0 0 0,-3-5 0 0 0,0 0 0 0 0,0 0 0 0 0,-1-1 0 0 0,1 1 0 0 0,0-1 0 0 0,0 0 0 0 0,1 0 0 0 0,-1 0 0 0 0,0-1 0 0 0,0 0 0 0 0,0 1 0 0 0,1-1 0 0 0,-1-1 0 0 0,0 1 0 0 0,5-2 0 0 0,10-1 0 0 0,36-12 0 0 0,-48 12 0 0 0,6 0 0 0 0,-7 1 0 0 0,1 0 0 0 0,-1 0 0 0 0,0-1 0 0 0,8-4 0 0 0,-7 3-64 0 0,-5 3-273 0 0,-2 1-138 0 0,0 0-33 0 0,0 0-72 0 0,0 0-285 0 0,0 0-126 0 0,0 0-29 0 0,0 0-208 0 0,0 0-857 0 0,0 0-379 0 0,0 0-80 0 0,0 0-15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0:47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0 333 13823 0 0,'0'0'315'0'0,"0"0"45"0"0,0 0 21 0 0,0 0-49 0 0,0 0-149 0 0,1-1 194 0 0,10-14 1267 0 0,0-1 0 0 0,15-32 0 0 0,13-41 1408 0 0,-30 66-3237 0 0,1 2 468 0 0,-3 4 60 0 0,-1 0 0 0 0,0 0-1 0 0,-1 0 1 0 0,2-19 0 0 0,-5 25-343 0 0,-4 7 0 0 0,-1 9 0 0 0,-3 8 0 0 0,-3 12 0 0 0,2-3 0 0 0,1 1 0 0 0,2 0 0 0 0,-3 29 0 0 0,5-39 0 0 0,3 0 0 0 0,2-1 0 0 0,6-3 0 0 0,5-2 0 0 0,4-2 0 0 0,-12-7 0 0 0,-3 1 0 0 0,8-2 0 0 0,-1 0 0 0 0,1 0 0 0 0,-1-1 0 0 0,14-7 0 0 0,-4 2 0 0 0,-18 8 0 0 0,1 0 0 0 0,0 0 0 0 0,-1 0 0 0 0,0-1 0 0 0,1 1 0 0 0,-1-1 0 0 0,0 1 0 0 0,1-1 0 0 0,-1 0 0 0 0,0 0 0 0 0,0 0 0 0 0,0 0 0 0 0,-1 0 0 0 0,1 0 0 0 0,1-3 0 0 0,2-3 0 0 0,-2 4 0 0 0,3-3 0 0 0,0-1 0 0 0,0-1 0 0 0,-1 1 0 0 0,7-15 0 0 0,1 2 0 0 0,-11 19 0 0 0,0-1 0 0 0,0 1 0 0 0,-1-1 0 0 0,1 1 0 0 0,-1-1 0 0 0,1 0 0 0 0,-1 0 0 0 0,1-3 0 0 0,1-1 36 0 0,-3 4 5 0 0,1 1 0 0 0,0-1-1 0 0,0 1 1 0 0,-1-1 0 0 0,0 1-1 0 0,1-1 1 0 0,-1 0-1 0 0,0 1 1 0 0,-1-4 0 0 0,2-1 340 0 0,-1 10 156 0 0,-2 28 150 0 0,-6 27-687 0 0,7-52 0 0 0,0-3 0 0 0,1 0 0 0 0,-1 0 0 0 0,1 0 0 0 0,0 1 0 0 0,0-1 0 0 0,1 0 0 0 0,-1 0 0 0 0,2 5 0 0 0,-1 7 0 0 0,3 5-49 0 0,-1-16-111 0 0,0-1-32 0 0,-1 0 197 0 0,-1-1 1 0 0,1 0-1 0 0,-1 0 0 0 0,1 0 1 0 0,0 0-1 0 0,0 0 0 0 0,0-1 1 0 0,0 1-1 0 0,0 0 1 0 0,1-1-1 0 0,-1 1 0 0 0,0-1 1 0 0,1 0-1 0 0,-1 0 1 0 0,1 0-1 0 0,3 1 0 0 0,1-1 34 0 0,1-1 0 0 0,-1 0 0 0 0,0 0-1 0 0,1 0 1 0 0,-1-1 0 0 0,0 0-1 0 0,8-2 1 0 0,15-4-39 0 0,-19 2 0 0 0,-2-2 0 0 0,-10 1-64 0 0,0 5-273 0 0,-23-12-4230 0 0,22 12-3625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0:20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15 111 15663 0 0,'0'2'356'0'0,"-7"15"994"0"0,3-5-142 0 0,1-6 4870 0 0,3-9-1619 0 0,4-1-6130 0 0,19-18 1732 0 0,-2 2 1010 0 0,38-27 1 0 0,-23 31-1056 0 0,-26 13-16 0 0,2 8 0 0 0,-3 3 0 0 0,-7-4 0 0 0,0 0 0 0 0,0 0 0 0 0,-1 0 0 0 0,0 0 0 0 0,0 0 0 0 0,0 0 0 0 0,0 0 0 0 0,0 0 0 0 0,-1 5 0 0 0,1 0 0 0 0,-1 1 0 0 0,-2 18 0 0 0,-4 1 0 0 0,6-22 0 0 0,3-6 0 0 0,1-5 0 0 0,7-6 0 0 0,-2-1 0 0 0,11-14 0 0 0,-10 13 0 0 0,17-19 0 0 0,-14 18 0 0 0,1 1 0 0 0,1 0 0 0 0,18-12 0 0 0,-28 22 0 0 0,0-1 0 0 0,0 0 0 0 0,1 1 0 0 0,-1 0 0 0 0,0 0 0 0 0,1 0 0 0 0,0 1 0 0 0,-1 0 0 0 0,1 0 0 0 0,0 0 0 0 0,-1 1 0 0 0,1 0 0 0 0,0 0 0 0 0,9 1 0 0 0,-9 0 0 0 0,0 0 0 0 0,0 1 0 0 0,-1-1 0 0 0,1 1 0 0 0,0 0 0 0 0,-1 1 0 0 0,1-1 0 0 0,-1 1 0 0 0,0 0 0 0 0,0 0 0 0 0,0 1 0 0 0,0-1 0 0 0,0 1 0 0 0,-1 0 0 0 0,0 1 0 0 0,0-1 0 0 0,0 1 0 0 0,0-1 0 0 0,-1 1 0 0 0,0 0 0 0 0,0 1 0 0 0,0-1 0 0 0,2 7 0 0 0,-1-2 0 0 0,-1 2 0 0 0,-1-1 0 0 0,1 0 0 0 0,-2 0 0 0 0,0 1 0 0 0,0 12 0 0 0,0-4 0 0 0,1-10 13 0 0,-1-6-26 0 0,0 0 1 0 0,-1 0-1 0 0,1 0 0 0 0,-1 0 0 0 0,0 7 0 0 0,1-4-579 0 0,2-7-723 0 0,7-13-1996 0 0,-7 7 2252 0 0,7-8-7472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0:22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81 11975 0 0,'0'0'267'0'0,"1"-2"42"0"0,21-17 415 0 0,-13 10-1 0 0,1 0-1 0 0,1 0 0 0 0,14-8 1 0 0,5 4 3451 0 0,-29 13-3658 0 0,13-3 1349 0 0,-11 4 3014 0 0,-10 9-4873 0 0,-1-1 1 0 0,-17 15-1 0 0,2-1-9 0 0,-61 58 3 0 0,-11 12 0 0 0,68-65 0 0 0,-10 11 0 0 0,17-20 0 0 0,-2 4 0 0 0,22-23 0 0 0,0 1 0 0 0,-1-1 0 0 0,1 1 0 0 0,0-1 0 0 0,0 1 0 0 0,-1-1 0 0 0,1 1 0 0 0,0-1 0 0 0,0 1 0 0 0,0-1 0 0 0,-1 1 0 0 0,1-1 0 0 0,0 1 0 0 0,0 0 0 0 0,0-1 0 0 0,0 1 0 0 0,0-1 0 0 0,0 1 0 0 0,0-1 0 0 0,0 1 0 0 0,1-1 0 0 0,-1 1 0 0 0,0 0 0 0 0,0-1 0 0 0,0 1 0 0 0,0-1 0 0 0,1 1 0 0 0,-1-1 0 0 0,0 1 0 0 0,1-1 0 0 0,-1 0 0 0 0,0 1 0 0 0,1-1 0 0 0,-1 1 0 0 0,1-1 0 0 0,-1 0 0 0 0,0 1 0 0 0,1-1 0 0 0,-1 0 0 0 0,1 1 0 0 0,-1-1 0 0 0,1 0 0 0 0,-1 0 0 0 0,1 1 0 0 0,-1-1 0 0 0,1 0 0 0 0,0 0 0 0 0,0 0 0 0 0,7 2 0 0 0,1 0 0 0 0,0-1 0 0 0,-1 0 0 0 0,1 0 0 0 0,0-1 0 0 0,0 0 0 0 0,15-3 0 0 0,-11 2 0 0 0,6 0 0 0 0,33 4 0 0 0,-2 0 0 0 0,-42-1-400 0 0,-10 3-572 0 0,-7 3-1329 0 0,9-8 349 0 0,0 0-80 0 0,0 0-15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0:26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10135 0 0,'0'0'231'0'0,"0"0"29"0"0,0 0 19 0 0,3-2-41 0 0,-3 2-136 0 0,1-1-1 0 0,0 0 0 0 0,0 1 0 0 0,-1-1 1 0 0,1 0-1 0 0,0 1 0 0 0,-1-1 0 0 0,1 0 0 0 0,0 0 1 0 0,-1 0-1 0 0,1 0 0 0 0,-1 0 0 0 0,0 0 1 0 0,1 0-1 0 0,-1 0 0 0 0,0 0 0 0 0,1 0 1 0 0,-1 0-1 0 0,0 0 0 0 0,0 0 0 0 0,0 0 1 0 0,0 0-1 0 0,0 0 0 0 0,0 0 0 0 0,0 0 1 0 0,0 0-1 0 0,-1 0 0 0 0,1-1 0 0 0,0 1 101 0 0,0 0-1 0 0,0 0 1 0 0,0 0 0 0 0,0 0-1 0 0,1-1 1 0 0,-1 1-1 0 0,0 0 1 0 0,1 0-1 0 0,-1 0 1 0 0,0 0-1 0 0,2-1 1 0 0,-2 1-64 0 0,1 0 1 0 0,-1 0-1 0 0,1 0 0 0 0,-1 0 0 0 0,0 0 0 0 0,1 0 1 0 0,-1-1-1 0 0,0 1 0 0 0,0 0 0 0 0,0 0 1 0 0,0 0-1 0 0,0-2 0 0 0,-3-22 2422 0 0,3 23-2048 0 0,0 2 0 0 0,0 0 0 0 0,0 0 0 0 0,-1-7 279 0 0,2 6 3114 0 0,31 85-3889 0 0,-18-51-16 0 0,12 47 0 0 0,-19-53 0 0 0,2-1 0 0 0,1 1 0 0 0,18 33 0 0 0,15 23 0 0 0,-41-75 0 0 0,-3 0-64 0 0,0-6-273 0 0,0-2 271 0 0,0 0 1 0 0,1 0-1 0 0,-1-1 1 0 0,0 1-1 0 0,0 0 0 0 0,0 0 1 0 0,0 0-1 0 0,1 0 1 0 0,-1-1-1 0 0,0 1 1 0 0,0 0-1 0 0,1-1 1 0 0,-1 1-1 0 0,0-1 1 0 0,1 1-1 0 0,-1-1 1 0 0,0 1-1 0 0,1-1 0 0 0,-1 0 1 0 0,0 1-1 0 0,1-1 1 0 0,-1 0-1 0 0,0-1 7 0 0,0 0-1 0 0,0 0 0 0 0,0 0 0 0 0,1 0 1 0 0,-1 0-1 0 0,1 0 0 0 0,0 0 1 0 0,-1 0-1 0 0,1-3 0 0 0,0-5-519 0 0,1 0-1 0 0,0 0 1 0 0,2-11 0 0 0,-2 16-319 0 0,5-29-3086 0 0,-4 20 1937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0:27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2 13823 0 0,'0'0'315'0'0,"0"0"45"0"0,0 0 21 0 0,2-1-49 0 0,5 0-149 0 0,-5 1 194 0 0,-2 0 110 0 0,0 0 22 0 0,0 0 71 0 0,0 0 286 0 0,0 0 124 0 0,0 0 30 0 0,0 0-65 0 0,0 0-290 0 0,0 0-121 0 0,0 0-28 0 0,0 0-72 0 0,1 1-289 0 0,1 5-66 0 0,-2-5-14 0 0,-1 0-1 0 0,1-1 1 0 0,0 1 0 0 0,-1 0-1 0 0,1 0 1 0 0,0 0 0 0 0,-1-1-1 0 0,1 1 1 0 0,-1 0 0 0 0,0 0-1 0 0,1-1 1 0 0,-1 1 0 0 0,0 0-1 0 0,1-1 1 0 0,-2 2 0 0 0,0-1 98 0 0,-8 9 30 0 0,-2 1-1 0 0,-22 15 1 0 0,13-10-203 0 0,0 1 0 0 0,-29 31 0 0 0,20-18 0 0 0,-4 6 0 0 0,21-21 0 0 0,-27 23 0 0 0,35-34 3 0 0,-1 1-1 0 0,2 0 1 0 0,-1 0 0 0 0,0 0-1 0 0,-4 8 1 0 0,-20 40-83 0 0,28-51-257 0 0,1-2-138 0 0,0 0-33 0 0,0 0-4 0 0,0 0 0 0 0,12-5-512 0 0,-4 0 448 0 0,-1 0 1 0 0,-1 0-1 0 0,1-1 1 0 0,-1 0-1 0 0,0 0 0 0 0,-1 0 1 0 0,6-8-1 0 0,-8 11 316 0 0,9-12-1275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0:27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10135 0 0,'0'0'464'0'0,"0"0"-9"0"0,-1 2-155 0 0,-11 15 2427 0 0,11-15-1705 0 0,1-2 2 0 0,-2 2 0 0 0,1-1-612 0 0,0 1-1 0 0,0-1 1 0 0,0 1-1 0 0,0 0 1 0 0,1-1 0 0 0,-1 1-1 0 0,0 0 1 0 0,0 3-1 0 0,1-3 101 0 0,0-2 0 0 0,0 0 0 0 0,43 7 1536 0 0,-16-9-1766 0 0,0 0 0 0 0,0-2 0 0 0,48-13 0 0 0,-75 16-282 0 0,41-7 0 0 0,-33 6-64 0 0,-6 1-273 0 0,-2 1-138 0 0,11 0-3036 0 0,-8 0-3039 0 0,-3 0 1271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0:29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79 10135 0 0,'0'0'464'0'0,"0"0"-9"0"0,-1-1-295 0 0,-6-1-3 0 0,6 1 569 0 0,-6 1 3891 0 0,7-1-670 0 0,9-1 714 0 0,5-3-6464 0 0,4 0 2213 0 0,-1 0-1 0 0,1 1 1 0 0,1 1 0 0 0,29-2-1 0 0,1 1-409 0 0,46-1 0 0 0,-87 4 0 0 0,-1 0-64 0 0,-6 1-273 0 0,-1 0-138 0 0,0 0-33 0 0,0 0 65 0 0,1-1 294 0 0,5-3 61 0 0,-5 3-283 0 0,-1 1-117 0 0,0 0-21 0 0,0 0 67 0 0,3-11-1438 0 0,-5 1-2072 0 0,1 4 1906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0:30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11975 0 0,'0'0'547'0'0,"0"0"-11"0"0,0 0-271 0 0,0 0 133 0 0,-1 2 91 0 0,-13 19 1493 0 0,8-13-1253 0 0,1 1 1 0 0,0-1-1 0 0,0 1 1 0 0,-3 11-1 0 0,5-11-453 0 0,0 1-1 0 0,1 0 1 0 0,1 0 0 0 0,0-1-1 0 0,0 14 1 0 0,-3 34-298 0 0,3-48 18 0 0,0 12 1 0 0,1 8-54 0 0,0-27-280 0 0,0-2-138 0 0,0 0-33 0 0,0 0 66 0 0,0 0 84 0 0,0 0-736 0 0,0 0-356 0 0,0 0-855 0 0,0 0-3150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0:31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5 15663 0 0,'0'0'356'0'0,"0"0"50"0"0,0 0 20 0 0,2-1-42 0 0,8-2-180 0 0,-8 3 176 0 0,-2 0 107 0 0,0 0 22 0 0,0 0 3 0 0,0 0 0 0 0,0 0 0 0 0,0 0 0 0 0,0 0 0 0 0,1 1 0 0 0,-1 0-476 0 0,1 1 0 0 0,-1-1 0 0 0,1 0 0 0 0,-1 1 0 0 0,0-1 0 0 0,1 0 0 0 0,-1 1 0 0 0,0-1 0 0 0,0 0 0 0 0,0 1 0 0 0,0-1 0 0 0,0 0 0 0 0,-1 1-1 0 0,1-1 1 0 0,0 0 0 0 0,0 1 0 0 0,-1-1 0 0 0,1 0 0 0 0,-2 2 0 0 0,0 1 120 0 0,1-1 0 0 0,-2 0 1 0 0,1 0-1 0 0,0 0 0 0 0,0-1 0 0 0,-1 1 0 0 0,-4 3 0 0 0,1-1 89 0 0,-1 0-1 0 0,1 0 1 0 0,-1-1-1 0 0,-1 0 1 0 0,1-1 0 0 0,-11 5-1 0 0,14-8-244 0 0,4 0 0 0 0,-1 0 0 0 0,0 0 0 0 0,0 0 0 0 0,0 0 0 0 0,0 1 0 0 0,0-1 0 0 0,1 0 0 0 0,-1 0 0 0 0,0 1 0 0 0,0-1 0 0 0,0 0 0 0 0,1 1 0 0 0,-1-1 0 0 0,0 1 0 0 0,-1 0 0 0 0,5-2 0 0 0,3-3 0 0 0,-1 0 0 0 0,1 1 0 0 0,12-6 0 0 0,-8 7 104 0 0,-1-1-1 0 0,0 1 0 0 0,1 1 1 0 0,-1 0-1 0 0,1 0 1 0 0,-1 1-1 0 0,1 0 0 0 0,13 2 1 0 0,-22-1-73 0 0,1-1 0 0 0,-1 1 0 0 0,0-1 0 0 0,1 1 0 0 0,-1 0 0 0 0,0-1 1 0 0,0 1-1 0 0,0 0 0 0 0,0 0 0 0 0,0 0 0 0 0,0 0 0 0 0,0 0 0 0 0,0 0 0 0 0,0 0 1 0 0,0 0-1 0 0,-1 0 0 0 0,1 0 0 0 0,0 1 0 0 0,-1-1 0 0 0,1 0 0 0 0,0 2 0 0 0,0 0 17 0 0,0 0 1 0 0,0 0-1 0 0,-1 0 0 0 0,1 0 0 0 0,-1 0 0 0 0,1 0 0 0 0,-1 0 0 0 0,0 4 0 0 0,-3 3-48 0 0,0 0 0 0 0,0-1 0 0 0,-1 1 0 0 0,0-1 0 0 0,0 0 0 0 0,-1-1 0 0 0,-1 1 0 0 0,1-1 0 0 0,-1 0 0 0 0,-1 0 0 0 0,-8 9 0 0 0,7-9 0 0 0,2-1 0 0 0,-1-1 0 0 0,1 0 0 0 0,-1 0 0 0 0,-1 0 0 0 0,1-1 0 0 0,-13 7 0 0 0,12-9 0 0 0,1-3 0 0 0,4-7 0 0 0,3 7 0 0 0,-1-1 0 0 0,1 1 0 0 0,0 0 0 0 0,0-1 0 0 0,0 1 0 0 0,0-1 0 0 0,0 1 0 0 0,0-1 0 0 0,0 1 0 0 0,0 0 0 0 0,0-1 0 0 0,0 1 0 0 0,0-1 0 0 0,0 1 0 0 0,0-1 0 0 0,0 1 0 0 0,0 0 0 0 0,0-1 0 0 0,0 1 0 0 0,1-1 0 0 0,-1 1 0 0 0,0 0 0 0 0,0-1 0 0 0,0 1 0 0 0,1-1 0 0 0,-1 1 0 0 0,0 0 0 0 0,0-1 0 0 0,1 1 0 0 0,-1 0 0 0 0,0 0 0 0 0,1-1 0 0 0,-1 1 0 0 0,1 0 0 0 0,-1 0 0 0 0,0-1 0 0 0,1 1 0 0 0,0 0 0 0 0,4-6-278 0 0,-4 4 172 0 0,0 0 0 0 0,1 0-1 0 0,-1 1 1 0 0,1-1 0 0 0,-1 1 0 0 0,1-1 0 0 0,0 1 0 0 0,0-1 0 0 0,-1 1 0 0 0,1 0 0 0 0,0 0 0 0 0,0 0-1 0 0,0 0 1 0 0,0 0 0 0 0,3 0 0 0 0,4 2 90 0 0,-7 0 16 0 0,0 1 0 0 0,0 0 0 0 0,0 0 0 0 0,0 0 0 0 0,0 0 0 0 0,-1 0 0 0 0,1 0 0 0 0,-1 0 0 0 0,1 0 0 0 0,-1 1 0 0 0,0-1 0 0 0,0 0 0 0 0,0 1 0 0 0,0-1 0 0 0,-1 1 0 0 0,1 0 0 0 0,0 2 0 0 0,1 8 0 0 0,0 0 0 0 0,-1 13 0 0 0,-1-24 0 0 0,2 45 0 0 0,-2 1 0 0 0,-2 0 0 0 0,-2-1 0 0 0,-17 74 0 0 0,19-114 91 0 0,0 1-1 0 0,-1-1 1 0 0,0 0-1 0 0,0 0 1 0 0,-1 0-1 0 0,0-1 1 0 0,0 1-1 0 0,-1-1 1 0 0,1 0 0 0 0,-7 6-1 0 0,9-10-59 0 0,0 0 0 0 0,0 0 0 0 0,0-1 1 0 0,0 1-1 0 0,-1-1 0 0 0,1 1 0 0 0,0-1 0 0 0,-1 0 0 0 0,1 1 0 0 0,-1-1 0 0 0,1-1 1 0 0,-1 1-1 0 0,0 0 0 0 0,1-1 0 0 0,-1 1 0 0 0,0-1 0 0 0,1 0 0 0 0,-1 0 0 0 0,0 0 1 0 0,1 0-1 0 0,-1 0 0 0 0,0 0 0 0 0,0-1 0 0 0,1 1 0 0 0,-1-1 0 0 0,1 0 0 0 0,-1 0 1 0 0,1 0-1 0 0,-1 0 0 0 0,1-1 0 0 0,-3-1 0 0 0,-7-5-31 0 0,1-2 0 0 0,0 1 0 0 0,0-2 0 0 0,1 1 0 0 0,-12-18 0 0 0,-5-3 0 0 0,24 27-647 0 0,-1 0 0 0 0,1 1 0 0 0,-1-1 0 0 0,-6-3 0 0 0,0-1-1743 0 0,9 6 358 0 0,1-3-15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0:31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0 13823 0 0,'0'0'315'0'0,"0"0"45"0"0,0 0 21 0 0,0 0-49 0 0,0 0-81 0 0,0 0 481 0 0,0 0 237 0 0,0 0 45 0 0,0 0-61 0 0,0 0-288 0 0,0 0-121 0 0,0 0-28 0 0,0 0-4 0 0,0 0 0 0 0,0 0 0 0 0,0 0 0 0 0,0 0-68 0 0,2 1-289 0 0,-1-1-130 0 0,0 1 1 0 0,-1 0 0 0 0,1-1-1 0 0,0 1 1 0 0,0-1-1 0 0,0 1 1 0 0,-1 0 0 0 0,1-1-1 0 0,0 1 1 0 0,-1 0 0 0 0,1 0-1 0 0,-1 0 1 0 0,1 0-1 0 0,-1-1 1 0 0,1 1 0 0 0,-1 0-1 0 0,1 0 1 0 0,-1 0-1 0 0,0 0 1 0 0,0 0 0 0 0,1 0-1 0 0,-1 0 1 0 0,0 0-1 0 0,0 0 1 0 0,0 0 0 0 0,0 0-1 0 0,0 0 1 0 0,0 0-1 0 0,-1 0 1 0 0,1 0 0 0 0,-1 2-1 0 0,-1 6 350 0 0,0 0 0 0 0,-6 14 1 0 0,4-12-256 0 0,-5 10-120 0 0,-1 1 0 0 0,0-1 0 0 0,-23 31 0 0 0,31-49 0 0 0,0 1 0 0 0,-1 0 0 0 0,0 0 0 0 0,0-1 0 0 0,0 1 0 0 0,-1-1 0 0 0,1 0 0 0 0,-1 0 0 0 0,0 0 0 0 0,0-1 0 0 0,0 1 0 0 0,0-1 0 0 0,0 0 0 0 0,0 0 0 0 0,0 0 0 0 0,-1 0 0 0 0,1-1 0 0 0,-1 0 0 0 0,0 0 0 0 0,-5 1 0 0 0,8-2 0 0 0,0 0 0 0 0,0 1 0 0 0,0-1 0 0 0,0 0 0 0 0,0 0 0 0 0,0 0 0 0 0,0 0 0 0 0,0 0 0 0 0,0 0 0 0 0,0-1 0 0 0,0 1 0 0 0,0-1 0 0 0,0 1 0 0 0,0-1 0 0 0,1 0 0 0 0,-1 0 0 0 0,0 0 0 0 0,0 0 0 0 0,1 0 0 0 0,-1 0 0 0 0,1 0 0 0 0,-1 0 0 0 0,1-1 0 0 0,-1 1 0 0 0,1-1 0 0 0,0 1 0 0 0,-1-1 0 0 0,1 1 0 0 0,0-1 0 0 0,0 0 0 0 0,0 0 0 0 0,1 1 0 0 0,-2-5 0 0 0,1 2 0 0 0,0 0 0 0 0,0 0 0 0 0,0-1 0 0 0,1 1 0 0 0,0 0 0 0 0,0 0 0 0 0,0-1 0 0 0,1 1 0 0 0,-1 0 0 0 0,1 0 0 0 0,0 0 0 0 0,0-1 0 0 0,0 1 0 0 0,4-7 0 0 0,-3 6 0 0 0,-2 4 0 0 0,1 0 0 0 0,-1 0 0 0 0,1 0 0 0 0,-1-1 0 0 0,1 1 0 0 0,0 0 0 0 0,-1 0 0 0 0,1 0 0 0 0,0 0 0 0 0,0 0 0 0 0,0 1 0 0 0,0-1 0 0 0,0 0 0 0 0,0 0 0 0 0,0 1 0 0 0,1-2 0 0 0,1 0 0 0 0,-1 1 0 0 0,0-1 0 0 0,0 0 0 0 0,1 1 0 0 0,-1 0 0 0 0,1-1 0 0 0,0 1 0 0 0,-1 0 0 0 0,1 0 0 0 0,0 1 0 0 0,4-2 0 0 0,-6 2 0 0 0,2 0 0 0 0,-1-1 0 0 0,1 1 0 0 0,-1 0 0 0 0,0 0 0 0 0,1 0 0 0 0,-1 0 0 0 0,1 0 0 0 0,-1 0 0 0 0,0 1 0 0 0,4 0 0 0 0,13 5 0 0 0,57 16 0 0 0,-73-21 0 0 0,0 0 0 0 0,1 0 0 0 0,-1 0 0 0 0,1 0 0 0 0,-1 0 0 0 0,1-1 0 0 0,-1 1 0 0 0,1-1 0 0 0,-1 0 0 0 0,1 0 0 0 0,-1 0 0 0 0,1-1 0 0 0,6-1 0 0 0,10-1 0 0 0,-13 2-506 0 0,-4 0-417 0 0,0 1 0 0 0,1 0 0 0 0,-1-1 0 0 0,0 0 0 0 0,0 0 0 0 0,0 0 0 0 0,0 0 0 0 0,0 0 1 0 0,0 0-1 0 0,5-4 0 0 0,-8 5-5515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0:32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0,'0'0'719'0'0,"0"0"-20"0"0,0 0-374 0 0,1 2 84 0 0,0 1 38 0 0,1 0 0 0 0,-1 0 0 0 0,1-1 0 0 0,-1 1-1 0 0,1 0 1 0 0,0-1 0 0 0,0 1 0 0 0,0-1 0 0 0,0 0 0 0 0,0 0-1 0 0,1 0 1 0 0,4 4 0 0 0,13 2-576 0 0,-2-4 388 0 0,1-2 0 0 0,0 0 0 0 0,-1-1 0 0 0,1-1 0 0 0,0 0 0 0 0,0-2 0 0 0,34-6 0 0 0,-45 6-625 0 0,0 1 1 0 0,-1-2-1 0 0,1 1 0 0 0,-1-1 0 0 0,1 0 1 0 0,-1 0-1 0 0,0-1 0 0 0,-1 0 1 0 0,13-10-1 0 0,-17 13-5151 0 0,-2 1-1565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0:48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13823 0 0,'0'0'315'0'0,"0"0"45"0"0,0 0 21 0 0,0 0-49 0 0,0 0-149 0 0,0 0 194 0 0,0 0 110 0 0,0 0 22 0 0,0 0 3 0 0,0 0 0 0 0,0 0 0 0 0,1 2 0 0 0,0-1-307 0 0,0 1 0 0 0,0-1 0 0 0,0 1-1 0 0,0-1 1 0 0,0 1 0 0 0,1-1 0 0 0,-1 0 0 0 0,1 0-1 0 0,-1 0 1 0 0,1 0 0 0 0,-1 0 0 0 0,1 0 0 0 0,-1 0-1 0 0,1 0 1 0 0,0-1 0 0 0,-1 1 0 0 0,1-1 0 0 0,0 1-1 0 0,2-1 1 0 0,21 2 403 0 0,-12-3-608 0 0,2-1 533 0 0,0 0 0 0 0,23 1 0 0 0,8 2-84 0 0,-33-1-449 0 0,55 2 0 0 0,-55 0 0 0 0,-3 0 0 0 0,0 1 0 0 0,0-1 0 0 0,0-1 0 0 0,0 0 0 0 0,0 0 0 0 0,15-2 0 0 0,11 1 0 0 0,-12-2 0 0 0,-1 0 0 0 0,28-7 0 0 0,-4 1 0 0 0,-39 6 0 0 0,18-2 0 0 0,-5 5 0 0 0,-11-1 140 0 0,0 0-1 0 0,0 1 1 0 0,0 1-1 0 0,14 3 1 0 0,-14-3-47 0 0,0 0 0 0 0,1 0 0 0 0,-1-1 0 0 0,15 0 0 0 0,2-2-26 0 0,-16 1 138 0 0,-1 0-1 0 0,0-1 1 0 0,16-3-1 0 0,107-25-204 0 0,-120 28 0 0 0,1-1 0 0 0,0 2 0 0 0,0 0 0 0 0,0 0 0 0 0,0 2 0 0 0,14 2 0 0 0,4 3 0 0 0,-17-6 0 0 0,1 0 0 0 0,0-1 0 0 0,24-3 0 0 0,10 0 0 0 0,90-6 0 0 0,-95 11 0 0 0,40-17 0 0 0,2 9 0 0 0,-77 6 0 0 0,-6 0 0 0 0,0 1 0 0 0,1-2 0 0 0,-1 1 0 0 0,0 0 0 0 0,4-2 0 0 0,-3 2 0 0 0,-1 0 0 0 0,0 0 0 0 0,0 0 0 0 0,8 1 0 0 0,9 1 0 0 0,19 0 0 0 0,3-2 0 0 0,-33 0 0 0 0,0-1 0 0 0,17-4 0 0 0,21-2 0 0 0,9-4 0 0 0,-51 10 0 0 0,0 0 0 0 0,0 0 0 0 0,0 0 0 0 0,6-3 0 0 0,3-1 0 0 0,30-4 0 0 0,-35 7 0 0 0,0 2 0 0 0,0-1 0 0 0,-2-1 72 0 0,-6 2 299 0 0,-2 0 117 0 0,0 0 21 0 0,0 0-134 0 0,0 0-577 0 0,0 0-248 0 0,0 0-50 0 0,0 0 126 0 0,0 0 576 0 0,-1 2 248 0 0,0 0-412 0 0,0-1-1 0 0,-1 1 0 0 0,1 0 1 0 0,0 0-1 0 0,-1-1 1 0 0,1 1-1 0 0,-1-1 0 0 0,0 1 1 0 0,0-1-1 0 0,1 0 0 0 0,-1 1 1 0 0,0-1-1 0 0,-2 1 0 0 0,-2 0-655 0 0,1 0 1 0 0,0 0-1 0 0,-1 0 0 0 0,-6 0 0 0 0,10-2 418 0 0,1 0-1 0 0,-1 0 1 0 0,1 0 0 0 0,-1 0-1 0 0,1 0 1 0 0,-1 0 0 0 0,1-1 0 0 0,-1 1-1 0 0,1-1 1 0 0,0 1 0 0 0,-1-1 0 0 0,1 1-1 0 0,0-1 1 0 0,-1 0 0 0 0,1 0 0 0 0,0 0-1 0 0,0 0 1 0 0,-2-1 0 0 0,1 1 21 0 0,-11-11-1868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0:32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15663 0 0,'0'0'719'0'0,"0"0"-20"0"0,1 1-449 0 0,17 8 1260 0 0,36 13 0 0 0,-24-9 26 0 0,-29-12-1431 0 0,1 0-1 0 0,-1 0 1 0 0,1 0 0 0 0,-1 0-1 0 0,0 0 1 0 0,0 0 0 0 0,0 0-1 0 0,1 0 1 0 0,-1 0-1 0 0,0 0 1 0 0,0 1 0 0 0,-1-1-1 0 0,1 0 1 0 0,1 3 0 0 0,7 18-43 0 0,-9-19-26 0 0,1-1 1 0 0,-1 1-1 0 0,0 0 0 0 0,0 0 0 0 0,0 0 1 0 0,0 0-1 0 0,0 0 0 0 0,-1 0 0 0 0,1-1 1 0 0,-1 1-1 0 0,0 0 0 0 0,0 0 0 0 0,0-1 0 0 0,0 1 1 0 0,0 0-1 0 0,-1-1 0 0 0,1 1 0 0 0,-1-1 1 0 0,1 0-1 0 0,-1 1 0 0 0,0-1 0 0 0,0 0 1 0 0,-4 3-1 0 0,-4 3 244 0 0,-1 0 0 0 0,0 0 0 0 0,-22 11 0 0 0,20-12-222 0 0,-99 50-58 0 0,107-54 0 0 0,-14 11 0 0 0,15-7 0 0 0,5-6 0 0 0,-1 0 0 0 0,0 0 0 0 0,1 0 0 0 0,0 0 0 0 0,-1 0 0 0 0,1 0 0 0 0,-1 0 0 0 0,1 0 0 0 0,0 0 0 0 0,0 0 0 0 0,-1 0 0 0 0,1 0 0 0 0,0-1 0 0 0,0 1 0 0 0,0 0 0 0 0,0-1 0 0 0,0 1 0 0 0,0-1 0 0 0,0 1 0 0 0,0-1 0 0 0,0 1 0 0 0,0-1 0 0 0,0 0 0 0 0,0 0 0 0 0,2 1 0 0 0,30 2 0 0 0,88 2 0 0 0,-114-4 10 0 0,-4-1-18 0 0,0 1 1 0 0,0-1 0 0 0,0 0-1 0 0,0-1 1 0 0,0 1 0 0 0,0 0-1 0 0,0-1 1 0 0,0 0-1 0 0,3-1 1 0 0,-5 2-330 0 0,-1 0-138 0 0,0 0-1034 0 0,1-1-4210 0 0,1-4-1801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0:33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155 197 15663 0 0,'14'-5'1188'0'0,"20"-7"-430"0"0,-20 10 5056 0 0,-12 13-4790 0 0,-2-2-902 0 0,-1-1-1 0 0,-1 1 1 0 0,1 0-1 0 0,-2-1 1 0 0,1 0-1 0 0,-1 1 1 0 0,0-1-1 0 0,-6 10 1 0 0,5-9-96 0 0,-2 4-26 0 0,0 0 0 0 0,-2-1 0 0 0,1 0 0 0 0,-10 11 0 0 0,14-19 0 0 0,-13 10 0 0 0,12-11 0 0 0,3-2 0 0 0,0 1 0 0 0,-1-1 0 0 0,1 0 0 0 0,-1 0 0 0 0,1 0 0 0 0,-1-1 0 0 0,1 1 0 0 0,-1 0 0 0 0,0-1 0 0 0,1 1 0 0 0,-1 0 0 0 0,0-1 0 0 0,1 0 0 0 0,-1 1 0 0 0,0-1 0 0 0,0 0 0 0 0,1 0 0 0 0,-4-1 0 0 0,2 1 12 0 0,0 0 0 0 0,1 0 0 0 0,-1 0-1 0 0,0-1 1 0 0,1 0 0 0 0,-1 1 0 0 0,1-1 0 0 0,-1 0-1 0 0,1 0 1 0 0,-1 0 0 0 0,1-1 0 0 0,0 1 0 0 0,-1 0-1 0 0,-2-4 1 0 0,2 2 40 0 0,-1 0 0 0 0,1-1 0 0 0,0 1 0 0 0,0-1-1 0 0,1 0 1 0 0,-1 0 0 0 0,-3-7 0 0 0,2-1 89 0 0,-1 0 1 0 0,2 0-1 0 0,0 0 0 0 0,0 0 1 0 0,-1-20-1 0 0,4 24-17 0 0,0 0 0 0 0,0 1 1 0 0,3-12-1 0 0,0-9-13 0 0,7-42-111 0 0,-10 65 0 0 0,0 2 0 0 0,0 1 0 0 0,0 0 0 0 0,1-1 0 0 0,-1 1 0 0 0,1 0 0 0 0,0 0 0 0 0,0-1 0 0 0,0 1 0 0 0,0 0 0 0 0,0 0 0 0 0,0 0 0 0 0,3-4 0 0 0,-2 5 0 0 0,0-1 0 0 0,0 1 0 0 0,0-1 0 0 0,0 1 0 0 0,0 0 0 0 0,0 0 0 0 0,1 0 0 0 0,-1 0 0 0 0,0 0 0 0 0,1 1 0 0 0,-1-1 0 0 0,0 0 0 0 0,5 1 0 0 0,25 1 0 0 0,6-1 0 0 0,53-8 0 0 0,43-6 0 0 0,-25-5 72 0 0,-60 6 77 0 0,-48 13-370 0 0,-1 0-166 0 0,0 0-101 0 0,0 0-21 0 0,0 0-139 0 0,0 0-572 0 0,-2 9-2972 0 0,-1 1-3316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0:33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2 103 13823 0 0,'0'0'630'0'0,"0"0"-13"0"0,-1 11 571 0 0,4-4-679 0 0,-2-5 71 0 0,0-1 286 0 0,3 2-450 0 0,0-1 1 0 0,0-1 0 0 0,0 1 0 0 0,0 0 0 0 0,1-1-1 0 0,-1 0 1 0 0,0 0 0 0 0,0 0 0 0 0,1-1 0 0 0,8 1-1 0 0,5-2 1155 0 0,25-3 0 0 0,-18 1-1027 0 0,-6 0-383 0 0,0 0 0 0 0,1-1 0 0 0,22-9 0 0 0,54-25 315 0 0,-81 31-464 0 0,53-16 964 0 0,-44 16-472 0 0,24-11 0 0 0,-47 17-734 0 0,0 1-1 0 0,0-1 1 0 0,0 0-1 0 0,0 0 1 0 0,0 1-1 0 0,0-1 1 0 0,0 0 0 0 0,0 0-1 0 0,0 0 1 0 0,0 0-1 0 0,0-1 1 0 0,0 0-761 0 0,-1 2-29 0 0,0 0-140 0 0,0 0-572 0 0,0 0-253 0 0,-3 0-51 0 0,-13-1-11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0:3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37 17503 0 0,'0'0'399'0'0,"0"0"60"0"0,0 0 21 0 0,0 0-59 0 0,0 0-136 0 0,0 0 457 0 0,0 0 228 0 0,0 0 43 0 0,0 0-127 0 0,0 2-582 0 0,-7 33 313 0 0,-1 1 1 0 0,-23 57-1 0 0,16-47-364 0 0,12-34-253 0 0,0 1 0 0 0,1 0 0 0 0,1 0 0 0 0,0 23 0 0 0,1-32 34 0 0,1 14 799 0 0,4 3-260 0 0,3-28 19 0 0,-5 3-590 0 0,0-1-1 0 0,0 1 1 0 0,0-1-1 0 0,-1 0 1 0 0,0 0 0 0 0,4-10-1 0 0,6-33 73 0 0,-11 47-71 0 0,9-68 1527 0 0,-4 27-1100 0 0,-3 19-426 0 0,0-1 0 0 0,-1 1 0 0 0,-3-38 0 0 0,1 56-4 0 0,-1 1 0 0 0,0 0 0 0 0,0 0 0 0 0,-1-1 0 0 0,-2-4 0 0 0,12 14 0 0 0,1 0 0 0 0,-1-1 0 0 0,17 7 0 0 0,-13-10 0 0 0,-1 0 0 0 0,1 0 0 0 0,0-1 0 0 0,0 0 0 0 0,23-4 0 0 0,1 0 0 0 0,8-6 0 0 0,-40 9-417 0 0,-1 0 0 0 0,1 0 0 0 0,-1-1 0 0 0,1 1-1 0 0,-1-1 1 0 0,5-4 0 0 0,-4 5 62 0 0,-1 0-1151 0 0,-2 0-3205 0 0,-1 1-2797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0:34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13823 0 0,'0'0'630'0'0,"0"0"-13"0"0,0 0-320 0 0,0 0 105 0 0,0 0 87 0 0,1 8 261 0 0,0-7 8217 0 0,7-9-8350 0 0,-1 0-1 0 0,0 0 1 0 0,0 0-1 0 0,7-14 1 0 0,6-7-29 0 0,-14 21-586 0 0,0 1 0 0 0,1 0-1 0 0,-1 0 1 0 0,1 1 0 0 0,1 0 0 0 0,-1 0 0 0 0,1 0 0 0 0,14-7 0 0 0,-13 9-2 0 0,-1 4 72 0 0,-7 0-32 0 0,-1 0 0 0 0,1 0 0 0 0,0 0 0 0 0,0 0 0 0 0,-1 0 1 0 0,1 1-1 0 0,0-1 0 0 0,0 0 0 0 0,-1 1 0 0 0,1-1 0 0 0,0 1 0 0 0,-1-1 0 0 0,1 0 0 0 0,0 1 0 0 0,-1 0 0 0 0,1-1 0 0 0,-1 1 0 0 0,1-1 1 0 0,0 1-1 0 0,-1 0 0 0 0,0-1 0 0 0,1 1 0 0 0,-1 0 0 0 0,1-1 0 0 0,-1 2 0 0 0,4 18 894 0 0,-3 3-1598 0 0,-2-1 0 0 0,-5 31 0 0 0,6-52 664 0 0,0-1 0 0 0,0 0 0 0 0,0 0 0 0 0,0 0 0 0 0,0 1 0 0 0,0-1 0 0 0,-1 0 0 0 0,1 0 0 0 0,0 0 0 0 0,0 1 0 0 0,0-1 0 0 0,0 0 0 0 0,0 0 0 0 0,0 0 0 0 0,0 1 0 0 0,0-1 0 0 0,0 0 0 0 0,1 0 0 0 0,-1 0 0 0 0,0 1 0 0 0,0-1 0 0 0,0 0 0 0 0,0 0 0 0 0,0 0 0 0 0,0 1 0 0 0,0-1 0 0 0,0 0 0 0 0,1 0 0 0 0,-1 0 0 0 0,0 0 0 0 0,0 0 0 0 0,0 1 0 0 0,0-1 0 0 0,0 0 0 0 0,1 0 0 0 0,-1 0 0 0 0,0 0 0 0 0,0 0 0 0 0,0 0 0 0 0,1 0 0 0 0,-1 0 0 0 0,0 1 0 0 0,0-1 0 0 0,0 0 0 0 0,1 0 0 0 0,-1 0 0 0 0,0 0 0 0 0,0 0 0 0 0,0 0 0 0 0,1 0 0 0 0,-1 0 0 0 0,0 0 0 0 0,0 0 0 0 0,0 0 0 0 0,1-1 0 0 0,-1 1 0 0 0,0 0 0 0 0,1 0 0 0 0,9-5 0 0 0,-9 4 0 0 0,10-6 0 0 0,1-1 0 0 0,-1 0 0 0 0,17-17 0 0 0,15-12 0 0 0,-30 29 0 0 0,0 0 0 0 0,0 1 0 0 0,1 1 0 0 0,0 0 0 0 0,0 0 0 0 0,0 2 0 0 0,1 0 0 0 0,25-4 0 0 0,-38 8 29 0 0,-1 0-1 0 0,1-1 1 0 0,0 1 0 0 0,-1 0-1 0 0,1 0 1 0 0,-1 0 0 0 0,1 1 0 0 0,-1-1-1 0 0,1 0 1 0 0,-1 0 0 0 0,1 1-1 0 0,-1-1 1 0 0,1 1 0 0 0,-1 0-1 0 0,0-1 1 0 0,1 1 0 0 0,-1 0-1 0 0,0 0 1 0 0,1-1 0 0 0,-1 1 0 0 0,0 0-1 0 0,0 0 1 0 0,0 1 0 0 0,0-1-1 0 0,2 2 1 0 0,0 2-14 0 0,0 1-1 0 0,-1-1 1 0 0,1 1 0 0 0,-1 0-1 0 0,2 7 1 0 0,5 12-1777 0 0,-9-25 1638 0 0,1 1 0 0 0,0 0 1 0 0,-1 0-1 0 0,1-1 0 0 0,0 1 0 0 0,-1 0 0 0 0,1-1 0 0 0,0 1 1 0 0,0-1-1 0 0,0 1 0 0 0,-1-1 0 0 0,1 1 0 0 0,0-1 0 0 0,0 0 1 0 0,0 1-1 0 0,0-1 0 0 0,0 0 0 0 0,0 0 0 0 0,0 0 0 0 0,0 1 1 0 0,0-1-1 0 0,0 0 0 0 0,0 0 0 0 0,0-1 0 0 0,0 1 0 0 0,0 0 1 0 0,0 0-1 0 0,0 0 0 0 0,1-1 0 0 0,2 0-490 0 0,0-1 0 0 0,0 1 0 0 0,0-1 0 0 0,7-3 0 0 0,6-10-1433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0:2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0 440 10135 0 0,'0'0'231'0'0,"0"0"29"0"0,0 0 19 0 0,0 0 105 0 0,0 0 410 0 0,0 0 184 0 0,0 0 40 0 0,5-7 1030 0 0,28-63 4381 0 0,-7-3-3914 0 0,14-79-1986 0 0,-32 119-119 0 0,-5 20-148 0 0,0 4-105 0 0,-1 1 0 0 0,0-1 0 0 0,0 1 1 0 0,-1-1-1 0 0,0 0 0 0 0,-1 0 1 0 0,0 0-1 0 0,-1-12 0 0 0,0 20 214 0 0,1 1 117 0 0,-16 5 613 0 0,10-2-1100 0 0,0 1 0 0 0,0 0 1 0 0,1 0-1 0 0,0 0 0 0 0,-1 1 0 0 0,1 0 0 0 0,1-1 0 0 0,-1 2 1 0 0,1-1-1 0 0,0 1 0 0 0,0-1 0 0 0,0 1 0 0 0,1 0 1 0 0,0 0-1 0 0,0 1 0 0 0,-3 10 0 0 0,2-6-1 0 0,1 1-1 0 0,0 0 1 0 0,1 0-1 0 0,1 1 1 0 0,0-1-1 0 0,0 0 1 0 0,1 0-1 0 0,2 19 1 0 0,-1-26 0 0 0,0 0 0 0 0,1 0 0 0 0,-1-1 0 0 0,1 1 0 0 0,0-1 0 0 0,0 1 0 0 0,0-1 0 0 0,1 0 0 0 0,0 1 0 0 0,-1-1 0 0 0,2 0 0 0 0,-1-1 0 0 0,6 6 0 0 0,-1-3 0 0 0,-4-6 0 0 0,-1 1 0 0 0,0 0 0 0 0,1-1 0 0 0,-1 0 0 0 0,1 0 0 0 0,-1 0 0 0 0,1 0 0 0 0,-1 0 0 0 0,1-1 0 0 0,-1 1 0 0 0,1-1 0 0 0,-1 0 0 0 0,0 0 0 0 0,0 0 0 0 0,1-1 0 0 0,-1 1 0 0 0,0-1 0 0 0,0 0 0 0 0,0 1 0 0 0,3-4 0 0 0,3-2 0 0 0,0-1 0 0 0,-1 0 0 0 0,0-1 0 0 0,12-14 0 0 0,-6 4 0 0 0,-1-1 0 0 0,-1-1 0 0 0,16-35 0 0 0,-38 77 0 0 0,6-13 0 0 0,0 0 0 0 0,0 0 0 0 0,1 0 0 0 0,0 1 0 0 0,0-1 0 0 0,1 1 0 0 0,0 0 0 0 0,1 0 0 0 0,-1 11 0 0 0,3-10-11 0 0,0 0-1 0 0,0 0 1 0 0,1 0-1 0 0,0 0 1 0 0,1 0-1 0 0,0-1 1 0 0,7 15-1 0 0,-8-20-7 0 0,1 1 0 0 0,-1 0-1 0 0,1-1 1 0 0,0 1 0 0 0,1-1-1 0 0,-1 0 1 0 0,1 0 0 0 0,0-1-1 0 0,0 1 1 0 0,0-1 0 0 0,0 1-1 0 0,1-1 1 0 0,-1-1-1 0 0,1 1 1 0 0,6 2 0 0 0,-10-5-24 0 0,0 0 1 0 0,0 0 0 0 0,-1 1 0 0 0,1-2-1 0 0,0 1 1 0 0,-1 0 0 0 0,1 0 0 0 0,0 0-1 0 0,-1 0 1 0 0,1 0 0 0 0,0 0 0 0 0,-1-1-1 0 0,1 1 1 0 0,0 0 0 0 0,-1-1 0 0 0,1 1-1 0 0,0 0 1 0 0,-1-1 0 0 0,2 0-1 0 0,-1 0-94 0 0,3-1-221 0 0,-1 0 1 0 0,0 0-1 0 0,0 0 0 0 0,0 0 0 0 0,0 0 0 0 0,-1-1 1 0 0,1 1-1 0 0,-1-1 0 0 0,1 0 0 0 0,1-3 1 0 0,6-10-6108 0 0,-3 0-1247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0:23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36 10135 0 0,'0'0'231'0'0,"1"-1"29"0"0,79-28 4217 0 0,-79 28-3453 0 0,10-3 2088 0 0,-1 5 3233 0 0,-10-1-6272 0 0,1 1 1 0 0,0 0-1 0 0,-1-1 0 0 0,1 1 0 0 0,-1 0 0 0 0,1 0 0 0 0,-1-1 0 0 0,1 1 0 0 0,-1 0 0 0 0,0 0 0 0 0,1 0 0 0 0,-1-1 0 0 0,0 1 0 0 0,0 0 0 0 0,0 0 0 0 0,0 0 1 0 0,1 0-1 0 0,-1 0 0 0 0,0 0 0 0 0,0-1 0 0 0,-1 1 0 0 0,1 0 0 0 0,0 0 0 0 0,0 0 0 0 0,0 0 0 0 0,-1 0 0 0 0,1 0 0 0 0,0-1 0 0 0,-1 2 0 0 0,-2 4-63 0 0,0 0 0 0 0,0 0-1 0 0,-6 6 1 0 0,1 0 721 0 0,-5 7-592 0 0,-1-2 0 0 0,0 0 1 0 0,-1 0-1 0 0,-1-1 1 0 0,-32 24-1 0 0,21-17 2 0 0,-27 29-1 0 0,-8 24-140 0 0,62-76 0 0 0,0 0 0 0 0,0 0 0 0 0,-1 1 0 0 0,1-1 0 0 0,0 0 0 0 0,0 0 0 0 0,0 1 0 0 0,-1-1 0 0 0,1 0 0 0 0,0 0 0 0 0,0 1 0 0 0,0-1 0 0 0,0 0 0 0 0,0 1 0 0 0,0-1 0 0 0,0 0 0 0 0,0 0 0 0 0,0 1 0 0 0,0-1 0 0 0,0 0 0 0 0,0 1 0 0 0,0-1 0 0 0,0 0 0 0 0,0 1 0 0 0,0-1 0 0 0,0 0 0 0 0,0 1 0 0 0,0-1 0 0 0,0 0 0 0 0,0 0 0 0 0,0 1 0 0 0,1-1 0 0 0,-1 0 0 0 0,0 0 0 0 0,0 1 0 0 0,0-1 0 0 0,0 0 0 0 0,1 0 0 0 0,-1 1 0 0 0,0-1 0 0 0,0 0 0 0 0,1 0 0 0 0,-1 0 0 0 0,0 0 0 0 0,0 1 0 0 0,1-1 0 0 0,-1 0 0 0 0,0 0 0 0 0,1 0 0 0 0,-1 0 0 0 0,0 0 0 0 0,1 0 0 0 0,-1 0 0 0 0,0 0 0 0 0,1 0 0 0 0,-1 0 0 0 0,6 2 0 0 0,1-1 0 0 0,-1 0 0 0 0,1 0 0 0 0,0 0 0 0 0,-1-1 0 0 0,1 0 0 0 0,-1 0 0 0 0,1-1 0 0 0,9-2 0 0 0,7 0 0 0 0,45-3 0 0 0,45-2 0 0 0,-111 8 0 0 0,-1 0 0 0 0,1-1 0 0 0,-1 1 0 0 0,1 0 0 0 0,-1 0 0 0 0,1 1 0 0 0,-1-1 0 0 0,0 0 0 0 0,1 0 0 0 0,-1 1 0 0 0,1-1 0 0 0,-1 1 0 0 0,0-1 0 0 0,1 1 0 0 0,1 1 0 0 0,3 0 0 0 0,-6-2 0 0 0,1 0 0 0 0,-1 0 0 0 0,0 0 0 0 0,0 0 0 0 0,0 0 0 0 0,0 0 0 0 0,0 0 0 0 0,0 0 0 0 0,0 1 0 0 0,1-1 0 0 0,-1 0 0 0 0,0 0 0 0 0,0 0 0 0 0,0 0 0 0 0,0 0 0 0 0,0 0 0 0 0,0 0 0 0 0,0 0 0 0 0,0 0 0 0 0,1 0 0 0 0,-1 0 0 0 0,0 0 0 0 0,0 0 0 0 0,0 0 0 0 0,0 1 0 0 0,0-1 0 0 0,0 0 0 0 0,0 0 0 0 0,0 0 0 0 0,0 0 0 0 0,0 0 0 0 0,0 0 0 0 0,0 0 0 0 0,0 1 0 0 0,0-1 0 0 0,0 0 0 0 0,0 0 0 0 0,0 0 0 0 0,0 0 0 0 0,0 0 0 0 0,0 1 0 0 0,-4 4 0 0 0,-9 5 0 0 0,12-9 0 0 0,-1 0-1 0 0,-1 1-1 0 0,0-1 1 0 0,-1 0-1 0 0,1 1 1 0 0,0-2 0 0 0,-6 2-1 0 0,2 0-121 0 0,5-2-573 0 0,-14 0-2359 0 0,15 0 2794 0 0,0 0-1 0 0,0 0 1 0 0,0-1 0 0 0,0 1 0 0 0,0 0-1 0 0,0-1 1 0 0,0 1 0 0 0,0-1-1 0 0,0 1 1 0 0,0-1 0 0 0,0 0-1 0 0,0 1 1 0 0,0-1 0 0 0,0 0 0 0 0,0 0-1 0 0,0 0 1 0 0,0 0 291 0 0,-1-1-1566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0:50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119 166 4607 0 0,'0'0'102'0'0,"0"0"20"0"0,0 0 6 0 0,1-2-21 0 0,2-6-86 0 0,3 0-21 0 0,-2-1 72 0 0,-4 7 299 0 0,0 2 117 0 0,1-1-187 0 0,-1 1 0 0 0,1-1 0 0 0,-1 0 1 0 0,0 0-1 0 0,0 0 0 0 0,0 1 0 0 0,1-1 0 0 0,-1 0 0 0 0,0 0 0 0 0,0 0 1 0 0,0 1-1 0 0,0-1 0 0 0,0 0 0 0 0,0-1 0 0 0,0-21 2515 0 0,1 21-2445 0 0,-1 1-326 0 0,0 1 1 0 0,-1-1-1 0 0,1 1 0 0 0,1-1 1 0 0,-1 1-1 0 0,0 0 0 0 0,0-1 1 0 0,0 1-1 0 0,0-1 0 0 0,0 1 1 0 0,0-1-1 0 0,0 1 1 0 0,1-1-1 0 0,-1 1 0 0 0,0 0 1 0 0,0-1-1 0 0,1 1 0 0 0,-1-1 1 0 0,0 1 32 0 0,1 0 0 0 0,-1-1 0 0 0,0 1 0 0 0,0 0 0 0 0,0 0 0 0 0,0-1 1 0 0,1 1-1 0 0,-1 0 0 0 0,0 0 0 0 0,0-1 0 0 0,0 1 0 0 0,0 0 0 0 0,0 0 0 0 0,0-1 1 0 0,0 1-1 0 0,0 0 0 0 0,0-1 0 0 0,0 1 0 0 0,0 0 0 0 0,0 0 0 0 0,0-1 1 0 0,0 1-1 0 0,0 0 0 0 0,0-1 0 0 0,0 1 0 0 0,0 0 0 0 0,0 0 0 0 0,0-1 0 0 0,0 1 1 0 0,0 0-1 0 0,-1-1 0 0 0,-1-1 409 0 0,0 1 1 0 0,-1-1-1 0 0,1 1 1 0 0,0-1-1 0 0,-1 1 1 0 0,0 0-1 0 0,1 0 1 0 0,-4-1-1 0 0,-1-1-415 0 0,5 2 299 0 0,2 1 117 0 0,0 0 21 0 0,0 0-66 0 0,-6-3-275 0 0,-7-6-99 0 0,12 8 302 0 0,-9-3 1069 0 0,1 3-1291 0 0,-1 5-133 0 0,0 3-16 0 0,1 2 0 0 0,2 1 0 0 0,2 3 0 0 0,0 0 0 0 0,2-7 67 0 0,0 1 1 0 0,1-1-1 0 0,0 1 0 0 0,0-1 0 0 0,1 1 1 0 0,-1 0-1 0 0,1 0 0 0 0,1 0 0 0 0,-1 7 1 0 0,1-14-78 0 0,0 2-432 0 0,-1 11 277 0 0,-2-1 229 0 0,3-10 96 0 0,0 1-1 0 0,0-1 1 0 0,1 1 0 0 0,-1-1-1 0 0,0 0 1 0 0,1 1-1 0 0,-1-1 1 0 0,1 0 0 0 0,0 0-1 0 0,2 4 1 0 0,-3-6-153 0 0,6 11 142 0 0,2 0-133 0 0,6-4-16 0 0,0-4 0 0 0,-1-5 0 0 0,-5-1 0 0 0,-1 1 0 0 0,0-2 0 0 0,0 1 0 0 0,0-1 0 0 0,0 0 0 0 0,-1 0 0 0 0,12-10 0 0 0,-2-1 0 0 0,23-28 0 0 0,-35 38 0 0 0,-1-2 0 0 0,1 1 0 0 0,-1 0 0 0 0,-1-1 0 0 0,1 1 0 0 0,-1-1 0 0 0,0 0 0 0 0,-1 0 0 0 0,1 1 0 0 0,-1-1 0 0 0,-1 0 0 0 0,0-14 0 0 0,-1 0 0 0 0,1 19 0 0 0,0 0 0 0 0,-1 0 0 0 0,1 0 0 0 0,0 1 0 0 0,-1-1 0 0 0,0 0 0 0 0,1 0 0 0 0,-1 1 0 0 0,0-1 0 0 0,0 0 0 0 0,0 1 0 0 0,-1-2 0 0 0,2 1 50 0 0,-1 1 0 0 0,0 0 1 0 0,0-1-1 0 0,0 1 0 0 0,1 0 0 0 0,-1 0 0 0 0,-1 0 1 0 0,1-1-1 0 0,0 1 0 0 0,0 0 0 0 0,0 1 0 0 0,0-1 1 0 0,-1 0-1 0 0,1 0 0 0 0,0 0 0 0 0,-1 1 0 0 0,1-1 1 0 0,-1 1-1 0 0,-1-1 0 0 0,0 0 79 0 0,-1 1-1 0 0,1-1 1 0 0,-1 1-1 0 0,0 0 1 0 0,1 1-1 0 0,-1-1 1 0 0,-3 1-1 0 0,6-1-128 0 0,0 0-1 0 0,0 0 1 0 0,0 0 0 0 0,0 0-1 0 0,1 0 1 0 0,-1 1 0 0 0,0-1-1 0 0,0 0 1 0 0,0 1 0 0 0,0-1-1 0 0,0 0 1 0 0,0 1 0 0 0,1-1-1 0 0,-1 1 1 0 0,0-1 0 0 0,0 1-1 0 0,-1 1 1 0 0,-1 0-42 0 0,-1 1-88 0 0,-1 0 0 0 0,1 0-1 0 0,0 0 1 0 0,0 1 0 0 0,0-1 0 0 0,-4 6 0 0 0,-4 10-1897 0 0,11-17 1170 0 0,0 0 0 0 0,0 0 0 0 0,1 0 0 0 0,-1 0 0 0 0,1 0 0 0 0,-1 0 0 0 0,1 0 0 0 0,0 2 1 0 0,0-4-7302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1:36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15 398 6447 0 0,'0'0'142'0'0,"0"0"22"0"0,0 0 13 0 0,0 0 55 0 0,0 0 181 0 0,0 0 78 0 0,0 0 18 0 0,0 0 3 0 0,0 0 0 0 0,0 0 0 0 0,0 0 0 0 0,0 0-69 0 0,0 0-222 0 0,0 0 166 0 0,0-2 101 0 0,0 0 523 0 0,0-1 0 0 0,0 0 0 0 0,1 0 0 0 0,0 1-1 0 0,-1-1 1 0 0,1 0 0 0 0,1-2 0 0 0,1-1-875 0 0,0 1 0 0 0,0 0-1 0 0,0 0 1 0 0,1 0 0 0 0,0 0 0 0 0,0 0 0 0 0,0 1-1 0 0,9-8 1 0 0,-10 9-136 0 0,0 0 0 0 0,1-1 0 0 0,-1 1 0 0 0,-1-1 0 0 0,6-7 0 0 0,7-10 0 0 0,-13 19 0 0 0,-1-1 0 0 0,1 1 0 0 0,0 0 0 0 0,-1-1 0 0 0,1 1 0 0 0,1-5 0 0 0,-2 3 0 0 0,1 0 0 0 0,0 0 0 0 0,1 0 0 0 0,-1 0 0 0 0,1 1 0 0 0,-1 0 0 0 0,1-1 0 0 0,5-3 0 0 0,-5 2 148 0 0,1 0 0 0 0,0 0 0 0 0,-1 0 0 0 0,3-6-1 0 0,8-12 997 0 0,-10 17-1100 0 0,0 0-1 0 0,-1 0 1 0 0,4-13 0 0 0,7-10-54 0 0,-13 27 10 0 0,0 1 0 0 0,-1 0 0 0 0,1-1 0 0 0,0 1 0 0 0,-1 0 0 0 0,1-1 0 0 0,-1 1 0 0 0,1-1 0 0 0,-1 1 0 0 0,0-1 0 0 0,1-2 0 0 0,-1-2 0 0 0,1 0 0 0 0,1 0 0 0 0,-1 0 0 0 0,1 0 0 0 0,5-11 0 0 0,-4 7 0 0 0,-4 1 0 0 0,-3 2 0 0 0,1 7 0 0 0,1 0 0 0 0,-1 1 0 0 0,1-1 0 0 0,-1 0 0 0 0,1 1 0 0 0,-1 0 0 0 0,-2 0 0 0 0,-4 2 0 0 0,2-2 182 0 0,1 1 0 0 0,-1 0 0 0 0,1 0 0 0 0,0 0 0 0 0,0 1 0 0 0,0 0 0 0 0,0 0 0 0 0,-8 6-1 0 0,-5 3 214 0 0,3-3-378 0 0,13-7-14 0 0,-10 13-7 0 0,-2 2-180 0 0,14-14-33 0 0,0-1-258 0 0,1-2-33 0 0,-1 2 65 0 0,-3 6 294 0 0,7 6 133 0 0,3-3 16 0 0,5-5 0 0 0,44 7 0 0 0,-41-10 0 0 0,0 2 0 0 0,-2 0 0 0 0,0 1 0 0 0,-3 6 0 0 0,-5 1 0 0 0,-3 0 0 0 0,-4-2 0 0 0,1-1 0 0 0,-1 0 0 0 0,-7 15 0 0 0,3-8 0 0 0,-2 7 0 0 0,5-20 0 0 0,-1 1 0 0 0,-86 130 1976 0 0,85-125-1969 0 0,0 1-1 0 0,-7 18 1 0 0,-4 7-11 0 0,12-29 4 0 0,0 2 0 0 0,1 18 0 0 0,2-23 0 0 0,1 1 0 0 0,2 14 0 0 0,3-6 0 0 0,2-2 0 0 0,-5-10-7 0 0,1 0 0 0 0,-1 1 0 0 0,1-1 1 0 0,-1 0-1 0 0,1 0 0 0 0,0 0 0 0 0,-1-1 0 0 0,1 1 0 0 0,0 0 0 0 0,0-1 0 0 0,0 1 0 0 0,-1-1 0 0 0,1 1 1 0 0,0-1-1 0 0,0 0 0 0 0,0 0 0 0 0,0 0 0 0 0,0 0 0 0 0,-1 0 0 0 0,1 0 0 0 0,0-1 0 0 0,2 0 0 0 0,2 0 7 0 0,-1 0-1 0 0,0-1 0 0 0,0 0 0 0 0,0 0 0 0 0,0 0 0 0 0,0-1 1 0 0,4-2-1 0 0,-1-1 55 0 0,0-1-1 0 0,9-10 1 0 0,12-10-50 0 0,-7 9-532 0 0,26-30-1 0 0,-25 25 479 0 0,-22 21 550 0 0,-1 2-58 0 0,-1 2-424 0 0,0-1 1 0 0,-1 1 0 0 0,1 0-1 0 0,0-1 1 0 0,0 1 0 0 0,0 0-1 0 0,0 0 1 0 0,0 2 0 0 0,-2 1-22 0 0,-4 9 3 0 0,1-1 0 0 0,0 1 0 0 0,1 0 0 0 0,1 0 0 0 0,-6 28 0 0 0,9-29 0 0 0,5-1 0 0 0,4-2 0 0 0,-6-9-43 0 0,0 0 1 0 0,0 1-1 0 0,0-1 0 0 0,0 0 0 0 0,1 0 0 0 0,-1-1 1 0 0,0 1-1 0 0,1 0 0 0 0,-1-1 0 0 0,0 1 0 0 0,1-1 1 0 0,-1 0-1 0 0,1 0 0 0 0,-1 0 0 0 0,1 0 0 0 0,-1 0 1 0 0,1-1-1 0 0,-1 1 0 0 0,1-1 0 0 0,-1 1 0 0 0,0-1 1 0 0,1 0-1 0 0,-1 0 0 0 0,0 0 0 0 0,0 0 1 0 0,0 0-1 0 0,0-1 0 0 0,2-1 0 0 0,7-4-447 0 0,-1-2 0 0 0,0 1 0 0 0,16-20 0 0 0,-23 25 413 0 0,6-7-1409 0 0,12-21 1 0 0,-5 8-50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1:36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50 19351 0 0,'0'0'439'0'0,"0"0"62"0"0,0 0 33 0 0,0 0-65 0 0,-1 1-309 0 0,-6 3-71 0 0,6-3 282 0 0,1-1 117 0 0,0 0 21 0 0,0 0-66 0 0,1-1-294 0 0,4-7-524 0 0,16-21 93 0 0,-19 27-576 0 0,-1 0 0 0 0,1 1 1 0 0,0-1-1 0 0,0 1 1 0 0,0 0-1 0 0,0-1 0 0 0,4-1 1 0 0,7 0-6025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0:53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269 134 10135 0 0,'4'-3'231'0'0,"13"-12"29"0"0,-13 11 19 0 0,-4 4 37 0 0,0 0 125 0 0,0 0 58 0 0,0 0 11 0 0,0 0 2 0 0,0 0 0 0 0,0 0 0 0 0,0 0 0 0 0,0 0 0 0 0,0 0 0 0 0,0 0 0 0 0,0 0 0 0 0,0 0 0 0 0,0 0 0 0 0,0 0 0 0 0,0 0 0 0 0,0 0 0 0 0,0 0 0 0 0,0 0 0 0 0,0 0 0 0 0,0 0-69 0 0,0 0-222 0 0,0 0 166 0 0,0 0 101 0 0,0 0 21 0 0,0 0-66 0 0,-2 1-294 0 0,-6 6-133 0 0,1 3-16 0 0,2 3 0 0 0,0-1 0 0 0,-2 5 0 0 0,6-12 0 0 0,-2 10 0 0 0,-11 47 0 0 0,5-37 0 0 0,4-12 0 0 0,0-2 0 0 0,-2 0 0 0 0,2-1 0 0 0,0-1 0 0 0,-2 1 0 0 0,-2-3 0 0 0,-14-3 0 0 0,19-2 0 0 0,3-2 0 0 0,0 1 0 0 0,-1-1 0 0 0,1 1 0 0 0,0-1 0 0 0,0 0 0 0 0,0 1 0 0 0,-1-1 0 0 0,1 0 0 0 0,0 0 0 0 0,0 0 0 0 0,0 0 0 0 0,-1 0 0 0 0,-1-1 0 0 0,-11-1 0 0 0,10 1 0 0 0,-3-2 0 0 0,-8-5 0 0 0,5 5 0 0 0,7 2 0 0 0,0 0 0 0 0,0 0 0 0 0,0 0 0 0 0,0-1 0 0 0,0 1 0 0 0,0-1 0 0 0,-3-2 0 0 0,-11-11 0 0 0,15 13 0 0 0,0 1 0 0 0,0-1 0 0 0,0 1 0 0 0,1-1 0 0 0,-1 0 0 0 0,1 0 0 0 0,-1 1 0 0 0,1-1 0 0 0,0 0 0 0 0,-1 0 0 0 0,1-1 0 0 0,-1-1 0 0 0,-2-5 0 0 0,0 4 0 0 0,-1 0 0 0 0,-1-16 0 0 0,1-27 72 0 0,2 25 1739 0 0,2 15-1662 0 0,3-2-133 0 0,3 1-16 0 0,5-4 0 0 0,2 0 0 0 0,-10 9 0 0 0,0 1 0 0 0,1 1 0 0 0,-1-1 0 0 0,1 0 0 0 0,0 0 0 0 0,0 1 0 0 0,0 0 0 0 0,0 0 0 0 0,1 0 0 0 0,4-3 0 0 0,4-2 0 0 0,-1 1 0 0 0,2 1 0 0 0,21-3 0 0 0,-24 6 0 0 0,-8 2 0 0 0,1-1 0 0 0,0 0 0 0 0,-1 1 0 0 0,1 0 0 0 0,0-1 0 0 0,-1 1 0 0 0,6 1 0 0 0,21-1 0 0 0,-8 1 0 0 0,-11 0 0 0 0,-1-1 0 0 0,1 0 0 0 0,11-2 0 0 0,8 1 0 0 0,-15 0 0 0 0,-8 0 0 0 0,0 1 0 0 0,0 0 0 0 0,0 0 0 0 0,12 2 0 0 0,-5 0 0 0 0,0-1 0 0 0,0 1 0 0 0,0 0 0 0 0,5-1 0 0 0,-14-3 0 0 0,-1 1 0 0 0,7-4 0 0 0,-1 0 8 0 0,-8 5-7 0 0,-1 0-1 0 0,1 0 1 0 0,-1-1 0 0 0,1 1-1 0 0,-1 0 1 0 0,1 0 0 0 0,-1 0-1 0 0,0-1 1 0 0,1 1 0 0 0,-1 0-1 0 0,1-1 1 0 0,-1 1 0 0 0,0 0-1 0 0,1-1 1 0 0,-1 1-1 0 0,0 0 1 0 0,1-1 0 0 0,-1 1-1 0 0,0-1 1 0 0,1 0 0 0 0,5-11-156 0 0,-5 12 4 0 0,-1-1 1 0 0,0 0 0 0 0,0 1-1 0 0,1-1 1 0 0,-1 1 0 0 0,0-1-1 0 0,0 0 1 0 0,0 1 0 0 0,0-1-1 0 0,0 1 1 0 0,0-1 0 0 0,0 0-1 0 0,0 1 1 0 0,0-1 0 0 0,0 0-1 0 0,0 1 1 0 0,0-1 0 0 0,0 1-1 0 0,0-1 1 0 0,-1 0 0 0 0,1 1-1 0 0,0-1 1 0 0,0 1 0 0 0,-1-1-1 0 0,1 1 1 0 0,-1-2 0 0 0,-12-10-3327 0 0,2 6 1441 0 0,9 5-11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1:37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1 348 11975 0 0,'0'0'267'0'0,"1"-1"42"0"0,31-80 878 0 0,-22 51-206 0 0,7-22 1359 0 0,6-19-170 0 0,-19 61-1945 0 0,0 1-1 0 0,1 0 1 0 0,0 0 0 0 0,11-15 0 0 0,-16 24-223 0 0,4-7 786 0 0,0-10-476 0 0,1 0 147 0 0,-5 15 29 0 0,0 2 21 0 0,0 0-66 0 0,0-2-294 0 0,-1-4-133 0 0,-4 15-16 0 0,-18 45 1613 0 0,22-51-2063 0 0,0-1-50 0 0,-3 7 674 0 0,0 1 0 0 0,0-1 1 0 0,-2 14-1 0 0,-8 21 514 0 0,6-23-1060 0 0,2 1 0 0 0,0 0 0 0 0,-3 27 0 0 0,3-13 101 0 0,4-19 428 0 0,0 0 0 0 0,0 0 0 0 0,2 21 0 0 0,0-21-1002 0 0,0-3 829 0 0,0-1 16 0 0,3 0 0 0 0,3-1 0 0 0,3-1-72 0 0,-8-11-33 0 0,1 1 0 0 0,-1-1-1 0 0,0 1 1 0 0,1-1 0 0 0,-1 1 0 0 0,1-1 0 0 0,-1 0-1 0 0,1 0 1 0 0,0 0 0 0 0,-1 0 0 0 0,1 0-1 0 0,2 0 1 0 0,-2-1-407 0 0,0 1 0 0 0,2-2 59 0 0,0 0 0 0 0,0 0 1 0 0,-1 0-1 0 0,1 0 0 0 0,-1 0 0 0 0,0-1 0 0 0,0 1 0 0 0,0-1 0 0 0,0 0 0 0 0,0 0 0 0 0,3-6 1 0 0,-4 8-5346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1:37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11975 0 0,'0'0'547'0'0,"0"0"-11"0"0,0 0-271 0 0,0 0 133 0 0,0 0 91 0 0,0 0 20 0 0,0 0 71 0 0,0 0 286 0 0,0-2 124 0 0,0 2-930 0 0,0-1-1 0 0,0 1 0 0 0,0 0 1 0 0,0-1-1 0 0,0 1 0 0 0,1 0 0 0 0,-1 0 1 0 0,0-1-1 0 0,0 1 0 0 0,0 0 1 0 0,0-1-1 0 0,0 1 0 0 0,0 0 1 0 0,1 0-1 0 0,-1-1 0 0 0,0 1 1 0 0,0 0-1 0 0,1 0 0 0 0,-1 0 1 0 0,0-1-1 0 0,0 1 0 0 0,1 0 1 0 0,-1 0-1 0 0,0 0 0 0 0,0 0 0 0 0,1 0 1 0 0,-1 0-1 0 0,0-1 0 0 0,0 1 1 0 0,1 0-1 0 0,-1 0 0 0 0,0 0 1 0 0,1 0-1 0 0,-1 0 0 0 0,1 0 1 0 0,19 0 788 0 0,21 7 388 0 0,-36-5-982 0 0,0-2 0 0 0,0 1 0 0 0,0 0-1 0 0,0-1 1 0 0,7 0 0 0 0,18 1 351 0 0,-19 0-640 0 0,0-1 0 0 0,-1 0 0 0 0,1 0 0 0 0,-1-1 0 0 0,1-1 0 0 0,0 0 0 0 0,-1 0 0 0 0,0-1 0 0 0,0 0 0 0 0,14-6 0 0 0,3-9-2346 0 0,-16 9-5125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1:52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103 249 6447 0 0,'0'0'298'0'0,"0"0"-10"0"0,0 0-118 0 0,0 0 206 0 0,2 1 111 0 0,-2 0-319 0 0,0-1 0 0 0,1 0 0 0 0,-1 1 0 0 0,0-1 0 0 0,0 0 1 0 0,1 0-1 0 0,-1 1 0 0 0,0-1 0 0 0,0 0 0 0 0,1 0 0 0 0,-1 0 0 0 0,0 1 0 0 0,1-1 0 0 0,-1 0 0 0 0,1 0 0 0 0,-1 0 1 0 0,0 0-1 0 0,1 0 0 0 0,-1 0 0 0 0,0 0 0 0 0,1 1 0 0 0,-1-1 0 0 0,0 0 0 0 0,1-1 0 0 0,-1 1 0 0 0,1 0 0 0 0,-1 0 1 0 0,0 0-1 0 0,1 0 0 0 0,-1 0 0 0 0,0 0 0 0 0,1 0 0 0 0,-1-1 0 0 0,6-5 3794 0 0,-2-2-4946 0 0,-2 0 1403 0 0,1 0 0 0 0,-1 0 0 0 0,-1 0 1 0 0,0 0-1 0 0,0 0 0 0 0,0-1 0 0 0,-1 1 0 0 0,-1-11 0 0 0,1 7 372 0 0,0 0-1 0 0,2-17 1 0 0,-2 28-347 0 0,1-1-289 0 0,15-58 1302 0 0,-15 58-1014 0 0,2-9-278 0 0,3-14 859 0 0,-10 36 0 0 0,-8 19-1024 0 0,-7 35 0 0 0,9-30 0 0 0,-25 63 0 0 0,18-58 0 0 0,4-7-659 0 0,-2-1 1 0 0,-22 37-1 0 0,37-69 659 0 0,0 0-1 0 0,0 0 1 0 0,0 0 0 0 0,0 0-1 0 0,0 0 1 0 0,0 0 0 0 0,0 0-1 0 0,0-1 1 0 0,0 1 0 0 0,0 0-1 0 0,0 0 1 0 0,0 0 0 0 0,0 0-1 0 0,-1 0 1 0 0,1 0 0 0 0,0 0-1 0 0,0 0 1 0 0,0 0 0 0 0,0 0-1 0 0,0 0 1 0 0,0 0 0 0 0,0 0-1 0 0,0 0 1 0 0,0 0 0 0 0,0 0-1 0 0,0 0 1 0 0,0 0-1 0 0,0 0 1 0 0,0 0 0 0 0,0 0-1 0 0,0 0 1 0 0,0 0 0 0 0,-1 0-1 0 0,1 0 1 0 0,0 0 0 0 0,0 0-1 0 0,0 0 1 0 0,0 0 0 0 0,0 0-1 0 0,0 0 1 0 0,0 0 0 0 0,0 0-1 0 0,0 0 1 0 0,0 0 0 0 0,0 0-1 0 0,0 0 1 0 0,0 0 0 0 0,0 0-1 0 0,0 1 1 0 0,0-1 0 0 0,0 0-1 0 0,0 0 1 0 0,0 0 0 0 0,0 0-1 0 0,0 0 1 0 0,0-10 8 0 0,4-13-85 0 0,25-35-7564 0 0,-28 56 5594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1:52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 19351 0 0,'0'0'439'0'0,"0"0"62"0"0,0 0 33 0 0,0 0-65 0 0,-1 2-309 0 0,-4 15-71 0 0,4-15 282 0 0,1-2 117 0 0,0 0 21 0 0,0 0 3 0 0,0 0 0 0 0,0 0 0 0 0,0 0 0 0 0,0 0-69 0 0,29 5-280 0 0,-7-1-161 0 0,47 2 441 0 0,-62-5-239 0 0,0-1 0 0 0,1 0 0 0 0,-1 0 1 0 0,0-1-1 0 0,0 1 0 0 0,10-4 0 0 0,13-1-28 0 0,-24 3-996 0 0,0 1-1 0 0,0-1 1 0 0,0-1 0 0 0,10-5-1 0 0,5-1-3086 0 0,-10 4-3596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1:53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0 15663 0 0,'0'0'356'0'0,"0"0"50"0"0,0 0 20 0 0,0 0-42 0 0,0 0-180 0 0,0 0 176 0 0,0 0 107 0 0,0 0 22 0 0,3 2 3 0 0,-1-1-481 0 0,1 0 296 0 0,-1 1 0 0 0,1-1 0 0 0,0 1 0 0 0,-1 0 0 0 0,1-1 0 0 0,-1 1-1 0 0,0 1 1 0 0,1-1 0 0 0,-1 0 0 0 0,0 0 0 0 0,0 1 0 0 0,-1-1 0 0 0,3 5 0 0 0,-4-5-176 0 0,0 0 0 0 0,0 0 0 0 0,0 0-1 0 0,-1 0 1 0 0,1 0 0 0 0,-1 0 0 0 0,0 0 0 0 0,0 0 0 0 0,1 0 0 0 0,-3 3-1 0 0,1-2-193 0 0,-8 20 136 0 0,-1 0 0 0 0,-2 0 0 0 0,-20 28 0 0 0,-11 18 1434 0 0,43-67-1522 0 0,-21 39 35 0 0,-2-1 0 0 0,-2-1 0 0 0,-34 41 0 0 0,51-72-40 0 0,-13 6 0 0 0,12-13 0 0 0,8-1 0 0 0,-1 0 0 0 0,1-1 0 0 0,0 0 0 0 0,-1 1 0 0 0,1-1 0 0 0,0 0 0 0 0,-1 0 0 0 0,1 0 0 0 0,0-1 0 0 0,0 1 0 0 0,0 0 0 0 0,0-1 0 0 0,0 1 0 0 0,0-1 0 0 0,0 0 0 0 0,1 0 0 0 0,-1 0 0 0 0,1 0 0 0 0,-1 0 0 0 0,1 0 0 0 0,0 0 0 0 0,-1 0 0 0 0,1 0 0 0 0,0-1 0 0 0,1 1 0 0 0,-1 0 0 0 0,0-1 0 0 0,0-3 0 0 0,-1-5 0 0 0,0-1 0 0 0,1 1 0 0 0,0-1 0 0 0,2-19 0 0 0,0 26 0 0 0,-1 1 0 0 0,1-1 0 0 0,0 1 0 0 0,0-1 0 0 0,1 1 0 0 0,-1-1 0 0 0,1 1 0 0 0,4-8 0 0 0,2-4 0 0 0,-1 7 0 0 0,6 7 0 0 0,-8 2 0 0 0,5 2 0 0 0,10 14 0 0 0,-14-11 0 0 0,17 20 0 0 0,-10-9 0 0 0,-1-1 0 0 0,11 21 0 0 0,10 8 0 0 0,-31-40 0 0 0,1-1 0 0 0,-1 0 0 0 0,1 1 0 0 0,0-1 0 0 0,5 4 0 0 0,-3-2 0 0 0,4 2 0 0 0,2-3 0 0 0,0-8 0 0 0,-10 2-263 0 0,1 1 1 0 0,0-1-1 0 0,0 0 0 0 0,-1-1 1 0 0,1 1-1 0 0,-1 0 0 0 0,0 0 1 0 0,0-1-1 0 0,0 1 0 0 0,0 0 1 0 0,0-1-1 0 0,0 1 0 0 0,-1-1 1 0 0,1 1-1 0 0,0-6 0 0 0,-1-4-1270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1:53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3 10135 0 0,'0'0'231'0'0,"0"0"29"0"0,0 0 19 0 0,0 0 105 0 0,0 0 410 0 0,-2-1 184 0 0,-1 0-2371 0 0,-5 0 7689 0 0,-15 11-798 0 0,16-7-5400 0 0,0 1 0 0 0,0 0 0 0 0,0 1 0 0 0,1-1 0 0 0,0 1 0 0 0,0 0 0 0 0,0 1 0 0 0,0 0 0 0 0,1 0-1 0 0,-8 10 1 0 0,3 1 245 0 0,0 1 0 0 0,-14 36-1 0 0,-13 27-342 0 0,-12 31 0 0 0,38-81 0 0 0,-14 60 0 0 0,23-79 0 0 0,1 0 0 0 0,-1 1 0 0 0,2-1 0 0 0,0 0 0 0 0,0 1 0 0 0,1-1 0 0 0,1 1 0 0 0,3 13 0 0 0,-3-22-371 0 0,0 0 0 0 0,-1 1 0 0 0,2-1 0 0 0,-1 0 1 0 0,1 0-1 0 0,-1 0 0 0 0,1 0 0 0 0,0 0 0 0 0,0-1 0 0 0,1 1 0 0 0,-1-1 0 0 0,1 0 0 0 0,-1 0 0 0 0,1 0 0 0 0,0 0 1 0 0,0-1-1 0 0,1 0 0 0 0,-1 0 0 0 0,0 0 0 0 0,1 0 0 0 0,-1 0 0 0 0,1-1 0 0 0,0 0 0 0 0,-1 0 0 0 0,1 0 0 0 0,8-1 1 0 0,25 0-5240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1:54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 8287 0 0,'0'0'191'0'0,"0"0"26"0"0,0 0 9 0 0,0 0 110 0 0,0 0 444 0 0,0 0 196 0 0,0 0 42 0 0,0 0 6 0 0,0 0 0 0 0,0 0 0 0 0,0 0 0 0 0,0 0 0 0 0,0 0 0 0 0,2 1 0 0 0,8 8-778 0 0,-1-1 0 0 0,1 1-1 0 0,-2 1 1 0 0,1 0 0 0 0,-1 0-1 0 0,-1 0 1 0 0,0 1 0 0 0,0 1 0 0 0,-1-1-1 0 0,-1 1 1 0 0,0 0 0 0 0,0 0-1 0 0,5 24 1 0 0,-6-15 120 0 0,-1 0 0 0 0,0 0 0 0 0,-2 0 0 0 0,0 1 0 0 0,-1-1 0 0 0,-2 0 0 0 0,-7 41 0 0 0,5-46-366 0 0,-1 0 0 0 0,0-1 0 0 0,-1 1 0 0 0,-1-1 0 0 0,-1 0 0 0 0,0-1 0 0 0,0 0 0 0 0,-2 0 0 0 0,0-1 0 0 0,-12 13 0 0 0,7-10 0 0 0,-1-1 0 0 0,0-1 0 0 0,-1 0 0 0 0,0-1 0 0 0,-1-1 0 0 0,-1-1 0 0 0,-24 11 0 0 0,31-16-96 0 0,-25 6-1 0 0,33-11 34 0 0,0 0-1 0 0,-1 0 0 0 0,1 0 1 0 0,0-1-1 0 0,0 1 0 0 0,-1-1 1 0 0,1 0-1 0 0,0-1 0 0 0,-8-1 1 0 0,12 2-66 0 0,0-1 0 0 0,-1 1 0 0 0,1-1 0 0 0,0 0 0 0 0,0 1 0 0 0,0-1 0 0 0,-1 0 0 0 0,1 0 0 0 0,0 1 0 0 0,0-1 0 0 0,0 0 0 0 0,0 1 0 0 0,0-1 0 0 0,0 0 0 0 0,0 0 0 0 0,0 1 0 0 0,1-1 0 0 0,-1-1 0 0 0,0 2-248 0 0,3-15-5140 0 0,-2-1-1565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1:55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67 218 11975 0 0,'0'0'267'0'0,"0"0"42"0"0,0 0 17 0 0,0 0-28 0 0,1-1-196 0 0,116-167 6964 0 0,-98 140-6042 0 0,-18 26-512 0 0,14-15 1571 0 0,-14 15-1595 0 0,-1 2 21 0 0,0 0-66 0 0,-7 9 69 0 0,0-1 0 0 0,1 1 0 0 0,-8 15 0 0 0,-28 59-307 0 0,-14 24-646 0 0,32-69-423 0 0,14-23 1029 0 0,0 1-1 0 0,1-1 1 0 0,-8 24-1 0 0,-2 1 443 0 0,94-146-10312 0 0,-61 89 7658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1:56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15663 0 0,'0'0'719'0'0,"0"0"-20"0"0,0 0-306 0 0,0 0 371 0 0,-1 2 209 0 0,-2 7 41 0 0,2-7-61 0 0,-8 11 772 0 0,-2 0-995 0 0,1 2-1 0 0,1 0 0 0 0,-12 23 1 0 0,-18 55 150 0 0,27-64 18 0 0,7-16-890 0 0,-6 23 0 0 0,8-23-8 0 0,5 0 0 0 0,-2-12 0 0 0,1-1 0 0 0,-1 1 0 0 0,0 0 0 0 0,1-1 0 0 0,-1 1 0 0 0,1 0 0 0 0,-1-1 0 0 0,1 1 0 0 0,-1-1 0 0 0,1 1 0 0 0,-1-1 0 0 0,1 1 0 0 0,-1-1 0 0 0,1 1 0 0 0,0-1 0 0 0,1 1 0 0 0,0 0 0 0 0,0-1 0 0 0,0 0 0 0 0,1 0 0 0 0,-1 0 0 0 0,0 1 0 0 0,0-2 0 0 0,0 1 0 0 0,0 0 0 0 0,0 0 0 0 0,0-1 0 0 0,0 1 0 0 0,0-1 0 0 0,0 0 0 0 0,0 1 0 0 0,0-1 0 0 0,-1 0 0 0 0,1 0 0 0 0,0 0 0 0 0,0 0 0 0 0,-1-1 0 0 0,3 0 0 0 0,2-3 0 0 0,0-1 0 0 0,0 1 0 0 0,0-1 0 0 0,7-10 0 0 0,-4 4 0 0 0,-1 0 0 0 0,0-1 0 0 0,-1 0 0 0 0,0 0 0 0 0,-1-1 0 0 0,0 0 0 0 0,-1 0 0 0 0,-1-1 0 0 0,0 1 0 0 0,-1-1 0 0 0,0 0 0 0 0,-2 0 0 0 0,1 0 0 0 0,-2-19 0 0 0,-1 23 0 0 0,-1 4 0 0 0,-1 7 0 0 0,-2 5 0 0 0,3-3 0 0 0,-1 1 0 0 0,0 1 0 0 0,0 0 0 0 0,0 0 0 0 0,1 0 0 0 0,-1 0 0 0 0,1 0 0 0 0,0 0 0 0 0,0 1 0 0 0,0-1 0 0 0,-1 10 0 0 0,-1-1 0 0 0,4 0 0 0 0,5 0 0 0 0,-3-11 0 0 0,0 0 0 0 0,-1 0 0 0 0,1 0 0 0 0,0 0 0 0 0,0 0 0 0 0,0-1 0 0 0,0 1 0 0 0,1-1 0 0 0,-1 1 0 0 0,0-1 0 0 0,1 0 0 0 0,-1 0 0 0 0,1 0 0 0 0,-1 0 0 0 0,1-1 0 0 0,-1 1 0 0 0,1 0 0 0 0,-1-1 0 0 0,1 0 0 0 0,0 0 0 0 0,-1 0 0 0 0,1 0 0 0 0,-1 0 0 0 0,1 0 0 0 0,0-1 0 0 0,-1 1 0 0 0,4-2 0 0 0,6-1 0 0 0,-1-1 0 0 0,0-1 0 0 0,1 1 0 0 0,16-12 0 0 0,73-45 0 0 0,-94 58 0 0 0,0 0 0 0 0,0 0 0 0 0,1 1 0 0 0,0 0 0 0 0,-1 0 0 0 0,1 0 0 0 0,15 0 0 0 0,-8 2 0 0 0,-15 0 0 0 0,1 0 0 0 0,-1 0 0 0 0,1 0 0 0 0,-1 0 0 0 0,1 1 0 0 0,-1-1 0 0 0,1 0 0 0 0,-1 0 0 0 0,0 0 0 0 0,1 0 0 0 0,-1 0 0 0 0,1 1 0 0 0,-1-1 0 0 0,1 0 0 0 0,-1 1 0 0 0,0-1 0 0 0,1 0 0 0 0,-1 0 0 0 0,0 1 0 0 0,1 0 0 0 0,-1 0 26 0 0,1 1 0 0 0,-1 0 0 0 0,0 0 0 0 0,0-1 1 0 0,0 1-1 0 0,0 0 0 0 0,-1 0 0 0 0,1-1 0 0 0,0 1 0 0 0,-1 0 0 0 0,1 0 0 0 0,-2 2 0 0 0,-9 21 566 0 0,-28 32 199 0 0,10-15-465 0 0,14-20-326 0 0,5-7 0 0 0,1 0 0 0 0,-11 23 0 0 0,12-18 0 0 0,9-15 0 0 0,0-1 0 0 0,0 8 0 0 0,0-11 0 0 0,-1 0 0 0 0,1-1 0 0 0,-1 1 0 0 0,1-1 0 0 0,0 1 0 0 0,-1-1 0 0 0,1 1 0 0 0,0-1 0 0 0,-1 0 0 0 0,1 1 0 0 0,0-1 0 0 0,-1 0 0 0 0,1 1 0 0 0,1-1 0 0 0,1 1 0 0 0,0 0 0 0 0,1-1 0 0 0,-1 1 0 0 0,0-1 0 0 0,1 0 0 0 0,-1 0 0 0 0,0 0 0 0 0,1-1 0 0 0,-1 1 0 0 0,0-1 0 0 0,1 0 0 0 0,-1 0 0 0 0,4-1 0 0 0,6-4 0 0 0,24-13 0 0 0,-19 9 0 0 0,-7 4 0 0 0,1 0 0 0 0,-2-2 0 0 0,1 1 0 0 0,-1-1 0 0 0,0-1 0 0 0,0 1 0 0 0,-1-2 0 0 0,-1 1 0 0 0,11-15 0 0 0,-15 17 0 0 0,1 0 0 0 0,-1 0 0 0 0,-1 0 0 0 0,0-1 0 0 0,0 1 0 0 0,0-1 0 0 0,-1 0 0 0 0,0 1 0 0 0,0-1 0 0 0,-1 0 0 0 0,0 0 0 0 0,0-1 0 0 0,-1 1 0 0 0,0 0 0 0 0,-2-15 0 0 0,2 22-75 0 0,0-1 1 0 0,-1 0-1 0 0,1 1 1 0 0,0-1-1 0 0,0 1 1 0 0,-1-1-1 0 0,1 1 1 0 0,-1-1-1 0 0,0 1 1 0 0,1-1-1 0 0,-1 1 0 0 0,0-1 1 0 0,0 1-1 0 0,0 0 1 0 0,-2-3-1 0 0,0 1-515 0 0,3 2 390 0 0,-1 0 1 0 0,0 0-1 0 0,0 0 0 0 0,1 0 0 0 0,-1 0 0 0 0,0 1 0 0 0,0-1 0 0 0,0 0 0 0 0,0 1 0 0 0,0-1 0 0 0,0 1 0 0 0,-1-1 0 0 0,-5 1-5123 0 0,-5 5 3276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1:56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96 131 17503 0 0,'0'0'803'0'0,"-11"-8"298"0"0,-1 2-645 0 0,11 5 35 0 0,1 1 18 0 0,0 0 71 0 0,0 0 285 0 0,-15 11 2337 0 0,11-7-3201 0 0,1 1 1 0 0,-1-1-1 0 0,1 1 1 0 0,0 0-1 0 0,0 0 1 0 0,-3 10-1 0 0,-12 36 625 0 0,7-16 678 0 0,9-26-1155 0 0,4 3-133 0 0,3 2-16 0 0,-1-11 0 0 0,-2-2 0 0 0,-1 0 0 0 0,1 0 0 0 0,-1 0 0 0 0,0-1 0 0 0,0 1 0 0 0,1 0 0 0 0,-1-1 0 0 0,1 1 0 0 0,-1-1 0 0 0,0 1 0 0 0,1-1 0 0 0,-1 0 0 0 0,1 0 0 0 0,-1 1 0 0 0,1-1 0 0 0,-1 0 0 0 0,1 0 0 0 0,-1 0 0 0 0,2-1 0 0 0,1 0 0 0 0,-1 0 0 0 0,1 0 0 0 0,-1 0 0 0 0,0 0 0 0 0,1-1 0 0 0,-1 0 0 0 0,4-2 0 0 0,4-4 0 0 0,-1 0 0 0 0,0-1 0 0 0,10-11 0 0 0,31-34 0 0 0,-49 50 0 0 0,0 1 0 0 0,0 0 0 0 0,1-1 0 0 0,-2 0 0 0 0,1 1 0 0 0,0-1 0 0 0,-1 0 0 0 0,0 0 0 0 0,0 0 0 0 0,0 0 0 0 0,0 0 0 0 0,-1 0 0 0 0,1-7 0 0 0,-1-2 0 0 0,-1-1 0 0 0,-3-23 0 0 0,4 35 44 0 0,-1 0-1 0 0,1-1 1 0 0,-1 1 0 0 0,1 0-1 0 0,-1 0 1 0 0,0 0 0 0 0,0 0-1 0 0,0 0 1 0 0,0 0-1 0 0,0 0 1 0 0,0 0 0 0 0,0 1-1 0 0,-1-1 1 0 0,1 0 0 0 0,-1 1-1 0 0,1-1 1 0 0,-1 1 0 0 0,0-1-1 0 0,1 1 1 0 0,-1 0-1 0 0,0-1 1 0 0,0 1 0 0 0,0 0-1 0 0,0 1 1 0 0,0-1 0 0 0,0 0-1 0 0,0 0 1 0 0,-1 1 0 0 0,1-1-1 0 0,0 1 1 0 0,0 0-1 0 0,-5 0 1 0 0,0 0-168 0 0,-1 0-1 0 0,1 1 1 0 0,-1 1 0 0 0,1-1-1 0 0,-1 1 1 0 0,1 0 0 0 0,0 0-1 0 0,0 1 1 0 0,0 0-1 0 0,-12 8 1 0 0,16-9 38 0 0,1 0 1 0 0,-1 1-1 0 0,1-1 0 0 0,0 1 1 0 0,0-1-1 0 0,-1 1 1 0 0,2 0-1 0 0,-1 0 0 0 0,0 0 1 0 0,1 0-1 0 0,-1 0 0 0 0,1 1 1 0 0,0-1-1 0 0,0 0 0 0 0,0 0 1 0 0,0 7-1 0 0,1-8-494 0 0,11 5-974 0 0,-8-5 1252 0 0,1 0-50 0 0,0 0-1 0 0,0-1 1 0 0,0 1 0 0 0,0-1-1 0 0,1 0 1 0 0,-1 0 0 0 0,1 0-1 0 0,-1 0 1 0 0,0-1-1 0 0,1 0 1 0 0,-1 0 0 0 0,1 0-1 0 0,5-1 1 0 0,8-3-1485 0 0,33-9 0 0 0,-44 11 1699 0 0,166-55-1577 0 0,-122 38 2285 0 0,-39 14-247 0 0,1-1-1 0 0,0 2 1 0 0,0 0 0 0 0,0 1 0 0 0,0 0 0 0 0,17-1 0 0 0,-29 4 667 0 0,-1 0 30 0 0,-2 10 1028 0 0,-1-4-1669 0 0,0 0 0 0 0,0 0-1 0 0,-1 0 1 0 0,0-1 0 0 0,0 1 0 0 0,0-1-1 0 0,-1 0 1 0 0,0 0 0 0 0,-8 6 0 0 0,-6 7 45 0 0,-42 45 1157 0 0,-68 94 1 0 0,80-91-1563 0 0,-55 81-21 0 0,52-47-399 0 0,52-100 321 0 0,0 1 1 0 0,0-1 0 0 0,0 0-1 0 0,-1 1 1 0 0,1-1-1 0 0,0 0 1 0 0,0 1-1 0 0,0-1 1 0 0,0 0 0 0 0,0 1-1 0 0,0-1 1 0 0,0 0-1 0 0,-1 1 1 0 0,1-1 0 0 0,0 1-1 0 0,0-1 1 0 0,0 0-1 0 0,1 1 1 0 0,-1-1-1 0 0,0 1 1 0 0,0-1 0 0 0,0 0-1 0 0,0 1 1 0 0,0-1-1 0 0,0 0 1 0 0,0 1 0 0 0,1-1-1 0 0,-1 0 1 0 0,0 1-1 0 0,1-1 1 0 0,-1 1 26 0 0,1-1 0 0 0,0 0 0 0 0,-1 0 0 0 0,1 1-1 0 0,0-1 1 0 0,-1 0 0 0 0,1 0 0 0 0,0 0 0 0 0,-1 0 0 0 0,1 0 0 0 0,0 0 0 0 0,0 0 0 0 0,-1 0 0 0 0,2-1 0 0 0,24-8-1165 0 0,-19 6 138 0 0,0-1 1 0 0,12-9-1 0 0,0-1-6084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0:54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6447 0 0,'0'0'142'0'0,"0"0"22"0"0,0 0 13 0 0,0 0 123 0 0,0 0 468 0 0,0 0 205 0 0,0 0 41 0 0,0 0 8 0 0,0 0 2 0 0,0 0 0 0 0,0 0 0 0 0,0 0-69 0 0,0 0-290 0 0,0 0-121 0 0,0 0-28 0 0,0 0-4 0 0,0 0 0 0 0,0 0 0 0 0,0 0 0 0 0,0 0-68 0 0,0 0-217 0 0,2-1 161 0 0,6-2 100 0 0,-6 2 21 0 0,-2 1 3 0 0,0 0 0 0 0,0 0 0 0 0,0 0 0 0 0,1-1-69 0 0,9-2-294 0 0,4 3-133 0 0,30 9-16 0 0,-19-5 180 0 0,1-1 0 0 0,0-1 0 0 0,47-3-1 0 0,78-15 935 0 0,-76 6-899 0 0,54-12-215 0 0,-117 20 0 0 0,-3-2-64 0 0,-7 4-273 0 0,-2 0-138 0 0,0 0-33 0 0,0 0-140 0 0,0 0-572 0 0,-7-10-1777 0 0,1 2 1462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1:5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15663 0 0,'0'0'356'0'0,"0"0"50"0"0,0 0 20 0 0,0 0-42 0 0,0 0-112 0 0,0 0 463 0 0,0 0 234 0 0,0 0 45 0 0,2 1 8 0 0,6 4 1026 0 0,-8-5-1024 0 0,0 0-69 0 0,1 2-290 0 0,-1 0-556 0 0,1 0-1 0 0,0 0 1 0 0,-1 0-1 0 0,1 0 1 0 0,-1 0 0 0 0,1 1-1 0 0,-1-1 1 0 0,0 0-1 0 0,0 0 1 0 0,0 0 0 0 0,0 1-1 0 0,-1-1 1 0 0,1 0-1 0 0,-1 0 1 0 0,1 0 0 0 0,-1 0-1 0 0,0 0 1 0 0,-1 3-1 0 0,-2 4 256 0 0,-1 1 0 0 0,-11 13 0 0 0,4-3 189 0 0,-13 16-536 0 0,14-22-16 0 0,-11 20 0 0 0,20-29-1 0 0,-1-1 0 0 0,1 1-1 0 0,1-1 1 0 0,-1 1 0 0 0,1 0-1 0 0,-1 0 1 0 0,2-1 0 0 0,-1 1-1 0 0,0 7 1 0 0,3-3 0 0 0,6-3 0 0 0,-5-5 0 0 0,0 0 0 0 0,0-1 0 0 0,0 1 0 0 0,0-1 0 0 0,1 0 0 0 0,-1 0 0 0 0,0 0 0 0 0,0-1 0 0 0,0 1 0 0 0,1-1 0 0 0,-1 1 0 0 0,5-3 0 0 0,2-1 0 0 0,0 0 0 0 0,14-7 0 0 0,-13 4 0 0 0,0 0 0 0 0,0 0 0 0 0,0-1 0 0 0,-1 0 0 0 0,0-1 0 0 0,10-11 0 0 0,-16 15 0 0 0,0 1 0 0 0,-1-1 0 0 0,0 1 0 0 0,0-1 0 0 0,0 0 0 0 0,-1 0 0 0 0,1-1 0 0 0,-1 1 0 0 0,0 0 0 0 0,-1-1 0 0 0,1 1 0 0 0,-1-1 0 0 0,0 1 0 0 0,-1-1 0 0 0,1 0 0 0 0,-1-10 0 0 0,-1 13-19 0 0,1 0 1 0 0,0 1-1 0 0,-1-1 1 0 0,0 1-1 0 0,1 0 1 0 0,-1-1-1 0 0,0 1 1 0 0,0-1-1 0 0,0 1 0 0 0,-1 0 1 0 0,1 0-1 0 0,0 0 1 0 0,-1 0-1 0 0,1 0 1 0 0,-1 0-1 0 0,0 0 1 0 0,0 0-1 0 0,0 1 0 0 0,0-1 1 0 0,-2-1-1 0 0,0 1-97 0 0,0 0-1 0 0,-1 0 0 0 0,1 1 1 0 0,0-1-1 0 0,-1 1 0 0 0,1 0 1 0 0,-1 0-1 0 0,1 1 0 0 0,-1-1 0 0 0,-6 1 1 0 0,-41-2-3822 0 0,23-4 1893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1:59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1 597 10135 0 0,'0'0'464'0'0,"0"0"-9"0"0,0 0-155 0 0,0 0 443 0 0,0 0 227 0 0,0-1 44 0 0,3-7-536 0 0,-1 1 1 0 0,1 0 0 0 0,1 1 0 0 0,0-1 0 0 0,0 1 0 0 0,6-9 0 0 0,36-37 1394 0 0,-15 18-836 0 0,0-4 243 0 0,33-50 0 0 0,36-55-648 0 0,-36 54-648 0 0,-44 62 22 0 0,-10 13 213 0 0,18-30-1 0 0,-27 43 270 0 0,-1 1 21 0 0,0-2-66 0 0,0 2-440 0 0,0 0 0 0 0,0-1 0 0 0,0 1 0 0 0,0 0 0 0 0,0 0 1 0 0,0-1-1 0 0,0 1 0 0 0,0 0 0 0 0,0-1 0 0 0,0 1 0 0 0,0 0 0 0 0,0 0 0 0 0,0-1 1 0 0,0 1-1 0 0,-1 0 0 0 0,1 0 0 0 0,0-1 0 0 0,0 1 0 0 0,0 0 0 0 0,0 0 0 0 0,0-1 1 0 0,-1 1-1 0 0,1 0 0 0 0,0 0 0 0 0,0 0 0 0 0,0-1 0 0 0,-1 1 0 0 0,1 0 0 0 0,0 0 1 0 0,0 0-1 0 0,-1 0 0 0 0,1 0 0 0 0,0-1 0 0 0,0 1 0 0 0,-1 0 0 0 0,1 0 0 0 0,0 0 1 0 0,-1 0-1 0 0,1 0 0 0 0,0 0 0 0 0,0 0 0 0 0,-1 0 0 0 0,1 0 0 0 0,0 0 0 0 0,-1 0 1 0 0,1 0-1 0 0,0 0 0 0 0,0 0 0 0 0,-1 0 0 0 0,-9 5 6 0 0,9-4-9 0 0,-5 3 0 0 0,1 0 0 0 0,-1 1 0 0 0,1 0 0 0 0,0 0 0 0 0,0 1 0 0 0,0 0 0 0 0,-4 6 0 0 0,-26 46 0 0 0,-63 136 0 0 0,73-137 0 0 0,11-24 0 0 0,-20 35 0 0 0,12-29 0 0 0,-20 31 0 0 0,13-18 0 0 0,28-48 0 0 0,7-6 0 0 0,7-6 0 0 0,38-31 0 0 0,-1-2 0 0 0,-1-3 0 0 0,44-52 0 0 0,-83 84 0 0 0,0 1 0 0 0,1 0 0 0 0,0 1 0 0 0,1 0 0 0 0,22-15 0 0 0,-5 6 0 0 0,-20 13 0 0 0,0 0 0 0 0,0 0 0 0 0,1 1 0 0 0,11-5 0 0 0,-21 10 0 0 0,1 0 0 0 0,-1 0 0 0 0,1-1 0 0 0,-1 1 0 0 0,1 0 0 0 0,-1 0 0 0 0,1 0 0 0 0,-1 0 0 0 0,1 0 0 0 0,-1 0 0 0 0,1 0 0 0 0,-1 0 0 0 0,1 0 0 0 0,-1 0 0 0 0,1 0 0 0 0,-1 0 0 0 0,1 0 0 0 0,-1 1 0 0 0,1-1 0 0 0,-1 0 0 0 0,1 0 0 0 0,0 1 0 0 0,0 0 0 0 0,-1 0 0 0 0,1 0 0 0 0,-1 0 0 0 0,1 0 0 0 0,-1 0 0 0 0,1 0 0 0 0,-1 1 0 0 0,1-1 0 0 0,-1 0 0 0 0,0 0 0 0 0,0 0 0 0 0,0 1 0 0 0,1-1 0 0 0,-1 0 0 0 0,0 0 0 0 0,-1 2 0 0 0,-3 22 0 0 0,1-13 0 0 0,-1-1 0 0 0,-1 1 0 0 0,0-1 0 0 0,0 0 0 0 0,-1 0 0 0 0,-1-1 0 0 0,0 0 0 0 0,0 0 0 0 0,-1 0 0 0 0,0-1 0 0 0,0 0 0 0 0,-1-1 0 0 0,-1 1 0 0 0,-11 7 0 0 0,14-12 0 0 0,1-1 0 0 0,-1 0 0 0 0,-9 4 0 0 0,13-7 0 0 0,-12 5 0 0 0,14-5 0 0 0,1 0 0 0 0,-1-1 0 0 0,1 1 0 0 0,-1 0 0 0 0,1 0 0 0 0,-1 0 0 0 0,1 0 0 0 0,-1-1 0 0 0,1 1 0 0 0,0 0 0 0 0,-1 0 0 0 0,1-1 0 0 0,-1 1 0 0 0,1 0 0 0 0,0-1 0 0 0,-1 1 0 0 0,1-1 0 0 0,0 1 0 0 0,-1-1 0 0 0,-1-8 0 0 0,2 6 0 0 0,1-1 0 0 0,0 1 0 0 0,0-1 0 0 0,0 1 0 0 0,0 0 0 0 0,1-1 0 0 0,-1 1 0 0 0,1 0 0 0 0,4-5 0 0 0,-1 1 0 0 0,0 1 0 0 0,1-1 0 0 0,6-5 0 0 0,4-1 0 0 0,-13 12 0 0 0,-3 1 0 0 0,0 0 0 0 0,0 0 0 0 0,0 1 0 0 0,0-1 0 0 0,0 0 0 0 0,0 1 0 0 0,0-1 0 0 0,0 0 0 0 0,0 0 0 0 0,-1 1 0 0 0,1-1 0 0 0,0 0 0 0 0,0 1 0 0 0,0-1 0 0 0,0 0 0 0 0,1 0 0 0 0,-1 1 0 0 0,0-1 0 0 0,0 0 0 0 0,0 1 0 0 0,0-1 0 0 0,0 0 0 0 0,0 0 0 0 0,0 1 0 0 0,0-1 0 0 0,1 0 0 0 0,-1 0 0 0 0,0 0 0 0 0,0 1 0 0 0,0-1 0 0 0,1 0 0 0 0,-1 0 0 0 0,0 0 0 0 0,0 1 0 0 0,0-1 0 0 0,1 0 0 0 0,-1 0 0 0 0,0 0 0 0 0,0 0 0 0 0,1 0 0 0 0,-1 1 0 0 0,0-1 0 0 0,1 0 0 0 0,-1 0 0 0 0,0 0 0 0 0,0 0 0 0 0,1 0 0 0 0,-1 0 0 0 0,0 0 0 0 0,1 0 0 0 0,-1 0 0 0 0,0 0 0 0 0,0 0 0 0 0,1 0 0 0 0,-1 0 0 0 0,0-1 0 0 0,0 1 0 0 0,1 0 0 0 0,-1 0 0 0 0,0 0 0 0 0,1 0 0 0 0,-1 0 0 0 0,0 0 0 0 0,0-1 0 0 0,0 1 0 0 0,1 0 0 0 0,-1-1 0 0 0,-3 16 0 0 0,0-1 0 0 0,-1 0 0 0 0,-6 14 0 0 0,-1 4 0 0 0,6-17 0 0 0,1 0 0 0 0,1 0 0 0 0,-2 20 0 0 0,5-16 0 0 0,2-14 0 0 0,0-2 0 0 0,5 7 0 0 0,6-3 0 0 0,-8-6 0 0 0,-1 1 0 0 0,1-2 0 0 0,0 1 0 0 0,0 0 0 0 0,0-1 0 0 0,1 0 0 0 0,-1 0 0 0 0,0-1 0 0 0,0 1 0 0 0,0-1 0 0 0,0 0 0 0 0,5-2 0 0 0,4-2 0 0 0,0 0 0 0 0,-1 0 0 0 0,13-8 0 0 0,5-6 0 0 0,-1-2 0 0 0,-1 0 0 0 0,-1-2 0 0 0,-1-2 0 0 0,25-27 0 0 0,-50 50 10 0 0,3-4 228 0 0,0 1 0 0 0,0-1 1 0 0,0 0-1 0 0,-1 0 1 0 0,5-9-1 0 0,-8 13 205 0 0,-3 2-356 0 0,-7 9-8 0 0,4-3-80 0 0,-6 9 1 0 0,0 1 0 0 0,-12 24 0 0 0,-3 4 0 0 0,20-30 0 0 0,3 1 0 0 0,2-1 0 0 0,5-1 0 0 0,-3-10 0 0 0,1-1 0 0 0,-1 1 0 0 0,1-1 0 0 0,0 0 0 0 0,-1 0 0 0 0,1 0 0 0 0,0 0 0 0 0,0 0 0 0 0,1 0 0 0 0,-1-1 0 0 0,0 1 0 0 0,1-1 0 0 0,-1 1 0 0 0,0-1 0 0 0,1 0 0 0 0,0 0 0 0 0,2 1 0 0 0,-1-1 0 0 0,0-1 0 0 0,0 1 0 0 0,1-1 0 0 0,-1 0 0 0 0,0 0 0 0 0,0 0 0 0 0,0-1 0 0 0,1 1 0 0 0,-1-1 0 0 0,5-2 0 0 0,4-1 0 0 0,-1-1 0 0 0,1-1 0 0 0,-1 0 0 0 0,-1-1 0 0 0,22-16 0 0 0,-24 16 0 0 0,-1 0 0 0 0,0-1 0 0 0,0 0 0 0 0,-1-1 0 0 0,12-16 0 0 0,-15 18 0 0 0,0 0 0 0 0,0 0 0 0 0,-1-1 0 0 0,1 1 0 0 0,-1-1 0 0 0,-1 0 0 0 0,0 0 0 0 0,2-12 0 0 0,-3 14 0 0 0,-1 0 0 0 0,-1 1 0 0 0,1-1 0 0 0,-1 0 0 0 0,1 1 0 0 0,-2-1 0 0 0,1 1 0 0 0,-1-1 0 0 0,1 1 0 0 0,-6-10 0 0 0,6 13 0 0 0,0 0 0 0 0,-1 0 0 0 0,1 1 0 0 0,0-1 0 0 0,-1 1 0 0 0,1-1 0 0 0,-1 1 0 0 0,1 0 0 0 0,-1-1 0 0 0,1 1 0 0 0,-1 0 0 0 0,0 0 0 0 0,0 0 0 0 0,0 0 0 0 0,-3-1 0 0 0,4 2 0 0 0,-1 0 0 0 0,1 0 0 0 0,-1 0 0 0 0,0 0 0 0 0,1 0 0 0 0,-1 0 0 0 0,0 0 0 0 0,1 1 0 0 0,-1-1 0 0 0,1 0 0 0 0,-1 1 0 0 0,1-1 0 0 0,-1 1 0 0 0,1 0 0 0 0,-2 0 0 0 0,-2 2 0 0 0,1 1 0 0 0,0-1 0 0 0,0 0 0 0 0,0 1 0 0 0,1 0 0 0 0,-1 0 0 0 0,1 0 0 0 0,-4 6 0 0 0,4-6 0 0 0,2-3 0 0 0,0 0 0 0 0,0 0 0 0 0,0 0 0 0 0,0 0 0 0 0,0 0 0 0 0,1 0 0 0 0,-1 1 0 0 0,0-1 0 0 0,1 0 0 0 0,-1 0 0 0 0,1 1 0 0 0,-1-1 0 0 0,1 0 0 0 0,0 1 0 0 0,-1 1 0 0 0,0 9 0 0 0,2 2 0 0 0,5-3 0 0 0,-2-9 0 0 0,-1 1 0 0 0,0-1 0 0 0,1 0 0 0 0,-1-1 0 0 0,1 1 0 0 0,0 0 0 0 0,-1-1 0 0 0,1 0 0 0 0,0 0 0 0 0,6 1 0 0 0,43 2 0 0 0,-51-3 0 0 0,11-2 0 0 0,0 0 0 0 0,0-1 0 0 0,0-1 0 0 0,24-6 0 0 0,-5 0 0 0 0,-13 2 0 0 0,-13 5 0 0 0,0-1 0 0 0,1 1 0 0 0,-1 1 0 0 0,13-3 0 0 0,-18 4 0 0 0,-1 0 0 0 0,1-1 0 0 0,0 1 0 0 0,0 0 0 0 0,-1 0 0 0 0,1 0 0 0 0,0 0 0 0 0,0 0 0 0 0,0 0 0 0 0,-1 1 0 0 0,1-1 0 0 0,0 0 0 0 0,1 1 0 0 0,-2-1 0 0 0,1 0 0 0 0,0 1 0 0 0,-1 0 0 0 0,1-1 0 0 0,-1 1 0 0 0,1-1 0 0 0,-1 1 0 0 0,1 0 0 0 0,-1-1 0 0 0,1 1 0 0 0,-1 0 0 0 0,1-1 0 0 0,-1 1 0 0 0,0 0 0 0 0,0 0 0 0 0,1-1 0 0 0,-1 1 0 0 0,0 0 0 0 0,0 0 0 0 0,0 0 0 0 0,-2 21 0 0 0,-13 19 0 0 0,15-41 0 0 0,-4 7 0 0 0,0 0 0 0 0,0 0 0 0 0,-1-1 0 0 0,-8 11 0 0 0,10-13 0 0 0,-6 5 0 0 0,42-42 0 0 0,-18 17 0 0 0,1 1 0 0 0,0 0 0 0 0,23-15 0 0 0,-5 7 0 0 0,-22 14 0 0 0,1 1 0 0 0,24-13 0 0 0,8-2 0 0 0,-44 23 0 0 0,-1 0 0 0 0,0 0 0 0 0,0 0 0 0 0,0-1 0 0 0,1 1 0 0 0,-1 0 0 0 0,0 0 0 0 0,0 0 0 0 0,0 0 0 0 0,1-1 0 0 0,-1 1 0 0 0,0 0 0 0 0,0 0 0 0 0,1 0 0 0 0,-1 0 0 0 0,0 0 0 0 0,0 0 0 0 0,1 0 0 0 0,-1 0 0 0 0,0 0 0 0 0,0 0 0 0 0,1 0 0 0 0,-1 0 0 0 0,0 0 0 0 0,1 0 0 0 0,-1 0 0 0 0,0 0 0 0 0,0 0 0 0 0,1 0 0 0 0,-1 0 0 0 0,0 0 0 0 0,0 0 0 0 0,1 1 0 0 0,-1 2 0 0 0,0-1 0 0 0,0 1 0 0 0,0 0 0 0 0,0-1 0 0 0,0 1 0 0 0,-1 0 0 0 0,1-1 0 0 0,-2 4 0 0 0,-8 27 0 0 0,9-31 0 0 0,-23 58 0 0 0,15-40 0 0 0,-10 32 0 0 0,16-38 0 0 0,3-13 0 0 0,0 0 0 0 0,1 0 0 0 0,-1 0 0 0 0,0-1 0 0 0,0 1 0 0 0,1 0 0 0 0,-1 0 0 0 0,0 0 0 0 0,1-1 0 0 0,-1 1 0 0 0,1 0 0 0 0,-1 0 0 0 0,2 0 0 0 0,0 1-16 0 0,0-1-1 0 0,0 0 1 0 0,0 0-1 0 0,0 0 1 0 0,0 0-1 0 0,0 0 1 0 0,1 0-1 0 0,-1-1 1 0 0,0 1-1 0 0,1-1 1 0 0,-1 1-1 0 0,0-1 1 0 0,1 0-1 0 0,-1 0 1 0 0,1 0-1 0 0,-1 0 1 0 0,0-1 0 0 0,3 1-1 0 0,5-2-124 0 0,-1 0 1 0 0,1 0-1 0 0,10-5 0 0 0,3-2 48 0 0,-1-1 0 0 0,-1 0 0 0 0,1-2 0 0 0,-2-1 0 0 0,0 0 0 0 0,-1-2 0 0 0,0 0 0 0 0,-1-1 0 0 0,-1 0 0 0 0,0-2 0 0 0,14-19 0 0 0,29-49-726 0 0,18-24-394 0 0,-17 18 1312 0 0,-24 32 1170 0 0,-22 30 267 0 0,-15 29-1024 0 0,-1 2-454 0 0,-1 0-1 0 0,1 0 1 0 0,-1 0-1 0 0,1 0 1 0 0,0 0 0 0 0,-1 0-1 0 0,1 0 1 0 0,0 1-1 0 0,-2 2 1 0 0,0-1-26 0 0,-8 11-32 0 0,0 0 0 0 0,1 1 0 0 0,-9 17 0 0 0,1-2 0 0 0,-8 20 0 0 0,2 0 0 0 0,-26 79 0 0 0,43-110 0 0 0,-59 196 0 0 0,10-32 0 0 0,47-158 0 0 0,-21 44 0 0 0,25-60 0 0 0,-1 1 0 0 0,0-1 0 0 0,0 0 0 0 0,-1-1 0 0 0,0 0 0 0 0,0 0 0 0 0,-13 10 0 0 0,-3-4 0 0 0,7-9 0 0 0,11-7 0 0 0,4 1 0 0 0,-2-1 0 0 0,1 1 0 0 0,0-1 0 0 0,-1 1 0 0 0,1-1 0 0 0,0 0 0 0 0,0 0 0 0 0,0 0 0 0 0,0 0 0 0 0,0-1 0 0 0,1 1 0 0 0,-1 0 0 0 0,-1-4 0 0 0,-12-32 0 0 0,12 27 0 0 0,1 5 0 0 0,1 0 0 0 0,1 0 0 0 0,-1-1 0 0 0,1 1 0 0 0,0 0 0 0 0,1 0 0 0 0,-1-1 0 0 0,1 1 0 0 0,0 0 0 0 0,1 0 0 0 0,0 0 0 0 0,0 0 0 0 0,0 0 0 0 0,3-6 0 0 0,3-1 0 0 0,1 1 0 0 0,0 0 0 0 0,1 1 0 0 0,13-13 0 0 0,48-38 0 0 0,-43 39 0 0 0,-8 7 0 0 0,6-7 0 0 0,2 1 0 0 0,54-33 0 0 0,-68 47 0 0 0,12-6 0 0 0,1 0 0 0 0,34-11 0 0 0,-31 14 0 0 0,34-9 0 0 0,-57 18 0 0 0,-1 1 0 0 0,1 0 0 0 0,-1 0 0 0 0,1 1 0 0 0,0 0 0 0 0,-1 0 0 0 0,12 2 0 0 0,-16-2 0 0 0,0 1 0 0 0,0-1 0 0 0,0 1 0 0 0,-1 0 0 0 0,1-1 0 0 0,0 1 0 0 0,0 0 0 0 0,-1 0 0 0 0,1 0 0 0 0,0 0 0 0 0,-1 0 0 0 0,1 1 0 0 0,-1-1 0 0 0,1 0 0 0 0,-1 1 0 0 0,0-1 0 0 0,1 1 0 0 0,-1 0 0 0 0,0-1 0 0 0,0 1 0 0 0,0 0 0 0 0,0-1 0 0 0,-1 1 0 0 0,1 0 0 0 0,0 0 0 0 0,-1 0 0 0 0,1 0 0 0 0,-1 0 0 0 0,0 0 0 0 0,0 0 0 0 0,0 0 0 0 0,0 0 0 0 0,0 0 0 0 0,0 0 0 0 0,-1 3 0 0 0,-1 7 0 0 0,0 0 0 0 0,-1-1 0 0 0,0 1 0 0 0,-8 17 0 0 0,9-25 0 0 0,-35 67 0 0 0,36-70-66 0 0,1 1 0 0 0,-1-1 0 0 0,1 0 0 0 0,-1 0 1 0 0,0 0-1 0 0,1 0 0 0 0,-1 0 0 0 0,0 0 0 0 0,0 0 0 0 0,1 0 0 0 0,-1 0 0 0 0,0 0 0 0 0,0 0 0 0 0,0-1 1 0 0,0 1-1 0 0,0 0 0 0 0,0 0 0 0 0,-1-1 0 0 0,1 1 0 0 0,-2 0 0 0 0,3-1-8 0 0,0-1-1 0 0,-1 1 1 0 0,1 0-1 0 0,0 0 1 0 0,0 0 0 0 0,0-1-1 0 0,-1 1 1 0 0,1 0-1 0 0,0 0 1 0 0,0-1 0 0 0,0 1-1 0 0,0 0 1 0 0,0-1-1 0 0,0 1 1 0 0,0 0-1 0 0,-1 0 1 0 0,1-1 0 0 0,0 1-1 0 0,0 0 1 0 0,0-1-1 0 0,0 1 1 0 0,0 0 0 0 0,0-1-1 0 0,0 1 1 0 0,0 0-1 0 0,1 0 1 0 0,-1-1-1 0 0,0 1 1 0 0,1-10-1109 0 0,6-5-1536 0 0,5-6-4789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2:00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21191 0 0,'0'0'480'0'0,"0"0"67"0"0,0 0 31 0 0,0 0-56 0 0,-1 1-341 0 0,-2 1-164 0 0,1-1-16 0 0,1 0-1 0 0,0 0 0 0 0,0 0 0 0 0,0 0 0 0 0,0 0 1 0 0,0 0-1 0 0,0 1 0 0 0,0-1 0 0 0,1 0 0 0 0,-1 1 1 0 0,0-1-1 0 0,1 0 0 0 0,-2 3 0 0 0,-3 10 224 0 0,4-11-2602 0 0,12-4 844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2:01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141 516 10135 0 0,'0'0'464'0'0,"0"0"-9"0"0,2-1-295 0 0,11-5 606 0 0,0 0 0 0 0,-1-1-1 0 0,0-1 1 0 0,0 0 0 0 0,0 0 0 0 0,-1-2 0 0 0,15-16 0 0 0,-19 19-7 0 0,-1-1 0 0 0,0-1 1 0 0,0 1-1 0 0,-1-1 0 0 0,0 0 1 0 0,0 0-1 0 0,3-12 0 0 0,-8 20-247 0 0,1 0 0 0 0,-1-1-433 0 0,1 0 1 0 0,-1 0-1 0 0,1 0 0 0 0,-1 0 1 0 0,0 0-1 0 0,0 0 0 0 0,0 0 1 0 0,0 0-1 0 0,0 0 0 0 0,-1 0 1 0 0,1 0-1 0 0,-1 0 0 0 0,0-2 1 0 0,-4-4-63 0 0,3 7 16 0 0,1 0 0 0 0,0 0 0 0 0,-1 0 0 0 0,1 0 0 0 0,0 0 0 0 0,-1 0 0 0 0,1 0 0 0 0,-1 1 0 0 0,0-1 0 0 0,1 1 0 0 0,-1-1 0 0 0,1 1 0 0 0,-1-1 0 0 0,0 1 0 0 0,1 0 0 0 0,-1 0 0 0 0,-2 0 0 0 0,0 1 175 0 0,0 0 1 0 0,-1 0-1 0 0,1 0 1 0 0,-8 3-1 0 0,-13 4 204 0 0,17-6-412 0 0,0 0 0 0 0,0 0 0 0 0,0 1 0 0 0,1 0 0 0 0,-1 1 0 0 0,1 0 0 0 0,0 0 0 0 0,0 0 0 0 0,0 1 0 0 0,1 0 0 0 0,-10 8 0 0 0,5-1 0 0 0,0 0 0 0 0,1 1 0 0 0,0 1 0 0 0,-13 25 0 0 0,14-24 0 0 0,0-1 0 0 0,1 1 0 0 0,1 0 0 0 0,-9 26 0 0 0,14-26 0 0 0,3 0 0 0 0,1-2 0 0 0,-1-12-38 0 0,0 1-1 0 0,0-1 1 0 0,1 1 0 0 0,-1-1 0 0 0,0 0-1 0 0,1 0 1 0 0,-1 1 0 0 0,1-1-1 0 0,-1 0 1 0 0,1 0 0 0 0,-1 0-1 0 0,1 0 1 0 0,0-1 0 0 0,0 1-1 0 0,-1 0 1 0 0,1-1 0 0 0,0 1 0 0 0,0-1-1 0 0,0 0 1 0 0,-1 1 0 0 0,1-1-1 0 0,0 0 1 0 0,0 0 0 0 0,0 0-1 0 0,3-1 1 0 0,3 0-161 0 0,0 0 0 0 0,0-1 0 0 0,-1 0-1 0 0,14-5 1 0 0,-7 2 199 0 0,-2-2 0 0 0,1 1 0 0 0,0-2 0 0 0,-1 1 0 0 0,-1-2 0 0 0,20-17 0 0 0,-11 6 0 0 0,-1 0 0 0 0,24-37 0 0 0,24-29 0 0 0,17-25 0 0 0,-63 79 115 0 0,39-66 983 0 0,-54 87-987 0 0,-1 0 1 0 0,0-1-1 0 0,-1 1 0 0 0,0-1 0 0 0,-1 0 1 0 0,4-25-1 0 0,-7 29-111 0 0,0 8 1 0 0,0 0 0 0 0,-1-1 0 0 0,1 1 0 0 0,0 0 0 0 0,0 0 1 0 0,0 0-1 0 0,0-1 0 0 0,0 1 0 0 0,0 0 0 0 0,0 0 0 0 0,0 0 0 0 0,-1-1 0 0 0,1 1 0 0 0,0 0 0 0 0,0 0 0 0 0,0 0 0 0 0,0 0 0 0 0,-1 0 1 0 0,1-1-1 0 0,0 1 0 0 0,0 0 0 0 0,0 0 0 0 0,-1 0 0 0 0,1 0 0 0 0,0 0 0 0 0,0 0 0 0 0,0 0 0 0 0,-1 0 0 0 0,1 0 0 0 0,0 0 0 0 0,0 0 1 0 0,0 0-1 0 0,-1 0 0 0 0,1 0 0 0 0,0 0 0 0 0,0 0 0 0 0,-1 0 0 0 0,1 0 0 0 0,0 0 0 0 0,0 0 0 0 0,0 0 0 0 0,-1 0 0 0 0,1 0 0 0 0,0 0 1 0 0,0 0-1 0 0,0 0 0 0 0,-1 1 0 0 0,1-1 0 0 0,0 0 0 0 0,0 0 0 0 0,0 0 0 0 0,0 0 0 0 0,-1 0 0 0 0,1 1 0 0 0,0-1 0 0 0,0 0 0 0 0,0 0 0 0 0,0 1 9 0 0,-9 5 221 0 0,0 1-1 0 0,0 0 1 0 0,1 0-1 0 0,0 1 1 0 0,-12 16-1 0 0,2-4-1022 0 0,7-6 705 0 0,1 1 1 0 0,1 0-1 0 0,0 0 1 0 0,1 1-1 0 0,-10 26 1 0 0,-11 22-2 0 0,20-47 88 0 0,0 0 0 0 0,0 0 0 0 0,2 1 0 0 0,0 0 0 0 0,2 1 0 0 0,-6 27 0 0 0,1 1 0 0 0,7-36 0 0 0,1 0 0 0 0,-1 0 0 0 0,2 1 0 0 0,0-1 0 0 0,0 0 0 0 0,2 16 0 0 0,-1-25 0 0 0,1 1 0 0 0,-1-1 0 0 0,1 0 0 0 0,0 0 0 0 0,0 0 0 0 0,0 0 0 0 0,0 0 0 0 0,2 2 0 0 0,5 5 0 0 0,-5-8 0 0 0,0 1 0 0 0,1-1 0 0 0,-1 0 0 0 0,1 0 0 0 0,-1 0 0 0 0,1 0 0 0 0,-1-1 0 0 0,1 1 0 0 0,0-1 0 0 0,-1 0 0 0 0,1 0 0 0 0,4-1 0 0 0,9-1 0 0 0,21-6 0 0 0,-35 7 0 0 0,10-2 0 0 0,0-1 0 0 0,0 0 0 0 0,0-2 0 0 0,0 1 0 0 0,-1-1 0 0 0,0-1 0 0 0,0 0 0 0 0,11-10 0 0 0,-7 3 0 0 0,0 0 0 0 0,-1-1 0 0 0,-1-1 0 0 0,19-26 0 0 0,-22 29 0 0 0,6-11 0 0 0,-16 21 0 0 0,-6 5 0 0 0,-5 6 0 0 0,1 2 0 0 0,0 1 0 0 0,0 0 0 0 0,1 1 0 0 0,-7 14 0 0 0,-24 51 0 0 0,37-72 0 0 0,0 0 0 0 0,0-1 0 0 0,1 1 0 0 0,-1 0 0 0 0,1 0 0 0 0,0 0 0 0 0,0 0 0 0 0,1 0 0 0 0,0 0 0 0 0,0 0 0 0 0,0 0 0 0 0,0 1 0 0 0,1-1 0 0 0,-1 0 0 0 0,1 0 0 0 0,3 8 0 0 0,4-2 0 0 0,-3-10 0 0 0,-4-1 0 0 0,2 1 0 0 0,0-1 0 0 0,0 1 0 0 0,0-1 0 0 0,0 0 0 0 0,0 0 0 0 0,0 0 0 0 0,0 0 0 0 0,0 0 0 0 0,0-1 0 0 0,0 0 0 0 0,0 1 0 0 0,0-1 0 0 0,0 0 0 0 0,4-2 0 0 0,5-3 0 0 0,-1 0 0 0 0,12-9 0 0 0,-16 11 0 0 0,13-11 0 0 0,0-1 0 0 0,-2-1 0 0 0,20-22 0 0 0,-1-6 0 0 0,-24 29 0 0 0,24-26 0 0 0,-26 32 0 0 0,-5 7 85 0 0,-6 8 126 0 0,-3 7 335 0 0,3-12-512 0 0,-5 14 356 0 0,-15 26 1 0 0,-1 1-56 0 0,16-30-335 0 0,3-7 0 0 0,0 1 0 0 0,1 0 0 0 0,-1 0 0 0 0,1 0 0 0 0,-1 0 0 0 0,2 0 0 0 0,-1 0 0 0 0,0 6 0 0 0,1-3-64 0 0,0-8 34 0 0,0 0-1 0 0,1 0 1 0 0,-1 0 0 0 0,0 1-1 0 0,0-1 1 0 0,1 0-1 0 0,-1 0 1 0 0,0 0 0 0 0,1 0-1 0 0,-1 0 1 0 0,0 0-1 0 0,1 1 1 0 0,-1-1 0 0 0,0 0-1 0 0,1 0 1 0 0,-1 0 0 0 0,0 0-1 0 0,1 0 1 0 0,-1 0-1 0 0,0 0 1 0 0,1-1 0 0 0,-1 1-1 0 0,0 0 1 0 0,1 0 0 0 0,-1 0-1 0 0,0 0 1 0 0,1 0-1 0 0,9-3-434 0 0,-10 3 461 0 0,19-8-97 0 0,-1 0-1 0 0,0-1 1 0 0,-1-1 0 0 0,1-1-1 0 0,18-15 1 0 0,66-61 101 0 0,-58 48 0 0 0,-33 29 0 0 0,-4 6 0 0 0,-5 9 0 0 0,-3 6 0 0 0,-2-2 0 0 0,-1 0 0 0 0,1-1 0 0 0,-1 0 0 0 0,-8 12 0 0 0,-8 15 0 0 0,9-12 0 0 0,7-15 0 0 0,-1 1 0 0 0,1-1 0 0 0,1 1 0 0 0,0 0 0 0 0,0 1 0 0 0,-2 13 0 0 0,6-14 0 0 0,5-1 0 0 0,-3-7 0 0 0,-1 0 0 0 0,0-1 0 0 0,1 1 0 0 0,-1 0 0 0 0,0-1 0 0 0,1 1 0 0 0,-1-1 0 0 0,1 0 0 0 0,-1 0 0 0 0,1 0 0 0 0,-1 0 0 0 0,0 0 0 0 0,1-1 0 0 0,-1 1 0 0 0,1-1 0 0 0,-1 1 0 0 0,0-1 0 0 0,3-1 0 0 0,6-3 0 0 0,0 0 0 0 0,14-10 0 0 0,-17 10 0 0 0,6-4 0 0 0,0-1 0 0 0,-1 0 0 0 0,0-1 0 0 0,-1-1 0 0 0,0 0 0 0 0,12-16 0 0 0,53-85 0 0 0,-19 25 0 0 0,-24 48 1384 0 0,-33 39-941 0 0,2 13-278 0 0,0 3-165 0 0,2 29 0 0 0,-3-27 0 0 0,4 26 0 0 0,-3-34 0 0 0,0 0 0 0 0,0 0 0 0 0,1 0 0 0 0,0 0 0 0 0,0-1 0 0 0,1 0 0 0 0,0 0 0 0 0,12 13 0 0 0,2 1 0 0 0,36 28 0 0 0,-50-45 0 0 0,1-1 0 0 0,-4-2 0 0 0,0 0 0 0 0,0-1 0 0 0,0 1 0 0 0,0 0 0 0 0,0 0 0 0 0,-1 1 0 0 0,1-1 0 0 0,-1 0 0 0 0,3 4 0 0 0,-1 3 0 0 0,-3 4 0 0 0,-4-10 0 0 0,3-2 0 0 0,-2 2-18 0 0,-1 0-1 0 0,1 0 1 0 0,-1 0-1 0 0,0 0 1 0 0,0-1 0 0 0,0 0-1 0 0,0 0 1 0 0,0 0-1 0 0,-1 0 1 0 0,1 0 0 0 0,0-1-1 0 0,-1 0 1 0 0,1 0-1 0 0,-1 0 1 0 0,0 0-1 0 0,-7-1 1 0 0,2 1-62 0 0,0-2-1 0 0,0 1 1 0 0,0-1-1 0 0,1 0 1 0 0,-1-1-1 0 0,-18-6 1 0 0,24 7-48 0 0,0 0-197 0 0,1 0 0 0 0,0 0 0 0 0,0 0-1 0 0,0-1 1 0 0,-1 1 0 0 0,1-1 0 0 0,1 0 0 0 0,-1 0 0 0 0,0 0 0 0 0,0 0 0 0 0,1 0 0 0 0,-1 0 0 0 0,1-1 0 0 0,0 1 0 0 0,-1-1 0 0 0,-1-4-1 0 0,-5-21-2209 0 0,5 0-23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2:04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0 821 11975 0 0,'0'0'267'0'0,"0"0"42"0"0,0 0 17 0 0,0 0-28 0 0,0 0-58 0 0,0 0 491 0 0,2-2 238 0 0,6-5 432 0 0,-1-1 0 0 0,1-1 0 0 0,-1 1 0 0 0,7-14 0 0 0,3-1 798 0 0,-10 11-1846 0 0,0-1-1 0 0,0 0 0 0 0,9-26 1 0 0,-11 26 77 0 0,0-1 0 0 0,1 1 1 0 0,12-19-1 0 0,-15 29-281 0 0,0 1-133 0 0,-4 8-12 0 0,-4 7-8 0 0,-9 15 4 0 0,-2 6 0 0 0,0 0 0 0 0,2 1 0 0 0,-16 65 0 0 0,29-96 0 0 0,0-1 0 0 0,1 1 0 0 0,0 0 0 0 0,0-1 0 0 0,0 1 0 0 0,0 0 0 0 0,0 0 0 0 0,1 3 0 0 0,3 2 0 0 0,6-1 0 0 0,-7-7 0 0 0,0-1 0 0 0,0 1 0 0 0,0-1 0 0 0,0 1 0 0 0,0-1 0 0 0,1 0 0 0 0,-1 0 0 0 0,0 0 0 0 0,0-1 0 0 0,0 1 0 0 0,0-1 0 0 0,1 1 0 0 0,-1-1 0 0 0,0 0 0 0 0,0 0 0 0 0,0-1 0 0 0,2-1 0 0 0,10-4 0 0 0,25-18 0 0 0,-39 24 0 0 0,33-24 0 0 0,51-52 0 0 0,-49 43 0 0 0,-14 14 0 0 0,1 1 0 0 0,37-25 0 0 0,-60 44 1 0 0,0 0 0 0 0,0 0 0 0 0,1 0 0 0 0,-1-1 0 0 0,0 1 0 0 0,0 0 0 0 0,0 0 1 0 0,1 0-1 0 0,-1-1 0 0 0,0 1 0 0 0,0 0 0 0 0,1 0 0 0 0,-1 0 0 0 0,0 0 0 0 0,0 0 0 0 0,1 0 0 0 0,-1 0 0 0 0,0 0 0 0 0,0 0 0 0 0,1-1 0 0 0,-1 1 0 0 0,0 0 0 0 0,1 0 0 0 0,-1 0 1 0 0,0 1-1 0 0,0-1 0 0 0,1 0 0 0 0,-1 0 0 0 0,0 0 0 0 0,0 0 0 0 0,1 0 0 0 0,-1 0 0 0 0,0 0 0 0 0,0 0 0 0 0,1 0 0 0 0,-1 1 0 0 0,0-1 0 0 0,0 0 0 0 0,1 0 0 0 0,-1 0 0 0 0,0 1 1 0 0,0-1-1 0 0,0 0 0 0 0,0 0 0 0 0,1 0 0 0 0,-1 1 0 0 0,0-1 0 0 0,0 0 0 0 0,0 0 0 0 0,0 1 0 0 0,0-1 0 0 0,0 0 0 0 0,0 0 0 0 0,1 1 0 0 0,-1-1 0 0 0,0 0 0 0 0,0 1 0 0 0,0-1 1 0 0,0 0-1 0 0,0 0 0 0 0,0 1 0 0 0,0-1 0 0 0,-1 0 0 0 0,1 0 0 0 0,0 1 0 0 0,0-1 0 0 0,0 1 0 0 0,-1 5 200 0 0,0 1 0 0 0,0-1 1 0 0,0 1-1 0 0,-1-1 0 0 0,0 1 0 0 0,0-1 0 0 0,-1 0 0 0 0,-5 10 1 0 0,-1 2-53 0 0,-7 19-197 0 0,-13 30 189 0 0,26-58-299 0 0,0 0-1 0 0,1 0 0 0 0,0 0 0 0 0,1 0 0 0 0,-1 16 0 0 0,13-22-792 0 0,-6-3 938 0 0,-1 1-1 0 0,1-1 1 0 0,-1 0-1 0 0,1 0 1 0 0,-1-1-1 0 0,1 1 0 0 0,-1-1 1 0 0,0 0-1 0 0,1 0 1 0 0,4-3-1 0 0,8-2 5 0 0,19-12 0 0 0,-19 9 11 0 0,17-10-2 0 0,-1-2 0 0 0,0-1 0 0 0,-2-2 0 0 0,30-29 0 0 0,-50 44 0 0 0,-1-1 0 0 0,2 2 0 0 0,-1 0 0 0 0,22-12 0 0 0,-33 20 5 0 0,0 0 0 0 0,0 0 0 0 0,1 0 0 0 0,-1 0 0 0 0,0-1-1 0 0,0 1 1 0 0,0 0 0 0 0,1 0 0 0 0,-1 0 0 0 0,0 0 0 0 0,0 0 0 0 0,0 0 0 0 0,1 0 0 0 0,-1 0-1 0 0,0 0 1 0 0,0 0 0 0 0,0 0 0 0 0,1 0 0 0 0,-1 0 0 0 0,0 0 0 0 0,0 0 0 0 0,1 0 0 0 0,-1 0-1 0 0,0 0 1 0 0,0 0 0 0 0,0 0 0 0 0,1 0 0 0 0,-1 1 0 0 0,0-1 0 0 0,0 0 0 0 0,0 0 0 0 0,0 0-1 0 0,1 0 1 0 0,-1 0 0 0 0,0 0 0 0 0,0 1 0 0 0,0-1 0 0 0,0 0 0 0 0,0 0 0 0 0,1 0 0 0 0,-1 1-1 0 0,0-1 1 0 0,0 0 0 0 0,0 0 0 0 0,0 0 0 0 0,0 1 0 0 0,0-1 0 0 0,0 0 0 0 0,0 0 0 0 0,0 0-1 0 0,0 1 1 0 0,0-1 0 0 0,0 0 0 0 0,0 0 0 0 0,0 0 0 0 0,0 1 0 0 0,0-1 0 0 0,0 0 0 0 0,0 0 0 0 0,0 1-1 0 0,0-1 1 0 0,0 0 0 0 0,0 0 0 0 0,-3 11 558 0 0,-6 12-511 0 0,3-9-217 0 0,1 0 0 0 0,-5 22 0 0 0,9-33 138 0 0,1 1 0 0 0,-1 0-1 0 0,1-1 1 0 0,0 1 0 0 0,0 0 0 0 0,0-1 0 0 0,0 1 0 0 0,1 0 0 0 0,-1-1 0 0 0,1 1 0 0 0,0 0 0 0 0,0-1 0 0 0,0 1 0 0 0,1-1 0 0 0,1 4 0 0 0,-2-5 27 0 0,0 0 0 0 0,1-1 0 0 0,-1 1 0 0 0,0 0 0 0 0,1-1 0 0 0,-1 0 0 0 0,1 1 0 0 0,0-1 0 0 0,-1 0 0 0 0,1 0 0 0 0,0 0 0 0 0,0 0 0 0 0,0 0 0 0 0,0 0 0 0 0,3 1 0 0 0,-1-1 0 0 0,0-1 0 0 0,0 1 0 0 0,0-1 0 0 0,-1 0 0 0 0,1 0 0 0 0,0 0 0 0 0,0 0 0 0 0,4-2 0 0 0,3 0 0 0 0,0-2 0 0 0,0 1 0 0 0,0-2 0 0 0,19-9 0 0 0,2-4 0 0 0,52-40 0 0 0,-70 48 0 0 0,-2-1 0 0 0,0-1 0 0 0,0 0 0 0 0,-1-1 0 0 0,0 0 0 0 0,11-18 0 0 0,86-140 0 0 0,-99 156 17 0 0,7-12 197 0 0,0-1 1 0 0,-2 0 0 0 0,13-39 0 0 0,-23 46 736 0 0,-13 27-786 0 0,-9 11-165 0 0,1 1 0 0 0,1 1 0 0 0,-21 30 0 0 0,23-30 0 0 0,4-3 0 0 0,1 0 0 0 0,1 0 0 0 0,0 1 0 0 0,-6 19 0 0 0,-5 11 0 0 0,7-13 0 0 0,0 0 0 0 0,-12 69 0 0 0,17-68 0 0 0,8-28 0 0 0,4-9 0 0 0,3-6 0 0 0,1-4 0 0 0,0-1 0 0 0,-1-1 0 0 0,10-21 0 0 0,-17 31 0 0 0,0 1 0 0 0,0-1 0 0 0,0 0 0 0 0,-1 1 0 0 0,1-1 0 0 0,-1 0 0 0 0,0 1 0 0 0,0-1 0 0 0,-1-6 0 0 0,0 6 0 0 0,1 0 0 0 0,0 0 0 0 0,0 0 0 0 0,0 0 0 0 0,0 0 0 0 0,1 0 0 0 0,0 0 0 0 0,1-6 0 0 0,10-15 0 0 0,-29 104 0 0 0,17-73 0 0 0,-1 1 0 0 0,1-1 0 0 0,0 1 0 0 0,0-1 0 0 0,0 0 0 0 0,1 1 0 0 0,0-1 0 0 0,0 0 0 0 0,1 1 0 0 0,3 7 0 0 0,-4-12 0 0 0,0-1 0 0 0,0 0 0 0 0,0 1 0 0 0,1-1 0 0 0,-1 0 0 0 0,0 0 0 0 0,1 0 0 0 0,-1 0 0 0 0,1 0 0 0 0,-1 0 0 0 0,1 0 0 0 0,-1-1 0 0 0,1 1 0 0 0,0 0 0 0 0,-1-1 0 0 0,1 1 0 0 0,2-1 0 0 0,1 1 0 0 0,0 0 0 0 0,1 0 0 0 0,-1 0 0 0 0,9-1 0 0 0,6-3 0 0 0,-1-1 0 0 0,0-1 0 0 0,0 0 0 0 0,0-1 0 0 0,0-1 0 0 0,-1-1 0 0 0,19-12 0 0 0,-28 15 0 0 0,0 0 0 0 0,-1-1 0 0 0,0 0 0 0 0,0-1 0 0 0,0 0 0 0 0,-1 0 0 0 0,0-1 0 0 0,0 0 0 0 0,-1 0 0 0 0,0-1 0 0 0,-1 1 0 0 0,0-1 0 0 0,0 0 0 0 0,-1-1 0 0 0,0 1 0 0 0,0-1 0 0 0,2-11 0 0 0,-6 19 0 0 0,1 0 0 0 0,-1 0 0 0 0,0 0 0 0 0,0 0 0 0 0,0 0 0 0 0,0 0 0 0 0,0 0 0 0 0,-1 0 0 0 0,0-3 0 0 0,1 4 0 0 0,0 1 0 0 0,0-1 0 0 0,0 0 0 0 0,0 1 0 0 0,0-1 0 0 0,0 1 0 0 0,0-1 0 0 0,0 1 0 0 0,-1 0 0 0 0,1-1 0 0 0,0 1 0 0 0,0-1 0 0 0,-1 1 0 0 0,1-1 0 0 0,0 1 0 0 0,0-1 0 0 0,-1 1 0 0 0,1 0 0 0 0,0-1 0 0 0,-1 1 0 0 0,1 0 0 0 0,-1-1 0 0 0,1 1 0 0 0,0 0 0 0 0,-1-1 0 0 0,1 1 0 0 0,-1 0 0 0 0,1 0 0 0 0,-1 0 0 0 0,1 0 0 0 0,-1-1 0 0 0,1 1 0 0 0,-1 0 0 0 0,1 0 0 0 0,-1 0 0 0 0,1 0 0 0 0,-1 0 0 0 0,1 0 0 0 0,-1 0 0 0 0,1 0 0 0 0,-1 0 0 0 0,1 0 0 0 0,-2 1 0 0 0,-11 8 0 0 0,-12 19 0 0 0,-29 40 0 0 0,49-61 0 0 0,0 1 0 0 0,0 0 0 0 0,1 0 0 0 0,0 1 0 0 0,0-1 0 0 0,-3 15 0 0 0,6-20 0 0 0,0 0 0 0 0,1 0 0 0 0,0 0 0 0 0,-1 0 0 0 0,1 0 0 0 0,0 0 0 0 0,1 0 0 0 0,-1 0 0 0 0,0 0 0 0 0,1 0 0 0 0,0 0 0 0 0,0 0 0 0 0,0 0 0 0 0,0 0 0 0 0,0 0 0 0 0,0-1 0 0 0,1 1 0 0 0,-1 0 0 0 0,1-1 0 0 0,0 1 0 0 0,0-1 0 0 0,0 0 0 0 0,3 3 0 0 0,-2-2 0 0 0,0-1 0 0 0,1 0 0 0 0,-1 1 0 0 0,1-1 0 0 0,-1-1 0 0 0,1 1 0 0 0,-1-1 0 0 0,1 1 0 0 0,0-1 0 0 0,0 0 0 0 0,0-1 0 0 0,0 1 0 0 0,0 0 0 0 0,0-1 0 0 0,0 0 0 0 0,0 0 0 0 0,0 0 0 0 0,0-1 0 0 0,0 0 0 0 0,0 1 0 0 0,0-1 0 0 0,0 0 0 0 0,6-3 0 0 0,4-2 0 0 0,1-1 0 0 0,-1 0 0 0 0,0-1 0 0 0,20-16 0 0 0,-20 13 0 0 0,-1-1 0 0 0,0-1 0 0 0,16-19 0 0 0,4-6 0 0 0,-16 18 0 0 0,-1 0 0 0 0,-1-2 0 0 0,19-34 0 0 0,-27 42 0 0 0,-5 6 0 0 0,-5 5 0 0 0,-3 4 0 0 0,1 0 0 0 0,-1 1 0 0 0,1 0 0 0 0,-1 1 0 0 0,1 0 0 0 0,0 0 0 0 0,0 0 0 0 0,-6 5 0 0 0,2-2 0 0 0,4-1 0 0 0,-1-1 0 0 0,1 1 0 0 0,0 0 0 0 0,0 1 0 0 0,0-1 0 0 0,1 1 0 0 0,-7 10 0 0 0,9-11 0 0 0,-1-1 0 0 0,1 1 0 0 0,-1 0 0 0 0,2 0 0 0 0,-1 0 0 0 0,0 0 0 0 0,1 0 0 0 0,0 1 0 0 0,0-1 0 0 0,1 0 0 0 0,-1 7 0 0 0,4-1 0 0 0,-1-9 0 0 0,-1 1 0 0 0,1-1 0 0 0,0 1 0 0 0,0-1 0 0 0,1 0 0 0 0,-1 0 0 0 0,0 0 0 0 0,1 0 0 0 0,0 0 0 0 0,-1-1 0 0 0,1 1 0 0 0,0-1 0 0 0,0 0 0 0 0,-1 1 0 0 0,1-1 0 0 0,0 0 0 0 0,0-1 0 0 0,0 1 0 0 0,1-1 0 0 0,-1 1 0 0 0,4-1 0 0 0,4 1 0 0 0,1-2 0 0 0,-1 1 0 0 0,1-1 0 0 0,15-4 0 0 0,-10 3 0 0 0,-13 2 0 0 0,-4 0 0 0 0,0 0 0 0 0,0 0 0 0 0,1 0 0 0 0,-1 0 0 0 0,0 0 0 0 0,1 0 0 0 0,-1 0 0 0 0,0 0 0 0 0,1 0 0 0 0,-1 0 0 0 0,0 0 0 0 0,0 0 0 0 0,1 0 0 0 0,-1 0 0 0 0,0 0 0 0 0,1 0 0 0 0,-1 1 0 0 0,0-1 0 0 0,1 0 0 0 0,-1 0 0 0 0,0 0 0 0 0,0 0 0 0 0,1 0 0 0 0,-1 1 0 0 0,0-1 0 0 0,0 0 0 0 0,0 0 0 0 0,1 1 0 0 0,-1-1 0 0 0,0 0 0 0 0,0 0 0 0 0,0 1 0 0 0,0-1 0 0 0,1 0 0 0 0,-1 1 0 0 0,-2 4 0 0 0,2-5 0 0 0,-4 7 0 0 0,0 0 0 0 0,0 0 0 0 0,0-1 0 0 0,-1 1 0 0 0,0-1 0 0 0,-6 6 0 0 0,3-4 0 0 0,2 0 0 0 0,-11 15 0 0 0,12-14 0 0 0,5-9 0 0 0,0 1 0 0 0,-1-1 0 0 0,1 1 0 0 0,0-1 0 0 0,0 1 0 0 0,0-1 0 0 0,0 0 0 0 0,0 1 0 0 0,-1-1 0 0 0,1 1 0 0 0,0-1 0 0 0,0 1 0 0 0,0-1 0 0 0,0 1 0 0 0,0-1 0 0 0,0 1 0 0 0,0-1 0 0 0,1 1 0 0 0,-1-1 0 0 0,0 1 0 0 0,0-1 0 0 0,0 1 0 0 0,0-1 0 0 0,1 0 0 0 0,-1 1 0 0 0,0-1 0 0 0,0 1 0 0 0,1-1 0 0 0,-1 0 0 0 0,0 1 0 0 0,1-1 0 0 0,-1 0 0 0 0,0 1 0 0 0,1-1 0 0 0,-1 0 0 0 0,0 1 0 0 0,1-1 0 0 0,-1 0 0 0 0,1 0 0 0 0,-1 1 0 0 0,1-1 0 0 0,-1 0 0 0 0,1 0 0 0 0,-1 0 0 0 0,1 0 0 0 0,-1 0 0 0 0,0 0 0 0 0,1 0 0 0 0,-1 0 0 0 0,2 0 0 0 0,-1 0 0 0 0,3 1 0 0 0,0-1 0 0 0,0 0 0 0 0,0-1 0 0 0,0 1 0 0 0,0-1 0 0 0,1 0 0 0 0,-1 0 0 0 0,0 0 0 0 0,-1 0 0 0 0,1-1 0 0 0,0 1 0 0 0,0-1 0 0 0,3-3 0 0 0,8-2 0 0 0,23-9 0 0 0,50-29 0 0 0,-73 36 0 0 0,-1-1 0 0 0,0 0 0 0 0,-1 0 0 0 0,0-2 0 0 0,-1 0 0 0 0,13-15 0 0 0,47-54 0 0 0,-67 78 0 0 0,-6 9 0 0 0,-4 9 0 0 0,-18 34 0 0 0,15-35 0 0 0,1 0 0 0 0,1 0 0 0 0,0 0 0 0 0,1 1 0 0 0,1 0 0 0 0,0 0 0 0 0,-1 17 0 0 0,4-30 0 0 0,1 0 0 0 0,0-1 0 0 0,0 1 0 0 0,0-1 0 0 0,0 1 0 0 0,0 0 0 0 0,0-1 0 0 0,1 1 0 0 0,-1-1 0 0 0,0 1 0 0 0,1 0 0 0 0,-1-1 0 0 0,1 1 0 0 0,0-1 0 0 0,-1 0 0 0 0,1 1 0 0 0,0-1 0 0 0,0 1 0 0 0,0-1 0 0 0,0 0 0 0 0,0 0 0 0 0,0 0 0 0 0,1 1 0 0 0,-1-1 0 0 0,0 0 0 0 0,0-1 0 0 0,1 1 0 0 0,-1 0 0 0 0,1 0 0 0 0,-1 0 0 0 0,1-1 0 0 0,-1 1 0 0 0,1-1 0 0 0,-1 1 0 0 0,1-1 0 0 0,0 0 0 0 0,-1 0 0 0 0,3 1 0 0 0,2-1 0 0 0,0 0 0 0 0,-1-1 0 0 0,1 1 0 0 0,0-1 0 0 0,-1 0 0 0 0,1-1 0 0 0,-1 1 0 0 0,1-1 0 0 0,8-4 0 0 0,0-2 0 0 0,-1 0 0 0 0,0-1 0 0 0,0 0 0 0 0,-1-1 0 0 0,-1-1 0 0 0,1 0 0 0 0,14-19 0 0 0,61-95 0 0 0,-53 71 0 0 0,-5 11 0 0 0,-27 36 0 0 0,-6 6 0 0 0,-7 4 0 0 0,10-3 0 0 0,-2 2 0 0 0,0 1 0 0 0,0-1 0 0 0,1 1 0 0 0,-1 0 0 0 0,0-1 0 0 0,1 1 0 0 0,0 0 0 0 0,-1 1 0 0 0,1-1 0 0 0,1 0 0 0 0,-4 7 0 0 0,0 1 0 0 0,1 0 0 0 0,-4 18 0 0 0,8-15 0 0 0,4-10 0 0 0,-3-3 0 0 0,2 1 0 0 0,-1 0 0 0 0,1 0 0 0 0,-1 0 0 0 0,1 0 0 0 0,0-1 0 0 0,0 1 0 0 0,0-1 0 0 0,0 0 0 0 0,0 0 0 0 0,0 0 0 0 0,0 0 0 0 0,1 0 0 0 0,3 0 0 0 0,9 0 0 0 0,23 1 0 0 0,-18-2 0 0 0,75-4 0 0 0,-67 2 0 0 0,-20 1 0 0 0,1-1 0 0 0,0 0 0 0 0,-1-1 0 0 0,1 0 0 0 0,-1-1 0 0 0,0 1 0 0 0,0-2 0 0 0,0 1 0 0 0,-1-1 0 0 0,11-9 0 0 0,-20 16 100 0 0,-2 4 186 0 0,-1-1 0 0 0,0 0-1 0 0,0 0 1 0 0,0-1 0 0 0,-6 5 0 0 0,-19 9-827 0 0,19-13 213 0 0,0 1 0 0 0,-12 9-1 0 0,-3 5 668 0 0,17-15-164 0 0,1 0 1 0 0,0 1-1 0 0,0 0 1 0 0,1 0-1 0 0,-1 0 1 0 0,1 1-1 0 0,-5 8 1 0 0,2 0-145 0 0,6-12-113 0 0,1 0 0 0 0,-1 0-1 0 0,1 1 1 0 0,0 0 0 0 0,1-1-1 0 0,-1 1 1 0 0,0 0 0 0 0,1 0-1 0 0,0-1 1 0 0,0 1 0 0 0,0 0 0 0 0,1 0-1 0 0,-1 0 1 0 0,1 0 0 0 0,0 1-1 0 0,0 4 1 0 0,2 0-293 0 0,-2-8 577 0 0,0-1 248 0 0,1 1 50 0 0,2 1-552 0 0,-1-1-1 0 0,1 1 1 0 0,-1-1 0 0 0,1 0-1 0 0,0 0 1 0 0,0 0-1 0 0,-1 0 1 0 0,1-1-1 0 0,0 1 1 0 0,0-1-1 0 0,0 0 1 0 0,0 0 0 0 0,-1 0-1 0 0,1 0 1 0 0,0 0-1 0 0,4-1 1 0 0,8-2-159 0 0,-1-1 0 0 0,15-5 0 0 0,-19 6 350 0 0,8-3-139 0 0,1-1 0 0 0,-1-1 0 0 0,-1-1 0 0 0,0 0 0 0 0,28-20 0 0 0,-35 21 0 0 0,1-1 0 0 0,-2 0 0 0 0,1 0 0 0 0,-1-1 0 0 0,0-1 0 0 0,-1 1 0 0 0,0-2 0 0 0,-1 1 0 0 0,7-15 0 0 0,-11 19-110 0 0,6-10 354 0 0,-1-1-1 0 0,-1 0 0 0 0,-1 0 0 0 0,5-23 1 0 0,-11 39-744 0 0,0 2 514 0 0,-1 0 1 0 0,0-1 0 0 0,0 1-1 0 0,1 0 1 0 0,-1 0 0 0 0,0-1-1 0 0,0 1 1 0 0,0 0 0 0 0,1 0-1 0 0,-1 0 1 0 0,0 0 0 0 0,0 0-1 0 0,1 0 1 0 0,-1 0 0 0 0,0 0-1 0 0,0 1 1 0 0,0-1 0 0 0,-1 1-1 0 0,-1 1 88 0 0,0 0 0 0 0,-1 1 0 0 0,1 0 0 0 0,0 0 0 0 0,1 0 0 0 0,-1 0 0 0 0,0 0 0 0 0,-3 7 0 0 0,-5 6 87 0 0,0-1-189 0 0,1 0 0 0 0,1 1 0 0 0,0 0 0 0 0,-12 34 0 0 0,19-45 0 0 0,0 1 0 0 0,1-1 0 0 0,-1 1 0 0 0,1 0 0 0 0,1 0 0 0 0,-1-1 0 0 0,1 1 0 0 0,0 0 0 0 0,0 0 0 0 0,2 10 0 0 0,-1-14 0 0 0,-1 0 0 0 0,0 0 0 0 0,1 0 0 0 0,0 0 0 0 0,-1 0 0 0 0,1 0 0 0 0,0 0 0 0 0,0 0 0 0 0,0 0 0 0 0,0-1 0 0 0,0 1 0 0 0,0 0 0 0 0,1-1 0 0 0,-1 1 0 0 0,1-1 0 0 0,-1 1 0 0 0,1-1 0 0 0,-1 0 0 0 0,1 1 0 0 0,0-1 0 0 0,-1 0 0 0 0,1 0 0 0 0,0 0 0 0 0,0-1 0 0 0,0 1 0 0 0,0 0 0 0 0,0-1 0 0 0,0 1 0 0 0,0-1 0 0 0,0 0 0 0 0,0 1 0 0 0,0-1 0 0 0,3 0 0 0 0,8-2-83 0 0,-1 0 1 0 0,0 0-1 0 0,0-1 0 0 0,0-1 1 0 0,0 0-1 0 0,-1-1 0 0 0,22-11 1 0 0,72-53-377 0 0,-103 67 472 0 0,20-14 98 0 0,0-2 0 0 0,-2 0-1 0 0,0-1 1 0 0,-1-1 0 0 0,-1-1-1 0 0,-1-1 1 0 0,-1 0 0 0 0,-1-1-1 0 0,14-29 1 0 0,-23 39-111 0 0,-11 19 0 0 0,-3 2 0 0 0,1 0 0 0 0,-9 14 0 0 0,10-9 0 0 0,0-1 0 0 0,1 1 0 0 0,0 0 0 0 0,1 0 0 0 0,1 0 0 0 0,0 1 0 0 0,1-1 0 0 0,0 1 0 0 0,1 0 0 0 0,0-1 0 0 0,3 22 0 0 0,-1-31 0 0 0,0 1 0 0 0,0-1 0 0 0,0 1 0 0 0,1-1 0 0 0,0 1 0 0 0,-1-1 0 0 0,2 0 0 0 0,-1 0 0 0 0,0 0 0 0 0,1 0 0 0 0,0 0 0 0 0,0-1 0 0 0,0 1 0 0 0,0-1 0 0 0,1 0 0 0 0,-1 0 0 0 0,1 0 0 0 0,4 2 0 0 0,-3-1 0 0 0,0-2 0 0 0,0 1 0 0 0,1 0 0 0 0,-1-1 0 0 0,1 0 0 0 0,-1-1 0 0 0,1 1 0 0 0,0-1 0 0 0,0 0 0 0 0,-1 0 0 0 0,1-1 0 0 0,0 1 0 0 0,11-2 0 0 0,-6-1 0 0 0,0 0 0 0 0,0-1 0 0 0,0 0 0 0 0,-1-1 0 0 0,1 0 0 0 0,-1 0 0 0 0,0-1 0 0 0,0-1 0 0 0,-1 1 0 0 0,0-2 0 0 0,0 1 0 0 0,12-12 0 0 0,-5 1 0 0 0,-1 0 0 0 0,0-1 0 0 0,-1 0 0 0 0,-1-1 0 0 0,10-21 0 0 0,28-45 0 0 0,29-55 0 0 0,-65 111 0 0 0,43-91 0 0 0,-48 95 0 0 0,-3 10 0 0 0,6-23 0 0 0,-12 34 0 0 0,0-1 0 0 0,0 1 0 0 0,0 0 0 0 0,-1 0 0 0 0,1 0 0 0 0,-1 0 0 0 0,0-1 0 0 0,-1 1 0 0 0,1 0 0 0 0,-2-8 0 0 0,2 12 0 0 0,0 0 0 0 0,0-1 0 0 0,0 1 0 0 0,-1 0 0 0 0,1-1 0 0 0,0 1 0 0 0,0 0 0 0 0,0-1 0 0 0,0 1 0 0 0,0 0 0 0 0,-1-1 0 0 0,1 1 0 0 0,0 0 0 0 0,0 0 0 0 0,0-1 0 0 0,-1 1 0 0 0,1 0 0 0 0,0 0 0 0 0,0-1 0 0 0,-1 1 0 0 0,1 0 0 0 0,0 0 0 0 0,-1-1 0 0 0,0 2 0 0 0,-1-1 0 0 0,1 0 0 0 0,0 1 0 0 0,-1-1 0 0 0,1 1 0 0 0,0 0 0 0 0,-1-1 0 0 0,1 1 0 0 0,0 0 0 0 0,0 0 0 0 0,0-1 0 0 0,0 1 0 0 0,-2 2 0 0 0,-16 17 0 0 0,17-18 0 0 0,-17 22 0 0 0,1 0 0 0 0,-18 35 0 0 0,16-26 0 0 0,2-1 0 0 0,-27 66 0 0 0,42-89 0 0 0,-10 25 0 0 0,1 1 0 0 0,2 0 0 0 0,2 1 0 0 0,1 0 0 0 0,1 0 0 0 0,0 60 0 0 0,6-92 0 0 0,0 0 0 0 0,0 0 0 0 0,0 0 0 0 0,1 0 0 0 0,0 1 0 0 0,0-1 0 0 0,0 0 0 0 0,3 7 0 0 0,3-1 0 0 0,-6-10-58 0 0,1 1 0 0 0,-1 0 0 0 0,1 0 1 0 0,0 0-1 0 0,0-1 0 0 0,-1 1 0 0 0,1-1 0 0 0,0 1 0 0 0,0-1 0 0 0,-1 0 1 0 0,1 0-1 0 0,0 0 0 0 0,0 0 0 0 0,0 0 0 0 0,0 0 0 0 0,-1 0 0 0 0,1-1 0 0 0,0 1 1 0 0,0 0-1 0 0,0-1 0 0 0,1-1 0 0 0,3 1-272 0 0,-1-2 0 0 0,0 1 1 0 0,0 0-1 0 0,0-1 0 0 0,8-6 0 0 0,-6 3-419 0 0,0-1-1 0 0,0 1 1 0 0,8-12 0 0 0,1-6-786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2:0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6 199 24879 0 0,'0'0'564'0'0,"0"0"83"0"0,0 0 34 0 0,-5-8 132 0 0,5 5-805 0 0,0 1-1 0 0,1 0 0 0 0,-1-1 0 0 0,1 1 0 0 0,0-1 0 0 0,-1 1 0 0 0,1 0 0 0 0,3-5 1 0 0,0-4 399 0 0,5-13-168 0 0,-1 2 103 0 0,-1 0 0 0 0,-1 0 0 0 0,4-33 0 0 0,-10 49-543 0 0,0 4-850 0 0,-8 1-1900 0 0,0 2 1418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2:07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73 11975 0 0,'0'0'267'0'0,"0"0"42"0"0,0 0 17 0 0,0 0-28 0 0,-2-1-196 0 0,1 1-30 0 0,0 0 1 0 0,0 0-1 0 0,-1-1 1 0 0,1 1-1 0 0,0-1 1 0 0,-1 1-1 0 0,1-1 1 0 0,0 1-1 0 0,0-1 1 0 0,0 0 0 0 0,0 1-1 0 0,0-1 1 0 0,0 0-1 0 0,0 0 1 0 0,0 0-1 0 0,-2-2 1 0 0,-1-2 532 0 0,-15-7 3317 0 0,8 6-2975 0 0,0 1 1 0 0,-15-4-1 0 0,-15-4 2569 0 0,24 6-3376 0 0,16 7-139 0 0,0-1 1 0 0,0 1 0 0 0,0 0 0 0 0,0 0 0 0 0,0-1-1 0 0,0 1 1 0 0,0 0 0 0 0,0 0 0 0 0,0 0 0 0 0,0 0 0 0 0,-1 0-1 0 0,1 0 1 0 0,0 0 0 0 0,0 1 0 0 0,0-1 0 0 0,0 0 0 0 0,-1 1-1 0 0,-3-1-1 0 0,1 0 0 0 0,-1 0 0 0 0,-11 7 0 0 0,10-3 8 0 0,-1 0 0 0 0,1 0-1 0 0,0 0 1 0 0,1 1 0 0 0,-1 0 0 0 0,1 0-1 0 0,0 1 1 0 0,-9 11 0 0 0,0 4 103 0 0,-14 30-1 0 0,11-20 42 0 0,-1-1 288 0 0,7-12-52 0 0,0 0 1 0 0,-10 27-1 0 0,3-8-452 0 0,31-38-748 0 0,-7 0 682 0 0,-1-1-1 0 0,1 0 1 0 0,-1 0-1 0 0,0-1 1 0 0,0 1-1 0 0,0-1 1 0 0,-1 0 0 0 0,6-5-1 0 0,35-33 373 0 0,-16 14 450 0 0,19-23-86 0 0,-35 36-436 0 0,1 0 0 0 0,20-16 0 0 0,-23 21-170 0 0,-11 9 0 0 0,0 0 0 0 0,1 0 0 0 0,-1-1 0 0 0,0 1 0 0 0,0 0 0 0 0,0 0 0 0 0,0 0 0 0 0,1 0 0 0 0,-1 0 0 0 0,0-1 0 0 0,0 1 0 0 0,1 0 0 0 0,-1 0 0 0 0,0 0 0 0 0,0 0 0 0 0,0 0 0 0 0,1 0 0 0 0,-1 0 0 0 0,0 0 0 0 0,0 0 0 0 0,1 0 0 0 0,-1 0 0 0 0,0 0 0 0 0,0 0 0 0 0,1 0 0 0 0,-1 0 0 0 0,0 0 0 0 0,0 0 0 0 0,1 0 0 0 0,-1 0 0 0 0,0 0 0 0 0,0 0 0 0 0,0 1 0 0 0,1-1 0 0 0,-1 0 0 0 0,0 0 0 0 0,0 0 0 0 0,0 0 0 0 0,1 1 0 0 0,-1-1 0 0 0,0 0 0 0 0,0 0 0 0 0,0 0 0 0 0,0 0 0 0 0,1 1 0 0 0,-1-1 0 0 0,0 0 0 0 0,0 0 0 0 0,0 1 0 0 0,0-1 0 0 0,0 0 0 0 0,0 0 0 0 0,0 1 0 0 0,0-1 0 0 0,0 0 0 0 0,0 0 0 0 0,0 0 0 0 0,0 1 0 0 0,0-1 0 0 0,1 16 0 0 0,-1-15 0 0 0,0 5 0 0 0,-1 0 0 0 0,0-1 0 0 0,0 1 0 0 0,-1 0 0 0 0,0-1 0 0 0,0 1 0 0 0,-3 6 0 0 0,2-6 0 0 0,0 1 0 0 0,1 0 0 0 0,0 0 0 0 0,-2 8 0 0 0,-4 41 0 0 0,-9 84 0 0 0,15-131 0 0 0,1 0 0 0 0,-1 0 0 0 0,-1 0 0 0 0,0 0 0 0 0,-6 15 0 0 0,-27 42 0 0 0,6-12 0 0 0,1 3-654 0 0,9-19-735 0 0,-21 59 0 0 0,40-95 741 0 0,1-2-572 0 0,0 0-253 0 0,0 0-51 0 0,2 0-449 0 0,-1 1 1858 0 0,0-1 0 0 0,-1 0 0 0 0,1 0 0 0 0,0 0 0 0 0,-1 0 0 0 0,1 0 0 0 0,0 0 0 0 0,-1 0 0 0 0,1-1 0 0 0,0 1 0 0 0,-1 0-1 0 0,1 0 1 0 0,-1 0 0 0 0,2-1 0 0 0,9-8-913 0 0,1-4 4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2:0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131 480 17503 0 0,'0'0'399'0'0,"0"0"60"0"0,0 0 21 0 0,1 2-59 0 0,2 9-276 0 0,-6 2-129 0 0,-43 150 6111 0 0,12-61-6106 0 0,-6 23-25 0 0,38-104 18 0 0,2-15-25 0 0,-1-1 0 0 0,1 1 0 0 0,-1-1 0 0 0,0 1-1 0 0,-1-1 1 0 0,-2 8 0 0 0,3-10-326 0 0,14-12-646 0 0,-10 6 699 0 0,1-1 1 0 0,-1 0-1 0 0,0 0 0 0 0,0 0 0 0 0,0 0 0 0 0,-1 0 0 0 0,1-1 1 0 0,1-6-1 0 0,5-10-3481 0 0,-6 12 810 0 0,5-10-3483 0 0</inkml:trace>
  <inkml:trace contextRef="#ctx0" brushRef="#br0" timeOffset="1">225 1 21191 0 0,'-9'0'799'0'0,"-15"4"710"0"0,14-1-1417 0 0,8-2 279 0 0,2-1 117 0 0,0 0 21 0 0,-1 1-66 0 0,-3 3-294 0 0,14-2-133 0 0,-5-1-16 0 0,20-5 0 0 0,34-5-4202 0 0,-57 9 2668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2:09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18 231 13823 0 0,'0'0'315'0'0,"-1"2"45"0"0,0 0-229 0 0,0 1-58 0 0,-12 6 687 0 0,12-8-28 0 0,1-1 237 0 0,0 0 45 0 0,0 0-61 0 0,0 0-288 0 0,0 0-121 0 0,0 0-28 0 0,0 0-4 0 0,0 0 0 0 0,2 0 0 0 0,6-1-227 0 0,-1-1 1 0 0,0 0-1 0 0,0 0 0 0 0,-1-1 1 0 0,1 0-1 0 0,0 0 0 0 0,-1-1 0 0 0,0 0 1 0 0,0 0-1 0 0,8-6 0 0 0,-1-1 232 0 0,0 0 0 0 0,-1-1 1 0 0,16-21-1 0 0,-21 24-515 0 0,0 0 1 0 0,-1-1-1 0 0,-1 0 1 0 0,0 0-1 0 0,0-1 1 0 0,7-21-1 0 0,-10 20-2 0 0,-2-6 54 0 0,-2 14 116 0 0,0 2 49 0 0,2 0 269 0 0,-7-5 464 0 0,-1 1-803 0 0,-3 5-133 0 0,8 1-16 0 0,0 1 0 0 0,0 0 0 0 0,0-1 0 0 0,0 1 0 0 0,-5 2 0 0 0,6-2 0 0 0,1-1 0 0 0,-1 0 0 0 0,1 1 0 0 0,0 0 0 0 0,-1-1 0 0 0,1 1 0 0 0,0 0 0 0 0,-1 0 0 0 0,1-1 0 0 0,0 1 0 0 0,0 0 0 0 0,0 0 0 0 0,0 0 0 0 0,0 1 0 0 0,0-1 0 0 0,0 0 0 0 0,0 0 0 0 0,0 0 0 0 0,0 3 0 0 0,-2 1 0 0 0,-7 7 0 0 0,1 1 0 0 0,0 0 0 0 0,2 0 0 0 0,-1 1 0 0 0,2 0 0 0 0,0 0 0 0 0,-8 26 0 0 0,8-20 0 0 0,0-3 0 0 0,-4 25 0 0 0,8-22 0 0 0,3-15 0 0 0,1-1 0 0 0,2 9 0 0 0,2-1 0 0 0,-4-10 0 0 0,0 0 0 0 0,0 0 0 0 0,0 0 0 0 0,0 0 0 0 0,1 0 0 0 0,-1-1 0 0 0,0 1 0 0 0,1-1 0 0 0,0 0 0 0 0,-1 0 0 0 0,1 0 0 0 0,0 0 0 0 0,-1 0 0 0 0,1 0 0 0 0,0-1 0 0 0,0 1 0 0 0,0-1 0 0 0,0 0 0 0 0,0 0 0 0 0,-1 0 0 0 0,1 0 0 0 0,0-1 0 0 0,5 0 0 0 0,5-2 0 0 0,0-1 0 0 0,0 0 0 0 0,21-11 0 0 0,-32 14 0 0 0,22-10 0 0 0,-1-1 0 0 0,0-2 0 0 0,-1 0 0 0 0,0-1 0 0 0,-1-1 0 0 0,-1-1 0 0 0,-1-1 0 0 0,0-1 0 0 0,-1-1 0 0 0,-2 0 0 0 0,0-1 0 0 0,24-41 0 0 0,-38 56 0 0 0,-7 8 0 0 0,-6 8 0 0 0,3 1 0 0 0,0 0 0 0 0,1 1 0 0 0,0-1 0 0 0,1 1 0 0 0,1 0 0 0 0,0 1 0 0 0,0 0 0 0 0,2-1 0 0 0,-1 1 0 0 0,1 1 0 0 0,-1 24 0 0 0,3-36 0 0 0,1 0 0 0 0,0 0 0 0 0,-1 0 0 0 0,1 0 0 0 0,0 0 0 0 0,0 0 0 0 0,1 0 0 0 0,-1 0 0 0 0,0 0 0 0 0,1 0 0 0 0,-1 0 0 0 0,1 0 0 0 0,-1-1 0 0 0,1 1 0 0 0,2 4 0 0 0,0-2 0 0 0,-1 1 0 0 0,3 3 0 0 0,15 5 0 0 0,-16-10 0 0 0,7 2 0 0 0,15-5 0 0 0,-16-2 0 0 0,0 0 0 0 0,-1 0 0 0 0,1-1 0 0 0,-1 0 0 0 0,0-1 0 0 0,0 0 0 0 0,0 0 0 0 0,-1-1 0 0 0,0 0 0 0 0,1-1 0 0 0,-2 1 0 0 0,12-12 0 0 0,-5 4 0 0 0,-1-2 0 0 0,0 0 0 0 0,-1 0 0 0 0,-1-1 0 0 0,13-23 0 0 0,-22 36 0 0 0,-1-1 0 0 0,1 0 0 0 0,-1 0 0 0 0,0 0 0 0 0,0 0 0 0 0,0 0 0 0 0,0 0 0 0 0,-1 0 0 0 0,1 0 0 0 0,-1 0 0 0 0,-1-7 0 0 0,2-27 0 0 0,-1 38 0 0 0,0 0 0 0 0,0 0 0 0 0,0-1 0 0 0,0 1 0 0 0,0 0 0 0 0,1 0 0 0 0,-1 0 0 0 0,0 0 0 0 0,0 0 0 0 0,0 0 0 0 0,0 0 0 0 0,0 0 0 0 0,0 0 0 0 0,0-1 0 0 0,0 1 0 0 0,0 0 0 0 0,0 0 0 0 0,0 0 0 0 0,0 0 0 0 0,0 0 0 0 0,0 0 0 0 0,0 0 0 0 0,0 0 0 0 0,0-1 0 0 0,0 1 0 0 0,-1 0 0 0 0,1 0 0 0 0,0 0 0 0 0,0 0 0 0 0,0 0 0 0 0,0 0 0 0 0,0 0 0 0 0,0 0 0 0 0,0 0 0 0 0,0 0 0 0 0,0-1 0 0 0,0 1 0 0 0,0 0 0 0 0,0 0 0 0 0,0 0 0 0 0,-1 0 0 0 0,1 0 0 0 0,0 0 0 0 0,0 0 0 0 0,0 0 0 0 0,0 0 0 0 0,0 0 0 0 0,0 0 0 0 0,0 0 0 0 0,0 0 0 0 0,-1 0 0 0 0,-4 5 0 0 0,-3 8 0 0 0,6-9 32 0 0,0-1-1 0 0,0 1 1 0 0,0 0 0 0 0,0 0-1 0 0,-1 8 1 0 0,1-4 221 0 0,1-5 235 0 0,7 7 396 0 0,-4-8-984 0 0,-1 1 0 0 0,1-1 1 0 0,0 0-1 0 0,0 0 0 0 0,0 0 1 0 0,0 0-1 0 0,0 0 0 0 0,0-1 1 0 0,0 1-1 0 0,1-1 0 0 0,-1 1 1 0 0,0-1-1 0 0,1 0 0 0 0,4 1 1 0 0,-3 0 56 0 0,1-1 0 0 0,0 0 0 0 0,0-1-1 0 0,1 1 1 0 0,-1-1 0 0 0,0 0 0 0 0,6-1 0 0 0,6-2 63 0 0,-1 0 1 0 0,0-1-1 0 0,26-10 0 0 0,-2-4-228 0 0,-38 17-871 0 0,-19 0-3358 0 0,0 0-4431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2:11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138 284 8287 0 0,'0'0'191'0'0,"0"0"26"0"0,0 0 9 0 0,2-2-34 0 0,23-32-1 0 0,-18 22 1742 0 0,1 2 0 0 0,13-15 0 0 0,-8 6 2163 0 0,-12 17-3072 0 0,-1 2-69 0 0,0 0-290 0 0,0 0-121 0 0,0 0-28 0 0,0 0-4 0 0,-3-5 229 0 0,3 5-664 0 0,0-1 0 0 0,0 1 0 0 0,-1 0 0 0 0,1-1 0 0 0,0 1-1 0 0,0 0 1 0 0,0-1 0 0 0,-1 1 0 0 0,1 0 0 0 0,0-1 0 0 0,0 1-1 0 0,-1 0 1 0 0,1 0 0 0 0,0-1 0 0 0,0 1 0 0 0,-1 0-1 0 0,1 0 1 0 0,-1 0 0 0 0,1-1 0 0 0,0 1 0 0 0,-1 0 0 0 0,1 0-1 0 0,0 0 1 0 0,-1 0 0 0 0,1 0 0 0 0,0 0 0 0 0,-1 0 0 0 0,1-1-1 0 0,-1 1 1 0 0,1 0 0 0 0,0 0 0 0 0,-1 1 0 0 0,1-1 0 0 0,-1 0-1 0 0,1 0 1 0 0,-1 0 0 0 0,-2 0-50 0 0,-1 1 1 0 0,1-1-1 0 0,0 1 1 0 0,-1 0-1 0 0,1 0 0 0 0,0 0 1 0 0,0 0-1 0 0,-1 1 0 0 0,1-1 1 0 0,0 1-1 0 0,-3 2 1 0 0,-33 28 194 0 0,9-7-157 0 0,24-21-65 0 0,0 1 0 0 0,1 0 0 0 0,0 1 0 0 0,-1-1 0 0 0,2 1 0 0 0,-1 0 0 0 0,-5 8 0 0 0,-1 7 0 0 0,-9 21 0 0 0,17-35 0 0 0,-1-1 0 0 0,0 5 0 0 0,5 17 0 0 0,0-25 0 0 0,-1 0 0 0 0,1 0 0 0 0,-1 0 0 0 0,1 0 0 0 0,0 0 0 0 0,0 0 0 0 0,2 4 0 0 0,-2-6 0 0 0,-1 1 0 0 0,1-1 0 0 0,0 1 0 0 0,0-1 0 0 0,-1 0 0 0 0,1 1 0 0 0,0-1 0 0 0,0 0 0 0 0,0 1 0 0 0,0-1 0 0 0,1 0 0 0 0,-1 0 0 0 0,0 0 0 0 0,0 0 0 0 0,1 0 0 0 0,-1 0 0 0 0,1-1 0 0 0,-1 1 0 0 0,1 0 0 0 0,-1-1 0 0 0,1 1 0 0 0,-1-1 0 0 0,1 1 0 0 0,-1-1 0 0 0,1 0 0 0 0,-1 0 0 0 0,1 1 0 0 0,0-1 0 0 0,-1 0 0 0 0,3-1 0 0 0,2 1 0 0 0,1-1 0 0 0,0 1 0 0 0,1-2 0 0 0,-1 1 0 0 0,0-1 0 0 0,0 0 0 0 0,0 0 0 0 0,0-1 0 0 0,0 0 0 0 0,-1 0 0 0 0,12-8 0 0 0,-7 4 0 0 0,-1-1 0 0 0,0 0 0 0 0,0-1 0 0 0,-1 0 0 0 0,11-14 0 0 0,-13 15 111 0 0,-1 0 0 0 0,0-1-1 0 0,-1 0 1 0 0,1 0 0 0 0,-2 0 0 0 0,0-1-1 0 0,0 0 1 0 0,0 1 0 0 0,-1-1 0 0 0,-1-1 0 0 0,0 1-1 0 0,2-21 1 0 0,-3 16-10 0 0,-1 0 1 0 0,-1 0-1 0 0,0 0 0 0 0,-1 0 1 0 0,-4-16-1 0 0,3 19-101 0 0,3 11 0 0 0,0 1 0 0 0,-1 0 0 0 0,1-1 0 0 0,0 1 0 0 0,0 0 0 0 0,0-1 0 0 0,-1 1 0 0 0,1 0 0 0 0,0-1 0 0 0,0 1 0 0 0,0 0 0 0 0,-1-1 0 0 0,1 1 0 0 0,0 0 0 0 0,-1 0 0 0 0,1 0 0 0 0,0-1 0 0 0,-1 1 0 0 0,1 0 0 0 0,0 0 0 0 0,-1 0 0 0 0,0-1 0 0 0,0 2 0 0 0,0-1 0 0 0,0 1 0 0 0,0-1 0 0 0,0 1 0 0 0,0 0 0 0 0,-1-1 0 0 0,1 1 0 0 0,0 0 0 0 0,0 0 0 0 0,1-1 0 0 0,-1 1 0 0 0,0 0 0 0 0,0 0 0 0 0,0 0 0 0 0,1 0 0 0 0,-1 0 0 0 0,0 0 0 0 0,1 0 0 0 0,-1 1 0 0 0,1-1 0 0 0,-1 1 0 0 0,-9 29 0 0 0,8-18 0 0 0,1 6 0 0 0,3-14 0 0 0,0-2 0 0 0,2 10 0 0 0,2-1 0 0 0,-4-10 0 0 0,0 0 0 0 0,0-1 0 0 0,0 0 0 0 0,0 1 0 0 0,0-1 0 0 0,0 0 0 0 0,1 0 0 0 0,-1 0 0 0 0,0-1 0 0 0,1 1 0 0 0,-1 0 0 0 0,1-1 0 0 0,-1 0 0 0 0,0 1 0 0 0,1-1 0 0 0,-1 0 0 0 0,1 0 0 0 0,-1-1 0 0 0,3 1 0 0 0,8-2 0 0 0,0-1 0 0 0,16-5 0 0 0,-22 6 0 0 0,35-13 0 0 0,0-2 0 0 0,63-37 0 0 0,-66 33 0 0 0,69-37 0 0 0,-108 58 0 0 0,0 0 0 0 0,0 0 0 0 0,0 1 0 0 0,0-1 0 0 0,0 0 0 0 0,0 0 0 0 0,0 0 0 0 0,0 0 0 0 0,0 0 0 0 0,0 0 0 0 0,0 0 0 0 0,0 0 0 0 0,0 0 0 0 0,0 0 0 0 0,0 0 0 0 0,0 0 0 0 0,0 0 0 0 0,0 0 0 0 0,0 0 0 0 0,0 1 0 0 0,0-1 0 0 0,0 0 0 0 0,0 0 0 0 0,0 0 0 0 0,1 0 0 0 0,-1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0,-6 10 0 0 0,-10 10 0 0 0,-35 31 0 0 0,50-50 0 0 0,-1 0 0 0 0,1 0 0 0 0,0 0 0 0 0,-1 0 0 0 0,1 1 0 0 0,0-1 0 0 0,0 1 0 0 0,0-1 0 0 0,0 1 0 0 0,0-1 0 0 0,-1 4 0 0 0,0-1 0 0 0,-3 7 0 0 0,5-10 0 0 0,0-1 0 0 0,0 1 0 0 0,0 0 0 0 0,0 0 0 0 0,0-1 0 0 0,1 1 0 0 0,-1 0 0 0 0,0 0 0 0 0,0-1 0 0 0,1 1 0 0 0,-1 0 0 0 0,1-1 0 0 0,-1 1 0 0 0,1-1 0 0 0,0 2 0 0 0,2 1 0 0 0,1 0 0 0 0,-1 0 0 0 0,1 0 0 0 0,0 0 0 0 0,0 0 0 0 0,0-1 0 0 0,1 0 0 0 0,-1 0 0 0 0,0 0 0 0 0,1-1 0 0 0,7 3 0 0 0,7 0 0 0 0,30 2 0 0 0,-39-5 0 0 0,21 5 0 0 0,-18 0 0 0 0,-10-4 0 0 0,0 0 0 0 0,-1 0 0 0 0,1 0 0 0 0,-1 0 0 0 0,1 1 0 0 0,-1-1 0 0 0,0 1 0 0 0,0 0 0 0 0,0-1 0 0 0,-1 1 0 0 0,1 0 0 0 0,0 0 0 0 0,-1 0 0 0 0,0 0 0 0 0,0 1 0 0 0,0-1 0 0 0,0 0 0 0 0,-1 0 0 0 0,1 1 0 0 0,-1-1 0 0 0,0 0 0 0 0,0 1 0 0 0,0-1 0 0 0,0 1 0 0 0,0-1 0 0 0,-1 0 0 0 0,-1 5 0 0 0,0 3 0 0 0,-2 0 0 0 0,1 0 0 0 0,-2-1 0 0 0,1 0 0 0 0,-1 1 0 0 0,-13 17 0 0 0,13-21 0 0 0,0-1 0 0 0,-1 0 0 0 0,0 0 0 0 0,0 0 0 0 0,-1-1 0 0 0,1 0 0 0 0,-1-1 0 0 0,0 1 0 0 0,-1-1 0 0 0,1 0 0 0 0,-12 4 0 0 0,8-5 0 0 0,0-3 0 0 0,11 0 0 0 0,-1 0 0 0 0,1-1 0 0 0,0 1 0 0 0,-1 0 0 0 0,1 0 0 0 0,-1-1 0 0 0,1 1 0 0 0,0 0 0 0 0,-1-1 0 0 0,1 1 0 0 0,0 0 0 0 0,0-1 0 0 0,-1 1 0 0 0,1-1 0 0 0,0 1 0 0 0,0 0 0 0 0,0-1 0 0 0,-1 1 0 0 0,1-1 0 0 0,0-1 0 0 0,-1-1 0 0 0,1 1 0 0 0,0 0 0 0 0,0 0 0 0 0,0-1 0 0 0,0 1 0 0 0,1 0 0 0 0,-1 0 0 0 0,0-1 0 0 0,1 1 0 0 0,0 0 0 0 0,-1 0 0 0 0,1 0 0 0 0,0 0 0 0 0,0 0 0 0 0,0 0 0 0 0,1 0 0 0 0,-1 0 0 0 0,0 0 0 0 0,3-2 0 0 0,4-5 0 0 0,0 1 0 0 0,16-13 0 0 0,-18 16 0 0 0,126-98 0 0 0,-22 18 0 0 0,-65 50 0 0 0,-16 13 0 0 0,30-29 0 0 0,11-25 0 0 0,-67 70 86 0 0,-6 4 128 0 0,-6 3 343 0 0,9-1-483 0 0,-4 2-19 0 0,-1 1 0 0 0,1-1 1 0 0,1 1-1 0 0,-1 0 1 0 0,0-1-1 0 0,1 2 0 0 0,-1-1 1 0 0,1 0-1 0 0,0 1 0 0 0,-4 4 1 0 0,-3 7 186 0 0,-11 21 0 0 0,15-25-218 0 0,2-6-24 0 0,-1 6 0 0 0,4 15 0 0 0,2-16 0 0 0,4-2 0 0 0,1-2 0 0 0,0-1 0 0 0,1-1 0 0 0,0 1 0 0 0,0-1 0 0 0,1 0 0 0 0,-1 0 0 0 0,1-1 0 0 0,9 3 0 0 0,17 9 0 0 0,-25-11 0 0 0,1 1 0 0 0,0 0 0 0 0,1 1 0 0 0,12 10 0 0 0,-20-13 0 0 0,0-1 0 0 0,0 2 0 0 0,0-1 0 0 0,-1 0 0 0 0,1 0 0 0 0,-1 1 0 0 0,1-1 0 0 0,-1 1 0 0 0,0 0 0 0 0,-1 0 0 0 0,1 0 0 0 0,-1 0 0 0 0,2 4 0 0 0,-1 2 0 0 0,-1 0 0 0 0,1 0 0 0 0,-2 0 0 0 0,1 0 0 0 0,-1 0 0 0 0,-1 0 0 0 0,0 0 0 0 0,0 0 0 0 0,-1 0 0 0 0,0 0 0 0 0,-7 18 0 0 0,7-24 0 0 0,0-1 0 0 0,0 0 0 0 0,0 0 0 0 0,0 0 0 0 0,0 0 0 0 0,-1 0 0 0 0,0 0 0 0 0,1-1 0 0 0,-1 1 0 0 0,0-1 0 0 0,0 0 0 0 0,0 0 0 0 0,0 0 0 0 0,-1 0 0 0 0,1 0 0 0 0,0-1 0 0 0,-1 1 0 0 0,1-1 0 0 0,-1 0 0 0 0,0 0 0 0 0,1 0 0 0 0,-1-1 0 0 0,0 1 0 0 0,0-1 0 0 0,1 0 0 0 0,-1 0 0 0 0,0 0 0 0 0,1-1 0 0 0,-1 1 0 0 0,0-1 0 0 0,1 0 0 0 0,-8-2 0 0 0,9 2-18 0 0,0 0 0 0 0,-1-1 0 0 0,1 1-1 0 0,0 0 1 0 0,0-1 0 0 0,0 1 0 0 0,0-1 0 0 0,1 1 0 0 0,-1-1-1 0 0,0 0 1 0 0,1 0 0 0 0,-1 0 0 0 0,-1-2 0 0 0,0-1-129 0 0,2 3-132 0 0,0 0 1 0 0,0 0-1 0 0,0 0 1 0 0,1 0-1 0 0,-1 0 1 0 0,1 0-1 0 0,-1 0 1 0 0,1 0-1 0 0,-1-1 1 0 0,1 1-1 0 0,0 0 1 0 0,0 0 0 0 0,0 0-1 0 0,1-1 1 0 0,-1 1-1 0 0,0 0 1 0 0,1 0-1 0 0,0 0 1 0 0,-1 0-1 0 0,2-3 1 0 0,4-4-1257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18:57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 8287 0 0,'0'0'191'0'0,"0"0"26"0"0,0 0 9 0 0,0 0 110 0 0,0 0 444 0 0,0 0 196 0 0,0 0 42 0 0,-8-1 2174 0 0,7 1-3097 0 0,1 0 0 0 0,0 0 0 0 0,-1 1 0 0 0,1-1 0 0 0,-1 0 0 0 0,1 0 0 0 0,0 1 0 0 0,-1-1 0 0 0,1 0 0 0 0,0 0 0 0 0,-1 1 0 0 0,1-1 0 0 0,0 0 0 0 0,-1 1 0 0 0,1-1 0 0 0,0 0 0 0 0,0 1 0 0 0,-1-1 0 0 0,1 1 0 0 0,0-1 0 0 0,0 0 0 0 0,0 1 0 0 0,0-1 0 0 0,0 1 0 0 0,-1-1 0 0 0,1 1 0 0 0,3 14 1261 0 0,13 13-1005 0 0,-14-26 20 0 0,-1 0 117 0 0,8 18-120 0 0,1-1 0 0 0,19 27 0 0 0,-2-4-355 0 0,-4-6-13 0 0,24 45 0 0 0,-46-76 0 0 0,0-4 0 0 0,-1 0 0 0 0,1 1 0 0 0,-1-1 0 0 0,1 0 0 0 0,0 0 0 0 0,-1 0 0 0 0,1 0 0 0 0,0 1 0 0 0,0-1 0 0 0,0 0 0 0 0,0 0 0 0 0,0 0 0 0 0,1 0 0 0 0,18 29 0 0 0,-13-20 0 0 0,1-4 0 0 0,1-5-64 0 0,-7-2-273 0 0,-2 1-138 0 0,0 0-33 0 0,0 0-4 0 0,4-13-1424 0 0,-4 2 252 0 0,0 0 0 0 0,-3-16 0 0 0,2 17 864 0 0,-2-8-1228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0:55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39 246 15663 0 0,'0'0'356'0'0,"0"0"50"0"0,0 0 20 0 0,0-2-42 0 0,2-7-250 0 0,0-2-49 0 0,-1 9 280 0 0,-1 0 122 0 0,0 1-385 0 0,1 1 0 0 0,-1-1 1 0 0,0 1-1 0 0,0-1 0 0 0,0 1 1 0 0,0-1-1 0 0,0 0 0 0 0,0 1 1 0 0,0-1-1 0 0,0 1 0 0 0,0-1 0 0 0,0 1 1 0 0,0-1-1 0 0,0 0 0 0 0,0 1 1 0 0,0-1-1 0 0,-1 1 0 0 0,1-1 0 0 0,0 1 1 0 0,0-1-1 0 0,-1 1 0 0 0,1-1 1 0 0,0 1-1 0 0,-1-2 0 0 0,0 1 341 0 0,1 1-222 0 0,-2 43 1606 0 0,2-28-1775 0 0,-1-1 0 0 0,-6 25 0 0 0,2-16-43 0 0,2 3-9 0 0,0 1-64 0 0,3-17-273 0 0,0-8-138 0 0,0-2-33 0 0,0 0 66 0 0,0 2 292 0 0,0-1 151 0 0,0-1 0 0 0,0 0-1 0 0,0 0 1 0 0,0 0 0 0 0,0 0-1 0 0,0 0 1 0 0,0 0 0 0 0,0 0-1 0 0,0 0 1 0 0,0 0-1 0 0,0 0 1 0 0,0 1 0 0 0,0-1-1 0 0,0 0 1 0 0,0 0 0 0 0,0 0-1 0 0,0 0 1 0 0,0 0 0 0 0,0 0-1 0 0,0 0 1 0 0,0 0 0 0 0,0 0-1 0 0,0 1 1 0 0,0-1 0 0 0,0 0-1 0 0,0 0 1 0 0,0 0 0 0 0,-1 0-1 0 0,1 0 1 0 0,0 0 0 0 0,0 0-1 0 0,0 0 1 0 0,0 0 0 0 0,0 0-1 0 0,0 0 1 0 0,0 0 0 0 0,0 0-1 0 0,0 0 1 0 0,0 0 0 0 0,0 0-1 0 0,0 0 1 0 0,-1 0 0 0 0,1 0-1 0 0,0 0 1 0 0,0 0 0 0 0,0 0-1 0 0,0 0 1 0 0,0 0 0 0 0,0 0-1 0 0,0 0 1 0 0,-5-4 103 0 0,4 3 8 0 0,0 0 0 0 0,0-1 0 0 0,0 1-1 0 0,1 0 1 0 0,-1-1 0 0 0,1 1 0 0 0,-1 0 0 0 0,1-1 0 0 0,-1 1-1 0 0,1-3 1 0 0,-3-47 533 0 0,1 32-178 0 0,1 0 1 0 0,3-33 0 0 0,1 28-316 0 0,1 1 0 0 0,1 0 0 0 0,9-26 0 0 0,-6 17-152 0 0,1-10 0 0 0,-9 41 0 0 0,6-9 0 0 0,-3 9 0 0 0,1 0 0 0 0,0 0 0 0 0,0 0 0 0 0,0 0 0 0 0,0 0 0 0 0,-1 1 0 0 0,1 0 0 0 0,6 0 0 0 0,8 0 0 0 0,2-3 0 0 0,27-7 0 0 0,-13 2 0 0 0,46-5 0 0 0,-69 12-64 0 0,-9 0-273 0 0,-2 1-138 0 0,0 0-33 0 0,0 0-140 0 0,0 0-572 0 0,0 0-253 0 0,0 0-687 0 0,0 0-2683 0 0,0 0-1149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2:12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229 460 11975 0 0,'0'0'547'0'0,"0"0"-11"0"0,1-1-344 0 0,17-12-29 0 0,-7 5 1499 0 0,-8 6-1328 0 0,0 0 0 0 0,0 0 0 0 0,-1-1 0 0 0,1 1 0 0 0,0-1 0 0 0,-1 1 0 0 0,3-5 0 0 0,-3 5-155 0 0,-1 0 1 0 0,1 1-1 0 0,0-1 0 0 0,0 0 0 0 0,-1 1 0 0 0,1-1 0 0 0,3-1 1 0 0,-4 2-59 0 0,0 1 1 0 0,0-1 0 0 0,1 0 0 0 0,-1 0 0 0 0,0 0-1 0 0,0 0 1 0 0,0 0 0 0 0,0 0 0 0 0,0-1 0 0 0,0 1-1 0 0,0 0 1 0 0,0 0 0 0 0,-1-1 0 0 0,1 1 0 0 0,0 0-1 0 0,0-3 1 0 0,2-8 1668 0 0,-1 3-1201 0 0,0 1-1 0 0,-1-1 1 0 0,1-10-1 0 0,-2 17-557 0 0,-1 1-1 0 0,0 0 1 0 0,1-1 0 0 0,-1 1-1 0 0,0 0 1 0 0,0-1 0 0 0,0 1 0 0 0,0 0-1 0 0,0 0 1 0 0,0 0 0 0 0,0 0-1 0 0,-1 0 1 0 0,1 0 0 0 0,0 0-1 0 0,-2 0 1 0 0,2 0 93 0 0,-3-2-35 0 0,0 1 0 0 0,0 1 0 0 0,-1-1 1 0 0,1 1-1 0 0,0-1 0 0 0,-1 1 0 0 0,1 1 0 0 0,-1-1 0 0 0,1 0 1 0 0,-1 1-1 0 0,1 0 0 0 0,-1 0 0 0 0,1 1 0 0 0,-1-1 1 0 0,1 1-1 0 0,0 0 0 0 0,-9 2 0 0 0,-4 5-89 0 0,5-4 0 0 0,0 1 0 0 0,1 1 0 0 0,-13 8 0 0 0,6-2 0 0 0,2 1 0 0 0,-1 1 0 0 0,-28 30 0 0 0,40-37 0 0 0,0-1 0 0 0,0 1 0 0 0,0 0 0 0 0,0 0 0 0 0,1 1 0 0 0,1-1 0 0 0,-1 1 0 0 0,1 0 0 0 0,0 0 0 0 0,1 0 0 0 0,0 0 0 0 0,-2 16 0 0 0,6-12 0 0 0,-2-10 0 0 0,1 0 0 0 0,0 0 0 0 0,0-1 0 0 0,0 1 0 0 0,0-1 0 0 0,1 1 0 0 0,-1-1 0 0 0,0 1 0 0 0,1-1 0 0 0,-1 1 0 0 0,1-1 0 0 0,-1 0 0 0 0,1 0 0 0 0,0 0 0 0 0,-1 0 0 0 0,1 0 0 0 0,2 1 0 0 0,10 0 0 0 0,-5-2 0 0 0,0 0 0 0 0,0-1 0 0 0,1-1 0 0 0,-1 1 0 0 0,0-2 0 0 0,0 1 0 0 0,-1-1 0 0 0,12-5 0 0 0,66-38 0 0 0,-81 43 0 0 0,16-12 0 0 0,0 0 0 0 0,-1-1 0 0 0,-1-2 0 0 0,21-23 0 0 0,-29 30 0 0 0,-1-1 0 0 0,0-1 0 0 0,16-26 0 0 0,-21 27 0 0 0,-3 2 72 0 0,-2 8 299 0 0,0 2 117 0 0,-3 1-454 0 0,0-1 1 0 0,1 0 0 0 0,-1 1-1 0 0,0 0 1 0 0,0 0 0 0 0,1 0-1 0 0,-1 0 1 0 0,0 0-1 0 0,1 0 1 0 0,-1 1 0 0 0,1-1-1 0 0,0 1 1 0 0,-1 0 0 0 0,1-1-1 0 0,0 1 1 0 0,-2 3 0 0 0,-5 4 128 0 0,1 1 1 0 0,-9 15-1 0 0,9-13-125 0 0,-3 3-38 0 0,1 0 0 0 0,1 1 0 0 0,-12 29 0 0 0,18-39 0 0 0,1 1 0 0 0,0-1 0 0 0,1 0 0 0 0,-1 0 0 0 0,1 1 0 0 0,0-1 0 0 0,1 1 0 0 0,-1-1 0 0 0,1 1 0 0 0,1-1 0 0 0,-1 1 0 0 0,1-1 0 0 0,3 13 0 0 0,-3-16 0 0 0,0-1 0 0 0,1 1 0 0 0,-1-1 0 0 0,0 0 0 0 0,1 1 0 0 0,-1-1 0 0 0,1 0 0 0 0,0 0 0 0 0,-1 0 0 0 0,1 0 0 0 0,0 0 0 0 0,0 0 0 0 0,0-1 0 0 0,1 1 0 0 0,-1-1 0 0 0,0 1 0 0 0,1-1 0 0 0,-1 0 0 0 0,1 0 0 0 0,-1 0 0 0 0,1 0 0 0 0,-1 0 0 0 0,1-1 0 0 0,0 1 0 0 0,-1-1 0 0 0,5 0 0 0 0,3 1 0 0 0,-1-2 0 0 0,0 1 0 0 0,0-2 0 0 0,0 1 0 0 0,0-1 0 0 0,12-4 0 0 0,0 0 0 0 0,-1-2 0 0 0,0 0 0 0 0,-1-1 0 0 0,0-1 0 0 0,0 0 0 0 0,-1-2 0 0 0,-1 0 0 0 0,0-1 0 0 0,0 0 0 0 0,-1-2 0 0 0,-1 0 0 0 0,14-18 0 0 0,-2-4 0 0 0,33-58 0 0 0,-59 93 0 0 0,10-18 0 0 0,-1 0 0 0 0,0 0 0 0 0,6-23 0 0 0,-15 43 7 0 0,-1 0-1 0 0,0-1 1 0 0,0 1-1 0 0,0-1 1 0 0,1 1-1 0 0,-1-1 1 0 0,0 1-1 0 0,0 0 1 0 0,0-1-1 0 0,0 1 1 0 0,0-1-1 0 0,0 1 1 0 0,0-1-1 0 0,0 1 1 0 0,0-1-1 0 0,0 1 1 0 0,0-1-1 0 0,0 1 1 0 0,0-1-1 0 0,-1 1 1 0 0,1 0-1 0 0,0-1 1 0 0,0 1-1 0 0,0-1 1 0 0,-1 1-1 0 0,1 0 1 0 0,0-1-1 0 0,0 1 1 0 0,-1-1-1 0 0,1 1 1 0 0,0 0-1 0 0,-1-1 1 0 0,1 1-1 0 0,0 0 1 0 0,-1 0-1 0 0,1-1 1 0 0,-1 1-1 0 0,1 0 1 0 0,0 0-1 0 0,-1 0 1 0 0,1-1-1 0 0,-1 1 1 0 0,1 0-1 0 0,-1 0 1 0 0,1 0-1 0 0,-1 0 1 0 0,1 0-1 0 0,-1 0 1 0 0,1 0-1 0 0,0 0 1 0 0,-1 0-1 0 0,1 0 1 0 0,-1 0-1 0 0,1 0 1 0 0,-1 0-1 0 0,1 1 1 0 0,-1-1-1 0 0,1 0 1 0 0,-1 0 0 0 0,1 0-1 0 0,0 1 1 0 0,-1-1-1 0 0,0 0 27 0 0,-3 2 101 0 0,0 0 0 0 0,0 0 0 0 0,0 0 0 0 0,0 0 0 0 0,0 0 0 0 0,0 1 1 0 0,1 0-1 0 0,-5 3 0 0 0,-25 29-167 0 0,33-35 29 0 0,-10 12-102 0 0,1 0-1 0 0,0 1 0 0 0,1 0 0 0 0,0 0 1 0 0,-8 23-1 0 0,11-25 131 0 0,1 1-1 0 0,0 0 1 0 0,1 0 0 0 0,0 0-1 0 0,1 0 1 0 0,0 0 0 0 0,1 18 0 0 0,1-24-84 0 0,1-1 0 0 0,0 1 0 0 0,0 0-1 0 0,0-1 1 0 0,1 0 0 0 0,-1 1 0 0 0,1-1 0 0 0,1 0 0 0 0,-1 0 0 0 0,1 0 0 0 0,0 0 0 0 0,0-1 0 0 0,0 1 0 0 0,0-1 0 0 0,1 0 0 0 0,0 0 0 0 0,0 0 0 0 0,0 0 0 0 0,8 5 0 0 0,-6-5 65 0 0,0-1 1 0 0,-1 0-1 0 0,1 0 1 0 0,0 0-1 0 0,1-1 1 0 0,-1 0 0 0 0,0 0-1 0 0,1 0 1 0 0,-1-1-1 0 0,1 0 1 0 0,-1 0-1 0 0,1-1 1 0 0,0 0-1 0 0,-1 0 1 0 0,1-1-1 0 0,8-1 1 0 0,0-2-6 0 0,1 0 0 0 0,-2-2 0 0 0,1 0 0 0 0,-1 0 0 0 0,0-1 0 0 0,0-1 0 0 0,-1 0 0 0 0,0-1 0 0 0,0-1 0 0 0,12-11 0 0 0,-1-3 0 0 0,0-1 0 0 0,-2-1 0 0 0,31-46 0 0 0,-28 32 0 0 0,-2-3 0 0 0,-2 1 0 0 0,-2-2 0 0 0,-2-1 0 0 0,17-65 0 0 0,-31 98 0 0 0,-3 6 1 0 0,-4 8-3 0 0,-3 7 67 0 0,-5 12 153 0 0,1 2 0 0 0,-14 38 0 0 0,-9 53 753 0 0,11-37-668 0 0,-40 89-1687 0 0,61-161 1337 0 0,0 0 1 0 0,0 0-1 0 0,1 0 0 0 0,0 0 0 0 0,0 0 0 0 0,0 0 1 0 0,0 1-1 0 0,1-1 0 0 0,0 0 0 0 0,0 0 1 0 0,1 1-1 0 0,1 7 0 0 0,4 0 47 0 0,-1-11 0 0 0,-4-1 0 0 0,3 0 0 0 0,-1-1 0 0 0,1 1 0 0 0,-1 0 0 0 0,1-1 0 0 0,-1 0 0 0 0,1 0 0 0 0,-1 0 0 0 0,1 0 0 0 0,-1 0 0 0 0,1-1 0 0 0,-1 1 0 0 0,1-1 0 0 0,-1 0 0 0 0,6-3 0 0 0,4-1 0 0 0,-2 0 0 0 0,20-12 0 0 0,-2 0 0 0 0,79-52 0 0 0,-83 51 0 0 0,-1 0 0 0 0,25-26 0 0 0,-43 38 6 0 0,-1 2 3 0 0,-1-1 1 0 0,1 0 0 0 0,-1-1 0 0 0,0 1-1 0 0,5-9 1 0 0,-9 12 327 0 0,-2 4 138 0 0,-4 2-399 0 0,-1 1 0 0 0,1 0 0 0 0,0 1 0 0 0,0-1-1 0 0,0 1 1 0 0,1 0 0 0 0,0 1 0 0 0,-8 13 0 0 0,2-1 68 0 0,0 0 1 0 0,-8 26-1 0 0,16-37-172 0 0,0 0-1 0 0,1 0 1 0 0,0 0-1 0 0,0 1 1 0 0,0-1-1 0 0,1 1 1 0 0,1 0-1 0 0,0-1 1 0 0,0 1-1 0 0,1 10 1 0 0,0-15 6 0 0,0 0-1 0 0,0-1 0 0 0,0 1 1 0 0,0 0-1 0 0,1 0 1 0 0,-1-1-1 0 0,1 1 1 0 0,0-1-1 0 0,0 1 1 0 0,1-1-1 0 0,-1 0 1 0 0,1 0-1 0 0,-1 0 1 0 0,1 0-1 0 0,0 0 1 0 0,0 0-1 0 0,0-1 1 0 0,0 0-1 0 0,1 1 1 0 0,-1-1-1 0 0,1-1 1 0 0,-1 1-1 0 0,1 0 1 0 0,4 1-1 0 0,-2-2-136 0 0,0 0 0 0 0,0 0 0 0 0,0 0 0 0 0,0-1 0 0 0,0 0 1 0 0,-1 0-1 0 0,1 0 0 0 0,0-1 0 0 0,0 0 0 0 0,0 0 0 0 0,0 0 0 0 0,0-1 0 0 0,-1 0 0 0 0,1 0 0 0 0,-1-1 1 0 0,7-3-1 0 0,1-1-628 0 0,1-1 0 0 0,-2-1 1 0 0,1 0-1 0 0,-1-1 0 0 0,11-12 1 0 0,-3 2-749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2:15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48 394 15663 0 0,'0'0'356'0'0,"0"0"50"0"0,1-2 20 0 0,30-83 1029 0 0,1 10 2510 0 0,-26 61-3664 0 0,0 1 0 0 0,1 0 1 0 0,10-14-1 0 0,2-5 175 0 0,-10 17 182 0 0,-3 6-59 0 0,-1-1 1 0 0,0 0-1 0 0,5-14 0 0 0,-10 20-156 0 0,0-5-294 0 0,0-3-133 0 0,-4-8 44 0 0,1 14 127 0 0,0 4 9 0 0,2 0 292 0 0,1 2 21 0 0,0 0-66 0 0,-10-6-278 0 0,9 6-165 0 0,1 0 0 0 0,0-1 0 0 0,0 1 0 0 0,-1 0 0 0 0,1 0 0 0 0,0-1 0 0 0,-1 1 0 0 0,1 0 0 0 0,0 0 0 0 0,-1-1 0 0 0,1 1 0 0 0,0 0 0 0 0,-1 0 0 0 0,1 0 0 0 0,-1 0 0 0 0,1 0 0 0 0,0 0 0 0 0,-1 0 0 0 0,1 0 0 0 0,-1-1 0 0 0,1 2 0 0 0,0-1 0 0 0,-1 0 0 0 0,1 0 0 0 0,-1 0 0 0 0,1 0 0 0 0,0 0 0 0 0,-1 0 0 0 0,1 0 0 0 0,-1 0 0 0 0,1 0 0 0 0,0 1 0 0 0,-1-1 0 0 0,1 0 0 0 0,0 0 0 0 0,-1 1 0 0 0,1-1 0 0 0,0 0 0 0 0,0 0 0 0 0,-1 1 0 0 0,1-1 0 0 0,0 0 0 0 0,0 1 0 0 0,-1-1 0 0 0,1 0 0 0 0,0 1 0 0 0,0 0 0 0 0,-1-1 0 0 0,-4 5 0 0 0,1 0 0 0 0,-1 1 0 0 0,1-1 0 0 0,0 1 0 0 0,0 0 0 0 0,1 0 0 0 0,0 1 0 0 0,0-1 0 0 0,0 0 0 0 0,-2 10 0 0 0,-66 189 0 0 0,29-89 0 0 0,38-102 0 0 0,1-3-64 0 0,2-9-273 0 0,1-2-138 0 0,0 0-33 0 0,0 0 65 0 0,0 0 222 0 0,0 0-166 0 0,0 0-101 0 0,10-9-601 0 0,17-18-1631 0 0,-8 10-3818 0 0,-3 5-544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2:16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0 15663 0 0,'0'0'356'0'0,"0"0"50"0"0,0 0 20 0 0,0 0-42 0 0,0 0-180 0 0,0 0 176 0 0,0 0 107 0 0,0 0 22 0 0,0 0 71 0 0,0 0 286 0 0,0 0 124 0 0,0 0 30 0 0,0 0-65 0 0,0 0-290 0 0,0 0-121 0 0,0 0-28 0 0,0 0-72 0 0,1 2-289 0 0,0 0-122 0 0,1 0 0 0 0,-1 0 0 0 0,0 0 0 0 0,0 0 1 0 0,-1 0-1 0 0,1 0 0 0 0,0 0 0 0 0,-1 0 0 0 0,1 0 0 0 0,-1 0 1 0 0,1 0-1 0 0,-1 1 0 0 0,0-1 0 0 0,0 0 0 0 0,0 0 1 0 0,-1 0-1 0 0,1 1 0 0 0,0-1 0 0 0,-2 4 0 0 0,0 2 252 0 0,-5 28 66 0 0,-3 0 0 0 0,-25 64 0 0 0,22-65-287 0 0,-5 9-64 0 0,-3 0 0 0 0,-1-2 0 0 0,-30 43 0 0 0,44-73 0 0 0,-1-5 0 0 0,0-7-64 0 0,8 0 29 0 0,0 0-1 0 0,0 0 1 0 0,1-1 0 0 0,-1 1 0 0 0,0-1-1 0 0,1 1 1 0 0,-1 0 0 0 0,0-1-1 0 0,1 1 1 0 0,-1-1 0 0 0,1 0-1 0 0,-1 1 1 0 0,1-1 0 0 0,-1 1-1 0 0,1-1 1 0 0,-1 0 0 0 0,1 1-1 0 0,-1-2 1 0 0,-1-1-106 0 0,-2-1-63 0 0,1-1 0 0 0,-1 0 0 0 0,1 0 0 0 0,0 0 0 0 0,1 0 0 0 0,-1 0 0 0 0,-3-11-1 0 0,2 2-559 0 0,-3-27-1 0 0,4 24 347 0 0,2 5 132 0 0,-2 1 0 0 0,0 0 1 0 0,0 0-1 0 0,-6-12 0 0 0,8 20 276 0 0,0 0 0 0 0,-1 0-1 0 0,1 0 1 0 0,-1 0 0 0 0,0 1 0 0 0,0-1 0 0 0,0 1 0 0 0,0-1 0 0 0,0 1-1 0 0,0 0 1 0 0,-1-1 0 0 0,1 1 0 0 0,-1 0 0 0 0,1 1 0 0 0,-1-1 0 0 0,0 0 0 0 0,0 1-1 0 0,0 0 1 0 0,-4-2 0 0 0,-5 3 10 0 0,7 1 99 0 0,0 0 0 0 0,0 0 0 0 0,0 1 0 0 0,0-1-1 0 0,0 1 1 0 0,0 0 0 0 0,1 1 0 0 0,-1-1 0 0 0,1 1 0 0 0,0 0 0 0 0,-1 0-1 0 0,1 0 1 0 0,-4 5 0 0 0,7-6 344 0 0,1-1-428 0 0,0 0 1 0 0,0 0-1 0 0,0 0 1 0 0,-1 0 0 0 0,1 0-1 0 0,1 0 1 0 0,-1 0-1 0 0,0 0 1 0 0,0 0-1 0 0,0-1 1 0 0,0 1-1 0 0,1 0 1 0 0,-1 0-1 0 0,0 0 1 0 0,1 0-1 0 0,-1 0 1 0 0,1-1 0 0 0,-1 1-1 0 0,1 0 1 0 0,-1 0-1 0 0,1-1 1 0 0,-1 1-1 0 0,1 0 1 0 0,0-1-1 0 0,0 1 1 0 0,-1-1-1 0 0,1 1 1 0 0,1 0 0 0 0,0 1 141 0 0,3 1-92 0 0,-1 0 0 0 0,1-1-1 0 0,0 1 1 0 0,0-1 0 0 0,0 0 0 0 0,0 0 0 0 0,0 0 0 0 0,1-1 0 0 0,-1 0 0 0 0,0 0 0 0 0,12 0-1 0 0,5 0 321 0 0,35-4-1 0 0,-36 1-326 0 0,28-3-90 0 0,59-15 0 0 0,-106 19-305 0 0,-2 1-138 0 0,0 0-33 0 0,0 0-208 0 0,0 0-857 0 0,0 0-379 0 0,0 0-80 0 0,0 0-15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2: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53 15663 0 0,'0'0'719'0'0,"0"0"-20"0"0,0 0-306 0 0,0 0 371 0 0,0 0 209 0 0,0 0 41 0 0,0 0-61 0 0,0 0-288 0 0,-8 4 907 0 0,4-2-1423 0 0,-1 1-1 0 0,1-1 1 0 0,-1 1-1 0 0,1 1 1 0 0,0-1-1 0 0,0 0 1 0 0,1 1-1 0 0,-1 0 1 0 0,1 0-1 0 0,-1 0 1 0 0,1 0 0 0 0,0 0-1 0 0,1 1 1 0 0,-3 5-1 0 0,2-5 4 0 0,1 0-1 0 0,-1 1 1 0 0,2-1 0 0 0,-1 1 0 0 0,0 0-1 0 0,1-1 1 0 0,0 1 0 0 0,1 0-1 0 0,-1-1 1 0 0,1 1 0 0 0,0 0-1 0 0,2 11 1 0 0,3-2-152 0 0,-1-12 0 0 0,-2-3 0 0 0,1 3 0 0 0,1-1 0 0 0,-1 0 0 0 0,1-1 0 0 0,0 1 0 0 0,0-1 0 0 0,-1 1 0 0 0,1-1 0 0 0,0 0 0 0 0,0 0 0 0 0,0-1 0 0 0,0 1 0 0 0,0-1 0 0 0,0 0 0 0 0,0 0 0 0 0,1-1 0 0 0,-1 1 0 0 0,0-1 0 0 0,0 1 0 0 0,-1-1 0 0 0,1-1 0 0 0,8-2 0 0 0,-4 1 0 0 0,0-1 0 0 0,1 0 0 0 0,-1-1 0 0 0,-1 1 0 0 0,1-2 0 0 0,-1 1 0 0 0,0-1 0 0 0,13-12 0 0 0,-18 14 6 0 0,1 0-1 0 0,-1 0 1 0 0,1 0 0 0 0,-1 0-1 0 0,0 0 1 0 0,0 0 0 0 0,-1 0-1 0 0,0-1 1 0 0,1 1 0 0 0,-1-1-1 0 0,-1 1 1 0 0,1-1-1 0 0,-1 1 1 0 0,1-1 0 0 0,-1 1-1 0 0,-1-1 1 0 0,1 1 0 0 0,-1-1-1 0 0,1 1 1 0 0,-1-1 0 0 0,0 1-1 0 0,-1-1 1 0 0,1 1 0 0 0,-1 0-1 0 0,0 0 1 0 0,0 0 0 0 0,0 0-1 0 0,-1 0 1 0 0,0 0-1 0 0,1 0 1 0 0,-1 1 0 0 0,0-1-1 0 0,-1 1 1 0 0,1 0 0 0 0,0 0-1 0 0,-1 0 1 0 0,0 1 0 0 0,0-1-1 0 0,0 1 1 0 0,0 0 0 0 0,0 0-1 0 0,0 0 1 0 0,0 1 0 0 0,-1-1-1 0 0,1 1 1 0 0,-6-1-1 0 0,-4 1-2299 0 0,4 2-3927 0 0,0 2-2129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2:17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23 15663 0 0,'0'0'356'0'0,"0"0"50"0"0,0 0 20 0 0,-1-1-42 0 0,-4-1-250 0 0,-1 0-49 0 0,5 2 280 0 0,1 0 122 0 0,0 0 22 0 0,0 0 3 0 0,0 0 0 0 0,0 0 0 0 0,8-3 148 0 0,1 0 0 0 0,-1 1-1 0 0,1 0 1 0 0,-1 0 0 0 0,18-1 0 0 0,-13 2-11 0 0,-9 1-206 0 0,7 1-294 0 0,4 0-133 0 0,7 3-7 0 0,-19-3-82 0 0,0 0-264 0 0,20-4-3987 0 0,-19 2 2800 0 0,5-5-11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2:18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1 585 17503 0 0,'0'0'399'0'0,"0"0"60"0"0,0 0 21 0 0,3-1-59 0 0,6-4-227 0 0,1-1-1 0 0,-1 0 1 0 0,0 0 0 0 0,0-1 0 0 0,15-15-1 0 0,38-49 2897 0 0,-49 57-2713 0 0,5-9-188 0 0,-1 0-1 0 0,23-43 1 0 0,18-53 505 0 0,12-20-278 0 0,-64 129-128 0 0,0-1 0 0 0,-1 1 0 0 0,-1-1 0 0 0,5-14 0 0 0,-8 22 155 0 0,-2 2-294 0 0,-1-4-61 0 0,1 5-27 0 0,0 0 0 0 0,1 0 0 0 0,-1 0 1 0 0,0 0-1 0 0,0 0 0 0 0,0 1 0 0 0,0-1 0 0 0,1 0 0 0 0,-1 0 0 0 0,0 1 0 0 0,0-1 0 0 0,0 1 1 0 0,0-1 2 0 0,-3 3-20 0 0,0-1 1 0 0,0 1 0 0 0,0-1-1 0 0,1 1 1 0 0,-1 0-1 0 0,0 1 1 0 0,1-1 0 0 0,0 1-1 0 0,0-1 1 0 0,0 1 0 0 0,0 0-1 0 0,-2 6 1 0 0,-5 9 201 0 0,-11 30 0 0 0,13-29-201 0 0,-51 131-45 0 0,-51 112 0 0 0,90-213 0 0 0,20-49 0 0 0,-3 4 0 0 0,3-5 0 0 0,0 0 0 0 0,0 0 0 0 0,0 0 0 0 0,0 1 0 0 0,0-1 0 0 0,0 0 0 0 0,0 0 0 0 0,0 0 0 0 0,0 0 0 0 0,0 0 0 0 0,0 0 0 0 0,0 0 0 0 0,0 0 0 0 0,0 0 0 0 0,0 0 0 0 0,0 0 0 0 0,0 0 0 0 0,0 0 0 0 0,0 0 0 0 0,0 0 0 0 0,0 0 0 0 0,0 0 0 0 0,0 0 0 0 0,1 0 0 0 0,-1 1 0 0 0,0-1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0,0-1 0 0 0,10-5 0 0 0,-2 0 0 0 0,1-1 0 0 0,-1 0 0 0 0,10-11 0 0 0,-3 4 0 0 0,25-24 0 0 0,-6 6 0 0 0,0 1 0 0 0,44-29 0 0 0,-38 39 0 0 0,-28 17 0 0 0,-12 4 0 0 0,1 0 0 0 0,-1 0 0 0 0,1 0 0 0 0,-1 0 0 0 0,0 0 0 0 0,1 0 0 0 0,-1 0 0 0 0,1 0 0 0 0,-1 0 0 0 0,0 1 0 0 0,1-1 0 0 0,-1 0 0 0 0,1 0 0 0 0,-1 0 0 0 0,0 1 0 0 0,1-1 0 0 0,-1 0 0 0 0,0 0 0 0 0,1 1 0 0 0,-1-1 0 0 0,2 3 0 0 0,-1-1 0 0 0,1 1 0 0 0,-1-1 0 0 0,0 1 0 0 0,0 0 0 0 0,0-1 0 0 0,0 1 0 0 0,-1 0 0 0 0,1 0 0 0 0,-1-1 0 0 0,1 1 0 0 0,-1 0 0 0 0,0 0 0 0 0,0 0 0 0 0,0 0 0 0 0,-1 4 0 0 0,-1 3 0 0 0,0 0 0 0 0,0 1 0 0 0,-6 11 0 0 0,-9 26 0 0 0,12-33 0 0 0,0 0 0 0 0,5-15 0 0 0,0 1 0 0 0,0 0 0 0 0,0-1 0 0 0,0 1 0 0 0,0-1 0 0 0,0 1 0 0 0,0 0 0 0 0,0-1 0 0 0,0 1 0 0 0,0 0 0 0 0,0-1 0 0 0,0 1 0 0 0,1-1 0 0 0,-1 1 0 0 0,0-1 0 0 0,0 1 0 0 0,1 0 0 0 0,10 5 0 0 0,0-6 0 0 0,-9 0 0 0 0,3-1 0 0 0,0 0 0 0 0,0 0 0 0 0,0 0 0 0 0,0 0 0 0 0,-1-1 0 0 0,1 0 0 0 0,0 0 0 0 0,-1 0 0 0 0,1 0 0 0 0,-1-1 0 0 0,6-4 0 0 0,-1-1 0 0 0,1 0 0 0 0,10-12 0 0 0,1-2 0 0 0,-17 19 0 0 0,-2 0 0 0 0,1 0 0 0 0,0-1 0 0 0,3-5 0 0 0,-3 4 0 0 0,1-1 0 0 0,0 1 0 0 0,0 1 0 0 0,0-1 0 0 0,7-6 0 0 0,-4 7 0 0 0,2 6 0 0 0,2 3 0 0 0,-1-1 0 0 0,-5 3 0 0 0,-4-4 0 0 0,-4 13 0 0 0,3-14 0 0 0,-1 2 0 0 0,-8 6 0 0 0,6-8 0 0 0,-10 20 0 0 0,10-14 0 0 0,3 2 0 0 0,4-1 0 0 0,6 1 0 0 0,-5-9 0 0 0,-3-1 0 0 0,-2 0 0 0 0,1 1 0 0 0,0-1 0 0 0,-1 1 0 0 0,1-1 0 0 0,-1 1 0 0 0,1-1 0 0 0,0 0 0 0 0,-1 0 0 0 0,1 1 0 0 0,0-1 0 0 0,0 0 0 0 0,-1 0 0 0 0,1 0 0 0 0,0 0 0 0 0,0 0 0 0 0,-1 0 0 0 0,1 0 0 0 0,0 0 0 0 0,-1 0 0 0 0,2 0 0 0 0,1-1 0 0 0,-2 1 0 0 0,0 0 0 0 0,-1 1 0 0 0,1-1 0 0 0,0 0 0 0 0,0 0 0 0 0,0 0 0 0 0,0-1 0 0 0,-1 1 0 0 0,1 0 0 0 0,0 0 0 0 0,0 0 0 0 0,0-1 0 0 0,-1 1 0 0 0,1 0 0 0 0,0-1 0 0 0,0 1 0 0 0,-1-1 0 0 0,1 1 0 0 0,0-1 0 0 0,-1 1 0 0 0,1-1 0 0 0,0 1 0 0 0,-1-1 0 0 0,2-1 0 0 0,0-1 0 0 0,115-69 0 0 0,-19 12 0 0 0,-95 58 13 0 0,27-17 417 0 0,-30 19-399 0 0,0-1 0 0 0,0 1 0 0 0,0 0 0 0 0,1 0 0 0 0,-1 0 0 0 0,0-1 0 0 0,0 1 0 0 0,1 0 0 0 0,-1 0 0 0 0,0 0 0 0 0,1 0 0 0 0,-1-1 1 0 0,0 1-1 0 0,0 0 0 0 0,1 0 0 0 0,-1 0 0 0 0,0 0 0 0 0,1 0 0 0 0,-1 0 0 0 0,0 0 0 0 0,1 0 0 0 0,-1 0 0 0 0,0 0 0 0 0,1 0 0 0 0,-1 0 0 0 0,2 0 751 0 0,-35 53-766 0 0,2-5-16 0 0,-41 82 0 0 0,58-101 0 0 0,4-11 0 0 0,0 0 0 0 0,1 0 0 0 0,0 0 0 0 0,2 1 0 0 0,0 0 0 0 0,1 0 0 0 0,-4 21 0 0 0,7-24-63 0 0,-1-1 0 0 0,0 1 0 0 0,-14 28 0 0 0,9-23-86 0 0,8-16-61 0 0,0-3 153 0 0,1-1 0 0 0,0 0 0 0 0,-1 1 0 0 0,1-1 0 0 0,-1 0 1 0 0,0 0-1 0 0,0 1 0 0 0,1-1 0 0 0,-1 0 0 0 0,0 0 0 0 0,0 0 0 0 0,0 0 1 0 0,0 0-1 0 0,0 0 0 0 0,0 0 0 0 0,0-1 0 0 0,0 1 0 0 0,-1 0 0 0 0,1 0 0 0 0,0-1 1 0 0,0 1-1 0 0,-1-1 0 0 0,-1 1 0 0 0,-2 0 56 0 0,0 0-1 0 0,0 0 1 0 0,0-1-1 0 0,0 0 1 0 0,-1 0-1 0 0,1 0 1 0 0,0-1-1 0 0,0 1 1 0 0,0-1 0 0 0,-9-3-1 0 0,10 3 2 0 0,0 0 0 0 0,1-1-1 0 0,-1 1 1 0 0,1-1 0 0 0,0 0 0 0 0,-1 1-1 0 0,-4-5 1 0 0,1 1-70 0 0,6 4-5 0 0,0 0 1 0 0,0 1-1 0 0,1-1 0 0 0,-1 0 0 0 0,0 0 1 0 0,0 0-1 0 0,1 0 0 0 0,-1 0 0 0 0,0 0 1 0 0,1 0-1 0 0,-1 0 0 0 0,1 0 0 0 0,-1 0 1 0 0,1 0-1 0 0,0-1 0 0 0,-1 1 0 0 0,1 0 1 0 0,0 0-1 0 0,0 0 0 0 0,0-1 0 0 0,0 1 1 0 0,0 0-1 0 0,0 0 0 0 0,0 0 0 0 0,0-1 1 0 0,1-1-1 0 0,0-3-598 0 0,1 1 0 0 0,0-1 1 0 0,3-8-1 0 0,0 5-351 0 0,-1 1 0 0 0,1 1 0 0 0,0-1 1 0 0,9-9-1 0 0,4-5-888 0 0,14-19-132 0 0,4 2-4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2:19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16 15663 0 0,'0'0'719'0'0,"0"0"-20"0"0,0 0-306 0 0,0 0 371 0 0,0 0 209 0 0,0 0 41 0 0,0 0 8 0 0,0 0 2 0 0,0 0 0 0 0,0 0 0 0 0,9 8 1140 0 0,-7-5-2099 0 0,-1-1-1 0 0,1 1 1 0 0,-1 0-1 0 0,1 0 1 0 0,-1 0 0 0 0,0 0-1 0 0,0 0 1 0 0,0 0-1 0 0,-1 0 1 0 0,1 0-1 0 0,-1 0 1 0 0,1 0 0 0 0,-1 0-1 0 0,0 0 1 0 0,0 0-1 0 0,-1 1 1 0 0,1-1 0 0 0,-2 4-1 0 0,-1 7 84 0 0,-2 0-1 0 0,-10 25 1 0 0,4-12 754 0 0,-30 64-415 0 0,12-29-366 0 0,-64 141-121 0 0,62-147 0 0 0,37-75-9 0 0,8-37 1 0 0,-9 30 38 0 0,2 0-1 0 0,13-37 1 0 0,3 13 481 0 0,53-88 0 0 0,-64 120-397 0 0,1 0 1 0 0,1 0-1 0 0,1 1 0 0 0,0 1 0 0 0,1 1 1 0 0,1 0-1 0 0,32-21 0 0 0,-47 34-114 0 0,17-10 0 0 0,0 1 0 0 0,0 0 0 0 0,22-7 0 0 0,-36 16 0 0 0,0 1 0 0 0,0 0 0 0 0,0 1 0 0 0,0-1 0 0 0,-1 1 0 0 0,1 0 0 0 0,0 0 0 0 0,0 1 0 0 0,0-1 0 0 0,0 1 0 0 0,0 0 0 0 0,0 0 0 0 0,-1 1 0 0 0,1-1 0 0 0,-1 1 0 0 0,6 3 0 0 0,-8-5 0 0 0,-1 1 0 0 0,0 0 0 0 0,0 0 0 0 0,0-1 0 0 0,0 1 0 0 0,0 0 0 0 0,0 0 0 0 0,0 0 0 0 0,0 0 0 0 0,0 0 0 0 0,0 1 0 0 0,0-1 0 0 0,0 0 0 0 0,-1 0 0 0 0,1 0 0 0 0,0 1 0 0 0,-1-1 0 0 0,1 2 0 0 0,1 2 0 0 0,0 1 0 0 0,1 0 0 0 0,-1 0 0 0 0,-1 0 0 0 0,1 0 0 0 0,-1 1 0 0 0,0-1 0 0 0,0 1 0 0 0,-1-1 0 0 0,0 1 0 0 0,0-1 0 0 0,0 1 0 0 0,-1-1 0 0 0,0 0 0 0 0,-1 1 0 0 0,1-1 0 0 0,-3 7 0 0 0,2-10 0 0 0,0 0 0 0 0,1 0 0 0 0,-1-1 0 0 0,0 1 0 0 0,-1 0 0 0 0,1-1 0 0 0,0 0 0 0 0,-1 1 0 0 0,1-1 0 0 0,-6 3 0 0 0,-32 18 0 0 0,19-12 0 0 0,7-3-91 0 0,0-1 1 0 0,0 0-1 0 0,-1-1 0 0 0,0-1 1 0 0,-20 5-1 0 0,28-8 38 0 0,1-1-1 0 0,-1 0 1 0 0,0-1 0 0 0,1 1-1 0 0,-1-1 1 0 0,0-1 0 0 0,1 1-1 0 0,-1-1 1 0 0,0 0 0 0 0,1-1-1 0 0,-1 0 1 0 0,1 0 0 0 0,-1 0-1 0 0,-11-6 1 0 0,17 7 10 0 0,-1 0 0 0 0,1 0 0 0 0,0 0 0 0 0,0-1 0 0 0,-1 1 0 0 0,1 0 0 0 0,0 0 0 0 0,0-1 0 0 0,0 1 0 0 0,0 0 1 0 0,0-1-1 0 0,1 1 0 0 0,-1-1 0 0 0,0 0 0 0 0,1 1 0 0 0,-1-1 0 0 0,1 1 0 0 0,-1-1 0 0 0,1 0 0 0 0,0 1 0 0 0,0-1 0 0 0,0 0 0 0 0,0 1 0 0 0,0-1 0 0 0,0 0 0 0 0,0 0 0 0 0,0 1 0 0 0,1-1 0 0 0,-1 0 0 0 0,1 1 0 0 0,0-3 0 0 0,1-2-309 0 0,0 1-1 0 0,1 0 1 0 0,-1 1-1 0 0,1-1 0 0 0,0 0 1 0 0,0 1-1 0 0,1-1 1 0 0,5-5-1 0 0,0 2-619 0 0,0 0 0 0 0,1 1 1 0 0,13-8-1 0 0,15-4-5603 0 0,-11 8-63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2:19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 11975 0 0,'24'-3'2021'0'0,"41"-1"0"0"0,-64 5-501 0 0,-1-1-55 0 0,8 2 349 0 0,-5 1 2705 0 0,-2-1-4352 0 0,0 0-1 0 0,0 0 0 0 0,0 0 1 0 0,0 0-1 0 0,0 1 1 0 0,-1-1-1 0 0,1 0 1 0 0,-1 1-1 0 0,1-1 1 0 0,-1 1-1 0 0,0-1 1 0 0,0 0-1 0 0,0 1 1 0 0,0-1-1 0 0,-1 1 0 0 0,1-1 1 0 0,-1 0-1 0 0,1 1 1 0 0,-1-1-1 0 0,0 0 1 0 0,0 0-1 0 0,0 1 1 0 0,0-1-1 0 0,0 0 1 0 0,-2 2-1 0 0,-18 26-166 0 0,5-7 0 0 0,-26 29 0 0 0,39-49 101 0 0,0 0 0 0 0,0 0 0 0 0,1 0-1 0 0,-1 0 1 0 0,1 0 0 0 0,-1 1 0 0 0,1-1 0 0 0,0 1 0 0 0,1 0-1 0 0,-1-1 1 0 0,1 1 0 0 0,-1 0 0 0 0,1 0 0 0 0,0 0 0 0 0,0 5-1 0 0,1-7-550 0 0,0-2-50 0 0,1 1 58 0 0,1 1 476 0 0,1 0 0 0 0,-1 1 0 0 0,1-2 0 0 0,0 1 0 0 0,-1 0 0 0 0,1-1 0 0 0,0 1 0 0 0,0-1 0 0 0,0 0 0 0 0,0 0 0 0 0,0 0 0 0 0,1 0 0 0 0,-1 0-1 0 0,0-1 1 0 0,0 0 0 0 0,0 1 0 0 0,1-1 0 0 0,-1 0 0 0 0,0-1 0 0 0,0 1 0 0 0,5-2 0 0 0,-1 1-68 0 0,1 0 0 0 0,-1-1 0 0 0,0 0 0 0 0,0 0 0 0 0,0-1 0 0 0,-1 0 1 0 0,1 0-1 0 0,11-8 0 0 0,-7 2 147 0 0,1 1 0 0 0,-1-2 0 0 0,-1 0 0 0 0,10-11 0 0 0,-17 17-54 0 0,0-1-1 0 0,0 0 1 0 0,0 1 0 0 0,0-1-1 0 0,-1 0 1 0 0,0 0-1 0 0,0-1 1 0 0,0 1-1 0 0,-1 0 1 0 0,0 0-1 0 0,0-1 1 0 0,0 1-1 0 0,0-11 1 0 0,-1 12-64 0 0,0 0 1 0 0,-1 0-1 0 0,1 0 1 0 0,-1-1-1 0 0,1 1 1 0 0,-1 0-1 0 0,-1 0 0 0 0,1 0 1 0 0,0 0-1 0 0,-1 0 1 0 0,0 1-1 0 0,0-1 1 0 0,-5-7-1 0 0,6 11-332 0 0,-6-1-687 0 0,6 1 891 0 0,1 0 0 0 0,-1-1 0 0 0,0 1 0 0 0,1 0-1 0 0,-1 0 1 0 0,1 0 0 0 0,-1 0 0 0 0,0 0 0 0 0,1 0 0 0 0,-1 0 0 0 0,0 1 0 0 0,1-1 0 0 0,-1 0 0 0 0,1 0 0 0 0,-1 0 0 0 0,0 1 0 0 0,0-1 0 0 0,0 1-887 0 0,1-1-140 0 0,-7 3-4593 0 0,7-3 3706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2:20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45 19351 0 0,'0'-3'166'0'0,"0"1"-1"0"0,0-1 1 0 0,1 0-1 0 0,-1 1 1 0 0,1-1-1 0 0,1-4 1 0 0,4-14 1660 0 0,-8 21-1593 0 0,1 1 0 0 0,0 0-1 0 0,0 0 1 0 0,0 0-1 0 0,0 0 1 0 0,0 0-1 0 0,0 1 1 0 0,1-1-1 0 0,-1 0 1 0 0,-1 2-1 0 0,1-1 148 0 0,-3 6-118 0 0,0-1 1 0 0,0 1-1 0 0,1-1 0 0 0,0 1 1 0 0,0 0-1 0 0,-1 9 0 0 0,-6 16 243 0 0,-32 82 13 0 0,-48 117 1012 0 0,41-133-1530 0 0,96-204 0 0 0,-23 53 0 0 0,-27 56 0 0 0,1-1 0 0 0,0 1 0 0 0,1 1 0 0 0,-1-1 0 0 0,1 0 0 0 0,-2 6 0 0 0,3-7 0 0 0,0-1 0 0 0,0 0 0 0 0,0 0 0 0 0,0 1 0 0 0,1-1 0 0 0,-1 0 0 0 0,1 0 0 0 0,-1 0 0 0 0,1 0 0 0 0,0 1 0 0 0,0-1 0 0 0,0 0 0 0 0,0 0 0 0 0,0-1 0 0 0,0 1 0 0 0,1 0 0 0 0,-1 0 0 0 0,0 0 0 0 0,1-1 0 0 0,0 1 0 0 0,-1-1 0 0 0,1 1 0 0 0,0-1 0 0 0,0 0 0 0 0,0 0 0 0 0,0 0 0 0 0,0 0 0 0 0,0 0 0 0 0,0 0 0 0 0,0 0 0 0 0,4 0 0 0 0,0 1 0 0 0,1-1 0 0 0,0 1 0 0 0,0-2 0 0 0,0 1 0 0 0,-1-1 0 0 0,1 0 0 0 0,0 0 0 0 0,0-1 0 0 0,9-2 0 0 0,-5 1 0 0 0,23-6 0 0 0,48-18 0 0 0,-73 23 0 0 0,1-2 0 0 0,-1 1 0 0 0,0-1 0 0 0,-1 0 0 0 0,1-1 0 0 0,-1 0 0 0 0,0 0 0 0 0,-1-1 0 0 0,13-13 0 0 0,-18 18-10 0 0,4-10 92 0 0,-7 11 16 0 0,0 1-1 0 0,0-1 1 0 0,0 1 0 0 0,0 0 0 0 0,0 0-1 0 0,0 0 1 0 0,-1-1 0 0 0,1 1-1 0 0,0 0 1 0 0,0 1 0 0 0,0-1 0 0 0,0 0-1 0 0,-2 0 1 0 0,-3 2-182 0 0,0 0 0 0 0,1 1-1 0 0,-1-1 1 0 0,1 1 0 0 0,0 0 0 0 0,-1 0-1 0 0,1 1 1 0 0,1-1 0 0 0,-1 1 0 0 0,0 0 0 0 0,-3 5-1 0 0,-1 2-8 0 0,0-1 0 0 0,1 1-1 0 0,-13 22 1 0 0,17-25 92 0 0,-1 1-1 0 0,-5 16 1 0 0,9-22 83 0 0,1-1-1 0 0,-1 0 1 0 0,0 1 0 0 0,1-1-1 0 0,0 0 1 0 0,-1 1 0 0 0,1-1-1 0 0,0 1 1 0 0,0-1 0 0 0,1 1-1 0 0,-1-1 1 0 0,0 0-1 0 0,1 1 1 0 0,0-1 0 0 0,-1 0-1 0 0,3 5 1 0 0,-2-6-110 0 0,1 1-1 0 0,-1-1 1 0 0,1 0 0 0 0,-1 1 0 0 0,1-1-1 0 0,-1 0 1 0 0,1 0 0 0 0,0 0 0 0 0,-1 0-1 0 0,1-1 1 0 0,0 1 0 0 0,0 0 0 0 0,0-1-1 0 0,0 1 1 0 0,0-1 0 0 0,0 0 0 0 0,-1 1-1 0 0,4-1 1 0 0,4 0-249 0 0,0 0 0 0 0,14-1 0 0 0,-10-2 275 0 0,-1 1 1 0 0,1-1-1 0 0,-1-1 1 0 0,0-1-1 0 0,1 1 1 0 0,-2-2-1 0 0,1 0 0 0 0,-1 0 1 0 0,0-1-1 0 0,15-12 1 0 0,-11 6 1 0 0,0 0 0 0 0,-1-1 0 0 0,-1 0 0 0 0,0-2 1 0 0,-1 1-1 0 0,12-21 0 0 0,-10 11 104 0 0,-2 7 152 0 0,-1 0 0 0 0,-1-2 0 0 0,0 1 0 0 0,7-25 0 0 0,-17 43 187 0 0,-1 2-428 0 0,0-1 0 0 0,0 1 0 0 0,0 1 0 0 0,0-1 0 0 0,0 0 1 0 0,0 0-1 0 0,0 0 0 0 0,0 0 0 0 0,0 1 0 0 0,0 1 0 0 0,0-1-16 0 0,-3 4 1 0 0,1 0 0 0 0,0 0 0 0 0,0 0 0 0 0,1 1 0 0 0,-1-1 0 0 0,1 1 0 0 0,1-1 0 0 0,0 1 0 0 0,0 0 0 0 0,0 0 0 0 0,0 0 0 0 0,1 0 0 0 0,0-1 0 0 0,1 1 0 0 0,1 10 0 0 0,0-11 0 0 0,-1 0 0 0 0,1-1 0 0 0,0 1 0 0 0,1 0 0 0 0,-1-1 0 0 0,1 0 0 0 0,0 1 0 0 0,1-1 0 0 0,-1 0 0 0 0,1-1 0 0 0,0 1 0 0 0,0-1 0 0 0,0 1 0 0 0,1-1 0 0 0,0-1 0 0 0,-1 1 0 0 0,10 5 0 0 0,-2-3 0 0 0,-4-2 0 0 0,-1 0 0 0 0,0 0 0 0 0,10 9 0 0 0,-13-7 0 0 0,-4-4 0 0 0,1-1 0 0 0,-1 1 0 0 0,0-1 0 0 0,-1 1 0 0 0,1-1 0 0 0,0 1 0 0 0,0-1 0 0 0,-1 1 0 0 0,1-1 0 0 0,-1 1 0 0 0,1-1 0 0 0,-1 1 0 0 0,1-1 0 0 0,-1 0 0 0 0,0 1 0 0 0,0-1 0 0 0,0 0 0 0 0,0 0 0 0 0,0 0 0 0 0,0 1 0 0 0,0-1 0 0 0,0 0 0 0 0,0 0 0 0 0,0-1 0 0 0,-2 2 0 0 0,-3 2 0 0 0,0 0 0 0 0,0 0 0 0 0,0 0 0 0 0,-8 2 0 0 0,0-1 0 0 0,0-1 0 0 0,0 0 0 0 0,-1-1 0 0 0,1 0 0 0 0,-1-1 0 0 0,-15-1 0 0 0,23-1-64 0 0,6 0-273 0 0,3-1 193 0 0,-1 0-1 0 0,0-1 1 0 0,1 1 0 0 0,-1 0 0 0 0,1 0 0 0 0,0 0 0 0 0,-1 0 0 0 0,5-1 0 0 0,-4 1 15 0 0,51-22-40 0 0,-14 7-270 0 0,60-21-404 0 0,15-7 81 0 0,-67 22 899 0 0,-19 10 175 0 0,-1-1 0 0 0,-1-2-1 0 0,49-34 1 0 0,-61 35 352 0 0,-47 35 1163 0 0,22-12-1796 0 0,0 1 1 0 0,1 0-1 0 0,0 1 0 0 0,-9 13 1 0 0,-31 50-24 0 0,48-70-8 0 0,0-2 0 0 0,1 0 0 0 0,0 0 0 0 0,0 0 0 0 0,0 0 0 0 0,0 0 0 0 0,0 0 0 0 0,1 0 0 0 0,-1 0 0 0 0,1 0 0 0 0,-1 0 0 0 0,1 0 0 0 0,0 0 0 0 0,0 1 0 0 0,0-1 0 0 0,0 0 0 0 0,0 0 0 0 0,0 0 0 0 0,1 4 0 0 0,0-4 0 0 0,0 0 0 0 0,0-1 0 0 0,0 1 0 0 0,0-1 0 0 0,0 0 0 0 0,0 1 0 0 0,0-1 0 0 0,1 0 0 0 0,-1 0 0 0 0,0 1 0 0 0,1-1 0 0 0,-1 0 0 0 0,1 0 0 0 0,-1-1 0 0 0,1 1 0 0 0,0 0 0 0 0,-1 0 0 0 0,1-1 0 0 0,0 1 0 0 0,-1-1 0 0 0,1 0 0 0 0,3 1 0 0 0,6 0 0 0 0,-1 0 0 0 0,1-1 0 0 0,-1-1 0 0 0,0 0 0 0 0,1 0 0 0 0,-1-1 0 0 0,0 0 0 0 0,0-1 0 0 0,0 0 0 0 0,15-6 0 0 0,-5-1 0 0 0,0 0 0 0 0,0-1 0 0 0,33-25 0 0 0,104-103 0 0 0,-157 140 0 0 0,0-1 0 0 0,0 0 0 0 0,0 0 0 0 0,0 0 0 0 0,0 0 0 0 0,0 1 0 0 0,0-1 0 0 0,0 0 0 0 0,0 0 0 0 0,0 0 0 0 0,0 0 0 0 0,0 0 0 0 0,0 1 0 0 0,0-1 0 0 0,0 0 0 0 0,0 0 0 0 0,0 0 0 0 0,0 0 0 0 0,0 0 0 0 0,0 1 0 0 0,0-1 0 0 0,0 0 0 0 0,0 0 0 0 0,1 0 0 0 0,-1 0 0 0 0,0 0 0 0 0,0 0 0 0 0,0 1 0 0 0,0-1 0 0 0,0 0 0 0 0,0 0 0 0 0,1 0 0 0 0,-1 0 0 0 0,0 0 0 0 0,0 0 0 0 0,0 0 0 0 0,0 0 0 0 0,0 0 0 0 0,1 0 0 0 0,-1 0 0 0 0,0 0 0 0 0,0 0 0 0 0,0 0 0 0 0,0 0 0 0 0,0 0 0 0 0,1 0 0 0 0,-1 0 0 0 0,0 0 0 0 0,0 0 0 0 0,0 0 0 0 0,0 0 0 0 0,1 0 0 0 0,-1 0 0 0 0,0 0 0 0 0,0 0 0 0 0,0 0 0 0 0,0 0 0 0 0,0 0 0 0 0,1 0 0 0 0,-1 0 0 0 0,0-1 0 0 0,0 1 0 0 0,-2 12 0 0 0,-2 4 0 0 0,-2-1 0 0 0,0 0 0 0 0,-14 24 0 0 0,-2 5 0 0 0,-32 83 0 0 0,58-133 0 0 0,0-1 0 0 0,1 1 0 0 0,-1 0 0 0 0,11-9 0 0 0,30-28 0 0 0,98-72 0 0 0,-132 107 0 0 0,36-23 0 0 0,-43 28 0 0 0,1 1 0 0 0,0 0 0 0 0,0 0 0 0 0,0 0 0 0 0,0 0 0 0 0,1 1 0 0 0,9-2 0 0 0,-5 4 0 0 0,-3 4 0 0 0,-3 4 0 0 0,-3-8-432 0 0,-1 0-1 0 0,1 0 1 0 0,-1 1 0 0 0,0-1-1 0 0,0 0 1 0 0,0 1 0 0 0,0-1-1 0 0,0 0 1 0 0,0 1 0 0 0,0-1-1 0 0,0 0 1 0 0,-1 2 0 0 0,1-1-4816 0 0,0-2-3740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2:23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36 494 15663 0 0,'0'0'356'0'0,"-12"-4"994"0"0,11 3-1228 0 0,-1 0 0 0 0,1 0 1 0 0,-1 0-1 0 0,1 0 1 0 0,-1 0-1 0 0,1 0 1 0 0,0 0-1 0 0,-1 0 0 0 0,1 0 1 0 0,0-1-1 0 0,0 1 1 0 0,0 0-1 0 0,0-1 1 0 0,0 1-1 0 0,0-1 0 0 0,1 1 1 0 0,-1-1-1 0 0,0 0 1 0 0,1 1-1 0 0,-1-1 1 0 0,1 1-1 0 0,-1-5 0 0 0,1 3 175 0 0,1 0 0 0 0,-1 0-1 0 0,1 0 1 0 0,0 0 0 0 0,0 0-1 0 0,0 0 1 0 0,0 0 0 0 0,2-4-1 0 0,0 2 145 0 0,12-25 687 0 0,2 0 0 0 0,25-33 0 0 0,-3 4-192 0 0,82-140 1096 0 0,-114 186-2010 0 0,10-12 415 0 0,-16 24 51 0 0,-1 1 21 0 0,0 0-66 0 0,-6 13-383 0 0,-4 5-34 0 0,1 1 1 0 0,1 0-1 0 0,-6 24 0 0 0,13-40-66 0 0,1 0 1 0 0,0 0-1 0 0,0 0 0 0 0,0 1 1 0 0,0-1-1 0 0,0 0 0 0 0,0 0 1 0 0,1 1-1 0 0,0-1 0 0 0,0 0 1 0 0,0 0-1 0 0,0 0 0 0 0,0 0 1 0 0,0 0-1 0 0,1 0 0 0 0,2 3 1 0 0,4 6-319 0 0,1 0 0 0 0,14 15 0 0 0,-1-2 114 0 0,-16-18 244 0 0,-4-5 0 0 0,0 0 0 0 0,0 0 0 0 0,-1 0 0 0 0,1 1 0 0 0,0-1 0 0 0,-1 0 0 0 0,0 1 0 0 0,0-1 0 0 0,1 1 0 0 0,-1 0 0 0 0,-1-1 0 0 0,1 1 0 0 0,0 0 0 0 0,-1 0 0 0 0,1-1 0 0 0,-1 1 0 0 0,0 0 0 0 0,0 0 0 0 0,0 4 0 0 0,-1-4 0 0 0,0 0 0 0 0,0 0 0 0 0,0 0 0 0 0,0 0 0 0 0,0 0 0 0 0,0 0 0 0 0,-1 0 0 0 0,0-1 0 0 0,1 1 0 0 0,-1 0 0 0 0,0-1 0 0 0,0 1 0 0 0,0-1 0 0 0,-1 0 0 0 0,1 0 0 0 0,-1 0 0 0 0,1 0 0 0 0,-1 0 0 0 0,-2 1 0 0 0,-1 1 0 0 0,1-1 0 0 0,-1-1 0 0 0,0 1 0 0 0,1-1 0 0 0,-1 0 0 0 0,0 0 0 0 0,0 0 0 0 0,-12 0 0 0 0,14-1 0 0 0,-12-2 0 0 0,-12-10 0 0 0,26 11 0 0 0,2 0 0 0 0,-1-1 0 0 0,0 1 0 0 0,0 0 0 0 0,1 0 0 0 0,-1-1 0 0 0,0 1 0 0 0,1 0 0 0 0,-1-1 0 0 0,1 1 0 0 0,-1 0 0 0 0,0-1 0 0 0,1 1 0 0 0,-1-1 0 0 0,1 1 0 0 0,-1-1 0 0 0,1 0 0 0 0,-1 1 0 0 0,1-1 0 0 0,0 1 0 0 0,-1-1 0 0 0,1 0 0 0 0,0 1 0 0 0,-1-1 0 0 0,1-1 0 0 0,-3-7 0 0 0,3 8 0 0 0,0-1 0 0 0,0 0 0 0 0,0 1 0 0 0,1-1 0 0 0,-1 1 0 0 0,0-1 0 0 0,1 1 0 0 0,-1-1 0 0 0,1 1 0 0 0,0-1 0 0 0,1-1 0 0 0,5-5 0 0 0,0 2 0 0 0,1 1 0 0 0,-1 0 0 0 0,1 0 0 0 0,1 1 0 0 0,-1 0 0 0 0,17-5 0 0 0,58-10 0 0 0,-15 4 0 0 0,-31 5 0 0 0,33-10 0 0 0,-62 17 0 0 0,1-1 0 0 0,-1 0 0 0 0,1 0 0 0 0,-1-1 0 0 0,12-9 0 0 0,-1-1 0 0 0,-7 5 0 0 0,0 0 0 0 0,20-21 0 0 0,-18 17 0 0 0,-14 14 0 0 0,0 0 0 0 0,0 1 0 0 0,0-1 0 0 0,0 0 0 0 0,0 0 0 0 0,0 0 0 0 0,0 0 0 0 0,0 0 0 0 0,0 0 0 0 0,0 0 0 0 0,0 0 0 0 0,0 0 0 0 0,0 0 0 0 0,0 0 0 0 0,0 0 0 0 0,0 0 0 0 0,0 0 0 0 0,0 0 0 0 0,0 0 0 0 0,0 0 0 0 0,0 0 0 0 0,0 0 0 0 0,0 0 0 0 0,0 1 0 0 0,0-1 0 0 0,0 0 0 0 0,0 0 0 0 0,0 0 0 0 0,0 0 0 0 0,1 0 0 0 0,-1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0,0-1 0 0 0,0 1 0 0 0,0 0 0 0 0,0 0 0 0 0,0 0 0 0 0,0 0 0 0 0,0 0 0 0 0,0 0 0 0 0,-1 8 0 0 0,-3 9 0 0 0,4-17 0 0 0,-35 105 0 0 0,10-30 0 0 0,20-53 0 0 0,5-21 0 0 0,-1-1 0 0 0,1 1 0 0 0,0-1 0 0 0,0 1 0 0 0,0-1 0 0 0,0 1 0 0 0,0-1 0 0 0,0 1 0 0 0,0-1 0 0 0,0 1 0 0 0,0-1 0 0 0,0 1 0 0 0,0-1 0 0 0,1 1 0 0 0,-1-1 0 0 0,0 1 0 0 0,0-1 0 0 0,0 1 0 0 0,1-1 0 0 0,-1 0 0 0 0,0 1 0 0 0,1 0 0 0 0,4 0 0 0 0,-4-1 0 0 0,3 0 0 0 0,-1 0 0 0 0,1 1 0 0 0,-1-1 0 0 0,1-1 0 0 0,0 1 0 0 0,-1-1 0 0 0,1 1 0 0 0,-1-1 0 0 0,1 0 0 0 0,-1 0 0 0 0,1-1 0 0 0,-1 1 0 0 0,0-1 0 0 0,0 1 0 0 0,0-1 0 0 0,0 0 0 0 0,0 0 0 0 0,0-1 0 0 0,0 1 0 0 0,4-5 0 0 0,3-3 0 0 0,-1-1 0 0 0,1-1 0 0 0,12-21 0 0 0,-13 19 0 0 0,-1-1 0 0 0,0 0 0 0 0,-1 0 0 0 0,-1 0 0 0 0,0-1 0 0 0,-1 0 0 0 0,3-21 0 0 0,-9 15 0 0 0,1 22 0 0 0,0-1 0 0 0,0 1 0 0 0,0 0 0 0 0,0-1 0 0 0,0 1 0 0 0,0 0 0 0 0,0 0 0 0 0,0-1 0 0 0,0 1 0 0 0,0 0 0 0 0,-1-1 0 0 0,1 1 0 0 0,0 0 0 0 0,0 0 0 0 0,0-1 0 0 0,-1 1 0 0 0,1 0 0 0 0,0 0 0 0 0,0-1 0 0 0,0 1 0 0 0,-1 0 0 0 0,1 0 0 0 0,0 0 0 0 0,0-1 0 0 0,-1 1 0 0 0,1 0 0 0 0,-1 0 0 0 0,-11 4 0 0 0,6 2 0 0 0,5-6 0 0 0,1 1 0 0 0,0-1 0 0 0,-1 0 0 0 0,1 1 0 0 0,0-1 0 0 0,-1 1 0 0 0,1-1 0 0 0,0 1 0 0 0,0-1 0 0 0,-1 1 0 0 0,1-1 0 0 0,0 0 0 0 0,0 1 0 0 0,0 0 0 0 0,0-1 0 0 0,-1 1 0 0 0,1-1 0 0 0,0 1 0 0 0,0-1 0 0 0,0 1 0 0 0,0-1 0 0 0,0 1 0 0 0,0-1 0 0 0,1 1 0 0 0,-1-1 0 0 0,0 1 0 0 0,0-1 0 0 0,0 1 0 0 0,0-1 0 0 0,1 1 0 0 0,-1-1 0 0 0,0 1 0 0 0,1 0 0 0 0,2 9 0 0 0,4-3 0 0 0,-2-3 0 0 0,0-1 0 0 0,0 0 0 0 0,0-1 0 0 0,0 1 0 0 0,1-1 0 0 0,-1 0 0 0 0,1-1 0 0 0,-1 1 0 0 0,1-1 0 0 0,10 1 0 0 0,0-1 0 0 0,0 0 0 0 0,27-3 0 0 0,-2-2 0 0 0,-31 6 0 0 0,-5 4 0 0 0,-4-3 0 0 0,-1-1 0 0 0,0 1 0 0 0,0 0 0 0 0,0 0 0 0 0,0 0 0 0 0,0-1 0 0 0,-1 1 0 0 0,1 0 0 0 0,-1 0 0 0 0,0-1 0 0 0,1 1 0 0 0,-1 0 0 0 0,-1-1 0 0 0,-1 4 0 0 0,-21 35 0 0 0,17-32 0 0 0,-1 0 0 0 0,-15 15 0 0 0,9-10 0 0 0,59-43 0 0 0,-17 7 0 0 0,2 1 0 0 0,1 2 0 0 0,55-27 0 0 0,-82 44 0 0 0,2-1 0 0 0,0 1 0 0 0,0-1 0 0 0,1 1 0 0 0,-1 0 0 0 0,1 0 0 0 0,-1 1 0 0 0,1 0 0 0 0,9 0 0 0 0,-4 3 0 0 0,-10-1 0 0 0,-1 0 0 0 0,1 0 0 0 0,-1 1 0 0 0,0-1 0 0 0,1 0 0 0 0,-1 1 0 0 0,0-1 0 0 0,0 1 0 0 0,0-1 0 0 0,0 1 0 0 0,0 0 0 0 0,0-1 0 0 0,0 1 0 0 0,-1 0 0 0 0,1 0 0 0 0,-1-1 0 0 0,1 1 0 0 0,-1 0 0 0 0,0 0 0 0 0,1 0 0 0 0,-1 0 0 0 0,0-1 0 0 0,0 1 0 0 0,-1 0 0 0 0,1 0 0 0 0,-1 3 0 0 0,-1 7 0 0 0,0-1 0 0 0,-1 1 0 0 0,-5 11 0 0 0,6-16 0 0 0,-1 0 0 0 0,1 1 0 0 0,-1-1 0 0 0,0 0 0 0 0,-1 0 0 0 0,1-1 0 0 0,-8 11 0 0 0,6-12 0 0 0,11-7 0 0 0,10-9 0 0 0,15-13 0 0 0,-10 8 0 0 0,9-8 0 0 0,61-42 0 0 0,-78 58 0 0 0,0 0 0 0 0,1 1 0 0 0,0 0 0 0 0,0 1 0 0 0,18-4 0 0 0,-28 9 0 0 0,0 0 0 0 0,0 1 0 0 0,0-1 0 0 0,1 1 0 0 0,-1 0 0 0 0,0 0 0 0 0,6 1 0 0 0,-9-1 0 0 0,0 0 0 0 0,0 0 0 0 0,0 1 0 0 0,1-1 0 0 0,-1 0 0 0 0,0 1 0 0 0,0-1 0 0 0,0 0 0 0 0,0 1 0 0 0,0 0 0 0 0,0-1 0 0 0,0 1 0 0 0,0-1 0 0 0,0 1 0 0 0,0 0 0 0 0,0 0 0 0 0,-1 0 0 0 0,1 0 0 0 0,0-1 0 0 0,0 1 0 0 0,-1 0 0 0 0,1 0 0 0 0,-1 0 0 0 0,1 0 0 0 0,-1 1 0 0 0,1-1 0 0 0,-1 0 0 0 0,1 0 0 0 0,-1 0 0 0 0,0 2 0 0 0,0 11 0 0 0,-1 0 0 0 0,-1 0 0 0 0,0 0 0 0 0,0 0 0 0 0,-2-1 0 0 0,0 1 0 0 0,-7 16 0 0 0,-5 16 0 0 0,15-37 3 0 0,-4 14-78 0 0,5-21-296 0 0,0-2-117 0 0,0 0-21 0 0,1-2-6 0 0,1 1 1 0 0,-1-1-1 0 0,0 0 0 0 0,1 1 1 0 0,-1-1-1 0 0,0 0 0 0 0,0 0 1 0 0,0 1-1 0 0,1-5 0 0 0,5-17-2020 0 0,0-3-23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0:5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11975 0 0,'0'0'267'0'0,"0"0"42"0"0,0 0 17 0 0,0 0-28 0 0,5-6 332 0 0,-3 2 3740 0 0,1-4-3346 0 0,-2 7 0 0 0,0-9-410 0 0,1 1 0 0 0,0-1 0 0 0,1 1-1 0 0,0 0 1 0 0,0 0 0 0 0,1 0 0 0 0,8-14 0 0 0,-10 18-353 0 0,5-5-106 0 0,5-3-135 0 0,-8 11-20 0 0,0 0-3 0 0,-1 0 3 0 0,14-8 0 0 0,2 2 0 0 0,-15 7 0 0 0,6 0 0 0 0,1 4 0 0 0,0 4 0 0 0,-1 2 0 0 0,1 5 0 0 0,-9-9 0 0 0,-2 0 0 0 0,5 8 0 0 0,-5 0 0 0 0,0 0 0 0 0,0-13 0 0 0,0 0 0 0 0,0 0 0 0 0,1 0 0 0 0,-1 0 0 0 0,0 0 0 0 0,0 0 0 0 0,0-1 0 0 0,0 1 0 0 0,0 0 0 0 0,1 0 0 0 0,-1 0 0 0 0,0 0 0 0 0,0 0 0 0 0,0 0 0 0 0,1 0 0 0 0,-1 0 0 0 0,0 0 0 0 0,0 0 0 0 0,0 0 0 0 0,1 0 0 0 0,-1 0 0 0 0,0 0 0 0 0,0 0 0 0 0,0 0 0 0 0,0 0 0 0 0,1 0 0 0 0,-1 0 0 0 0,0 0 0 0 0,0 0 0 0 0,0 0 0 0 0,1 0 0 0 0,-1 1 0 0 0,0-1 0 0 0,0 0 0 0 0,0 0 0 0 0,0 0 0 0 0,0 0 0 0 0,1 0 0 0 0,-1 0 0 0 0,0 1 0 0 0,0-1 0 0 0,0 0 0 0 0,0 0 0 0 0,0 0 0 0 0,0 0 0 0 0,0 1 0 0 0,0-1 0 0 0,1 0 0 0 0,-1 0 0 0 0,0 0 0 0 0,0 0 0 0 0,0 1 0 0 0,0-1 0 0 0,0 0 0 0 0,0 0 0 0 0,0 0 0 0 0,0 1 0 0 0,0-1 0 0 0,0 0 0 0 0,0 0 0 0 0,0 0 0 0 0,0 1 0 0 0,-1-1 0 0 0,1 0 0 0 0,0 0 0 0 0,0 0 0 0 0,0 0 0 0 0,0 1 0 0 0,13-12 0 0 0,-11 9 0 0 0,8-8 0 0 0,1 0 0 0 0,0 1 0 0 0,1 1 0 0 0,0 0 0 0 0,0 1 0 0 0,24-11 0 0 0,-17 13 0 0 0,-15 5 0 0 0,7 2 0 0 0,-7-1 0 0 0,0 0 0 0 0,11 10 0 0 0,-11-8 0 0 0,-3-2 0 0 0,1 1 0 0 0,0-1 0 0 0,-1 0 0 0 0,0 1 0 0 0,1 0 0 0 0,-1-1 0 0 0,0 1 0 0 0,0 0 0 0 0,1 0 0 0 0,0 2 0 0 0,-1-2-13 0 0,0 0 0 0 0,1 0 1 0 0,-1 0-1 0 0,1-1 0 0 0,-1 1 0 0 0,1 0 0 0 0,0-1 1 0 0,0 0-1 0 0,-1 1 0 0 0,1-1 0 0 0,0 0 0 0 0,0 0 0 0 0,0 0 1 0 0,1 0-1 0 0,-1 0 0 0 0,0-1 0 0 0,0 1 0 0 0,0-1 0 0 0,1 1 1 0 0,2-1-1 0 0,-3 0-287 0 0,0 0 1 0 0,0 0-1 0 0,-1-1 1 0 0,1 1-1 0 0,0-1 1 0 0,-1 1-1 0 0,1-1 1 0 0,0 0-1 0 0,-1 0 1 0 0,1 0-1 0 0,-1 0 1 0 0,1 0-1 0 0,-1 0 1 0 0,1 0-1 0 0,1-3 1 0 0,0 2-250 0 0,11-12-1497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2:25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18 593 15663 0 0,'0'0'356'0'0,"-1"-4"50"0"0,-6-11 20 0 0,4 12-42 0 0,-3 3-112 0 0,9-12 1432 0 0,1 6-1380 0 0,-1-1-1 0 0,1 1 1 0 0,1 1 0 0 0,-1-1-1 0 0,1 1 1 0 0,8-8 0 0 0,5-5-354 0 0,98-110 2102 0 0,-55 55-632 0 0,-60 71-997 0 0,-9 17-278 0 0,-48 65 384 0 0,1-1 428 0 0,49-68-890 0 0,0-1 0 0 0,1 1 0 0 0,0 0 0 0 0,1 1 0 0 0,-5 20 0 0 0,8-17-87 0 0,1-15 0 0 0,0 1 0 0 0,0 0 0 0 0,0 0 0 0 0,0 0 0 0 0,0-1 0 0 0,0 1 0 0 0,1 0 0 0 0,-1 0 0 0 0,0 0 0 0 0,1-1 0 0 0,-1 1 0 0 0,0 0 0 0 0,2 1 0 0 0,-1-1-24 0 0,1 0-1 0 0,0 0 1 0 0,0 0-1 0 0,0 0 0 0 0,-1 0 1 0 0,1 0-1 0 0,0-1 1 0 0,0 1-1 0 0,0-1 1 0 0,0 1-1 0 0,0-1 1 0 0,0 0-1 0 0,0 0 1 0 0,0 1-1 0 0,0-1 1 0 0,1-1-1 0 0,-1 1 1 0 0,0 0-1 0 0,0 0 1 0 0,0-1-1 0 0,0 1 1 0 0,2-2-1 0 0,6-1-180 0 0,0-1 0 0 0,-1 0 0 0 0,10-5 0 0 0,28-18 170 0 0,-1-3 1 0 0,-2-1-1 0 0,-1-2 0 0 0,70-70 1 0 0,-91 78 253 0 0,0 0 0 0 0,-1-1 0 0 0,29-51 0 0 0,-27 36 8 0 0,-2-1 0 0 0,17-48 0 0 0,-35 79-155 0 0,-2 9 299 0 0,-1 2 117 0 0,-2 0-406 0 0,-1 1 0 0 0,1 0 0 0 0,0 1 0 0 0,0-1 0 0 0,0 0 0 0 0,0 0 0 0 0,1 1 0 0 0,-1-1 0 0 0,0 1 1 0 0,0 0-1 0 0,1-1 0 0 0,-2 4 0 0 0,2-4-48 0 0,-8 9-31 0 0,2 0-1 0 0,-1 1 1 0 0,1 0 0 0 0,1 1 0 0 0,0-1-1 0 0,-8 24 1 0 0,-16 79-4 0 0,8-26-1 0 0,18-75 2 0 0,1 0 0 0 0,1 0 0 0 0,-1 0 0 0 0,2 0 0 0 0,0 22 0 0 0,-3 70 0 0 0,4-98 0 0 0,-1 1 0 0 0,0-1 0 0 0,0 1 0 0 0,-1-1 0 0 0,-3 10 0 0 0,11-32 0 0 0,1 1 0 0 0,1 0 0 0 0,0 0 0 0 0,16-18 0 0 0,-4 8 0 0 0,-2 2 0 0 0,2 1 0 0 0,26-23 0 0 0,-43 41 0 0 0,17-14 0 0 0,1 1 0 0 0,0 1 0 0 0,41-21 0 0 0,-49 33 0 0 0,-12 3 0 0 0,0 1 0 0 0,0-1 0 0 0,0 1 0 0 0,0-1 0 0 0,0 1 0 0 0,-1-1 0 0 0,1 1 0 0 0,0 0 0 0 0,0-1 0 0 0,-1 1 0 0 0,1 0 0 0 0,0 0 0 0 0,-1-1 0 0 0,1 1 0 0 0,0 0 0 0 0,-1 0 0 0 0,1 0 0 0 0,-1 0 0 0 0,0 0 0 0 0,1 0 0 0 0,-1 0 0 0 0,0 0 0 0 0,0 0 0 0 0,1 0 0 0 0,-1 0 0 0 0,0 0 0 0 0,0 0 0 0 0,0 0 0 0 0,0 2 0 0 0,0 0 0 0 0,-1 1 0 0 0,1 0 0 0 0,0-1 0 0 0,-1 1 0 0 0,0 0 0 0 0,0-1 0 0 0,-1 5 0 0 0,-3 2 0 0 0,0-1 0 0 0,-1 0 0 0 0,0 0 0 0 0,0 0 0 0 0,-1-1 0 0 0,1 0 0 0 0,-2-1 0 0 0,-12 11 0 0 0,14-13 0 0 0,1-1 0 0 0,-1 1 0 0 0,0-2 0 0 0,-1 1 0 0 0,1-1 0 0 0,-1 0 0 0 0,1 0 0 0 0,-1 0 0 0 0,0-1 0 0 0,0 0 0 0 0,0-1 0 0 0,0 0 0 0 0,-10 1 0 0 0,-2-5 0 0 0,13-3 0 0 0,4 3 0 0 0,-4-5 0 0 0,6 6 0 0 0,-1 0 0 0 0,1 0 0 0 0,-1-1 0 0 0,1 1 0 0 0,0 0 0 0 0,0 0 0 0 0,0-1 0 0 0,0 1 0 0 0,1 0 0 0 0,-1 0 0 0 0,1 0 0 0 0,0-4 0 0 0,4-5 0 0 0,3 2 0 0 0,-7 9 0 0 0,0 0 0 0 0,-1-1 0 0 0,1 1 0 0 0,0-1 0 0 0,-1 1 0 0 0,1 0 0 0 0,0-1 0 0 0,-1 1 0 0 0,1 0 0 0 0,0 0 0 0 0,0 0 0 0 0,-1 0 0 0 0,1 0 0 0 0,1 0 0 0 0,-1 0 0 0 0,0 1 0 0 0,0-1 0 0 0,0 1 0 0 0,1 0 0 0 0,-1-1 0 0 0,0 1 0 0 0,0 0 0 0 0,0 0 0 0 0,-1 0 0 0 0,1 0 0 0 0,0 0 0 0 0,0 0 0 0 0,0 0 0 0 0,-1 0 0 0 0,1 0 0 0 0,0 1 0 0 0,-1-1 0 0 0,1 0 0 0 0,-1 0 0 0 0,0 0 0 0 0,1 1 0 0 0,-1-1 0 0 0,0 0 0 0 0,0 1 0 0 0,0 0 0 0 0,1 6 0 0 0,0-1 0 0 0,0 0 0 0 0,-1 10 0 0 0,-3 9 0 0 0,2-21 0 0 0,0 0 0 0 0,0 0 0 0 0,1 0 0 0 0,0 1 0 0 0,0-1 0 0 0,0 0 0 0 0,0 0 0 0 0,1 0 0 0 0,0 0 0 0 0,0 0 0 0 0,4 9 0 0 0,9 11 0 0 0,-4-19 0 0 0,-6-4 0 0 0,10 1 0 0 0,-10-3 0 0 0,1-1 0 0 0,0 0 0 0 0,0 0 0 0 0,0-1 0 0 0,-1 1 0 0 0,1-1 0 0 0,-1 0 0 0 0,1 0 0 0 0,-1 0 0 0 0,6-4 0 0 0,39-32 0 0 0,-48 38 0 0 0,29-27 0 0 0,-1-2 0 0 0,-1-1 0 0 0,-1-1 0 0 0,34-53 0 0 0,-21 18 0 0 0,52-113 0 0 0,-91 175 0 0 0,1 1 0 0 0,0-1 0 0 0,0 1 0 0 0,0 0 0 0 0,0 0 0 0 0,5-5 0 0 0,-4 6 19 0 0,-3 7 39 0 0,-7 11 186 0 0,6-12-122 0 0,-79 202-493 0 0,62-157 354 0 0,-18 51 18 0 0,30-85-1 0 0,-7 21 0 0 0,10-25 64 0 0,3-9 273 0 0,0-2 138 0 0,0 0 33 0 0,0 0-65 0 0,1-1-294 0 0,23-19-1216 0 0,30-35-1 0 0,0 2 1275 0 0,-45 45-215 0 0,0 2 0 0 0,0-1 0 0 0,1 1 0 0 0,0 0 0 0 0,10-3 0 0 0,9-4 8 0 0,-28 12 0 0 0,0 1 0 0 0,-1 0 0 0 0,1 0 0 0 0,0-1 0 0 0,0 1 0 0 0,0 0 0 0 0,-1 0 0 0 0,1 0 0 0 0,0 0 0 0 0,0-1 0 0 0,0 1 0 0 0,-1 0 0 0 0,3 1 0 0 0,-3-1 0 0 0,1 0 0 0 0,-1 1 0 0 0,0-1 0 0 0,1 0 0 0 0,-1 1 0 0 0,0-1 0 0 0,1 0 0 0 0,-1 1 0 0 0,0-1 0 0 0,0 1 0 0 0,1-1 0 0 0,-1 0 0 0 0,0 1 0 0 0,0-1 0 0 0,0 1 0 0 0,0-1 0 0 0,1 1 0 0 0,-1-1 0 0 0,0 1 0 0 0,0-1 0 0 0,0 1 0 0 0,0 0 0 0 0,-1 2 13 0 0,1-1-1 0 0,-1 1 1 0 0,1 0 0 0 0,-1-1 0 0 0,0 1-1 0 0,0 0 1 0 0,0-1 0 0 0,0 1-1 0 0,-1-1 1 0 0,1 0 0 0 0,-3 4 0 0 0,0 0 294 0 0,0-1 1 0 0,-1 0 0 0 0,-7 8 0 0 0,7-8-511 0 0,-1-1 0 0 0,0 0 0 0 0,0 0 0 0 0,0 0-1 0 0,-13 5 1 0 0,8-3 54 0 0,10-4 149 0 0,0 1 0 0 0,0-1 1 0 0,-1 0-1 0 0,1 1 0 0 0,1 0 0 0 0,-1-1 0 0 0,0 1 1 0 0,1-1-1 0 0,-1 4 0 0 0,-2 29 297 0 0,3-29-196 0 0,0 7 32 0 0,5 0-106 0 0,3-1-27 0 0,-6-9 0 0 0,2 1 0 0 0,14 3 0 0 0,-4-3 0 0 0,0-5-12 0 0,-6-2 3 0 0,1 0 0 0 0,-1-1 0 0 0,0 0 0 0 0,-1 0 1 0 0,9-5-1 0 0,36-31-51 0 0,-26 21 49 0 0,-8 5 11 0 0,0-1 0 0 0,1 2 0 0 0,38-22 0 0 0,-47 31-17 0 0,-8 3-71 0 0,-2 1-23 0 0,-1 10 118 0 0,1 0 0 0 0,-2-1 1 0 0,1 1-1 0 0,-1 0 0 0 0,-4 10 0 0 0,-21 46 151 0 0,2-3-71 0 0,-46 132-371 0 0,37-104 124 0 0,13-42-676 0 0,20-47 521 0 0,1-1 278 0 0,0-1-1 0 0,0 0 0 0 0,0 0 0 0 0,0 0 0 0 0,0 1 0 0 0,0-1 0 0 0,0 0 1 0 0,0 0-1 0 0,0 1 0 0 0,0-1 0 0 0,0 0 0 0 0,0 0 0 0 0,0 1 1 0 0,0-1-1 0 0,0 0 0 0 0,0 0 0 0 0,0 1 0 0 0,0-1 0 0 0,0 0 1 0 0,0 0-1 0 0,-1 1 0 0 0,1-1 0 0 0,0 0 0 0 0,0 0 0 0 0,0 0 0 0 0,0 1 1 0 0,-1-1-1 0 0,1 0 0 0 0,0 0 0 0 0,0 0 0 0 0,0 0 0 0 0,0 0 1 0 0,-1 1-1 0 0,1-1 0 0 0,0 0 0 0 0,0 0 0 0 0,-1 0 0 0 0,1 0 0 0 0,0 0 1 0 0,0 0-1 0 0,-1 0 0 0 0,1 0 0 0 0,0 0 0 0 0,0 0 0 0 0,-1 0 1 0 0,1 0-1 0 0,0 0 0 0 0,0 0 0 0 0,-1 0 0 0 0,1 0 0 0 0,0 0 0 0 0,0 0 1 0 0,0 0-1 0 0,-1 0 0 0 0,1 0 0 0 0,0 0 0 0 0,0-1 0 0 0,-1 1 1 0 0,1 0-1 0 0,0 0 0 0 0,0 0 0 0 0,0 0 0 0 0,-1-1 0 0 0,0 0-135 0 0,-1 0 0 0 0,1 0 0 0 0,0 0-1 0 0,0 0 1 0 0,-1-1 0 0 0,1 1 0 0 0,0 0-1 0 0,-1-3 1 0 0,0 0-202 0 0,1 0-1 0 0,0 0 0 0 0,0-1 1 0 0,0 1-1 0 0,0-1 0 0 0,1 1 1 0 0,0 0-1 0 0,0-9 1 0 0,0 6-63 0 0,0-18-1112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2:25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21191 0 0,'-1'2'480'0'0,"-30"34"1368"0"0,24-22-1673 0 0,7-9-43 0 0,1 1 492 0 0,3 15 909 0 0,-4-19-1021 0 0,2 0 0 0 0,57 48-1442 0 0,-18-21-7684 0 0,-39-27 1094 0 0</inkml:trace>
  <inkml:trace contextRef="#ctx0" brushRef="#br0" timeOffset="1">13 575 11055 0 0,'0'0'852'0'0,"2"-1"-560"0"0,4 0 319 0 0,-1-1-1 0 0,1 0 0 0 0,-1-1 0 0 0,0 1 0 0 0,0-1 1 0 0,0 0-1 0 0,7-6 0 0 0,34-31 4503 0 0,-19 15-3568 0 0,-7 7-368 0 0,-1-1 1 0 0,22-30-1 0 0,-40 47-794 0 0,-1 2-73 0 0,0 0-28 0 0,0 0-9 0 0,0 0-9 0 0,-13 6 191 0 0,7-3-388 0 0,-1 0 0 0 0,1 1 0 0 0,0 0 0 0 0,0 0 0 0 0,0 1 0 0 0,1 0 0 0 0,-1 0 0 0 0,-4 6 0 0 0,-36 49 40 0 0,44-56-96 0 0,-7 8-11 0 0,1 1 0 0 0,-9 18 0 0 0,16-27 0 0 0,-1-1 0 0 0,1 1 0 0 0,-1-1 0 0 0,1 1 0 0 0,0 0 0 0 0,1 0 0 0 0,-1-1 0 0 0,1 1 0 0 0,-1 0 0 0 0,1 0 0 0 0,0 0 0 0 0,0 0 0 0 0,1 0 0 0 0,1 6 0 0 0,4 0 0 0 0,-4-8-5 0 0,0-1 0 0 0,0 0 0 0 0,0 1 0 0 0,0-1 0 0 0,0 0 0 0 0,1 0 0 0 0,-1-1-1 0 0,1 1 1 0 0,-1 0 0 0 0,0-1 0 0 0,1 0 0 0 0,-1 1 0 0 0,1-1 0 0 0,-1 0 0 0 0,1 0 0 0 0,-1 0 0 0 0,1-1 0 0 0,-1 1 0 0 0,1-1 0 0 0,-1 1 0 0 0,4-2 0 0 0,5-2-64 0 0,0 0 1 0 0,0 0-1 0 0,13-8 1 0 0,15-9-1251 0 0,45-35 1 0 0,-58 37-1492 0 0,23-24 0 0 0,-28 22-5132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2:26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65 102 19351 0 0,'-10'4'448'0'0,"1"-1"0"0"0,-1-1 0 0 0,0 0 0 0 0,-13 1 0 0 0,21-2 293 0 0,2-1 234 0 0,0 0 38 0 0,0 0-59 0 0,0 0-289 0 0,0 0-121 0 0,0 0-28 0 0,0 0-72 0 0,5-1-425 0 0,0 0 1 0 0,-1 0-1 0 0,1 0 0 0 0,0-1 1 0 0,-1 0-1 0 0,1 0 0 0 0,-1 0 1 0 0,6-4-1 0 0,4-1-21 0 0,77-47-4633 0 0,-72 42 3660 0 0,18-13-1071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2:27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1 613 14079 0 0,'0'0'646'0'0,"0"0"-16"0"0,1-2-403 0 0,7-18 667 0 0,1 1 0 0 0,17-26 1 0 0,19-46 2823 0 0,19-21-1517 0 0,17-29-1082 0 0,-53 99-879 0 0,68-98 464 0 0,-97 141-392 0 0,-74 106 635 0 0,39-44-930 0 0,-33 84 0 0 0,48-101-58 0 0,-19 64-108 0 0,29-74 35 0 0,9-32 77 0 0,1 0 1 0 0,0 1-1 0 0,0-1 0 0 0,0 1 0 0 0,0-1 0 0 0,1 1 0 0 0,0-1 0 0 0,0 1 0 0 0,0 0 0 0 0,0-1 0 0 0,1 1 0 0 0,0-1 0 0 0,2 7 0 0 0,-3-9 19 0 0,1-1 1 0 0,-1 0-1 0 0,1 0 0 0 0,-1 0 1 0 0,1 0-1 0 0,0 0 0 0 0,0 0 1 0 0,-1 0-1 0 0,1 0 0 0 0,0 0 0 0 0,0-1 1 0 0,0 1-1 0 0,0 0 0 0 0,0 0 1 0 0,0-1-1 0 0,0 1 0 0 0,0-1 1 0 0,1 1-1 0 0,-1-1 0 0 0,0 1 0 0 0,0-1 1 0 0,0 0-1 0 0,0 0 0 0 0,3 1 1 0 0,-1-1-14 0 0,1 0 1 0 0,-1 0 0 0 0,1 0-1 0 0,-1 0 1 0 0,1-1 0 0 0,5 0-1 0 0,1-2-25 0 0,0-1 0 0 0,-1 0 0 0 0,1 0 0 0 0,15-11 0 0 0,35-27 11 0 0,-49 34 45 0 0,7-7-6 0 0,-1-1 0 0 0,0-1 0 0 0,-1-1-1 0 0,-1 0 1 0 0,0-1 0 0 0,-1-1 0 0 0,18-36 0 0 0,-26 43 88 0 0,-1 0 1 0 0,7-22 0 0 0,-10 25-22 0 0,-1 7 34 0 0,-1 3 29 0 0,0 0 17 0 0,0 0 3 0 0,0 0-5 0 0,-14 4 82 0 0,11-3-206 0 0,1 0 0 0 0,-1 0 1 0 0,0 0-1 0 0,1 1 0 0 0,-1-1 0 0 0,1 1 0 0 0,-1 0 0 0 0,1 0 1 0 0,0 0-1 0 0,0 0 0 0 0,0 0 0 0 0,0 0 0 0 0,0 0 1 0 0,0 1-1 0 0,1-1 0 0 0,-1 1 0 0 0,-2 4 0 0 0,0 3 7 0 0,1 0-1 0 0,-1 0 1 0 0,-2 16 0 0 0,5-19-6 0 0,0-4-21 0 0,0 1 0 0 0,0-1 0 0 0,1 0 0 0 0,0 1 0 0 0,0-1 0 0 0,0 0 0 0 0,0 1 0 0 0,0-1 0 0 0,0 0 0 0 0,1 1 0 0 0,0-1 0 0 0,0 0 0 0 0,0 1 0 0 0,0-1 0 0 0,0 0 0 0 0,1 0 0 0 0,-1 0 0 0 0,1 0 0 0 0,0 0 0 0 0,0-1 0 0 0,0 1 0 0 0,0 0 0 0 0,0-1 0 0 0,0 1 0 0 0,5 2 0 0 0,-2-2-21 0 0,-1 0 1 0 0,1 0-1 0 0,0-1 1 0 0,0 1-1 0 0,0-1 1 0 0,0-1 0 0 0,1 1-1 0 0,-1-1 1 0 0,0 0-1 0 0,1 0 1 0 0,-1 0-1 0 0,1-1 1 0 0,-1 0 0 0 0,12-1-1 0 0,3-2-71 0 0,0-2 1 0 0,0-1-1 0 0,-1 0 0 0 0,0-1 1 0 0,20-11-1 0 0,-19 9 89 0 0,0-2 0 0 0,0 0-1 0 0,-1-2 1 0 0,0 0 0 0 0,-1-1-1 0 0,-1 0 1 0 0,0-2 0 0 0,-1 0 0 0 0,-1-1-1 0 0,0 0 1 0 0,-2-1 0 0 0,0-1-1 0 0,14-27 1 0 0,-22 37 68 0 0,-1-2-1 0 0,0 1 1 0 0,-1 0 0 0 0,0-1 0 0 0,-1 0-1 0 0,0 1 1 0 0,0-1 0 0 0,-1 0-1 0 0,-1 0 1 0 0,0 0 0 0 0,0 0-1 0 0,-4-21 1 0 0,4 31-35 0 0,0 0-1 0 0,-1 1 1 0 0,1-1-1 0 0,0 0 1 0 0,0 1-1 0 0,0-1 1 0 0,-1 0-1 0 0,1 1 1 0 0,0-1-1 0 0,-1 0 1 0 0,1 1-1 0 0,-1-1 1 0 0,1 1-1 0 0,-1-1 1 0 0,1 1-1 0 0,-1-1 1 0 0,1 1-1 0 0,-1-1 1 0 0,1 1-1 0 0,-1 0 0 0 0,1-1 1 0 0,-1 1-1 0 0,0 0 1 0 0,1-1-1 0 0,-2 1 1 0 0,1 0 10 0 0,-1 0 0 0 0,1 0 1 0 0,0 0-1 0 0,0 0 0 0 0,-1 0 0 0 0,1 0 0 0 0,0 0 1 0 0,0 1-1 0 0,-1-1 0 0 0,1 1 0 0 0,0-1 0 0 0,-2 2 1 0 0,-3 1 33 0 0,1 1 0 0 0,0 0 0 0 0,0-1 0 0 0,-5 7 0 0 0,-4 5-4 0 0,0 1 0 0 0,1 0 0 0 0,1 1 0 0 0,-16 30 0 0 0,11-14-67 0 0,-20 60-1 0 0,32-77 1 0 0,0 0 1 0 0,2 1-1 0 0,0 0 0 0 0,0 0 0 0 0,2 0 1 0 0,0 26-1 0 0,2-34-27 0 0,1 0-1 0 0,0 1 1 0 0,0-1-1 0 0,1 0 1 0 0,0 0-1 0 0,1-1 1 0 0,0 1-1 0 0,9 14 1 0 0,-12-21 6 0 0,1 0 1 0 0,0 0-1 0 0,0 0 1 0 0,-1 0-1 0 0,1 0 1 0 0,0 0-1 0 0,1-1 1 0 0,-1 1-1 0 0,0-1 1 0 0,0 0-1 0 0,1 0 1 0 0,-1 0-1 0 0,0 0 1 0 0,1 0-1 0 0,-1 0 0 0 0,1 0 1 0 0,-1-1-1 0 0,1 1 1 0 0,0-1-1 0 0,-1 0 1 0 0,1 0-1 0 0,0 0 1 0 0,-1 0-1 0 0,1 0 1 0 0,-1-1-1 0 0,4 0 1 0 0,7-2-79 0 0,1 0 0 0 0,-1-1 0 0 0,20-9 1 0 0,-32 13 95 0 0,18-9-20 0 0,0 0 1 0 0,0-1 0 0 0,-1-1 0 0 0,-1-1-1 0 0,0 0 1 0 0,0-1 0 0 0,-1-1-1 0 0,20-23 1 0 0,-30 29 51 0 0,1 0 0 0 0,-2-1 0 0 0,9-15-1 0 0,-12 19-4 0 0,1 0 0 0 0,-1-1 0 0 0,0 1 0 0 0,-1-1 0 0 0,1 1 0 0 0,-1-1 0 0 0,1-9 0 0 0,-2 15-10 0 0,0-1-1 0 0,0 1 1 0 0,0 0 0 0 0,0 0 0 0 0,0-1-1 0 0,0 1 1 0 0,0 0 0 0 0,0-1 0 0 0,0 1-1 0 0,0 0 1 0 0,0-1 0 0 0,0 1 0 0 0,0 0-1 0 0,-1 0 1 0 0,1-1 0 0 0,0 1 0 0 0,0 0-1 0 0,0 0 1 0 0,0-1 0 0 0,0 1 0 0 0,-1 0-1 0 0,1 0 1 0 0,0-1 0 0 0,0 1 0 0 0,-1 0-1 0 0,1 0 1 0 0,0 0 0 0 0,0-1 0 0 0,0 1-1 0 0,-1 0 1 0 0,1 0 0 0 0,0 0 0 0 0,-1 0-1 0 0,1 0 1 0 0,0 0 0 0 0,0 0 0 0 0,-1-1-1 0 0,1 1 1 0 0,0 0 0 0 0,-1 0 0 0 0,1 0-1 0 0,0 0 1 0 0,-1 0 0 0 0,1 0 0 0 0,-1 1-1 0 0,-10 3 268 0 0,10-4-293 0 0,-7 5 108 0 0,0 1-1 0 0,1-1 0 0 0,-1 1 1 0 0,1 0-1 0 0,1 1 1 0 0,-9 9-1 0 0,0 2 59 0 0,-16 26-1 0 0,28-39-147 0 0,0 0 0 0 0,0 0 0 0 0,0 0-1 0 0,1 1 1 0 0,0-1 0 0 0,0 1 0 0 0,0-1-1 0 0,0 1 1 0 0,1 0 0 0 0,0-1 0 0 0,0 1-1 0 0,1 0 1 0 0,0 0 0 0 0,0 0 0 0 0,0 0 0 0 0,0 0-1 0 0,1 0 1 0 0,0-1 0 0 0,0 1 0 0 0,1 0-1 0 0,4 9 1 0 0,1-3-4 0 0,-4-11-4 0 0,0 1 0 0 0,0 0 0 0 0,0 0 0 0 0,0-1 0 0 0,0 0 0 0 0,0 0 0 0 0,1 0 0 0 0,-1 0 0 0 0,0 0 0 0 0,1 0 0 0 0,-1-1 0 0 0,0 0 0 0 0,1 0 0 0 0,-1 0 0 0 0,0 0 0 0 0,1 0 0 0 0,-1 0 0 0 0,6-2 0 0 0,3-1-11 0 0,-1 0 0 0 0,1-1-1 0 0,-1 0 1 0 0,12-6 0 0 0,-3 0-9 0 0,20-15-1 0 0,-5 2 2 0 0,-18 13 24 0 0,0-1 0 0 0,-1-1 1 0 0,-1 0-1 0 0,0-1 0 0 0,-1-1 0 0 0,0 0 0 0 0,-1-1 1 0 0,18-27-1 0 0,-24 30 90 0 0,-1-1 0 0 0,0 1 1 0 0,8-28-1 0 0,-14 39-4 0 0,0 1 27 0 0,-9 2 10 0 0,2-1-31 0 0,-1 1 0 0 0,0 1 0 0 0,1-1 0 0 0,-14 7 1 0 0,19-7-87 0 0,-1 0 0 0 0,1-1 0 0 0,0 1 0 0 0,0 0 0 0 0,0 0 1 0 0,0 0-1 0 0,0 1 0 0 0,0-1 0 0 0,0 0 0 0 0,1 1 0 0 0,-1-1 0 0 0,1 1 0 0 0,0 0 1 0 0,0-1-1 0 0,0 1 0 0 0,-2 5 0 0 0,1 5 4 0 0,2 0 31 0 0,1-11-40 0 0,-1 0-1 0 0,1 0 1 0 0,-1 0-1 0 0,1 0 0 0 0,0 0 1 0 0,0 0-1 0 0,0-1 1 0 0,0 1-1 0 0,0 0 0 0 0,0-1 1 0 0,2 3-1 0 0,0-1-8 0 0,1 0 0 0 0,-1-1-1 0 0,1 1 1 0 0,0-1-1 0 0,0 0 1 0 0,0 0 0 0 0,0 0-1 0 0,5 1 1 0 0,7 1-10 0 0,0 0-1 0 0,0-1 1 0 0,0 0 0 0 0,0-2-1 0 0,1 0 1 0 0,-1-1 0 0 0,1 0-1 0 0,25-5 1 0 0,-26 4 17 0 0,-15 1 0 0 0,0 0 0 0 0,0 0 0 0 0,-1-1 0 0 0,1 1 0 0 0,0 0 0 0 0,0 1 0 0 0,-1-1 0 0 0,1 0 0 0 0,0 0 0 0 0,-1 0 0 0 0,1 0 0 0 0,0 1 0 0 0,0-1 0 0 0,-1 0 0 0 0,2 1 0 0 0,-2 0 1 0 0,1 0 1 0 0,-1 0-1 0 0,0 0 1 0 0,1 0-1 0 0,-1 0 0 0 0,0 0 1 0 0,0 0-1 0 0,0 0 1 0 0,0 0-1 0 0,0 0 0 0 0,0 0 1 0 0,0 0-1 0 0,0 0 0 0 0,0 0 1 0 0,0 0-1 0 0,0 0 1 0 0,-1 0-1 0 0,1 0 0 0 0,0 0 1 0 0,-1 0-1 0 0,1-1 1 0 0,0 1-1 0 0,-1 0 0 0 0,0 0 1 0 0,0 1-1 0 0,-18 23 35 0 0,-47 35-36 0 0,45-40-93 0 0,18-18-6 0 0,-1-1 67 0 0,3-1-144 0 0,1 0-335 0 0,0-2-141 0 0,9-50-3670 0 0,-4 35 2751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2:27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 5527 0 0,'-4'3'27'0'0,"-1"0"0"0"0,1 0-1 0 0,-1-1 1 0 0,0 1 0 0 0,1-1-1 0 0,-1 0 1 0 0,-8 2-1 0 0,3-1 3767 0 0,0-1 4246 0 0,9-1-6414 0 0,-1-1 2514 0 0,2 0-2475 0 0,0 0-1088 0 0,0 0-214 0 0,0 0-56 0 0,0 0-50 0 0,12-1 211 0 0,0-1-875 0 0,0 0-1 0 0,0 0 1 0 0,15-7-1 0 0,-7 3-5291 0 0,6-2-2734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2:29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 92 5983 0 0,'0'-53'648'0'0,"3"39"326"0"0,3 2 5396 0 0,-6 11-5669 0 0,1 1 1 0 0,-1-1-1 0 0,0 0 1 0 0,1 1-1 0 0,-1-1 1 0 0,0 0-1 0 0,1 1 0 0 0,-1-1 1 0 0,0 0-1 0 0,0 0 1 0 0,0 1-1 0 0,1-1 1 0 0,-1 0-1 0 0,0 0 0 0 0,0-1 1 0 0,-1 4-595 0 0,1 0-1 0 0,-1 0 1 0 0,1 0 0 0 0,-1 0 0 0 0,0-1 0 0 0,0 1 0 0 0,0 0 0 0 0,-1 2-1 0 0,-2 2 69 0 0,-40 123 828 0 0,25-66-838 0 0,-17 37-57 0 0,-5-2 0 0 0,-66 116 0 0 0,-92 163-140 0 0,161-312-227 0 0,37-63 188 0 0,1-2-19 0 0,0 0 12 0 0,0-1 67 0 0,1 0 0 0 0,-1 0 0 0 0,1 0-1 0 0,0 0 1 0 0,-1 0 0 0 0,1 0-1 0 0,0 0 1 0 0,0 1 0 0 0,0-1 0 0 0,-1 0-1 0 0,3 0 1 0 0,0-3-4 0 0,13-15-18 0 0,0-1 1 0 0,-2-1 0 0 0,-1 0-1 0 0,0-1 1 0 0,11-29 0 0 0,40-122 37 0 0,-21 48 42 0 0,-31 97-41 0 0,-6 16 16 0 0,-1 0 1 0 0,-1 0 0 0 0,0-1 0 0 0,0 1 0 0 0,2-21 0 0 0,-6 32-19 0 0,0 1 0 0 0,0-1 0 0 0,0 0 0 0 0,0 1 0 0 0,0-1 0 0 0,0 1 0 0 0,0-1 0 0 0,0 1 1 0 0,0-1-1 0 0,0 1 0 0 0,0-1 0 0 0,-1 1 0 0 0,1-1 0 0 0,0 1 0 0 0,0-1 0 0 0,-1 1 0 0 0,1 0 0 0 0,0-1 0 0 0,-1 1 0 0 0,1-1 0 0 0,0 1 0 0 0,-1 0 0 0 0,1-1 0 0 0,0 1 0 0 0,-1 0 0 0 0,1-1 0 0 0,-2 0 0 0 0,1 1 9 0 0,0 0 0 0 0,0-1 0 0 0,-1 1 0 0 0,1 0 0 0 0,0 0 0 0 0,0 0 0 0 0,-1 0-1 0 0,1 0 1 0 0,0 0 0 0 0,-1 0 0 0 0,0 1 0 0 0,-3 0 34 0 0,0 0-1 0 0,0 0 1 0 0,0 1 0 0 0,1 0-1 0 0,-6 3 1 0 0,-4 4 29 0 0,1 2 0 0 0,-21 19 0 0 0,23-20-44 0 0,4-3-29 0 0,0 0-1 0 0,0 0 1 0 0,1 1-1 0 0,0 0 1 0 0,-6 11-1 0 0,10-16-2 0 0,0 1 0 0 0,0-1 0 0 0,1 1-1 0 0,-1 0 1 0 0,1 0 0 0 0,0-1 0 0 0,0 1 0 0 0,0 0-1 0 0,1 0 1 0 0,-1 0 0 0 0,1 0 0 0 0,0 1 0 0 0,0-1-1 0 0,0 0 1 0 0,1 5 0 0 0,5 1-11 0 0,-4-9 10 0 0,0 0-1 0 0,0 0 0 0 0,0 0 1 0 0,0 0-1 0 0,0 0 0 0 0,0 0 1 0 0,0 0-1 0 0,1-1 0 0 0,-1 1 1 0 0,0-1-1 0 0,0 0 0 0 0,0 1 1 0 0,1-1-1 0 0,-1 0 0 0 0,0 0 1 0 0,4-1-1 0 0,5-1-5 0 0,-1 0 0 0 0,14-5-1 0 0,-5 1 5 0 0,15-3 31 0 0,-1-1 0 0 0,0-2 1 0 0,0-2-1 0 0,-1-1 0 0 0,-1-1 0 0 0,-1-1 0 0 0,0-2 0 0 0,27-24 0 0 0,-45 33 85 0 0,0-1-1 0 0,0-1 1 0 0,-2 0-1 0 0,1-1 1 0 0,9-17-1 0 0,-19 28 21 0 0,-1 2 25 0 0,0 0 15 0 0,-1 0 3 0 0,-4 1-128 0 0,1-1-1 0 0,-1 1 1 0 0,1 0-1 0 0,-1 1 1 0 0,1-1-1 0 0,0 1 1 0 0,-1 0-1 0 0,1 0 1 0 0,0 0-1 0 0,0 0 1 0 0,-6 6-1 0 0,-2 1 7 0 0,1 1 0 0 0,-15 16 0 0 0,16-14-46 0 0,0 0 0 0 0,0 0 0 0 0,1 1-1 0 0,1 1 1 0 0,-8 16 0 0 0,13-24-6 0 0,1 0 0 0 0,0 0-1 0 0,0 0 1 0 0,0 0 0 0 0,0 0 0 0 0,1 0 0 0 0,0 1 0 0 0,0-1-1 0 0,1 0 1 0 0,0 1 0 0 0,0-1 0 0 0,1 1 0 0 0,-1-1-1 0 0,1 0 1 0 0,3 9 0 0 0,-3-13-4 0 0,0 0 0 0 0,0 0-1 0 0,0 0 1 0 0,0 0 0 0 0,0-1 0 0 0,0 1 0 0 0,1 0-1 0 0,-1-1 1 0 0,1 1 0 0 0,-1-1 0 0 0,1 1 0 0 0,0-1 0 0 0,-1 0-1 0 0,1 0 1 0 0,0 0 0 0 0,0 0 0 0 0,0 0 0 0 0,0 0-1 0 0,0 0 1 0 0,0-1 0 0 0,0 1 0 0 0,0-1 0 0 0,0 1-1 0 0,0-1 1 0 0,0 0 0 0 0,0 0 0 0 0,0 0 0 0 0,1 0-1 0 0,-1 0 1 0 0,2-1 0 0 0,6 0-9 0 0,-1-1-1 0 0,1 0 1 0 0,-1 0 0 0 0,0-1-1 0 0,14-6 1 0 0,-7 2 11 0 0,-1-1 0 0 0,0-1 0 0 0,0 0 0 0 0,0-1 0 0 0,-1 0 0 0 0,24-24 0 0 0,-31 24 0 0 0,1-1 0 0 0,-2 1 0 0 0,1-1 0 0 0,8-22 0 0 0,-7 17 0 0 0,-6 11 4 0 0,0 1-1 0 0,-1-1 1 0 0,1 0-1 0 0,-1 0 1 0 0,0 0 0 0 0,-1 0-1 0 0,1-1 1 0 0,-1 1-1 0 0,0 0 1 0 0,0 0 0 0 0,0 0-1 0 0,-1 0 1 0 0,0 0-1 0 0,0 0 1 0 0,0 0 0 0 0,-1 0-1 0 0,1 0 1 0 0,-1 0-1 0 0,0 0 1 0 0,-1 1 0 0 0,1-1-1 0 0,-5-5 1 0 0,-1 2 38 0 0,-3 4-20 0 0,9 4-17 0 0,0 0 0 0 0,0-1 1 0 0,0 2-1 0 0,-1-1 0 0 0,1 0 1 0 0,0 0-1 0 0,0 1 0 0 0,0-1 1 0 0,-2 2-1 0 0,-6 3-5 0 0,2 3 0 0 0,4 3 0 0 0,4-10-3 0 0,0 0 0 0 0,0-1 0 0 0,0 1 0 0 0,0 0 0 0 0,0-1 0 0 0,0 1 0 0 0,0-1 0 0 0,0 1 0 0 0,0 0 0 0 0,0-1 0 0 0,0 1 0 0 0,0-1 0 0 0,1 1 0 0 0,-1 0 0 0 0,0-1 0 0 0,0 1 0 0 0,1-1 0 0 0,-1 1-1 0 0,0-1 1 0 0,1 1 0 0 0,0 0 0 0 0,0 1-1 0 0,0-1 0 0 0,0 1-1 0 0,1 0 1 0 0,-1-1-1 0 0,1 1 1 0 0,-1-1 0 0 0,1 0-1 0 0,-1 0 1 0 0,1 1-1 0 0,0-1 1 0 0,0 0 0 0 0,-1 0-1 0 0,1 0 1 0 0,0-1 0 0 0,0 1-1 0 0,0 0 1 0 0,3 0-1 0 0,1 0-1 0 0,3 1 1 0 0,1-1 0 0 0,-1 0 0 0 0,0-1-1 0 0,1 1 1 0 0,17-4 0 0 0,8 2-17 0 0,18-2 10 0 0,-38 2 12 0 0,-1 0 1 0 0,1 0-1 0 0,0 2 0 0 0,-1 0 0 0 0,1 0 0 0 0,-1 1 0 0 0,23 7 0 0 0,-23-3 0 0 0,-5 3 0 0 0,-8-7 1 0 0,0-1 0 0 0,0 1 1 0 0,0 0-1 0 0,0 0 0 0 0,-1-1 0 0 0,1 1 0 0 0,-1 0 0 0 0,1 0 1 0 0,-1 0-1 0 0,0 0 0 0 0,0 0 0 0 0,0 0 0 0 0,0 0 1 0 0,0 0-1 0 0,0 0 0 0 0,-1 2 0 0 0,0 0 5 0 0,0-1-1 0 0,0 1 1 0 0,0-1-1 0 0,-1 1 1 0 0,0-1-1 0 0,1 1 1 0 0,-6 4-1 0 0,-1 2 11 0 0,0 0 0 0 0,-2-1 0 0 0,-17 15 0 0 0,14-13-13 0 0,0-1-1 0 0,-2 0 1 0 0,-26 14 0 0 0,37-23 39 0 0,-5 1-20 0 0,9-2-20 0 0,-1 0 1 0 0,0 0-1 0 0,1-1 0 0 0,-1 1 1 0 0,1 0-1 0 0,-1-1 1 0 0,1 1-1 0 0,-1 0 0 0 0,1-1 1 0 0,0 1-1 0 0,-1-1 1 0 0,1 1-1 0 0,-1-1 0 0 0,1 1 1 0 0,0-1-1 0 0,-1 1 1 0 0,1-1-1 0 0,0 1 0 0 0,0-1 1 0 0,-1 1-1 0 0,1-2 1 0 0,0 2-3 0 0,-1-3-2 0 0,0 0 1 0 0,0 0-1 0 0,1 0 1 0 0,-1 0-1 0 0,1 1 0 0 0,0-1 1 0 0,0 0-1 0 0,0 0 1 0 0,0 0-1 0 0,0 0 0 0 0,0 0 1 0 0,1 0-1 0 0,0 0 1 0 0,-1 0-1 0 0,1 1 0 0 0,0-1 1 0 0,0 0-1 0 0,1 1 1 0 0,1-5-1 0 0,2-1-4 0 0,1-1-1 0 0,-1 1 1 0 0,2 0-1 0 0,8-10 1 0 0,32-30-31 0 0,90-74-1 0 0,-108 99-5 0 0,-13 10 8 0 0,22-14 0 0 0,-29 22 8 0 0,-7 5 13 0 0,-1 0-1 0 0,1 1 0 0 0,-1-1 0 0 0,1 0 1 0 0,-1 1-1 0 0,0-1 0 0 0,1 1 0 0 0,-1-1 1 0 0,0 1-1 0 0,1 0 0 0 0,-1-1 0 0 0,0 1 1 0 0,0 0-1 0 0,0 0 0 0 0,0 0 1 0 0,1 0-1 0 0,0 1 0 0 0,-2 1-8 0 0,1-1-1 0 0,0 0 1 0 0,0 0 0 0 0,1 1 0 0 0,-1-1-1 0 0,0 0 1 0 0,4 4 0 0 0,-3-3-32 0 0,-1-1 45 0 0,0-1-1 0 0,0 0 1 0 0,0 1 0 0 0,0-1 0 0 0,0 0 0 0 0,1 0 0 0 0,-1 1 0 0 0,0-1-1 0 0,1 0 1 0 0,-1 0 0 0 0,0-1 0 0 0,1 1 0 0 0,-1 0 0 0 0,1 0 0 0 0,-1-1-1 0 0,1 1 1 0 0,0-1 0 0 0,-1 1 0 0 0,1-1 0 0 0,0 0 0 0 0,-1 1 0 0 0,1-1-1 0 0,0 0 1 0 0,0 0 0 0 0,-1 0 0 0 0,1 0 0 0 0,0-1 0 0 0,-1 1 0 0 0,3-1-1 0 0,1-1-19 0 0,1 0-1 0 0,-1 0 0 0 0,0 0 0 0 0,0-1 0 0 0,0 0 1 0 0,0 0-1 0 0,4-4 0 0 0,14-8 31 0 0,-15 9 0 0 0,1 0 0 0 0,11-11 0 0 0,5-9 168 0 0,30-39 0 0 0,-44 50-91 0 0,-1-1 0 0 0,0 0-1 0 0,-1 0 1 0 0,9-24 0 0 0,-17 38 16 0 0,-1 2-10 0 0,6-7 402 0 0,-13 39-463 0 0,2-8-1 0 0,0 0-1 0 0,-12 29 0 0 0,-16 34-5 0 0,-48 107 34 0 0,76-183-49 0 0,-1-1 0 0 0,0 1 0 0 0,-1-1 0 0 0,0-1 0 0 0,0 1 0 0 0,-14 12 0 0 0,14-15-11 0 0,16-27-42 0 0,4 2 52 0 0,71-96-34 0 0,-72 101 31 0 0,-1 0 0 0 0,2 1 0 0 0,0 1 0 0 0,0 0 0 0 0,1 0 0 0 0,17-8 0 0 0,-15 9 4 0 0,-8 5 0 0 0,0 1 0 0 0,-1-1 0 0 0,2 2 0 0 0,-1-1 0 0 0,9-2 0 0 0,-4 6 0 0 0,-12 0 0 0 0,0 0 0 0 0,-1 1 0 0 0,1-1 0 0 0,-1 0 0 0 0,1 0 0 0 0,-1 1 0 0 0,1-1 0 0 0,-1 1 0 0 0,1-1 0 0 0,-1 0 0 0 0,1 1 0 0 0,-1-1 0 0 0,1 1 0 0 0,-1-1 0 0 0,1 1 0 0 0,-1-1 0 0 0,1 2 0 0 0,-1 0 0 0 0,1 1 0 0 0,0 0 0 0 0,-1 0 0 0 0,1-1 0 0 0,-1 1 0 0 0,0 0 0 0 0,0 0 0 0 0,0 0 0 0 0,0 0 0 0 0,0-1 0 0 0,-1 1 0 0 0,1 0 0 0 0,-1 0 0 0 0,0-1 0 0 0,0 1 0 0 0,0 0 0 0 0,0-1 0 0 0,-3 5 0 0 0,2-2 0 0 0,-1 0 0 0 0,0 0 0 0 0,0 0 0 0 0,-1-1 0 0 0,1 1 0 0 0,-1-1 0 0 0,0 0 0 0 0,-7 6 0 0 0,0-2 3 0 0,5-3 6 0 0,-1-1-1 0 0,0 1 0 0 0,1-2 1 0 0,-1 1-1 0 0,-13 5 0 0 0,11-7 3 0 0,8-1-11 0 0,0-1 0 0 0,-1 1 0 0 0,1-1 0 0 0,0 0 0 0 0,0 1 0 0 0,0-1 0 0 0,-1 0 0 0 0,1 0 0 0 0,0 0 0 0 0,0 0 0 0 0,-1 0 0 0 0,-1 0 0 0 0,2 0 0 0 0,0 0 0 0 0,0 0 0 0 0,0 0 0 0 0,0 0 0 0 0,0 0 0 0 0,1 0 0 0 0,-1 1 0 0 0,0-1 0 0 0,0 0 0 0 0,0 1 0 0 0,1-1 0 0 0,-1 0 0 0 0,0 1 0 0 0,0-1 0 0 0,1 1 0 0 0,-2 1 0 0 0,-6 5 0 0 0,6-3 0 0 0,0 0 0 0 0,0 1 0 0 0,0-1 0 0 0,0 1 0 0 0,1-1 0 0 0,0 1 0 0 0,0 0 0 0 0,-1 7 0 0 0,2-10-3 0 0,0 0 1 0 0,-1 0-1 0 0,1 0 0 0 0,0 1 1 0 0,0-1-1 0 0,0 0 0 0 0,1 0 1 0 0,-1 0-1 0 0,0 1 0 0 0,1-1 1 0 0,-1 0-1 0 0,3 3 0 0 0,0 4-15 0 0,1 3 7 0 0,-3-9 6 0 0,-1 0 0 0 0,1-1 0 0 0,0 1 0 0 0,0-1 0 0 0,0 1-1 0 0,1-1 1 0 0,-1 1 0 0 0,0-1 0 0 0,1 0 0 0 0,3 4 0 0 0,-1-2-14 0 0,-2-1-37 0 0,1-1-1 0 0,-1 0 1 0 0,1 0 0 0 0,0 0-1 0 0,0-1 1 0 0,0 1-1 0 0,0-1 1 0 0,0 0-1 0 0,0 0 1 0 0,1 0 0 0 0,4 1-1 0 0,-5-1-174 0 0,0-1 0 0 0,0 0 0 0 0,-1-1 1 0 0,1 1-1 0 0,0 0 0 0 0,-1-1 0 0 0,1 0 0 0 0,0 1 0 0 0,-1-1 1 0 0,1 0-1 0 0,-1 0 0 0 0,0 0 0 0 0,3-2 0 0 0,1-1-792 0 0,0 1-1 0 0,-1-1 1 0 0,1-1-1 0 0,4-4 1 0 0,0-2-1036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2:30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269 493 14975 0 0,'0'0'687'0'0,"1"-2"-16"0"0,6-3-231 0 0,-6 4 621 0 0,-1 1 320 0 0,0 0 69 0 0,0 0-52 0 0,0 0-267 0 0,-4-3 914 0 0,3 3-1959 0 0,1-1 0 0 0,0 1 1 0 0,-1 0-1 0 0,1 0 1 0 0,0 0-1 0 0,-1-1 0 0 0,1 1 1 0 0,0 0-1 0 0,-1 0 0 0 0,1 0 1 0 0,-1 0-1 0 0,1 0 0 0 0,0 0 1 0 0,-1 0-1 0 0,1 0 0 0 0,-1 0 1 0 0,1 0-1 0 0,0 0 0 0 0,-1 0 1 0 0,1 0-1 0 0,-1 0 1 0 0,1 0-1 0 0,0 0 0 0 0,-1 1 1 0 0,1-1-1 0 0,0 0 0 0 0,-1 0 1 0 0,1 1-1 0 0,-6 1 82 0 0,1 1 1 0 0,0 0-1 0 0,0 1 0 0 0,0-1 1 0 0,0 1-1 0 0,-8 8 0 0 0,-11 9 99 0 0,-14 6-100 0 0,-71 56 149 0 0,105-78-307 0 0,-1 0-1 0 0,1 0 1 0 0,0 1-1 0 0,0 0 1 0 0,-5 9-1 0 0,-1 3 5 0 0,4-5-13 0 0,6-12 0 0 0,0-1 0 0 0,-1 1 0 0 0,1-1 0 0 0,0 1 0 0 0,0-1 0 0 0,0 1 0 0 0,0-1 0 0 0,0 1 0 0 0,0 0 0 0 0,0-1 0 0 0,0 1 0 0 0,0-1 0 0 0,0 1 0 0 0,0-1 0 0 0,0 1 0 0 0,0-1 0 0 0,1 1 0 0 0,-1 0 0 0 0,1 0 0 0 0,0 0 0 0 0,0 0 0 0 0,0-1 0 0 0,0 1 0 0 0,0-1 0 0 0,0 1 0 0 0,0-1 0 0 0,0 1 0 0 0,1-1 0 0 0,-1 1 0 0 0,0-1 0 0 0,0 0 0 0 0,0 0 0 0 0,0 0 0 0 0,1 0 0 0 0,-1 0 0 0 0,0 0 0 0 0,2 0 0 0 0,24-4 0 0 0,-10-1 0 0 0,-1 0 0 0 0,0-1 0 0 0,0-1 0 0 0,-1 0 0 0 0,0-1 0 0 0,21-14 0 0 0,-13 4 0 0 0,0 0 0 0 0,38-41 0 0 0,-57 55-2 0 0,8-13 15 0 0,-11 15 40 0 0,-1 2 12 0 0,0 1-55 0 0,-1 0 0 0 0,1 0 0 0 0,-1 0 0 0 0,1 0 0 0 0,-1 0 0 0 0,1-1 0 0 0,-1 1 0 0 0,0 0 0 0 0,1 0 0 0 0,-1-1 1 0 0,-1 2-1 0 0,-1 2 7 0 0,-9 11 1 0 0,-21 31 64 0 0,30-40-74 0 0,-1 0 0 0 0,1 0 0 0 0,0 1 1 0 0,0-1-1 0 0,-3 13 0 0 0,5-5-8 0 0,2 0 0 0 0,6-3 0 0 0,-5-10-1 0 0,-1 1 0 0 0,1-1 0 0 0,0 0 0 0 0,0 0-1 0 0,0 0 1 0 0,-1 0 0 0 0,1-1 0 0 0,0 1 0 0 0,0 0 0 0 0,0-1 0 0 0,0 1-1 0 0,0-1 1 0 0,0 0 0 0 0,1 0 0 0 0,-1 0 0 0 0,0 0 0 0 0,0 0 0 0 0,0 0 0 0 0,0 0-1 0 0,0-1 1 0 0,0 1 0 0 0,0-1 0 0 0,2 0 0 0 0,6-3-9 0 0,0 0 0 0 0,-1-1 0 0 0,14-8 0 0 0,-6 3 5 0 0,11-6 5 0 0,0-1 0 0 0,38-32 0 0 0,-40 25 150 0 0,41-50 0 0 0,7-6 90 0 0,-73 79-227 0 0,0-1 0 0 0,0 1 0 0 0,0 0 0 0 0,0 0 0 0 0,0 1 0 0 0,0-1 0 0 0,1 0 0 0 0,-1 0 0 0 0,0 0 0 0 0,0 1 0 0 0,0-1 0 0 0,1 1 0 0 0,1-2 0 0 0,-2 3-8 0 0,-1 0 0 0 0,1-1-1 0 0,-1 1 1 0 0,1 0 0 0 0,-1-1-1 0 0,1 1 1 0 0,-1 0 0 0 0,0-1 0 0 0,1 1-1 0 0,-1 0 1 0 0,0 0 0 0 0,0 0-1 0 0,0-1 1 0 0,1 1 0 0 0,-1 0-1 0 0,0 0 1 0 0,0 0 0 0 0,0 0-1 0 0,1 9-20 0 0,5 17 33 0 0,1 0 1 0 0,14 35 0 0 0,-19-57-18 0 0,0 1 0 0 0,1-1 0 0 0,0 1 0 0 0,5 6 0 0 0,-2-2 0 0 0,31 49 0 0 0,-32-46 0 0 0,-5 0 0 0 0,-5-1 0 0 0,2-10-2 0 0,0 0-1 0 0,1 0 1 0 0,-1 0-1 0 0,0 0 1 0 0,0 0 0 0 0,0-1-1 0 0,0 1 1 0 0,-1-1 0 0 0,1 0-1 0 0,0 0 1 0 0,-1 0-1 0 0,-3 0 1 0 0,-41 5-83 0 0,43-6-72 0 0,0 0-1 0 0,0-1 1 0 0,0 1-1 0 0,0-1 1 0 0,0 0-1 0 0,0-1 1 0 0,0 1-1 0 0,1-1 1 0 0,-1 0-1 0 0,-5-2 1 0 0,8 3 37 0 0,1 0 0 0 0,0 0 0 0 0,-1 1 1 0 0,1-1-1 0 0,0 0 0 0 0,-1 0 1 0 0,1 0-1 0 0,0 0 0 0 0,0-1 1 0 0,0 1-1 0 0,0 0 0 0 0,0 0 1 0 0,0-1-1 0 0,0 1 0 0 0,0-1 1 0 0,1 1-1 0 0,-1 0 0 0 0,1-1 0 0 0,-1 1 1 0 0,1-1-1 0 0,-1 0 0 0 0,1 1 1 0 0,0-1-1 0 0,0 1 0 0 0,-1-1 1 0 0,1 1-1 0 0,0-1 0 0 0,1 0 1 0 0,-1 1-1 0 0,0-1 0 0 0,0 1 1 0 0,1-1-1 0 0,-1 1 0 0 0,1-1 0 0 0,0-1 1 0 0,6-9-618 0 0,1 0 0 0 0,0 1 1 0 0,0 0-1 0 0,1 1 0 0 0,1 0 0 0 0,10-10 1 0 0,-4 5-330 0 0,293-286-13868 0 0,-258 251 14008 0 0,83-60 0 0 0,3 21 5818 0 0,-134 86-1238 0 0,1 0-3233 0 0,0 0 1749 0 0,-2 3 7464 0 0,0 2-9093 0 0,0 1-1 0 0,-1 1 0 0 0,1-1 0 0 0,-1 0 1 0 0,3 6-1 0 0,-3-4-243 0 0,1 0 0 0 0,0 0 1 0 0,-1 0-1 0 0,1 6 0 0 0,1 6 177 0 0,-2-12-362 0 0,0-1 0 0 0,-1 1 1 0 0,0-1-1 0 0,0 1 0 0 0,0-1 1 0 0,-1 1-1 0 0,1-1 0 0 0,-1 0 1 0 0,0 1-1 0 0,-3 7 0 0 0,-3 15 214 0 0,0 7-79 0 0,-2-1 1 0 0,-1 0-1 0 0,-20 41 0 0 0,9-20-76 0 0,-3 1-6 0 0,-60 101 0 0 0,29-59 6 0 0,46-84-160 0 0,4-6-11 0 0,1-1 0 0 0,0 1 0 0 0,-4 9 0 0 0,6-8-27 0 0,6-8 9 0 0,4-3-10 0 0,0-1-8 0 0,0-1-1 0 0,-1 0 1 0 0,1-1 0 0 0,-1 1 0 0 0,-1-1 0 0 0,1-1-1 0 0,-1 1 1 0 0,0-1 0 0 0,0 0 0 0 0,-1-1 0 0 0,0 1-1 0 0,0-1 1 0 0,5-13 0 0 0,-4 7-42 0 0,0 0 1 0 0,-1 0-1 0 0,-1-1 0 0 0,0 1 1 0 0,-1-1-1 0 0,-1 0 0 0 0,1-20 1 0 0,-3 24 2 0 0,0 0-1 0 0,-1 0 1 0 0,0 0 0 0 0,-5-17 0 0 0,5 23 48 0 0,-1 1 0 0 0,1 0 1 0 0,-1-1-1 0 0,0 1 0 0 0,0 0 0 0 0,0 0 1 0 0,0 0-1 0 0,-1 0 0 0 0,0 0 0 0 0,0 1 0 0 0,0-1 1 0 0,0 1-1 0 0,-6-5 0 0 0,6 7 21 0 0,0-1 0 0 0,0 1-1 0 0,0 0 1 0 0,0-1 0 0 0,0 2-1 0 0,-1-1 1 0 0,1 0 0 0 0,0 0 0 0 0,-1 1-1 0 0,1 0 1 0 0,0 0 0 0 0,-1 0 0 0 0,1 0-1 0 0,0 0 1 0 0,-1 1 0 0 0,-4 1-1 0 0,0 0 44 0 0,0 0-1 0 0,1 1 0 0 0,-1-1 0 0 0,1 2 1 0 0,-14 7-1 0 0,14-6 14 0 0,1-1 1 0 0,-1 1-1 0 0,1 1 1 0 0,0-1-1 0 0,1 1 1 0 0,-9 11-1 0 0,12-14 3 0 0,3 14-9 0 0,3-12-27 0 0,-2-4-7 0 0,1 2-9 0 0,-1-1-1 0 0,1 0 1 0 0,0 0 0 0 0,-1 0-1 0 0,1 0 1 0 0,0 0 0 0 0,0-1-1 0 0,0 1 1 0 0,1-1 0 0 0,-1 0 0 0 0,0 0-1 0 0,0 0 1 0 0,1 0 0 0 0,-1 0-1 0 0,1-1 1 0 0,-1 1 0 0 0,0-1-1 0 0,1 0 1 0 0,-1 0 0 0 0,1-1-1 0 0,3 0 1 0 0,11-2-2 0 0,-1 0 0 0 0,31-11 0 0 0,-40 12 1 0 0,186-65-4896 0 0,-171 60 3144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2:30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175 118 12839 0 0,'104'-29'4239'0'0,"-101"28"-3838"0"0,0 0-1 0 0,0 0 1 0 0,0-1 0 0 0,0 1 0 0 0,0-1 0 0 0,0 0-1 0 0,-1 0 1 0 0,1 0 0 0 0,-1 0 0 0 0,0 0 0 0 0,1-1-1 0 0,-1 1 1 0 0,0-1 0 0 0,0 1 0 0 0,-1-1-1 0 0,1 0 1 0 0,0 0 0 0 0,-1 0 0 0 0,0 0 0 0 0,0 0-1 0 0,0 0 1 0 0,0 0 0 0 0,0 0 0 0 0,0 0 0 0 0,-1-1-1 0 0,1-4 1 0 0,-2 7-320 0 0,1 0 1 0 0,-1 0-1 0 0,1 0 1 0 0,-1 1-1 0 0,1-1 0 0 0,-1 0 1 0 0,0 0-1 0 0,1 1 1 0 0,-1-1-1 0 0,0 0 1 0 0,0 1-1 0 0,1-1 0 0 0,-1 1 1 0 0,0-1-1 0 0,0 1 1 0 0,0-1-1 0 0,0 1 0 0 0,0 0 1 0 0,1-1-1 0 0,-1 1 1 0 0,-2 0-1 0 0,-19-6 517 0 0,17 7-516 0 0,1-1 0 0 0,0 0-1 0 0,-1 1 1 0 0,1 0 0 0 0,0 0 0 0 0,-1 1-1 0 0,-4 1 1 0 0,-31 16 261 0 0,29-13-302 0 0,-11 5 6 0 0,1 1 1 0 0,1 1-1 0 0,-21 18 0 0 0,29-21-23 0 0,0 0-1 0 0,1 1 0 0 0,1 0 0 0 0,0 1 1 0 0,-17 25-1 0 0,26-34-23 0 0,-1 1 0 0 0,0-1 0 0 0,0 0 0 0 0,1 0 0 0 0,0 1 0 0 0,0-1 0 0 0,0 1 0 0 0,0-1 0 0 0,0 1 0 0 0,1-1 0 0 0,0 1 0 0 0,-1 0 0 0 0,1-1 0 0 0,1 1 0 0 0,0 6 0 0 0,5 1 0 0 0,-3-9-1 0 0,-1 0-1 0 0,1 0 0 0 0,-1 0 1 0 0,1-1-1 0 0,0 1 1 0 0,-1-1-1 0 0,1 0 1 0 0,0 0-1 0 0,0 0 1 0 0,0 0-1 0 0,0 0 1 0 0,0-1-1 0 0,0 1 1 0 0,0-1-1 0 0,1 0 1 0 0,-1 0-1 0 0,5 0 1 0 0,5-2-11 0 0,0 0 1 0 0,23-7-1 0 0,-24 6 10 0 0,8-2 7 0 0,-1-1-1 0 0,0-1 1 0 0,-1 0 0 0 0,0-2-1 0 0,19-11 1 0 0,-27 14 0 0 0,0-1 0 0 0,0-1 1 0 0,-1 0-1 0 0,0 0 0 0 0,0-1 0 0 0,-1 0 0 0 0,0 0 1 0 0,-1-1-1 0 0,10-16 0 0 0,-5 4 203 0 0,-11 20-143 0 0,-1 2 6 0 0,0 0 1 0 0,-2 1-59 0 0,1 0 0 0 0,-1 1 0 0 0,1-1 1 0 0,-1 1-1 0 0,1-1 0 0 0,0 1 0 0 0,-1-1 0 0 0,1 1 0 0 0,0 0 0 0 0,-1 2 0 0 0,1-2 0 0 0,-5 7 11 0 0,1 0-1 0 0,0 0 0 0 0,1 0 0 0 0,0 1 0 0 0,-4 13 0 0 0,7-17-23 0 0,0-1-1 0 0,0 0 1 0 0,0 0-1 0 0,1 0 1 0 0,-1 1-1 0 0,1-1 1 0 0,1 0-1 0 0,-1 1 0 0 0,1-1 1 0 0,0 0-1 0 0,0 0 1 0 0,2 5-1 0 0,-2-7-28 0 0,1-1 1 0 0,0 0-1 0 0,-1 0 0 0 0,1 0 0 0 0,0 0 0 0 0,0 0 0 0 0,0 0 0 0 0,0 0 0 0 0,0 0 0 0 0,1-1 1 0 0,-1 1-1 0 0,0-1 0 0 0,1 0 0 0 0,3 2 0 0 0,-1-2-65 0 0,-1 0 0 0 0,0 0 0 0 0,1-1 0 0 0,-1 1 0 0 0,1-1 0 0 0,-1 0 1 0 0,0 0-1 0 0,1-1 0 0 0,-1 1 0 0 0,0-1 0 0 0,6-1 0 0 0,8-4-1466 0 0,22-8 0 0 0,-30 10 462 0 0,31-13-8637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2:38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28 455 0 0,'0'0'572'0'0,"0"0"50"0"0,0 0 18 0 0,0 0-8 0 0,0 0-60 0 0,-2 2-27 0 0,-5 3 97 0 0,-1 0 0 0 0,-1 0 0 0 0,1-1 0 0 0,0 0 0 0 0,-11 2 0 0 0,-1 2 907 0 0,2-4-15 0 0,14-4-1356 0 0,2 0 205 0 0,2 0-6 0 0,-2 1-269 0 0,-1-1 0 0 0,1 0 0 0 0,0 1 0 0 0,0 0 0 0 0,0-1 0 0 0,0 1 0 0 0,0 0 0 0 0,0 0 0 0 0,-3 2 0 0 0,3-2 110 0 0,2-1-196 0 0,-1 1 0 0 0,1-1 0 0 0,-1 0 0 0 0,1 1 0 0 0,-1-1 1 0 0,0 0-1 0 0,1 0 0 0 0,-1 1 0 0 0,1-1 0 0 0,-1 0 0 0 0,0 0 0 0 0,1 0 1 0 0,-1 0-1 0 0,1 0 0 0 0,-1 0 0 0 0,0 0 0 0 0,0 0 0 0 0,0 0 14 0 0,1 0-1 0 0,0 0 1 0 0,0 0-1 0 0,0 0 1 0 0,-1 0-1 0 0,1 0 1 0 0,0 0-1 0 0,0 0 0 0 0,0 0 1 0 0,-1 0-1 0 0,1 0 1 0 0,0 0-1 0 0,0 0 1 0 0,0-1-1 0 0,-1 1 1 0 0,1 0-1 0 0,0 0 0 0 0,0 0 1 0 0,0 0-1 0 0,-1 0 1 0 0,1 0-1 0 0,0 0 1 0 0,0-1-1 0 0,0 1 1 0 0,0 0-1 0 0,0 0 1 0 0,-1 0-1 0 0,1 0 0 0 0,0-1 1 0 0,0 1-1 0 0,0 0 1 0 0,0 0-1 0 0,0 0 1 0 0,0-1-1 0 0,0 1 1 0 0,0 0-1 0 0,0 0 0 0 0,0 0 1 0 0,0-1-1 0 0,0 1 1 0 0,0 0-1 0 0,0 0 1 0 0,0-1-1 0 0,0 1 1 0 0,0 0-1 0 0,0 0 0 0 0,0 0 1 0 0,0-1-1 0 0,0 1 1 0 0,0 0-1 0 0,0 0 1 0 0,0 0-1 0 0,0-1 1 0 0,0 1-1 0 0,1 0 1 0 0,-1 0-1 0 0,0 0 0 0 0,0 0 1 0 0,0-1-1 0 0,0 1 1 0 0,0 0-1 0 0,1 0 1 0 0,-1 0-1 0 0,0 0 1 0 0,0 0-1 0 0,0 0 0 0 0,1-1 1 0 0,4-5-12 0 0,-1 2 22 0 0,-1 1-1 0 0,0-1 0 0 0,1 1 0 0 0,0 0 1 0 0,6-4-1 0 0,-6 5-98 0 0,3-1 50 0 0,-12 14 56 0 0,0-3-38 0 0,-1-1 0 0 0,0 0 0 0 0,0-1 1 0 0,-1 1-1 0 0,0-1 0 0 0,0-1 0 0 0,-1 1 0 0 0,1-1 0 0 0,-1-1 0 0 0,0 1 0 0 0,-1-1 0 0 0,-8 3 0 0 0,7-5-3 0 0,0-4-12 0 0,3-4 0 0 0,-1-7 0 0 0,9 8 0 0 0,-1 2 0 0 0,0-4 1 0 0,0 3 10 0 0,0 1 0 0 0,0-1-1 0 0,0 1 1 0 0,0-1 0 0 0,1 1 0 0 0,-1-1 0 0 0,1 1 0 0 0,0-1 0 0 0,0 1 0 0 0,0-1 0 0 0,1 1 0 0 0,-1 0 0 0 0,1-1-1 0 0,-1 1 1 0 0,1 0 0 0 0,0 0 0 0 0,1 0 0 0 0,-1 1 0 0 0,5-6 0 0 0,-4 5-1 0 0,11-10 84 0 0,-4 8-51 0 0,3 4-33 0 0,1 5-10 0 0,-12-4 6 0 0,0 2 0 0 0,-1-1 0 0 0,1 0 0 0 0,0 0-1 0 0,-1 1 1 0 0,1-1 0 0 0,0 0 0 0 0,-1 1 0 0 0,0 0-1 0 0,2 1 1 0 0,4 8-6 0 0,-4-1 11 0 0,-3-8 42 0 0,0-2 11 0 0,0 0 0 0 0,-1-1-10 0 0,-2-3-45 0 0,-1 0 1 0 0,1 0-1 0 0,0 0 1 0 0,0-1-1 0 0,-3-5 1 0 0,5 8-139 0 0,1 2-38 0 0,0 0-729 0 0,0 0-3031 0 0,0 0-1297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7:55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50 2759 0 0,'0'0'107'0'0,"0"0"-19"0"0,0 0 60 0 0,0 0 233 0 0,0 0 106 0 0,0 0 22 0 0,2-2 71 0 0,8-8 3766 0 0,-2 1-862 0 0,1 1 0 0 0,13-12 0 0 0,-20 19-2988 0 0,-2 1 14 0 0,0 0 2 0 0,0 0 0 0 0,0 0 0 0 0,0 0 0 0 0,0 0-69 0 0,-9 10-310 0 0,5-6-130 0 0,0 0 0 0 0,-1 0 0 0 0,1 0 1 0 0,0 0-1 0 0,-1-1 0 0 0,0 0 0 0 0,0 0 1 0 0,0 0-1 0 0,-9 3 0 0 0,1-1-3 0 0,1 1 0 0 0,7-5 0 0 0,5-5 0 0 0,1 2 0 0 0,1 0 0 0 0,-1 1 0 0 0,1-1 0 0 0,-1 1 0 0 0,1-1 0 0 0,0 1 0 0 0,0 0 0 0 0,0 0 0 0 0,3-2 0 0 0,33-16 0 0 0,-32 17 209 0 0,0 0 1 0 0,1 0-1 0 0,-1 1 0 0 0,1 0 0 0 0,0 0 0 0 0,0 0 0 0 0,-1 1 1 0 0,9 0-1 0 0,5 1-71 0 0,-15 1-108 0 0,-2 0-33 0 0,8 5 3 0 0,-9-4 0 0 0,0-1 0 0 0,0 0 0 0 0,0 1 0 0 0,0 0 0 0 0,-1-1 0 0 0,1 1 0 0 0,-1 0 0 0 0,1 0 0 0 0,-1 0 0 0 0,0 0 0 0 0,0 0 0 0 0,-1 0 0 0 0,1 0 0 0 0,0 0 0 0 0,-1 0 0 0 0,0 0 0 0 0,0 7 0 0 0,0-3 0 0 0,-1 0 0 0 0,0 0 0 0 0,0 0 0 0 0,0 0 0 0 0,-1 0 0 0 0,0-1 0 0 0,-4 8 0 0 0,2-7 0 0 0,0 1 0 0 0,-1-1 0 0 0,0-1 0 0 0,-6 8 0 0 0,-7 8 0 0 0,7-8 0 0 0,-1-1 0 0 0,0 0 0 0 0,-18 14 0 0 0,5-5 0 0 0,21-18 0 0 0,-1 0 0 0 0,0-1 0 0 0,-8 5 0 0 0,-1 0 0 0 0,14-8 0 0 0,0 0 0 0 0,0 0 0 0 0,0-1 0 0 0,0 1 0 0 0,0 0 0 0 0,0 0 0 0 0,0-1 0 0 0,0 1 0 0 0,0 0 0 0 0,0 0 0 0 0,0 0 0 0 0,0-1 0 0 0,0 1 0 0 0,0 0 0 0 0,0 0 0 0 0,0-1 0 0 0,0 1 0 0 0,0 0 0 0 0,0 0 0 0 0,0-1 0 0 0,0 1 0 0 0,0 0 0 0 0,-1 0 0 0 0,1 0 0 0 0,0-1 0 0 0,0 1 0 0 0,0 0 0 0 0,0 0 0 0 0,0 0 0 0 0,-1 0 0 0 0,1-1 0 0 0,0 1 0 0 0,0 0 0 0 0,0 0 0 0 0,-1 0 0 0 0,1 0 0 0 0,0 0 0 0 0,0 0 0 0 0,0-1 0 0 0,-1 1 0 0 0,1 0 0 0 0,0 0 0 0 0,0 0 0 0 0,-1 0 0 0 0,1 0 0 0 0,0 0 0 0 0,0 0 0 0 0,0 0 0 0 0,-1 0 0 0 0,1 0 0 0 0,0 0 0 0 0,0 0 0 0 0,-1 0 0 0 0,1 0 0 0 0,0 1 0 0 0,0-1 0 0 0,0 0 0 0 0,-1 0 0 0 0,1 0 0 0 0,0 0 0 0 0,5-10 0 0 0,22-16 0 0 0,-18 20 0 0 0,3 5 0 0 0,1 3 0 0 0,-9 0 0 0 0,-1 0 0 0 0,1 0 0 0 0,-1 0 0 0 0,0 1 0 0 0,0 0 0 0 0,1-1 0 0 0,-2 1 0 0 0,1 0 0 0 0,0 0 0 0 0,0 0 0 0 0,-1 1 0 0 0,0-1 0 0 0,0 1 0 0 0,0-1 0 0 0,0 1 0 0 0,0 0 0 0 0,-1 0 0 0 0,0 0 0 0 0,0-1 0 0 0,1 7 0 0 0,1 5 0 0 0,0 0 0 0 0,-2-1 0 0 0,0 1 0 0 0,-1 20 0 0 0,-1-17 0 0 0,-1 0 0 0 0,0 0 0 0 0,-10 34 0 0 0,9-42 0 0 0,-1-1 0 0 0,0 1 0 0 0,0-1 0 0 0,-1 1 0 0 0,0-1 0 0 0,0-1 0 0 0,-1 1 0 0 0,-9 9 0 0 0,8-10 0 0 0,-2 2 0 0 0,0-1 0 0 0,0 0 0 0 0,-1 0 0 0 0,-12 7 0 0 0,11-12 0 0 0,7-2 0 0 0,2-2 0 0 0,0 0 0 0 0,0 1 0 0 0,1-1 0 0 0,-1 0 0 0 0,0 0 0 0 0,0 0 0 0 0,0 0 0 0 0,1-1 0 0 0,-1 1 0 0 0,0 0 0 0 0,-2-2 0 0 0,1 2 0 0 0,0 0 0 0 0,0-1 0 0 0,-1 0 0 0 0,1 0 0 0 0,0 0 0 0 0,0 0 0 0 0,0 0 0 0 0,1-1 0 0 0,-1 1 0 0 0,0-1 0 0 0,0 0 0 0 0,1 1 0 0 0,-1-1 0 0 0,1-1 0 0 0,-1 1 0 0 0,1 0 0 0 0,0-1 0 0 0,0 1 0 0 0,0-1 0 0 0,0 1 0 0 0,1-1 0 0 0,-1 0 0 0 0,1 0 0 0 0,0 0 0 0 0,-1 0 0 0 0,1 0 0 0 0,0 0 0 0 0,1 0 0 0 0,-2-6 0 0 0,0-2 0 0 0,1 0 0 0 0,-1 3-133 0 0,2 6-563 0 0,0 2-258 0 0,2-2 222 0 0,0 1 0 0 0,0-1-1 0 0,0 0 1 0 0,0 1 0 0 0,0-1-1 0 0,4-1 1 0 0,0 0-28 0 0,11-11-1276 0 0,0 1-11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0:5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12 176 4607 0 0,'0'0'208'0'0,"0"0"204"0"0,0 0 730 0 0,-3-6 1192 0 0,2 3 6304 0 0,-1 0-8207 0 0,1 0 1 0 0,0 0 0 0 0,0 1 0 0 0,1-1 0 0 0,-1 0 0 0 0,0 0-1 0 0,1 0 1 0 0,0 0 0 0 0,0 0 0 0 0,-1 0 0 0 0,2 1 0 0 0,-1-1-1 0 0,1-4 1 0 0,0 4-415 0 0,-1 1-1 0 0,1 0 1 0 0,0 0 0 0 0,0 0-1 0 0,0 0 1 0 0,1 0 0 0 0,1-3-1 0 0,1-1 5 0 0,5-6 482 0 0,0 1 0 0 0,1 0-1 0 0,12-10 1 0 0,-19 17-500 0 0,1 1 1 0 0,0 1-1 0 0,0-1 0 0 0,0 0 0 0 0,8-3 0 0 0,1-1-6 0 0,-2-1 3 0 0,-5 6 0 0 0,11-1 0 0 0,-4 3 0 0 0,-2 4 0 0 0,-2 6 0 0 0,-8-8 0 0 0,0 1 0 0 0,0-1 0 0 0,0 1 0 0 0,0 0 0 0 0,0-1 0 0 0,0 1 0 0 0,-1 0 0 0 0,0-1 0 0 0,1 1 0 0 0,-1 3 0 0 0,0 3 0 0 0,1 0 0 0 0,1 0 0 0 0,2 9 0 0 0,-1-5 0 0 0,1-1 0 0 0,4-4 0 0 0,3-4 0 0 0,-10-3 0 0 0,3 0 0 0 0,0-1 0 0 0,1 1 0 0 0,-1-1 0 0 0,0 1 0 0 0,0-1 0 0 0,1-1 0 0 0,-1 1 0 0 0,0 0 0 0 0,0-1 0 0 0,1 0 0 0 0,-1 0 0 0 0,6-3 0 0 0,-6 4 0 0 0,12-10 0 0 0,-5 1 0 0 0,8-11 0 0 0,-16 17 0 0 0,1-1 0 0 0,0 0 0 0 0,0 0 0 0 0,-1-1 0 0 0,1 1 0 0 0,5-11 0 0 0,-8 13-222 0 0,1 0 0 0 0,-1 0 0 0 0,1 0 0 0 0,0 0 0 0 0,-1 0 0 0 0,1 0 0 0 0,3-2 0 0 0,4-4-2160 0 0,-3 1-5468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7:55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 11975 0 0,'0'0'547'0'0,"0"0"-11"0"0,0 0-203 0 0,0 0 419 0 0,0 0 220 0 0,0 0 42 0 0,0 2-61 0 0,0 4-360 0 0,0 0 0 0 0,0-1 1 0 0,-1 1-1 0 0,0-1 0 0 0,0 1 0 0 0,0-1 0 0 0,-1 0 1 0 0,-4 11-1 0 0,4-12-111 0 0,2-2-38 0 0,-9 16-271 0 0,3-9-174 0 0,-10 25 513 0 0,-2-1 0 0 0,-1-1 0 0 0,-28 38 0 0 0,43-65-512 0 0,2-2 0 0 0,-1 0 0 0 0,1-1 0 0 0,-1 1 0 0 0,0-1 0 0 0,0 1 0 0 0,0-1 0 0 0,-3 2 0 0 0,3-1 0 0 0,-14 9 0 0 0,7-9 0 0 0,10-3 0 0 0,-1 0 0 0 0,1 0 0 0 0,-1 0 0 0 0,1-1 0 0 0,0 1 0 0 0,-1 0 0 0 0,1 0 0 0 0,-1 0 0 0 0,1-1 0 0 0,0 1 0 0 0,-1 0 0 0 0,1 0 0 0 0,0-1 0 0 0,-1 1 0 0 0,1 0 0 0 0,0-1 0 0 0,-1 1 0 0 0,1 0 0 0 0,0-1 0 0 0,-2-2 0 0 0,1 1 0 0 0,0-1 0 0 0,0 0 0 0 0,1 0 0 0 0,-1 1 0 0 0,0-1 0 0 0,1 0 0 0 0,0 0 0 0 0,0 0 0 0 0,0 0 0 0 0,0 1 0 0 0,0-1 0 0 0,1-3 0 0 0,-1-16 0 0 0,1 16 0 0 0,-1 0 0 0 0,1 1 0 0 0,0-1 0 0 0,0 0 0 0 0,0 0 0 0 0,1 1 0 0 0,0-1 0 0 0,0 1 0 0 0,0-1 0 0 0,1 1 0 0 0,0 0 0 0 0,0 0 0 0 0,0 0 0 0 0,1 0 0 0 0,-1 1 0 0 0,1-1 0 0 0,6-4 0 0 0,7-4 0 0 0,-13 11 0 0 0,11-4 0 0 0,-9 8 0 0 0,-3-1 0 0 0,21 1 0 0 0,-23-2 0 0 0,-1 0 0 0 0,0 0 0 0 0,1 0 0 0 0,-1 0 0 0 0,0 0 0 0 0,1 0 0 0 0,-1 0 0 0 0,1 0 0 0 0,-1 1 0 0 0,0-1 0 0 0,1 0 0 0 0,-1 0 0 0 0,0 0 0 0 0,1 0 0 0 0,-1 0 0 0 0,0 1 0 0 0,0-1 0 0 0,1 0 0 0 0,-1 0 0 0 0,0 1 0 0 0,1-1 0 0 0,-1 0 0 0 0,0 1 0 0 0,30 22 0 0 0,2 3 0 0 0,-11-10 0 0 0,-9-8 0 0 0,1-1 0 0 0,0-1 0 0 0,-4-1-64 0 0,-7-4-162 0 0,-1-1 1 0 0,1 1-1 0 0,-1 0 0 0 0,1 0 1 0 0,-1-1-1 0 0,1 1 0 0 0,0-1 1 0 0,-1 0-1 0 0,1 1 0 0 0,0-1 1 0 0,-1 0-1 0 0,1 0 0 0 0,0 0 0 0 0,0 0 1 0 0,-1 0-1 0 0,1 0 0 0 0,0-1 1 0 0,-1 1-1 0 0,1-1 0 0 0,0 1 1 0 0,-1-1-1 0 0,1 1 0 0 0,-1-1 1 0 0,1 0-1 0 0,2-2 0 0 0,-2 2-1151 0 0,4-12-1658 0 0,-4 10 1499 0 0</inkml:trace>
  <inkml:trace contextRef="#ctx0" brushRef="#br0" timeOffset="1">46 346 15663 0 0,'-33'22'1188'0'0,"30"-20"-804"0"0,-5 13-216 0 0,7-13-117 0 0,0 0 314 0 0,1-2 122 0 0,0 0-463 0 0,1 0 1 0 0,-1 0-1 0 0,0 0 1 0 0,0 0-1 0 0,0 0 0 0 0,0 0 1 0 0,1 0-1 0 0,-1 0 1 0 0,0 0-1 0 0,0 1 0 0 0,0-1 1 0 0,0 0-1 0 0,1 0 1 0 0,-1 0-1 0 0,0 0 1 0 0,0 0-1 0 0,0 0 0 0 0,0 0 1 0 0,0 0-1 0 0,1 1 1 0 0,-1-1-1 0 0,0 0 0 0 0,0 0 1 0 0,0 0-1 0 0,0 0 1 0 0,0 1-1 0 0,0-1 1 0 0,0 0-1 0 0,0 0 0 0 0,0 1 1 0 0,1-1 14 0 0,-1 0-1 0 0,0 1 1 0 0,0-1 0 0 0,1 1 0 0 0,-1-1 0 0 0,0 1 0 0 0,1-1-1 0 0,-1 1 1 0 0,0-1 0 0 0,1 0 0 0 0,-1 1 0 0 0,1-1-1 0 0,-1 0 1 0 0,1 0 0 0 0,-1 1 0 0 0,0-1 0 0 0,1 0 0 0 0,-1 0-1 0 0,2 1 1 0 0,6 1 246 0 0,0 0 0 0 0,0-1 0 0 0,0 1 0 0 0,0-2 0 0 0,0 1 0 0 0,1-1 0 0 0,8-1 1 0 0,62-10 1097 0 0,-3-7-1241 0 0,-7 3-628 0 0,-23 7-2720 0 0,-37 7-1838 0 0,-7 1-1394 0 0</inkml:trace>
  <inkml:trace contextRef="#ctx0" brushRef="#br0" timeOffset="2">131 579 17503 0 0,'0'0'399'0'0,"0"0"60"0"0,0 0 21 0 0,0 0-59 0 0,2 1-276 0 0,10 2-27 0 0,-6-2 280 0 0,0 1 0 0 0,-1 0 0 0 0,1 0-1 0 0,-1 0 1 0 0,1 0 0 0 0,-1 1 0 0 0,0 0 0 0 0,0 0-1 0 0,5 5 1 0 0,-2 0-382 0 0,-1 5-16 0 0,-6-10 0 0 0,0 1 0 0 0,-1-1 0 0 0,1 0 0 0 0,-1 0 0 0 0,0 1 0 0 0,0-1 0 0 0,0 0 0 0 0,0 1 0 0 0,-1-1 0 0 0,1 0 0 0 0,-1 1 0 0 0,0-1 0 0 0,0 0 0 0 0,0 0 0 0 0,0 0 0 0 0,0 0 0 0 0,-1 0 0 0 0,1 0 0 0 0,-1 0 0 0 0,0 0 0 0 0,0-1 0 0 0,0 1 0 0 0,-4 3 0 0 0,-4 4 0 0 0,-2 0 0 0 0,0 0 0 0 0,-25 14 0 0 0,12-7 0 0 0,-3-1 0 0 0,-11 3 0 0 0,36-17 3 0 0,3-1 1 0 0,-1 0 0 0 0,0-1 1 0 0,0 1-1 0 0,0-1 0 0 0,0 1 1 0 0,0-1-1 0 0,0 0 0 0 0,0 1 1 0 0,0-1-1 0 0,0 0 0 0 0,0 0 1 0 0,0 1-1 0 0,0-1 0 0 0,-1 0 1 0 0,0 0-1 0 0,0 0 367 0 0,2 0 117 0 0,0 0 21 0 0,0 0-66 0 0,3-1-294 0 0,23-3-133 0 0,-16 4-16 0 0,-1 0 0 0 0,1 0 0 0 0,-1 1 0 0 0,1 0 0 0 0,-1 1 0 0 0,13 3 0 0 0,-14-3 0 0 0,6 1 0 0 0,25 1 0 0 0,1 0 0 0 0,1-1-64 0 0,-39-3-209 0 0,1 0 0 0 0,-1 0 0 0 0,1 0 0 0 0,-1 0 1 0 0,1 0-1 0 0,-1 0 0 0 0,1-1 0 0 0,-1 1 0 0 0,1-1 0 0 0,-1 0 0 0 0,0 0 0 0 0,1 0 0 0 0,-1 0 0 0 0,0 0 1 0 0,0 0-1 0 0,1 0 0 0 0,-1-1 0 0 0,0 1 0 0 0,0-1 0 0 0,-1 0 0 0 0,4-2 0 0 0,-4 2-6891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7:57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57 11975 0 0,'0'0'267'0'0,"0"0"42"0"0,0 0 17 0 0,0 0-28 0 0,0 0-58 0 0,0 0 491 0 0,0 0 238 0 0,0 0 45 0 0,0 0-61 0 0,0 0-288 0 0,0 0-121 0 0,1 2-28 0 0,1 9 180 0 0,-1 1 0 0 0,0-1 0 0 0,-1 0 0 0 0,0 0 0 0 0,-1 1 0 0 0,-3 17 0 0 0,-1-3-788 0 0,-16 46 0 0 0,18-65 92 0 0,-1 1 0 0 0,-7 11 0 0 0,3-6 0 0 0,-2 2 0 0 0,6-12 0 0 0,0-1 0 0 0,3-1 0 0 0,-13 11 0 0 0,10-11 0 0 0,-7 3 0 0 0,0-3 75 0 0,9-2-47 0 0,0 1 1 0 0,0 0-1 0 0,0-1 1 0 0,0 0-1 0 0,1 1 1 0 0,-1-1-1 0 0,0 0 1 0 0,0 0 0 0 0,1 0-1 0 0,-1 0 1 0 0,1 0-1 0 0,-1 0 1 0 0,1 0-1 0 0,0-1 1 0 0,-1 1-1 0 0,1 0 1 0 0,0-1-1 0 0,0 1 1 0 0,0-1-1 0 0,0 0 1 0 0,0 1-1 0 0,0-1 1 0 0,0 0-1 0 0,0 1 1 0 0,1-1-1 0 0,-1 0 1 0 0,1 0-1 0 0,-1 0 1 0 0,1 0-1 0 0,0 1 1 0 0,0-1 0 0 0,0-3-1 0 0,0-6 177 0 0,0-1-1 0 0,1 1 1 0 0,1-1 0 0 0,2-12 0 0 0,-2 14-173 0 0,8-33-32 0 0,2 0 0 0 0,22-54 0 0 0,-29 86 0 0 0,-1 0 0 0 0,-3 11 0 0 0,-1-1 0 0 0,0 1 0 0 0,0-1 0 0 0,0 1 0 0 0,1-1 0 0 0,-1 1 0 0 0,0-1 0 0 0,1 1 0 0 0,-1-1 0 0 0,0 1 0 0 0,1 0 0 0 0,-1-1 0 0 0,1 1 0 0 0,-1 0 0 0 0,0-1 0 0 0,2 1 0 0 0,-2-1 0 0 0,1 1 0 0 0,-1 0 0 0 0,1 0 0 0 0,-1 0 0 0 0,1 0 0 0 0,-1-1 0 0 0,1 1 0 0 0,-1 0 0 0 0,1 0 0 0 0,-1 0 0 0 0,1 0 0 0 0,-1 0 0 0 0,1 0 0 0 0,-1 1 0 0 0,1-1 0 0 0,-1 0 0 0 0,1 0 0 0 0,-1 0 0 0 0,1 1 0 0 0,28 6 0 0 0,-15-6 0 0 0,0 0 0 0 0,0-1 0 0 0,24-2 0 0 0,20 0 0 0 0,-26 0 0 0 0,-25 1 0 0 0,0 0 0 0 0,0 0 0 0 0,11 2 0 0 0,14 0 0 0 0,-12 2 0 0 0,-16 0 0 0 0,-1-1 0 0 0,14 9 0 0 0,-14-8 0 0 0,9 9 14 0 0,-11-8-29 0 0,-1-2-48 0 0,0-1-78 0 0,0 0 0 0 0,1 0-1 0 0,-1 0 1 0 0,0 0 0 0 0,0 1 0 0 0,1-1-1 0 0,-1 0 1 0 0,0 0 0 0 0,0 0 0 0 0,-1 1-1 0 0,1-1 1 0 0,0 1 0 0 0,-9 20-7181 0 0,7-19 5607 0 0,1-1-3564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7:57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15663 0 0,'0'0'719'0'0,"0"0"-20"0"0,2 1-374 0 0,4 7 84 0 0,-4-6 82 0 0,1-2 18 0 0,12 3 226 0 0,0-1 0 0 0,0-1 1 0 0,0 0-1 0 0,0-1 0 0 0,15-2 0 0 0,40-11 435 0 0,92-28 1 0 0,-149 38-1171 0 0,-2 2 0 0 0,-1 0-269 0 0,-9 1-1135 0 0,-1 0-511 0 0,0 0-1131 0 0,0 0-4120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7:58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2 241 17503 0 0,'0'0'399'0'0,"0"0"60"0"0,0 0 21 0 0,0 0-59 0 0,0-2-136 0 0,-1-1 18 0 0,1-1-1 0 0,-1 0 0 0 0,1 1 1 0 0,0-1-1 0 0,1 1 1 0 0,-1-1-1 0 0,1 0 0 0 0,-1 1 1 0 0,1-1-1 0 0,0 1 1 0 0,0 0-1 0 0,1-1 0 0 0,2-5 1 0 0,4-6 801 0 0,17-23 1 0 0,-15 24-608 0 0,-2 5-309 0 0,-1 0 0 0 0,1 0 0 0 0,1 1 0 0 0,0 0 0 0 0,14-10 0 0 0,-5 5-188 0 0,-12 12 0 0 0,-1 0 0 0 0,9-5 0 0 0,-1 3 0 0 0,0 6 0 0 0,-3 3 0 0 0,-7-3 0 0 0,3 5 0 0 0,0 15 0 0 0,-4-18-24 0 0,-1 1 1 0 0,0-1-1 0 0,0 0 1 0 0,0 1-1 0 0,-1-1 0 0 0,0 1 1 0 0,0-1-1 0 0,0 1 1 0 0,0-1-1 0 0,-1 1 0 0 0,0-1 1 0 0,-1 0-1 0 0,1 0 1 0 0,-1 1-1 0 0,0-1 0 0 0,-5 10 1 0 0,1-7-723 0 0,0-3-83 0 0,6-5 829 0 0,0 0 0 0 0,0 0-1 0 0,0 0 1 0 0,-1 1 0 0 0,1-1 0 0 0,0 0-1 0 0,0 0 1 0 0,-1 0 0 0 0,1 1-1 0 0,0-1 1 0 0,0 0 0 0 0,-1 0 0 0 0,1 0-1 0 0,0 0 1 0 0,0 0 0 0 0,-1 0 0 0 0,1 0-1 0 0,0 0 1 0 0,-1 0 0 0 0,1 0 0 0 0,0 0-1 0 0,0 0 1 0 0,-1 0 0 0 0,1 0 0 0 0,0 0-1 0 0,-1 0 1 0 0,1 0 0 0 0,0 0 0 0 0,0 0-1 0 0,-1 0 1 0 0,1 0 0 0 0,0 0-1 0 0,-1 0 1 0 0,1 0 0 0 0,0-1 0 0 0,0 1-1 0 0,0 0 1 0 0,-1 0 0 0 0,1 0 0 0 0,0-1-1 0 0,0 1 1 0 0,-1 0 0 0 0,1 0 0 0 0,0-1-1 0 0,0 1 1 0 0,0 0 0 0 0,0 0 0 0 0,0-1-1 0 0,-1 1 1 0 0,1 0 0 0 0,0 0 0 0 0,0-1-1 0 0,0 1 1 0 0,0 0 0 0 0,0-1-1 0 0,0 1 1 0 0,0 0 0 0 0,0 0 0 0 0,0-1-1 0 0,0 1 1 0 0,-1-4-1 0 0,1 1-1 0 0,-1-1 1 0 0,1 1 0 0 0,0-1-1 0 0,0 1 1 0 0,0-1 0 0 0,1 1-1 0 0,-1-1 1 0 0,1 1 0 0 0,0-1-1 0 0,1-4 1 0 0,3-5 41 0 0,9-19 0 0 0,-6 16 438 0 0,1 1 0 0 0,0 1 0 0 0,14-17 0 0 0,-13 23-462 0 0,4 3-16 0 0,-1 2 0 0 0,1 7 0 0 0,-10-2 0 0 0,0 1 0 0 0,1 0 0 0 0,-1 0 0 0 0,0 1 0 0 0,-1-1 0 0 0,1 1 0 0 0,-1 0 0 0 0,1 0 0 0 0,-1 0 0 0 0,0 0 0 0 0,3 7 0 0 0,0 0 0 0 0,-1 0 0 0 0,0 0 0 0 0,5 20 0 0 0,7 13-1976 0 0,-17-44 1952 0 0,0 0-1 0 0,0 0 1 0 0,0 0-1 0 0,0 1 0 0 0,0-1 1 0 0,1 0-1 0 0,-1 0 1 0 0,0 0-1 0 0,0 1 1 0 0,0-1-1 0 0,0 0 1 0 0,0 0-1 0 0,0 0 1 0 0,0 0-1 0 0,0 1 1 0 0,0-1-1 0 0,0 0 0 0 0,1 0 1 0 0,-1 0-1 0 0,0 0 1 0 0,0 1-1 0 0,0-1 1 0 0,0 0-1 0 0,1 0 1 0 0,-1 0-1 0 0,0 0 1 0 0,0 0-1 0 0,0 0 1 0 0,0 0-1 0 0,1 0 0 0 0,-1 0 1 0 0,0 0-1 0 0,0 0 1 0 0,0 0-1 0 0,1 1 1 0 0,-1-1-1 0 0,0 0 1 0 0,0 0-1 0 0,0 0 1 0 0,1-1-1 0 0,-1 1 1 0 0,0 0-1 0 0,0 0 1 0 0,0 0-1 0 0,1 0 0 0 0,-1 0 1 0 0,0 0-1 0 0,0 0 1 0 0,0 0-1 0 0,0 0 1 0 0,1 0-1 0 0,-1 0 1 0 0,0-1-1 0 0,0 1 1 0 0,0 0-1 0 0,0 0 1 0 0,0 0-1 0 0,1 0 0 0 0,-1 0 1 0 0,0-1-1 0 0,0 1 1 0 0,0 0-1 0 0,0 0 1 0 0,0 0-1 0 0,0-1 1 0 0,0 1-1 0 0,0 0 1 0 0,0 0-1 0 0,6-14-1647 0 0,-6 13 1378 0 0,5-15-1729 0 0,0-1-23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37:58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4 11975 0 0,'2'1'61'0'0,"1"0"32"0"0,0 0-1 0 0,0-1 1 0 0,0 1 0 0 0,0-1-1 0 0,0 0 1 0 0,0 0 0 0 0,0 0-1 0 0,0 0 1 0 0,-1-1 0 0 0,1 1-1 0 0,0-1 1 0 0,0 1 0 0 0,0-1-1 0 0,5-2 1 0 0,-7 2 627 0 0,-1 1 249 0 0,6 0 1109 0 0,-1 1 4741 0 0,-5 8-4200 0 0,0-5-3700 0 0,0 2 1168 0 0,-1-1 0 0 0,0 0 0 0 0,0 1 0 0 0,0-1 0 0 0,-1 0 1 0 0,0 1-1 0 0,0-1 0 0 0,0 0 0 0 0,-1 0 0 0 0,0-1 0 0 0,-3 6 0 0 0,-3 2 168 0 0,1-1 0 0 0,-1-1 0 0 0,-16 14 0 0 0,-63 48-255 0 0,-9 9 0 0 0,60-49 0 0 0,31-21 0 0 0,6-10 0 0 0,0 0 0 0 0,0 0 0 0 0,0 1 0 0 0,0-1 0 0 0,0 0 0 0 0,0 0 0 0 0,0 1 0 0 0,1-1 0 0 0,-1 0 0 0 0,1 0 0 0 0,-1 1 0 0 0,1-1 0 0 0,-1 0 0 0 0,1 0 0 0 0,0 0 0 0 0,-1 0 0 0 0,1 0 0 0 0,0 0 0 0 0,0 0 0 0 0,0 0 0 0 0,0 0 0 0 0,0 0 0 0 0,0-1 0 0 0,0 1 0 0 0,0 0 0 0 0,0-1 0 0 0,0 1 0 0 0,0-1 0 0 0,0 1 0 0 0,3 0 0 0 0,2 1 0 0 0,-1 0 0 0 0,1-1 0 0 0,0 0 0 0 0,0 0 0 0 0,8 0 0 0 0,13 1 0 0 0,30-1 0 0 0,-49-1 3 0 0,4 0-20 0 0,-1 0 0 0 0,1 0 1 0 0,15 4-1 0 0,-5-2-1303 0 0,-20-2 877 0 0,-2 0 17 0 0,0 0-1028 0 0,0 0-473 0 0,0 0-97 0 0,0 0-22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2:5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5983 0 0,'13'4'536'0'0,"6"-2"-432"0"0,6-2-104 0 0,10 0 0 0 0,7 0 168 0 0,4-3 16 0 0,5 1 0 0 0,6-1 0 0 0,5-2-600 0 0,15 2-128 0 0,12 3-16 0 0,10 0-1832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3:44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1 919 0 0,'0'0'187'0'0,"0"0"448"0"0,0 0 195 0 0,0 0 40 0 0,0 0-38 0 0,0 0-195 0 0,0 0-86 0 0,0 0-21 0 0,0 0-52 0 0,0 0-213 0 0,0 0-89 0 0,0 0-16 0 0,-2 1-13 0 0,-31 13 431 0 0,23-10-507 0 0,-1 1 4 0 0,2 0-5 0 0,7-4 10 0 0,0 1 13 0 0,0 1 0 0 0,-1-1 0 0 0,0 0 0 0 0,1 1 0 0 0,-1-2 0 0 0,-3 3 0 0 0,3-2-28 0 0,3-2-1 0 0,-1 2-10 0 0,-6 4-33 0 0,5-3 22 0 0,-2 5-22 0 0,2-4 32 0 0,1-1-31 0 0,0 0-1 0 0,-1 0 0 0 0,1 0 1 0 0,0 0-1 0 0,-1-1 1 0 0,0 1-1 0 0,-2 3 0 0 0,2-4-4 0 0,1 0-1 0 0,-1 0 1 0 0,1 1-1 0 0,0-1 1 0 0,0 1-1 0 0,0-1 1 0 0,0 1-1 0 0,0-1 0 0 0,1 1 1 0 0,-2 4-1 0 0,-1 6-16 0 0,1 1 14 0 0,-3 9 135 0 0,4-21-54 0 0,1-2 7 0 0,0 0 2 0 0,0 3 4 0 0,-2 4 7 0 0,1-3-36 0 0,0 0 0 0 0,0 0 0 0 0,1 0 0 0 0,0 0-1 0 0,-1-1 1 0 0,1 1 0 0 0,1 0 0 0 0,-1 0 0 0 0,1 0 0 0 0,-1 0 0 0 0,1 0-1 0 0,2 4 1 0 0,-3-6-1 0 0,1 0-26 0 0,0 0 1 0 0,0 0 0 0 0,0 0 0 0 0,1 0 0 0 0,-1 0-1 0 0,0 0 1 0 0,1 0 0 0 0,0 0 0 0 0,-1-1-1 0 0,1 1 1 0 0,3 1 0 0 0,-2 0-42 0 0,-2-1 91 0 0,1-2 2 0 0,8 4-17 0 0,1-4-58 0 0,-6 1 30 0 0,3 0 6 0 0,-4-1-11 0 0,5-1-33 0 0,-6 0 5 0 0,-3 1-24 0 0,1 0-1 0 0,-1 0 0 0 0,0 0 1 0 0,1 0-1 0 0,-1 0 0 0 0,1 0 0 0 0,-1 0 1 0 0,1 0-1 0 0,-1 0 0 0 0,0 0 1 0 0,1-1-1 0 0,-1 1 0 0 0,0 0 0 0 0,1 0 1 0 0,-1-1-1 0 0,1 1 0 0 0,-1 0 1 0 0,0 0-1 0 0,1-1 0 0 0,12-10 64 0 0,-9 9-45 0 0,9-12 36 0 0,-11 12-8 0 0,6-4-24 0 0,7-2 38 0 0,-15 7-63 0 0,19-19 14 0 0,-15 16 10 0 0,-1-1 0 0 0,0 0 0 0 0,0 0 0 0 0,0 0 1 0 0,-1 0-1 0 0,1 0 0 0 0,2-11 0 0 0,0 0-3 0 0,-3 12 3 0 0,-1 0 0 0 0,0 0 0 0 0,-1-1 0 0 0,1 1 1 0 0,-1 0-1 0 0,0 0 0 0 0,0 0 0 0 0,0-6 0 0 0,0-7 76 0 0,1 14-80 0 0,1-1-1 0 0,-6-42 155 0 0,3 35-87 0 0,-1 5-54 0 0,-4-3 6 0 0,6 8-23 0 0,-4-2 29 0 0,-12 0 24 0 0,5 4 12 0 0,3 3-31 0 0,0 0-1 0 0,0 0 1 0 0,1 1 0 0 0,0 0-1 0 0,-13 12 1 0 0,-7 5-37 0 0,21-17-4 0 0,-1 2 0 0 0,1-1-1 0 0,0 1 1 0 0,0 0 0 0 0,-6 10 0 0 0,-3 4-2 0 0,9-10-6 0 0,5-10-64 0 0,0 0 0 0 0,1-1 0 0 0,-1 1-1 0 0,1 0 1 0 0,-1 0 0 0 0,1 0-1 0 0,-1 0 1 0 0,1 0 0 0 0,0 0 0 0 0,0 0-1 0 0,-1 1 1 0 0,1-1 0 0 0,0 0 0 0 0,0 0-1 0 0,0 0 1 0 0,0 0 0 0 0,0 0 0 0 0,0 0-1 0 0,0 0 1 0 0,1 2 0 0 0,-1-3-3 0 0,0 0 0 0 0,0 0 0 0 0,0 1 0 0 0,0-1 0 0 0,0 0 0 0 0,0 0 0 0 0,0 0 0 0 0,0 0 0 0 0,0 0 0 0 0,0 1 0 0 0,0-1 0 0 0,0 0 0 0 0,0 0 0 0 0,0 0 0 0 0,0 0 0 0 0,0 1 0 0 0,0-1 0 0 0,0 0 0 0 0,0 0 0 0 0,0 0 0 0 0,0 0 0 0 0,0 0 0 0 0,0 1 0 0 0,0-1 0 0 0,0 0 0 0 0,0 0 0 0 0,0 0-1 0 0,-1 0 1 0 0,1 0 0 0 0,0 0 0 0 0,0 1 0 0 0,0-1 0 0 0,0 0 0 0 0,0 0 0 0 0,0 0 0 0 0,-1 0 0 0 0,1 0 0 0 0,0 0-4341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5:26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0 372 10135 0 0,'0'0'231'0'0,"0"0"29"0"0,0 0 19 0 0,0 0 37 0 0,0 0 125 0 0,0 0 58 0 0,0 0 11 0 0,0 0 2 0 0,0 0 0 0 0,3-2 0 0 0,9-6 0 0 0,-9 6 0 0 0,4-1 500 0 0,11-9 104 0 0,-13 10-1013 0 0,-2 1 29 0 0,-1 0 0 0 0,1 0 0 0 0,-1 0 0 0 0,0 0 1 0 0,0-1-1 0 0,1 1 0 0 0,-1 0 0 0 0,0-1 0 0 0,2-2 0 0 0,-3 3-100 0 0,0 0 411 0 0,15-10-278 0 0,35-35 766 0 0,-35 29-573 0 0,0 0 1 0 0,-1-1 0 0 0,13-21-1 0 0,-23 30-185 0 0,1 0 1 0 0,-1 0-1 0 0,-1 0 0 0 0,0-1 0 0 0,0 0 0 0 0,-1 0 0 0 0,-1 0 0 0 0,1 0 0 0 0,0-13 0 0 0,-3 17-170 0 0,0 1 0 0 0,-1-1 0 0 0,1 1-1 0 0,-3-8 1 0 0,1 6 55 0 0,1 5 82 0 0,0 1 0 0 0,0 0 0 0 0,0-1 0 0 0,0 1 0 0 0,-1 0 0 0 0,1 0 0 0 0,0 0 0 0 0,-1 0 0 0 0,1 0 0 0 0,-1 0 0 0 0,1 0 0 0 0,-1 0 0 0 0,-3 0 0 0 0,-30-9-124 0 0,28 10-16 0 0,6 0 0 0 0,0 0 0 0 0,-1 0 0 0 0,1 0 0 0 0,0 0 0 0 0,-1 0 0 0 0,1 0 0 0 0,0 0 0 0 0,-1 0 0 0 0,1 1 0 0 0,0-1 0 0 0,-1 1 0 0 0,1-1 0 0 0,0 1 0 0 0,0-1 0 0 0,0 1 0 0 0,-1 0 0 0 0,1-1 0 0 0,0 1 0 0 0,0 0 0 0 0,0 0 0 0 0,-1 1 0 0 0,-6 6 0 0 0,0-2 0 0 0,5-2 0 0 0,-3 9 0 0 0,4-12 0 0 0,1 1 0 0 0,0 0 0 0 0,0 0 0 0 0,0 0 0 0 0,0 0 0 0 0,0 0 0 0 0,1 0 0 0 0,-1 0 0 0 0,1 0 0 0 0,-1 0 0 0 0,1 0 0 0 0,0 0 0 0 0,-1 0 0 0 0,1 1 0 0 0,1 2 0 0 0,-1-1 0 0 0,0 0 0 0 0,1 0 0 0 0,-1 0 0 0 0,1 0 0 0 0,0 0 0 0 0,0 0 0 0 0,1 0 0 0 0,-1-1 0 0 0,1 1 0 0 0,3 6 0 0 0,3 6 0 0 0,-4-6 0 0 0,21 40 0 0 0,-5-14 0 0 0,-14-27 0 0 0,-5-9 0 0 0,-1 1 0 0 0,1 0 0 0 0,0 0 0 0 0,0-1 0 0 0,0 1 0 0 0,-1 0 0 0 0,1 0 0 0 0,0 0 0 0 0,-1 0 0 0 0,1 0 0 0 0,-1 0 0 0 0,1 0 0 0 0,-1 0 0 0 0,1 2 0 0 0,-1 1 0 0 0,0-3 0 0 0,1 0 0 0 0,-1 0 0 0 0,0 0 0 0 0,1 0 0 0 0,-1 0 0 0 0,0 0 0 0 0,0 0 0 0 0,0 0 0 0 0,0 1 0 0 0,0-1 0 0 0,0 0 0 0 0,0 0 0 0 0,0 0 0 0 0,-1 0 0 0 0,1 0 0 0 0,0 0 0 0 0,-1 0 0 0 0,1 0 0 0 0,-1 0 0 0 0,1 0 0 0 0,-2 2 0 0 0,0 0 0 0 0,-17 42 0 0 0,4-12 0 0 0,-13 43 0 0 0,25-66 0 0 0,0 1 0 0 0,1-1 0 0 0,0 1 0 0 0,1-1 0 0 0,0 1 0 0 0,1 0 0 0 0,0-1 0 0 0,3 19 0 0 0,-2-22 0 0 0,-1-5 0 0 0,0-1 0 0 0,0 1 0 0 0,1 0 0 0 0,-1 0 0 0 0,1 0 0 0 0,-1 0 0 0 0,1-1 0 0 0,0 1 0 0 0,0 0 0 0 0,0-1 0 0 0,0 1 0 0 0,0-1 0 0 0,1 3 0 0 0,-1-2 0 0 0,0-1 0 0 0,-1 0 0 0 0,0 0 0 0 0,1-1 0 0 0,-1 1 0 0 0,1 0 0 0 0,-1-1 0 0 0,1 1 0 0 0,-1 0 0 0 0,1-1 0 0 0,0 1 0 0 0,-1 0 0 0 0,1-1 0 0 0,0 1 0 0 0,-1-1 0 0 0,1 0 0 0 0,0 1 0 0 0,1 0 0 0 0,1 0 0 0 0,-1 1 0 0 0,1-1 0 0 0,0 0 0 0 0,0 1 0 0 0,0-1 0 0 0,0-1 0 0 0,-1 1 0 0 0,1 0 0 0 0,0-1 0 0 0,0 0 0 0 0,0 1 0 0 0,0-1 0 0 0,1 0 0 0 0,-1-1 0 0 0,0 1 0 0 0,3-1 0 0 0,2-1 0 0 0,1 0 0 0 0,-1-1 0 0 0,0 0 0 0 0,12-6 0 0 0,-7 1 0 0 0,-1 0 0 0 0,0-1 0 0 0,0 0 0 0 0,-1-1 0 0 0,17-19 0 0 0,8-7 0 0 0,-29 27 0 0 0,-1 2 0 0 0,-1-1 0 0 0,2 1 0 0 0,7-7 0 0 0,-14 14 0 0 0,0-1 0 0 0,0 1 0 0 0,0 0 0 0 0,0-1 0 0 0,1 1 0 0 0,-1 0 0 0 0,0-1 0 0 0,0 1 0 0 0,1 0 0 0 0,-1 0 0 0 0,0-1 0 0 0,0 1 0 0 0,1 0 0 0 0,-1 0 0 0 0,0-1 0 0 0,1 1 0 0 0,-1 0 0 0 0,0 0 0 0 0,1 0 0 0 0,-1 0 0 0 0,0 0 0 0 0,1 0 0 0 0,-1 0 0 0 0,0-1 0 0 0,1 1 0 0 0,-1 0 0 0 0,0 0 0 0 0,1 0 0 0 0,-1 0 0 0 0,1 0 0 0 0,-1 1 0 0 0,0-1 0 0 0,1 0 0 0 0,-1 0 0 0 0,0 0 0 0 0,1 0 0 0 0,-1 0 0 0 0,0 0 0 0 0,1 1 0 0 0,-1-1 0 0 0,0 0 0 0 0,1 0 0 0 0,-1 0 0 0 0,0 1 0 0 0,0-1 0 0 0,1 0 0 0 0,-1 0 0 0 0,0 1 0 0 0,0-1 0 0 0,0 0 0 0 0,1 1 0 0 0,-1 0 0 0 0,0-1 0 0 0,2 1 0 0 0,0 1 0 0 0,-1-1 0 0 0,1 0 0 0 0,-1 1 0 0 0,1-1 0 0 0,-1 1 0 0 0,0 0 0 0 0,1-1 0 0 0,-1 1 0 0 0,0 0 0 0 0,1 3 0 0 0,1 2 0 0 0,0-3 0 0 0,-1-2 0 0 0,-1-1 0 0 0,-1 1 0 0 0,1 0 0 0 0,0 0 0 0 0,0-1 0 0 0,-1 1 0 0 0,1 0 0 0 0,0 0 0 0 0,-1 0 0 0 0,0 0 0 0 0,0 0 0 0 0,1 2 0 0 0,4 26 0 0 0,-4-22 0 0 0,4 15 0 0 0,0-14 0 0 0,2-2 0 0 0,-6-5 0 0 0,0-2 0 0 0,0 1 0 0 0,0-1 0 0 0,1 1 0 0 0,-1-1 0 0 0,0 1 0 0 0,0-1 0 0 0,0 1 0 0 0,0-1 0 0 0,0 0 0 0 0,0 0 0 0 0,1 1 0 0 0,-1-1 0 0 0,0 0 0 0 0,0 0 0 0 0,0 0 0 0 0,1-1 0 0 0,-1 1 0 0 0,0 0 0 0 0,0 0 0 0 0,0 0 0 0 0,0-1 0 0 0,2 0 0 0 0,5-2 0 0 0,1 0 0 0 0,-1-1 0 0 0,-1 0 0 0 0,1-1 0 0 0,0 0 0 0 0,-1 0 0 0 0,0 0 0 0 0,11-12 0 0 0,3 0 0 0 0,-3 0 0 0 0,8-6 0 0 0,-22 20 0 0 0,0 0 0 0 0,-1 0 0 0 0,1 0 0 0 0,0 0 0 0 0,-1-1 0 0 0,6-7 0 0 0,-9 11 0 0 0,0 0 0 0 0,0-1 0 0 0,0 1 0 0 0,0 0 0 0 0,1 0 0 0 0,-1-1 0 0 0,0 1 0 0 0,0 0 0 0 0,1 0 0 0 0,-1-1 0 0 0,0 1 0 0 0,1 0 0 0 0,-1 0 0 0 0,0 0 0 0 0,0-1 0 0 0,1 1 0 0 0,-1 0 0 0 0,0 0 0 0 0,1 0 0 0 0,-1 0 0 0 0,1 0 0 0 0,0 0 0 0 0,3 1 0 0 0,5 12 0 0 0,-7-9 0 0 0,0 0 0 0 0,0 0 0 0 0,-1 1 0 0 0,0-1 0 0 0,1 1 0 0 0,-1-1 0 0 0,-1 1 0 0 0,1-1 0 0 0,-1 1 0 0 0,1 0 0 0 0,-1-1 0 0 0,-1 6 0 0 0,2 30 0 0 0,1-21 0 0 0,-2-19 0 0 0,0 0 0 0 0,0 1 0 0 0,0-1 0 0 0,0 0 0 0 0,0 0 0 0 0,0 1 0 0 0,0-1 0 0 0,0 0 0 0 0,0 0 0 0 0,0 1 0 0 0,0-1 0 0 0,0 0 0 0 0,0 0 0 0 0,0 1 0 0 0,0-1 0 0 0,0 0 0 0 0,0 0 0 0 0,0 1 0 0 0,0-1 0 0 0,0 0 0 0 0,1 0 0 0 0,-1 0 0 0 0,0 1 0 0 0,0-1 0 0 0,0 0 0 0 0,0 0 0 0 0,1 0 0 0 0,-1 0 0 0 0,0 1 0 0 0,0-1 0 0 0,0 0 0 0 0,1 0 0 0 0,-1 0 0 0 0,0 0 0 0 0,0 0 0 0 0,1 0 0 0 0,-1 0 0 0 0,0 1 0 0 0,0-1 0 0 0,0 0 0 0 0,1 0 0 0 0,-1 0 0 0 0,0 0 0 0 0,0 0 0 0 0,1 0 0 0 0,-1 0 0 0 0,0 0 0 0 0,0 0 0 0 0,1-1 0 0 0,-1 1 0 0 0,0 0 0 0 0,0 0 0 0 0,1 0 0 0 0,-1 0 0 0 0,0 0 0 0 0,0 0 0 0 0,1 0 0 0 0,-1 0 0 0 0,0-1 0 0 0,0 1 0 0 0,0 0 0 0 0,1 0 0 0 0,-1 0 0 0 0,0-1 0 0 0,0 1 0 0 0,0 0 0 0 0,0-1 0 0 0,9-5 0 0 0,-1-1 0 0 0,-1-1 0 0 0,1 0 0 0 0,-1 0 0 0 0,6-9 0 0 0,-7 8 0 0 0,1 1 0 0 0,0 0 0 0 0,0 0 0 0 0,0 1 0 0 0,15-11 0 0 0,-16 13 0 0 0,-4 3 0 0 0,1 0 0 0 0,0 0 0 0 0,0 0 0 0 0,0 1 0 0 0,0-1 0 0 0,0 1 0 0 0,0-1 0 0 0,0 1 0 0 0,0 0 0 0 0,1 0 0 0 0,-1 1 0 0 0,0-1 0 0 0,1 1 0 0 0,-1-1 0 0 0,0 1 0 0 0,1 0 0 0 0,-1 0 0 0 0,1 1 0 0 0,-1-1 0 0 0,0 1 0 0 0,7 1 0 0 0,3 3 0 0 0,-8 2 0 0 0,4 10 0 0 0,-5-12 0 0 0,-3-3 0 0 0,1 0 0 0 0,-1 0 0 0 0,0 1 0 0 0,0-1 0 0 0,0 0 0 0 0,0 1 0 0 0,0-1 0 0 0,0 4 0 0 0,9 22 0 0 0,-9-18 0 0 0,-3 0 0 0 0,1-9-204 0 0,0 0 0 0 0,0 1 0 0 0,0-1 0 0 0,0 0 0 0 0,0 0 0 0 0,0 0 0 0 0,0 0 0 0 0,0 0-1 0 0,-1 0 1 0 0,1 0 0 0 0,0 0 0 0 0,-1-1 0 0 0,1 1 0 0 0,-1 0 0 0 0,1-1 0 0 0,-1 1 0 0 0,-1 0 0 0 0,-1-3-1748 0 0,-5-7-80 0 0,7 7-15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5:27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64 19351 0 0,'0'0'439'0'0,"-14"-2"1173"0"0,10 0 1433 0 0,4 0-2870 0 0,3-11 740 0 0,-3 13-901 0 0,1-1-13 0 0,-1 0 0 0 0,0 0 0 0 0,0 1-1 0 0,1-1 1 0 0,-1 0 0 0 0,1 0 0 0 0,-1 0 0 0 0,0 0-1 0 0,1 1 1 0 0,0-1 0 0 0,-1 0 0 0 0,1 0 0 0 0,-1 1-1 0 0,1-1 1 0 0,0 0 0 0 0,0 1 0 0 0,-1-1 0 0 0,1 1-1 0 0,0-1 1 0 0,0 1 0 0 0,0-1 0 0 0,0 1 0 0 0,4-3-4 0 0,5-8-3286 0 0,-6 6-460 0 0,3-4-4213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5:28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0 577 11975 0 0,'0'0'267'0'0,"0"0"42"0"0,0 0 17 0 0,0 0-28 0 0,1-2-196 0 0,4-16 349 0 0,-3 9 349 0 0,1 0 0 0 0,1-15 1 0 0,0-30 1306 0 0,14-70 0 0 0,-12 94-1551 0 0,2-7 668 0 0,21-63 0 0 0,-14 69-1136 0 0,29-48-1 0 0,-21 41 353 0 0,-20 32 237 0 0,-2 4-599 0 0,3-11 844 0 0,-22 32 446 0 0,12-7-1327 0 0,0 0 0 0 0,1 0 0 0 0,0 0-1 0 0,1 1 1 0 0,-4 17 0 0 0,2-6-554 0 0,-45 201 1389 0 0,51-225-876 0 0,-7 61 0 0 0,6-54 0 0 0,1 0 0 0 0,0 1 0 0 0,1-1 0 0 0,0 0 0 0 0,0 0 0 0 0,3 10 0 0 0,3 3 13 0 0,-4-18-22 0 0,-1-1-59 0 0,0 0-38 0 0,-1 1 0 0 0,1-1-1 0 0,0 0 1 0 0,-1 0 0 0 0,1 0 0 0 0,0 0 0 0 0,0 0-1 0 0,0 0 1 0 0,0 0 0 0 0,0-1 0 0 0,0 1-1 0 0,0-1 1 0 0,0 0 0 0 0,0 1 0 0 0,0-1 0 0 0,0 0-1 0 0,2 0 1 0 0,0 0 111 0 0,-1 0 0 0 0,0-1 1 0 0,0 1-1 0 0,0-1 0 0 0,0 1 0 0 0,0-1 0 0 0,0 0 1 0 0,0 0-1 0 0,0-1 0 0 0,0 1 0 0 0,0 0 0 0 0,0-1 1 0 0,0 0-1 0 0,-1 0 0 0 0,1 1 0 0 0,-1-2 0 0 0,0 1 1 0 0,1 0-1 0 0,-1 0 0 0 0,0-1 0 0 0,0 1 0 0 0,0-1 1 0 0,-1 0-1 0 0,3-3 0 0 0,2-3 250 0 0,5-9-302 0 0,-1-1-1 0 0,-1 0 0 0 0,0 0 0 0 0,-1-1 0 0 0,-2 0 0 0 0,6-21 0 0 0,-10 31 383 0 0,-1 7-37 0 0,-1 7 139 0 0,-4 10 334 0 0,4-11-686 0 0,-3 7-85 0 0,1 0 0 0 0,1 1 0 0 0,0-1 0 0 0,0 1 0 0 0,1 11 0 0 0,3-6 0 0 0,-2-12-78 0 0,0 0 1 0 0,0 0-1 0 0,0-1 0 0 0,1 1 1 0 0,-1 0-1 0 0,1-1 0 0 0,0 1 1 0 0,0-1-1 0 0,0 0 0 0 0,5 5 1 0 0,-5-6 7 0 0,-1-1 1 0 0,1 0-1 0 0,-1 0 1 0 0,1 0-1 0 0,0 0 0 0 0,0 0 1 0 0,0 0-1 0 0,-1-1 1 0 0,1 1-1 0 0,0 0 1 0 0,0-1-1 0 0,4 1 0 0 0,-4-1 154 0 0,0 0-1 0 0,0 0 1 0 0,1 0-1 0 0,-1-1 1 0 0,0 1-1 0 0,0-1 1 0 0,0 1-1 0 0,0-1 1 0 0,3-1-1 0 0,3-1 234 0 0,-2 0-404 0 0,1 1-1 0 0,-1-2 0 0 0,0 1 0 0 0,0-1 0 0 0,-1 1 0 0 0,1-2 0 0 0,-1 1 0 0 0,0-1 0 0 0,0 1 0 0 0,7-9 0 0 0,18-16-330 0 0,-24 23 458 0 0,1 0 0 0 0,-1 0 1 0 0,-1 0-1 0 0,1-1 0 0 0,-1 0 0 0 0,0 0 0 0 0,0 0 0 0 0,-1-1 0 0 0,5-12 0 0 0,-8 18 435 0 0,-1 2 33 0 0,-1-1-65 0 0,-5-4-294 0 0,5 5-148 0 0,1 0-1 0 0,0 0 1 0 0,0 0-1 0 0,-1 0 1 0 0,1 0-1 0 0,0 0 1 0 0,-1 0-1 0 0,1 0 1 0 0,0 0 0 0 0,-1 0-1 0 0,1 0 1 0 0,0 0-1 0 0,0 0 1 0 0,-1 0-1 0 0,1 0 1 0 0,0 0-1 0 0,-1 0 1 0 0,1 0 0 0 0,0 0-1 0 0,0 1 1 0 0,-1-1-1 0 0,1 0 1 0 0,0 0-1 0 0,0 0 1 0 0,-1 0-1 0 0,1 1 1 0 0,0-1 0 0 0,0 0-1 0 0,-18 31 0 0 0,8-11 0 0 0,4-11 0 0 0,1 0 0 0 0,1 1 0 0 0,0 0 0 0 0,0 0 0 0 0,1 1 0 0 0,0-1 0 0 0,-1 14 0 0 0,3-4 0 0 0,3-15 0 0 0,0-1 0 0 0,3 9 0 0 0,7-4 0 0 0,-10-7 0 0 0,1 0 0 0 0,-1 0 0 0 0,1 0 0 0 0,0-1 0 0 0,-1 1 0 0 0,1-1 0 0 0,0 0 0 0 0,0 1 0 0 0,0-1 0 0 0,0-1 0 0 0,0 1 0 0 0,0 0 0 0 0,0-1 0 0 0,0 1 0 0 0,0-1 0 0 0,0 0 0 0 0,1 0 0 0 0,-1 0 0 0 0,4-1 0 0 0,0 0 0 0 0,1-1 0 0 0,-1 1 0 0 0,0-1 0 0 0,-1 0 0 0 0,1 0 0 0 0,0-1 0 0 0,0 0 0 0 0,-1 0 0 0 0,0-1 0 0 0,0 1 0 0 0,0-2 0 0 0,0 1 0 0 0,5-6 0 0 0,10-8 0 0 0,-12 10 0 0 0,0 0 0 0 0,0 0 0 0 0,-1-1 0 0 0,0 0 0 0 0,-1-1 0 0 0,0 0 0 0 0,0 0 0 0 0,8-18 0 0 0,-21 50 0 0 0,-5 27 0 0 0,3-12 0 0 0,2-3 0 0 0,2 0 0 0 0,2 0 0 0 0,1 1 0 0 0,3 35 0 0 0,0-34 0 0 0,1 19 0 0 0,0 34 0 0 0,-4-68 0 0 0,-1 0 0 0 0,-6 29 0 0 0,7-44 0 0 0,-1 1 0 0 0,1 0 0 0 0,-1-1 0 0 0,-1 0 0 0 0,1 1 0 0 0,-1-1 0 0 0,-7 11 0 0 0,8-15 0 0 0,0 0 0 0 0,-1 1 0 0 0,1-1 0 0 0,-1 0 0 0 0,1 0 0 0 0,-1-1 0 0 0,0 1 0 0 0,0 0 0 0 0,0-1 0 0 0,0 0 0 0 0,0 1 0 0 0,0-1 0 0 0,0 0 0 0 0,0-1 0 0 0,-1 1 0 0 0,1-1 0 0 0,0 1 0 0 0,0-1 0 0 0,-1 0 0 0 0,1 0 0 0 0,-5-1 0 0 0,1 0 0 0 0,-1-1 0 0 0,1 1 0 0 0,0-1 0 0 0,0-1 0 0 0,0 1 0 0 0,-12-8 0 0 0,9 3 0 0 0,8 4 0 0 0,-1 0 0 0 0,1 0 0 0 0,0 0 0 0 0,1-1 0 0 0,-1 1 0 0 0,0 0 0 0 0,1-1 0 0 0,0 0 0 0 0,0 1 0 0 0,0-1 0 0 0,0 0 0 0 0,0 1 0 0 0,1-1 0 0 0,0 0 0 0 0,0 0 0 0 0,0 1 0 0 0,0-1 0 0 0,0 0 0 0 0,2-6 0 0 0,-1 4 0 0 0,1 0 0 0 0,-1 0 0 0 0,1 1 0 0 0,0-1 0 0 0,1 0 0 0 0,-1 1 0 0 0,1 0 0 0 0,0 0 0 0 0,0 0 0 0 0,1 0 0 0 0,-1 0 0 0 0,7-5 0 0 0,156-133-3056 0 0,-128 109-5816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0:59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44 8287 0 0,'0'0'191'0'0,"0"0"26"0"0,0 0 9 0 0,0 0 42 0 0,0 0 158 0 0,1-1 72 0 0,7-6 10 0 0,-5 4 2321 0 0,-5 6 5176 0 0,-7 7-7990 0 0,5-2-14 0 0,0 8-1 0 0,-1 5 19 0 0,1-12 87 0 0,2 0 0 0 0,0 1 0 0 0,-2 18 0 0 0,-12 123 1499 0 0,11-117-1602 0 0,2-14-36 0 0,-2 26-1 0 0,4-34-612 0 0,0-5-516 0 0,5-16 1443 0 0,1-16 298 0 0,0-1-1 0 0,3-46 0 0 0,-7 49-596 0 0,1 0 0 0 0,1 0 0 0 0,13-43 0 0 0,-9 43 533 0 0,-4 10-150 0 0,1 1 1 0 0,1 0-1 0 0,6-12 0 0 0,-5 12-365 0 0,-2 3 72 0 0,-3 7 299 0 0,-1 2 117 0 0,1 2 21 0 0,6 12-481 0 0,-2-2-263 0 0,0-1-1 0 0,0 1 1 0 0,-1 0 0 0 0,0 0-1 0 0,2 19 1 0 0,8 32 235 0 0,-12-49 0 0 0,1 0 0 0 0,0 0 0 0 0,1 0 0 0 0,1-1 0 0 0,0 1 0 0 0,1-1 0 0 0,0 0 0 0 0,14 21 0 0 0,-7-19 0 0 0,-10-13 0 0 0,10 8 0 0 0,-8-10 0 0 0,-2 0 0 0 0,13 1 0 0 0,-11-4 0 0 0,-3 1 0 0 0,2 1 0 0 0,0-1 0 0 0,-1 0 0 0 0,1 0 0 0 0,-1-1 0 0 0,1 1 0 0 0,-1-1 0 0 0,0 0 0 0 0,0 0 0 0 0,0 0 0 0 0,0 0 0 0 0,-1 0 0 0 0,1-1 0 0 0,-1 1 0 0 0,0-1 0 0 0,2-4 0 0 0,1-1 0 0 0,1-1 0 0 0,-1 0 0 0 0,0-1 0 0 0,-1 1 0 0 0,0-1 0 0 0,0 0 0 0 0,-1 0 0 0 0,-1 0 0 0 0,0 0 0 0 0,0-1 0 0 0,-1-16 0 0 0,0-15 526 0 0,-1 24 124 0 0,-3-34 1 0 0,2 45-518 0 0,0 5-129 0 0,0 0 0 0 0,0 0 0 0 0,1 0 0 0 0,0 0 0 0 0,0 0 0 0 0,0 0 0 0 0,0-5 0 0 0,3-15-1080 0 0,-1 14 264 0 0,-1 15 292 0 0,-1-4 8 0 0,0-2-1001 0 0,0 0-4206 0 0,0 0-1801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5:29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200 122 10135 0 0,'0'0'231'0'0,"0"-1"29"0"0,0-7-82 0 0,1 1-1 0 0,0 0 1 0 0,4-15 0 0 0,-2 8 3241 0 0,10-22 0 0 0,-12 34-2464 0 0,-1 2-290 0 0,0-1-565 0 0,0 1 0 0 0,0-1 0 0 0,0 0-1 0 0,0 0 1 0 0,-1 0 0 0 0,1 0 0 0 0,0 0 0 0 0,0 1 0 0 0,-1-1-1 0 0,1 0 1 0 0,0 0 0 0 0,-1 1 0 0 0,1-1 0 0 0,-1 0-1 0 0,1 0 1 0 0,-1 1 0 0 0,1-1 0 0 0,-1 0 0 0 0,1 1 0 0 0,-1-1-1 0 0,0 1 1 0 0,1-1 0 0 0,-1 1 0 0 0,0-1 0 0 0,0 1-1 0 0,0-1 1 0 0,-22-4 922 0 0,18 4-1032 0 0,-7 2 27 0 0,8-1 140 0 0,0 1 0 0 0,-1 1 0 0 0,1-1 0 0 0,0 1 0 0 0,0-1-1 0 0,0 1 1 0 0,0 0 0 0 0,1 0 0 0 0,-1 1 0 0 0,0-1 0 0 0,-4 6 0 0 0,-2 0-87 0 0,-19 14 1 0 0,23-18-69 0 0,-1 1 1 0 0,1 0 0 0 0,0 0 0 0 0,0 0-1 0 0,0 1 1 0 0,1 0 0 0 0,-1 0-1 0 0,-6 10 1 0 0,9-10-3 0 0,-9 21 0 0 0,11-25 0 0 0,0 1 0 0 0,0-1 0 0 0,0 1 0 0 0,1 0 0 0 0,-1-1 0 0 0,1 1 0 0 0,-1 0 0 0 0,1-1 0 0 0,0 1 0 0 0,0 0 0 0 0,0 0 0 0 0,1-1 0 0 0,-1 1 0 0 0,1 0 0 0 0,0 2 0 0 0,0-3 0 0 0,-1-1 0 0 0,1 0 0 0 0,0 1 0 0 0,0-1 0 0 0,0 0 0 0 0,0 0 0 0 0,0 0 0 0 0,0 1 0 0 0,0-1 0 0 0,0 0 0 0 0,0 0 0 0 0,0-1 0 0 0,1 1 0 0 0,-1 0 0 0 0,0 0 0 0 0,1 0 0 0 0,-1-1 0 0 0,1 1 0 0 0,-1-1 0 0 0,1 1 0 0 0,-1-1 0 0 0,1 0 0 0 0,-1 0 0 0 0,1 1 0 0 0,-1-1 0 0 0,1 0 0 0 0,-1 0 0 0 0,2-1 0 0 0,26-3 0 0 0,-10-4 0 0 0,-18 7 0 0 0,0 1 0 0 0,-1-1 0 0 0,1 1 0 0 0,0-1 0 0 0,-1 1 0 0 0,1-1 0 0 0,0 1 0 0 0,-1-1 0 0 0,1 1 0 0 0,-1-1 0 0 0,1 0 0 0 0,-1 0 0 0 0,1 0 0 0 0,1-2 0 0 0,-1 1 0 0 0,1 0 0 0 0,0-1 0 0 0,0 1 0 0 0,0 0 0 0 0,0 0 0 0 0,0 0 0 0 0,0 1 0 0 0,3-3 0 0 0,-1 0 0 0 0,0 1 0 0 0,0-1 0 0 0,-1-1 0 0 0,4-4 0 0 0,-1 1 0 0 0,-6 8 0 0 0,1-1 0 0 0,-1 1 0 0 0,0 0 0 0 0,0-1 0 0 0,0 1 0 0 0,1 0 0 0 0,-1 0 0 0 0,0-1 0 0 0,0 1 0 0 0,0 0 0 0 0,1 0 0 0 0,-1-1 0 0 0,0 1 0 0 0,1 0 0 0 0,-1 0 0 0 0,0 0 0 0 0,1-1 0 0 0,-1 1 0 0 0,0 0 0 0 0,0 0 0 0 0,1 0 0 0 0,-1 0 0 0 0,1 0 0 0 0,-1 0 0 0 0,0 0 0 0 0,1 0 0 0 0,0 1 0 0 0,0 1 0 0 0,1-1 0 0 0,-1 1 0 0 0,0-1 0 0 0,-1 1 0 0 0,1 0 0 0 0,0 0 0 0 0,0-1 0 0 0,-1 1 0 0 0,1 3 0 0 0,7 24 0 0 0,-6-13 0 0 0,-1 0 0 0 0,0 0 0 0 0,-1 0 0 0 0,-1 0 0 0 0,-3 20 0 0 0,0 3 0 0 0,1 14 0 0 0,3-29 0 0 0,-2 0 0 0 0,0 0 0 0 0,-2 0 0 0 0,0 0 0 0 0,-11 33 0 0 0,2-21 0 0 0,10-29 0 0 0,1-3 0 0 0,0 0 0 0 0,0-1 0 0 0,0 1 0 0 0,0-1 0 0 0,0 1 0 0 0,-1-1 0 0 0,1 0 0 0 0,-1 0 0 0 0,-6 5 0 0 0,0 0 0 0 0,-1 0 0 0 0,-2-3 0 0 0,-4-3 0 0 0,4-5 72 0 0,10 2-33 0 0,0 0-1 0 0,-1-1 1 0 0,1 0-1 0 0,0 1 1 0 0,0-1 0 0 0,0 0-1 0 0,1 0 1 0 0,-1 0-1 0 0,0 0 1 0 0,1-1 0 0 0,-1 1-1 0 0,1 0 1 0 0,0-1-1 0 0,-1 1 1 0 0,1-1 0 0 0,0 1-1 0 0,1-1 1 0 0,-1 1-1 0 0,0-1 1 0 0,1 0 0 0 0,0 1-1 0 0,-1-1 1 0 0,1 0-1 0 0,0 1 1 0 0,0-1 0 0 0,1-3-1 0 0,0-1 66 0 0,0-1 0 0 0,0 1-1 0 0,1 0 1 0 0,0 0 0 0 0,1-1 0 0 0,-1 1 0 0 0,1 1-1 0 0,6-11 1 0 0,47-64-487 0 0,-12 17-110 0 0,-31 47-493 0 0,0 1 0 0 0,1 0 0 0 0,21-19 0 0 0,0 2-1851 0 0,-8 6 790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5:30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32 280 13823 0 0,'0'0'315'0'0,"0"0"45"0"0,0 0 21 0 0,-2 1-49 0 0,-6 4-220 0 0,0-4 39 0 0,7-2 569 0 0,-8-6 2881 0 0,8 4-3410 0 0,0-1-1 0 0,1 1 1 0 0,-1 0 0 0 0,1-1-1 0 0,-1 1 1 0 0,1 0 0 0 0,0-1-1 0 0,0 1 1 0 0,1-1 0 0 0,-1 1-1 0 0,1 0 1 0 0,0-1 0 0 0,0 1-1 0 0,0 0 1 0 0,2-6-1 0 0,4-5 69 0 0,0 1 0 0 0,12-16-1 0 0,-12 18-288 0 0,1 0 661 0 0,1 0 0 0 0,17-17 0 0 0,-18 21-564 0 0,-6 4-50 0 0,2 0-15 0 0,12-4-5 0 0,8-3 3 0 0,-13 6 0 0 0,-10 4 0 0 0,0 0 0 0 0,0 0 0 0 0,-1 0 0 0 0,1 0 0 0 0,0 0 0 0 0,0 0 0 0 0,0 1 0 0 0,-1-1 0 0 0,1 0 0 0 0,0 1 0 0 0,0-1 0 0 0,-1 0 0 0 0,2 2 0 0 0,0-1 0 0 0,0 1 0 0 0,0 0 0 0 0,-1 0 0 0 0,1-1 0 0 0,-1 1 0 0 0,1 0 0 0 0,-1 0 0 0 0,0 0 0 0 0,0 1 0 0 0,0-1 0 0 0,0 0 0 0 0,0 0 0 0 0,1 5 0 0 0,3 35 0 0 0,-2-14 0 0 0,-2-16 0 0 0,-4 15 0 0 0,3 1 0 0 0,0-14 0 0 0,-3-1 0 0 0,16-65 0 0 0,-9 41 0 0 0,1 0 0 0 0,0 0 0 0 0,1 1 0 0 0,0 0 0 0 0,0 0 0 0 0,1 0 0 0 0,14-15 0 0 0,-5 9 0 0 0,-2 0 0 0 0,14-20 0 0 0,-25 31 0 0 0,6-5 0 0 0,18-4 0 0 0,-23 11 0 0 0,18-6 0 0 0,-21 9 0 0 0,1-1 0 0 0,-1 1 0 0 0,0 0 0 0 0,0-1 0 0 0,1 1 0 0 0,-1 0 0 0 0,0 0 0 0 0,1 0 0 0 0,1 0 0 0 0,-1 1 0 0 0,-1-1 0 0 0,0 1 0 0 0,0-1 0 0 0,1 1 0 0 0,-1-1 0 0 0,0 1 0 0 0,0 0 0 0 0,0 0 0 0 0,0-1 0 0 0,1 2 0 0 0,8 11 0 0 0,-1 17 0 0 0,-8-26 0 0 0,3 23 0 0 0,-7-17 0 0 0,1-2 0 0 0,0 29 0 0 0,2-24 0 0 0,0-1 0 0 0,-1 0 0 0 0,-3 16 0 0 0,1-15 0 0 0,3-1 0 0 0,8-2 0 0 0,3-3 0 0 0,-8-6 0 0 0,0 0 0 0 0,0 0 0 0 0,1-1 0 0 0,-1 1 0 0 0,0-1 0 0 0,6 0 0 0 0,10-1 0 0 0,-14-2 0 0 0,-3 0 0 0 0,6-2 0 0 0,-1 0 0 0 0,0 0 0 0 0,0 0 0 0 0,0-1 0 0 0,-1 0 0 0 0,0-1 0 0 0,0 0 0 0 0,5-8 0 0 0,39-53 0 0 0,1-7 0 0 0,-41 59-14 0 0,-7 14 22 0 0,0 2 70 0 0,-2-2 293 0 0,-1 2 117 0 0,0 0 21 0 0,0 0-66 0 0,2 13-278 0 0,-3-3-165 0 0,1-1 0 0 0,-1 0 0 0 0,-1 0 0 0 0,0 0 0 0 0,-4 12 0 0 0,-3 17 0 0 0,5-16 0 0 0,-3 19 0 0 0,7-20 0 0 0,1-17 0 0 0,1 0 0 0 0,4 13 0 0 0,-1-15 0 0 0,-3-2 0 0 0,9 2 0 0 0,-8-3 0 0 0,0 0 0 0 0,1 0 0 0 0,-1 0 0 0 0,0-1 0 0 0,0 0 0 0 0,0 0 0 0 0,0 1 0 0 0,0-1 0 0 0,0-1 0 0 0,-1 1 0 0 0,1 0 0 0 0,2-5 0 0 0,29-34 0 0 0,-33 39 0 0 0,34-43 0 0 0,34-50 0 0 0,-65 90 0 0 0,-1 7 0 0 0,-2 9 0 0 0,-1-10 0 0 0,0 37 0 0 0,-1-24 0 0 0,1 0 0 0 0,1 1 0 0 0,0-1 0 0 0,4 16 0 0 0,3-2 0 0 0,-2-17 0 0 0,3-1 0 0 0,1-3 0 0 0,-7-7 0 0 0,1-1 0 0 0,0 1 0 0 0,-1-1 0 0 0,1 0 0 0 0,-1-1 0 0 0,0 1 0 0 0,1 0 0 0 0,-1-1 0 0 0,5-3 0 0 0,-5 4 0 0 0,1-2 0 0 0,-1 1 0 0 0,0-1 0 0 0,1 0 0 0 0,-1 0 0 0 0,0 0 0 0 0,-1 0 0 0 0,1 0 0 0 0,0-1 0 0 0,-1 0 0 0 0,0 1 0 0 0,0-1 0 0 0,2-4 0 0 0,0 1 0 0 0,-1 1 0 0 0,1 0 0 0 0,5-7 0 0 0,-5 9 0 0 0,9-11 0 0 0,18-26 0 0 0,-23 30 0 0 0,1 0 0 0 0,0 1 0 0 0,14-13 0 0 0,-8 8 0 0 0,-2 5 0 0 0,-12 9 0 0 0,-1 1 0 0 0,0 0 0 0 0,1 0 0 0 0,-1 0 0 0 0,1-1 0 0 0,-1 1 0 0 0,0 0 0 0 0,1 0 0 0 0,-1 0 0 0 0,1 0 0 0 0,-1 0 0 0 0,1-1 0 0 0,-1 1 0 0 0,1 0 0 0 0,-1 0 0 0 0,1 0 0 0 0,-1 0 0 0 0,0 1 0 0 0,1-1 0 0 0,-1 0 0 0 0,1 0 0 0 0,-1 0 0 0 0,1 0 0 0 0,-1 0 0 0 0,1 2 0 0 0,0-1 0 0 0,0 0 0 0 0,0 1 0 0 0,-1-1 0 0 0,1 1 0 0 0,-1-1 0 0 0,1 1 0 0 0,-1-1 0 0 0,0 1 0 0 0,1-1 0 0 0,-1 1 0 0 0,0 0 0 0 0,0-1 0 0 0,0 1 0 0 0,0-1 0 0 0,-1 1 0 0 0,1-1 0 0 0,-1 3 0 0 0,-6 31 0 0 0,7-34 0 0 0,-4 11 0 0 0,1-1 0 0 0,-1 1 0 0 0,2 1 0 0 0,0-1 0 0 0,0 0 0 0 0,1 13 0 0 0,1-23 0 0 0,0 0 0 0 0,1 0 0 0 0,0 0 0 0 0,-1 0 0 0 0,1 0 0 0 0,0 0 0 0 0,0 0 0 0 0,0-1 0 0 0,0 1 0 0 0,1 0 0 0 0,2 2 0 0 0,6 6 0 0 0,-9-9-60 0 0,1-1-1 0 0,-1 1 1 0 0,1 0 0 0 0,0-1 0 0 0,-1 1-1 0 0,1-1 1 0 0,0 1 0 0 0,-1-1-1 0 0,1 0 1 0 0,0 1 0 0 0,-1-1 0 0 0,1 0-1 0 0,0 0 1 0 0,0 0 0 0 0,-1-1-1 0 0,1 1 1 0 0,0 0 0 0 0,-1-1 0 0 0,1 1-1 0 0,0-1 1 0 0,-1 1 0 0 0,4-3-1 0 0,-1 1-531 0 0,0-1 0 0 0,0 0-1 0 0,0 0 1 0 0,-1 0 0 0 0,1 0-1 0 0,4-7 1 0 0,8-10-7595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5:3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71 19351 0 0,'-10'8'2062'0'0,"6"0"-1953"0"0,3-7 274 0 0,1-1 112 0 0,0 0 16 0 0,0 0-68 0 0,3 0-294 0 0,17-1-141 0 0,21-5 0 0 0,-34 4-10 0 0,-1 0 0 0 0,1 0 1 0 0,-1-1-1 0 0,0 0 0 0 0,10-6 0 0 0,18-8-816 0 0,27-8-1146 0 0,-24 8 941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5:31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95 15663 0 0,'0'0'356'0'0,"-2"-2"50"0"0,-1-6 120 0 0,1 3-354 0 0,0 0-1 0 0,0 1 1 0 0,-1 0 0 0 0,1-1 0 0 0,-1 1-1 0 0,0 0 1 0 0,0 0 0 0 0,-1 1 0 0 0,-6-7 0 0 0,2-1 3431 0 0,1 1-2023 0 0,5 8-1496 0 0,-1 0 0 0 0,1 0 0 0 0,-1 1 0 0 0,0-1-1 0 0,0 1 1 0 0,1 0 0 0 0,-1 0 0 0 0,0 0-1 0 0,0 0 1 0 0,0 1 0 0 0,0-1 0 0 0,0 1-1 0 0,-1-1 1 0 0,1 1 0 0 0,0 0 0 0 0,0 0 0 0 0,0 1-1 0 0,0-1 1 0 0,0 1 0 0 0,-4 1 0 0 0,0-1-81 0 0,1 1 0 0 0,-1 1 0 0 0,1-1 0 0 0,0 1 0 0 0,0 0 0 0 0,0 1 0 0 0,0-1 0 0 0,-7 7 0 0 0,5-2 278 0 0,0 1-1 0 0,1-1 1 0 0,0 2 0 0 0,1-1-1 0 0,-6 11 1 0 0,-5 6-5 0 0,10-16-275 0 0,1-1 0 0 0,1 1 1 0 0,0 1-1 0 0,0-1 0 0 0,0 1 0 0 0,2-1 0 0 0,-1 1 0 0 0,1 0 0 0 0,1 1 1 0 0,0-1-1 0 0,1 0 0 0 0,0 1 0 0 0,1 20 0 0 0,3-20-1 0 0,-2-10-14 0 0,0 0 1 0 0,0 0-1 0 0,1 0 1 0 0,-1 0-1 0 0,0 0 0 0 0,1 0 1 0 0,-1 0-1 0 0,1-1 1 0 0,0 1-1 0 0,-1-1 0 0 0,1 1 1 0 0,0-1-1 0 0,0 0 1 0 0,0 1-1 0 0,0-1 0 0 0,0 0 1 0 0,0 0-1 0 0,0-1 1 0 0,0 1-1 0 0,1 0 0 0 0,-1-1 1 0 0,3 1-1 0 0,2-1-66 0 0,0 0-1 0 0,0 0 1 0 0,0-1-1 0 0,-1 0 1 0 0,1 0 0 0 0,9-3-1 0 0,-4 0 84 0 0,-1-1 0 0 0,1 0-1 0 0,-1-1 1 0 0,0 0 0 0 0,-1-1 0 0 0,14-10-1 0 0,-17 12 248 0 0,0-1-308 0 0,-1 0-1 0 0,0 1 0 0 0,0-2 1 0 0,-1 1-1 0 0,9-13 0 0 0,-11 13 43 0 0,1 0-1 0 0,1 1 1 0 0,-1-1 0 0 0,1 1-1 0 0,-1 0 1 0 0,1 1-1 0 0,1-1 1 0 0,5-3-1 0 0,-9 7 517 0 0,0 0-58 0 0,-2 0-435 0 0,1 1 1 0 0,-1 0-1 0 0,1 0 1 0 0,-1-1-1 0 0,0 1 1 0 0,1 0-1 0 0,-1 0 0 0 0,1 0 1 0 0,-1 0-1 0 0,0 0 1 0 0,1 0-1 0 0,-1 0 1 0 0,1 0-1 0 0,-1 0 1 0 0,1 0-1 0 0,-1 0 1 0 0,0 0-1 0 0,1 0 1 0 0,0 0-1 0 0,0 1-6 0 0,-1 0 0 0 0,1 0 0 0 0,-1 0 0 0 0,1 1 0 0 0,-1-1 0 0 0,1 0-1 0 0,-1 0 1 0 0,0 0 0 0 0,0 0 0 0 0,1 1 0 0 0,-1-1 0 0 0,0 0 0 0 0,0 0 0 0 0,0 0 0 0 0,0 1 0 0 0,-1-1 0 0 0,1 0-1 0 0,0 0 1 0 0,0 0 0 0 0,-1 0 0 0 0,0 2 0 0 0,-10 28-5 0 0,-7 6 4 0 0,11-23 0 0 0,0 0 0 0 0,-8 24 0 0 0,-42 179 0 0 0,46-149 0 0 0,9-53 0 0 0,0-1 0 0 0,-1 1 0 0 0,0-1 0 0 0,-1 1 0 0 0,-7 17 0 0 0,2-15 0 0 0,-12 18 0 0 0,9-21 0 0 0,11-14 0 0 0,1 1 0 0 0,-1-1 0 0 0,1 0 0 0 0,-1 1 0 0 0,1-1 0 0 0,-1 0 0 0 0,1 0 0 0 0,-1 1 0 0 0,1-1 0 0 0,-1 0 0 0 0,0 0 0 0 0,1 0 0 0 0,-1 0 0 0 0,1 0 0 0 0,-1 0 0 0 0,0 0 0 0 0,1 0 0 0 0,-1 0 0 0 0,0 0 0 0 0,-8-7 0 0 0,2-2 0 0 0,5-2 0 0 0,1 8 0 0 0,4-18 0 0 0,-1 10 0 0 0,1 0 0 0 0,0 0 0 0 0,1 0 0 0 0,0 0 0 0 0,7-10 0 0 0,32-51 0 0 0,-41 69 0 0 0,16-28 0 0 0,16-41 0 0 0,-19 40 0 0 0,22-36 0 0 0,67-69 0 0 0,-57 80 0 0 0,-14 15 0 0 0,2 2 0 0 0,60-53 0 0 0,-86 85 0 0 0,-5 5 0 0 0,-4 3 0 0 0,-10 17 0 0 0,8-14 0 0 0,-1 0 0 0 0,-2 14 0 0 0,0 10 0 0 0,4-14 0 0 0,6-2 0 0 0,3-2 0 0 0,19 3 0 0 0,-20-9 0 0 0,1 1 0 0 0,0 0 0 0 0,0 0 0 0 0,7 7 0 0 0,-12-10 0 0 0,0 1 0 0 0,-1 0 0 0 0,1 1 0 0 0,-1-1 0 0 0,1 0 0 0 0,-1 1 0 0 0,0-1 0 0 0,0 1 0 0 0,3 5 0 0 0,-4-7 0 0 0,-1 0 0 0 0,1 0 0 0 0,0 0 0 0 0,-1 0 0 0 0,1 0 0 0 0,0 0 0 0 0,-1 0 0 0 0,0 0 0 0 0,1 0 0 0 0,-1 0 0 0 0,0 0 0 0 0,1 1 0 0 0,-1-1 0 0 0,0 0 0 0 0,0 0 0 0 0,0 0 0 0 0,0 1 0 0 0,0 0 0 0 0,-1 3 0 0 0,1 5 146 0 0,0 0 1 0 0,-1-1-1 0 0,-1 1 0 0 0,1 0 0 0 0,-2-1 1 0 0,-5 19-1 0 0,0-9 195 0 0,-1 0 1 0 0,-12 21-1 0 0,17-34-338 0 0,2-2-10 0 0,0 0-1 0 0,-1-1 1 0 0,0 1-1 0 0,0-1 1 0 0,0 0-1 0 0,0 0 1 0 0,0 0 0 0 0,-6 4-1 0 0,7-6-329 0 0,1-1 122 0 0,0 0 1 0 0,0-1 0 0 0,0 1-1 0 0,0-1 1 0 0,0 1 0 0 0,0-1-1 0 0,0 1 1 0 0,1-1 0 0 0,-1 0-1 0 0,0 0 1 0 0,0 1 0 0 0,1-1-1 0 0,-2-1 1 0 0,-4-6-5612 0 0,-1-3-2962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5:32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67 355 10135 0 0,'0'0'231'0'0,"-2"0"29"0"0,-1-1-169 0 0,-18 3 335 0 0,19-2-260 0 0,1 1 0 0 0,0-1-1 0 0,-1 0 1 0 0,1 0 0 0 0,0 0-1 0 0,-1 1 1 0 0,1-2-1 0 0,0 1 1 0 0,-1 0 0 0 0,1 0-1 0 0,0 0 1 0 0,-1-1 0 0 0,1 1-1 0 0,0 0 1 0 0,0-1 0 0 0,-1 1-1 0 0,1-1 1 0 0,0 0-1 0 0,0 1 1 0 0,0-1 0 0 0,0 0-1 0 0,0 0 1 0 0,0 0 0 0 0,0 0-1 0 0,0 1 1 0 0,0-2 0 0 0,0 1-1 0 0,0 0 1 0 0,1 0 0 0 0,-1 0-1 0 0,0 0 1 0 0,1 0-1 0 0,-1 0 1 0 0,1-1 0 0 0,-1 1-1 0 0,1 0 1 0 0,-1-1 0 0 0,1 1-1 0 0,0 0 1 0 0,0-1 0 0 0,0 1-1 0 0,0 0 1 0 0,0-3-1 0 0,0-3 394 0 0,1 1 0 0 0,0-1 0 0 0,0 1 0 0 0,0 0 0 0 0,1 0 0 0 0,0-1 0 0 0,4-9 0 0 0,5-4-257 0 0,23-31 0 0 0,-32 48-290 0 0,4-4-10 0 0,0 0-1 0 0,1 0 1 0 0,0 1-1 0 0,0 1 1 0 0,8-6-1 0 0,10-10 433 0 0,3 2 1006 0 0,-27 18-1428 0 0,-1 0 1 0 0,1 1-1 0 0,0-1 1 0 0,0 1-1 0 0,0-1 0 0 0,0 1 1 0 0,0 0-1 0 0,0-1 1 0 0,0 1-1 0 0,0 0 1 0 0,1-1-1 0 0,-1 2-11 0 0,0-1 0 0 0,-1 0 0 0 0,1 0-1 0 0,0 0 1 0 0,-1 1 0 0 0,1-1 0 0 0,-1 0 0 0 0,1 0-1 0 0,-1 1 1 0 0,1-1 0 0 0,0 0 0 0 0,-1 1 0 0 0,1-1-1 0 0,-1 1 1 0 0,0-1 0 0 0,1 1 0 0 0,-1-1 0 0 0,1 1-1 0 0,-1 0 1 0 0,1 0-1 0 0,-1 0 0 0 0,1 0 0 0 0,-1 0 0 0 0,0 0 0 0 0,1 0 0 0 0,-1 0 0 0 0,0 0 0 0 0,0 0 0 0 0,0 0 0 0 0,0 0 0 0 0,0 2 0 0 0,-2 9 0 0 0,-1 0 0 0 0,0 0 0 0 0,0-1 0 0 0,-2 1 0 0 0,1-1 0 0 0,-1 0 0 0 0,-9 14 0 0 0,3-4 0 0 0,-22 42 0 0 0,27-52 0 0 0,-4 2 0 0 0,6-11 0 0 0,1-1 0 0 0,10-14 0 0 0,8-10 0 0 0,-5 12 0 0 0,87-99 0 0 0,-73 85 0 0 0,53-41 0 0 0,-66 61 0 0 0,-10 6 0 0 0,0-1 0 0 0,0 1 0 0 0,1-1 0 0 0,-1 1 0 0 0,0 0 0 0 0,0 0 0 0 0,0-1 0 0 0,0 1 0 0 0,0 0 0 0 0,0 0 0 0 0,0 0 0 0 0,-1 0 0 0 0,1 0 0 0 0,0 0 0 0 0,0 0 0 0 0,-1 1 0 0 0,1-1 0 0 0,-1 0 0 0 0,1 0 0 0 0,0 3 0 0 0,1 1 0 0 0,0 0 0 0 0,-1 0 0 0 0,0 0 0 0 0,1 6 0 0 0,-2 11 0 0 0,0 1 0 0 0,-2-1 0 0 0,0 0 0 0 0,-2 0 0 0 0,-6 22 0 0 0,7-30 0 0 0,55-113 0 0 0,-31 63 0 0 0,26-34 0 0 0,-37 56 0 0 0,1 1 0 0 0,1 1 0 0 0,0 0 0 0 0,0 0 0 0 0,19-12 0 0 0,-15 14 0 0 0,-3 5 0 0 0,1 6 0 0 0,-13-1 0 0 0,1 1 0 0 0,-1 0 0 0 0,0-1 0 0 0,1 1 0 0 0,-1 0 0 0 0,0 0 0 0 0,0 0 0 0 0,0 0 0 0 0,0 0 0 0 0,0 0 0 0 0,0 0 0 0 0,0 1 0 0 0,0-1 0 0 0,0 0 0 0 0,-1 0 0 0 0,1 1 0 0 0,0-1 0 0 0,-1 1 0 0 0,1-1 0 0 0,-1 0 0 0 0,1 1 0 0 0,-1-1 0 0 0,0 1 0 0 0,0-1 0 0 0,0 1 0 0 0,0-1 0 0 0,0 1 0 0 0,0 1 0 0 0,0 7 0 0 0,-1-1 0 0 0,0 0 0 0 0,-4 12 0 0 0,4-16 0 0 0,-9 33 480 0 0,-2-1 0 0 0,-18 42 0 0 0,26-71-480 0 0,1 0-1 0 0,1 0 0 0 0,-3 11 1 0 0,-3 17-1574 0 0,7-34 479 0 0,12-7-1404 0 0,-9 3 2028 0 0,12-9-1064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5:34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290 156 15663 0 0,'0'0'356'0'0,"-5"-11"860"0"0,-16-7-997 0 0,17 17 306 0 0,0-1 0 0 0,-1 1 0 0 0,1-1 0 0 0,-1 1 0 0 0,1 1 0 0 0,-7-1 0 0 0,9 0-386 0 0,0 1 0 0 0,0 0 1 0 0,0 0-1 0 0,0 1 0 0 0,0-1 0 0 0,0 0 0 0 0,1 1 1 0 0,-1-1-1 0 0,0 1 0 0 0,0 0 0 0 0,0-1 0 0 0,0 1 0 0 0,0 0 1 0 0,1 0-1 0 0,-1 0 0 0 0,-2 2 0 0 0,3-1-100 0 0,0-1 0 0 0,0 0 0 0 0,0 0 0 0 0,0 0 0 0 0,-1 1 0 0 0,1-1 0 0 0,0-1 0 0 0,0 1 0 0 0,-1 0 0 0 0,1 0 0 0 0,-1 0 0 0 0,1-1 0 0 0,0 1 0 0 0,-1-1 0 0 0,1 1 0 0 0,-3 0 0 0 0,-2 0 251 0 0,-14 8 47 0 0,14-8-251 0 0,1 1 1 0 0,0 1 0 0 0,-1-1 0 0 0,1 1 0 0 0,1 0 0 0 0,-1 0 0 0 0,0 0 0 0 0,-7 7 0 0 0,9-6-87 0 0,-17 11 0 0 0,15-12 0 0 0,2-1 0 0 0,0 1 0 0 0,0-1 0 0 0,0 0 0 0 0,1 1 0 0 0,-1-1 0 0 0,1 1 0 0 0,-3 4 0 0 0,-17 32 0 0 0,17-28 0 0 0,3-8 0 0 0,1 1 0 0 0,-1-1 0 0 0,1 0 0 0 0,0 1 0 0 0,0-1 0 0 0,0 0 0 0 0,1 1 0 0 0,-1-1 0 0 0,1 5 0 0 0,2 5 0 0 0,6-1 0 0 0,4-4 0 0 0,-9-6 0 0 0,0-1 0 0 0,0 0 0 0 0,1 0 0 0 0,-1 0 0 0 0,0 0 0 0 0,1 0 0 0 0,-1-1 0 0 0,1 1 0 0 0,-1-1 0 0 0,1 0 0 0 0,-1 0 0 0 0,0-1 0 0 0,1 1 0 0 0,-1-1 0 0 0,1 1 0 0 0,-1-1 0 0 0,0 0 0 0 0,1 0 0 0 0,-1-1 0 0 0,0 1 0 0 0,4-3 0 0 0,3-1 0 0 0,-1 0 0 0 0,0 0 0 0 0,0-1 0 0 0,9-7 0 0 0,0-1 0 0 0,-13 11 0 0 0,0-1 0 0 0,0-1 0 0 0,0 1 0 0 0,0-1 0 0 0,-1 1 0 0 0,0-1 0 0 0,0-1 0 0 0,5-8 0 0 0,49-107 0 0 0,-54 112 72 0 0,-3 7 299 0 0,-1 2 117 0 0,0 0 21 0 0,0 0-66 0 0,-1 3-294 0 0,-11 30-146 0 0,2 0 0 0 0,2 0 1 0 0,1 1-1 0 0,-4 45 0 0 0,11-65-3 0 0,4 5 0 0 0,-1-16 0 0 0,-1 1 0 0 0,4 5 0 0 0,-3-8 0 0 0,0-1 0 0 0,0 0 0 0 0,0 0 0 0 0,0 0 0 0 0,0 0 0 0 0,0 0 0 0 0,0-1 0 0 0,0 0 0 0 0,0 1 0 0 0,0-1 0 0 0,0 0 0 0 0,0 0 0 0 0,0 0 0 0 0,0-1 0 0 0,2-1 0 0 0,11-8 0 0 0,-1-1 0 0 0,-1-1 0 0 0,0 0 0 0 0,-1 0 0 0 0,0-2 0 0 0,-1 0 0 0 0,12-17 0 0 0,-8 4 0 0 0,-5 10 0 0 0,0 0 0 0 0,1 1 0 0 0,1 0 0 0 0,17-17 0 0 0,-23 30 0 0 0,-5 8 0 0 0,-2 4 0 0 0,1-7 0 0 0,-1 0 0 0 0,-1 0 0 0 0,1 0 0 0 0,0 0 0 0 0,0 0 0 0 0,0 0 0 0 0,0 0 0 0 0,-1 0 0 0 0,1 0 0 0 0,0 0 0 0 0,-1 0 0 0 0,0 2 0 0 0,-1 0 0 0 0,0 0 0 0 0,1 1 0 0 0,-1-1 0 0 0,1 0 0 0 0,0 1 0 0 0,0-1 0 0 0,0 5 0 0 0,0 1 0 0 0,0 0 0 0 0,0 0 0 0 0,1 1 0 0 0,0-1 0 0 0,1 0 0 0 0,0 0 0 0 0,2 11 0 0 0,-2-18 0 0 0,-1 0 0 0 0,0 1 0 0 0,1-1 0 0 0,0 0 0 0 0,-1 0 0 0 0,1 0 0 0 0,0 0 0 0 0,0 0 0 0 0,1 2 0 0 0,-1-3 0 0 0,-1-1 0 0 0,1 1 0 0 0,-1-1 0 0 0,1 0 0 0 0,-1 1 0 0 0,1-1 0 0 0,-1 0 0 0 0,1 1 0 0 0,-1-1 0 0 0,1 0 0 0 0,0 1 0 0 0,-1-1 0 0 0,1 0 0 0 0,0 0 0 0 0,0 0 0 0 0,2 1 0 0 0,10 3 0 0 0,0-3 0 0 0,-8-2 0 0 0,0-1 0 0 0,1-1 0 0 0,-1 1 0 0 0,-1-1 0 0 0,1 0 0 0 0,0 0 0 0 0,7-7 0 0 0,11-6 0 0 0,-9 6 0 0 0,1-1 0 0 0,-2-1 0 0 0,21-21 0 0 0,8-7 0 0 0,16-17 0 0 0,-57 57 0 0 0,-1-1 0 0 0,1 1 0 0 0,-1-1 0 0 0,0 1 0 0 0,1-1 0 0 0,-1 1 0 0 0,1 0 0 0 0,0-1 0 0 0,-1 1 0 0 0,1 0 0 0 0,-1-1 0 0 0,1 1 0 0 0,-1 0 0 0 0,1 0 0 0 0,0-1 0 0 0,1 1 0 0 0,-2 1 0 0 0,1-1 0 0 0,0 1 0 0 0,-1 0 0 0 0,1 0 0 0 0,-1-1 0 0 0,1 1 0 0 0,-1 0 0 0 0,1 0 0 0 0,-1 0 0 0 0,0 0 0 0 0,1-1 0 0 0,-1 1 0 0 0,0 0 0 0 0,0 0 0 0 0,0 0 0 0 0,1 0 0 0 0,-1 0 0 0 0,0 0 0 0 0,-1 1 0 0 0,2 23 0 0 0,-10 38 0 0 0,1-2 0 0 0,9-47 0 0 0,-1-10 0 0 0,1 1 0 0 0,11 11 0 0 0,-3-7 0 0 0,2-3 0 0 0,-8-5 0 0 0,-1 0 0 0 0,1-1 0 0 0,0 1 0 0 0,0-1 0 0 0,0 0 0 0 0,-1 0 0 0 0,1 0 0 0 0,0-1 0 0 0,0 1 0 0 0,0-1 0 0 0,-1 1 0 0 0,1-1 0 0 0,0 0 0 0 0,-1 0 0 0 0,1 0 0 0 0,-1 0 0 0 0,1 0 0 0 0,-1-1 0 0 0,1 1 0 0 0,1-3 0 0 0,6-4 0 0 0,-1 0 0 0 0,-1 0 0 0 0,12-14 0 0 0,-8 8 0 0 0,11-12 0 0 0,-2 2 0 0 0,34-30 0 0 0,-44 42 0 0 0,-6 7 0 0 0,0-1 0 0 0,0 1 0 0 0,9-7 0 0 0,-14 12 0 0 0,0-1 0 0 0,0 1 0 0 0,1 0 0 0 0,-1-1 0 0 0,0 1 0 0 0,1 0 0 0 0,-1 0 0 0 0,0-1 0 0 0,1 1 0 0 0,-1 0 0 0 0,1 0 0 0 0,-1 0 0 0 0,0 0 0 0 0,1-1 0 0 0,-1 1 0 0 0,1 0 0 0 0,-1 0 0 0 0,0 0 0 0 0,1 0 0 0 0,-1 0 0 0 0,1 0 0 0 0,0 0 0 0 0,-1 1 0 0 0,0 0 0 0 0,1-1 0 0 0,-1 1 0 0 0,0 0 0 0 0,0-1 0 0 0,0 1 0 0 0,1 0 0 0 0,-1-1 0 0 0,0 1 0 0 0,0 0 0 0 0,0 0 0 0 0,0-1 0 0 0,0 1 0 0 0,0 0 0 0 0,-1 0 0 0 0,1-1 0 0 0,0 1 0 0 0,-1 1 0 0 0,-5 20 0 0 0,4-14 0 0 0,-9 29 0 0 0,6-25 0 0 0,1 1 0 0 0,0 0 0 0 0,1 1 0 0 0,1-1 0 0 0,0 0 0 0 0,0 21 0 0 0,2-33 0 0 0,0 0 0 0 0,0-1 0 0 0,0 1 0 0 0,1 0 0 0 0,-1-1 0 0 0,0 1 0 0 0,0 0 0 0 0,0-1 0 0 0,1 1 0 0 0,-1 0 0 0 0,0-1 0 0 0,1 1 0 0 0,-1-1 0 0 0,0 1 0 0 0,2 0 0 0 0,-1 0 0 0 0,0 0 0 0 0,0 0 0 0 0,0 0 0 0 0,1 0 0 0 0,-1-1 0 0 0,0 1 0 0 0,1 0 0 0 0,-1-1 0 0 0,1 1 0 0 0,-1-1 0 0 0,1 0 0 0 0,-1 1 0 0 0,1-1 0 0 0,-1 0 0 0 0,1 0 0 0 0,-1 0 0 0 0,1 0 0 0 0,-1 0 0 0 0,1 0 0 0 0,-1-1 0 0 0,1 1 0 0 0,-1 0 0 0 0,1-1 0 0 0,-1 1 0 0 0,1-1 0 0 0,-1 0 0 0 0,3-1 0 0 0,3-2 0 0 0,0-1 0 0 0,0 0 0 0 0,12-11 0 0 0,-5 4 0 0 0,16-15 0 0 0,-1 0 0 0 0,44-56 0 0 0,-57 63 0 0 0,-5 8 0 0 0,0 0 0 0 0,0 0 0 0 0,1 1 0 0 0,0 1 0 0 0,25-17 0 0 0,-37 27 0 0 0,0 0 0 0 0,1-1 0 0 0,-1 1 0 0 0,0 0 0 0 0,0 0 0 0 0,1-1 0 0 0,-1 1 0 0 0,1 0 0 0 0,-1 0 0 0 0,0 0 0 0 0,1 0 0 0 0,-1-1 0 0 0,0 1 0 0 0,1 0 0 0 0,-1 0 0 0 0,1 0 0 0 0,-1 0 0 0 0,1 0 0 0 0,-1 0 0 0 0,0 0 0 0 0,1 0 0 0 0,-1 0 0 0 0,1 0 0 0 0,-1 0 0 0 0,0 0 0 0 0,1 1 0 0 0,-1-1 0 0 0,1 0 0 0 0,-1 0 0 0 0,0 0 0 0 0,1 0 0 0 0,0 1 0 0 0,0 6 0 0 0,-1-6 0 0 0,1 3 49 0 0,0 0 0 0 0,0 0 0 0 0,-1 0 0 0 0,0 0 0 0 0,0 0 0 0 0,0 0 0 0 0,0 0 0 0 0,0 0 0 0 0,-2 6 0 0 0,-13 33 891 0 0,10-32-739 0 0,1-1-1 0 0,-4 18 1 0 0,3 1-193 0 0,-2 57 0 0 0,7-74-72 0 0,1-12 40 0 0,-1 0 0 0 0,0 1 0 0 0,0-1 1 0 0,1 0-1 0 0,-1 0 0 0 0,0 0 0 0 0,0 0 0 0 0,1 1 0 0 0,-1-1 1 0 0,0 0-1 0 0,0 0 0 0 0,1 0 0 0 0,-1 0 0 0 0,0 0 0 0 0,0 0 0 0 0,1 0 1 0 0,-1 1-1 0 0,0-1 0 0 0,1 0 0 0 0,-1 0 0 0 0,0 0 0 0 0,1 0 0 0 0,-1 0 1 0 0,1-1-1 0 0,4 1-192 0 0,-3 0 124 0 0,0-1-1 0 0,0 0 1 0 0,-1 1-1 0 0,1-1 1 0 0,0 0 0 0 0,0 0-1 0 0,0 0 1 0 0,-1 0-1 0 0,1 0 1 0 0,0 0-1 0 0,-1 0 1 0 0,1-1 0 0 0,-1 1-1 0 0,1-1 1 0 0,-1 1-1 0 0,0-1 1 0 0,2-2 0 0 0,0 0-198 0 0,27-36-1721 0 0,-14 17 987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5:37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4 625 13823 0 0,'0'0'315'0'0,"0"0"45"0"0,0 0 21 0 0,0 0-49 0 0,0-1-220 0 0,-4-4-29 0 0,4 4-45 0 0,0 0 1 0 0,0 1-1 0 0,0-1 1 0 0,0 0-1 0 0,0 1 1 0 0,0-1-1 0 0,0 0 1 0 0,1 1-1 0 0,-1-1 1 0 0,0 0-1 0 0,0 1 1 0 0,0-1-1 0 0,1 0 1 0 0,-1 1-1 0 0,0-1 1 0 0,1 1-1 0 0,-1-1 1 0 0,1 0-1 0 0,-1 0 83 0 0,5-9 309 0 0,0 1 0 0 0,1-1-1 0 0,0 1 1 0 0,12-14 0 0 0,8-11 490 0 0,100-136 2400 0 0,9-12-2005 0 0,-112 148-888 0 0,9-13 347 0 0,-29 42-717 0 0,0-1 1 0 0,0 1 0 0 0,-1-1 0 0 0,0 0 0 0 0,0 0-1 0 0,2-10 1 0 0,-3 6-58 0 0,-1 2 72 0 0,0 6 299 0 0,0 2 117 0 0,0 0 21 0 0,-1-1-66 0 0,1 0-437 0 0,0 1 0 0 0,0 0 0 0 0,0 0 0 0 0,0-1 0 0 0,0 1 0 0 0,0 0 0 0 0,-1 0 0 0 0,1-1 0 0 0,0 1-1 0 0,0 0 1 0 0,0 0 0 0 0,0 0 0 0 0,0-1 0 0 0,-1 1 0 0 0,1 0 0 0 0,0 0 0 0 0,0 0 0 0 0,-1 0 0 0 0,1-1 0 0 0,0 1 0 0 0,0 0 0 0 0,0 0 0 0 0,-1 0 0 0 0,1 0 0 0 0,-12 5 10 0 0,2 3-16 0 0,-2 9 0 0 0,2 0 0 0 0,0 0 0 0 0,0 0 0 0 0,2 1 0 0 0,-9 25 0 0 0,-2 5 0 0 0,-43 118 0 0 0,1-3 0 0 0,52-142 0 0 0,2 0 0 0 0,-7 27 0 0 0,14-48 0 0 0,0 1 0 0 0,0-1 0 0 0,-1 1 0 0 0,1-1 0 0 0,0 1 0 0 0,0-1 0 0 0,0 1 0 0 0,0-1 0 0 0,0 1 0 0 0,0-1 0 0 0,0 1 0 0 0,0-1 0 0 0,0 1 0 0 0,0-1 0 0 0,0 1 0 0 0,1-1 0 0 0,-1 1 0 0 0,0 0 0 0 0,6-1 0 0 0,7-10 0 0 0,-13 10 0 0 0,16-16 0 0 0,0 0 0 0 0,-1-2 0 0 0,24-35 0 0 0,17-21 0 0 0,-48 63 0 0 0,1 1 0 0 0,1 0 0 0 0,-1 1 0 0 0,2 0 0 0 0,-1 0 0 0 0,1 1 0 0 0,0 1 0 0 0,19-10 0 0 0,-29 17 0 0 0,0-1 0 0 0,-1 1 0 0 0,1 0 0 0 0,-1-1 0 0 0,1 1 0 0 0,0 0 0 0 0,-1 0 0 0 0,1 0 0 0 0,-1 0 0 0 0,1-1 0 0 0,-1 1 0 0 0,1 0 0 0 0,-1 0 0 0 0,1 0 0 0 0,0 0 0 0 0,-1 0 0 0 0,2 1 0 0 0,-1 0 0 0 0,0 0 0 0 0,-1 0 0 0 0,1 0 0 0 0,0 0 0 0 0,-1 0 0 0 0,1 0 0 0 0,-1 1 0 0 0,1-1 0 0 0,-1 0 0 0 0,1 0 0 0 0,-1 1 0 0 0,0-1 0 0 0,0 0 0 0 0,0 1 0 0 0,0 0 0 0 0,2 24 0 0 0,-2-21 0 0 0,0 0 0 0 0,0 0 0 0 0,0-1 0 0 0,-1 1 0 0 0,0 0 0 0 0,-2 7 0 0 0,0 0 0 0 0,0 15 0 0 0,0-14 0 0 0,2 0 0 0 0,-1-1 0 0 0,2 1 0 0 0,0 17 0 0 0,1-27 0 0 0,0 0 0 0 0,0 0 0 0 0,0 0 0 0 0,0 0 0 0 0,0 0 0 0 0,0-1 0 0 0,1 1 0 0 0,1 3 0 0 0,10 11 0 0 0,-7-15 0 0 0,-2 0 0 0 0,15 5 0 0 0,-2-2 0 0 0,-9-6 0 0 0,0 0 0 0 0,-1 0 0 0 0,1 0 0 0 0,0-1 0 0 0,-1 0 0 0 0,1-1 0 0 0,-1 1 0 0 0,0-2 0 0 0,1 1 0 0 0,11-9 0 0 0,39-27 0 0 0,-50 34 0 0 0,-1-1 0 0 0,0 0 0 0 0,0 0 0 0 0,0 0 0 0 0,-1-1 0 0 0,1 0 0 0 0,-2 0 0 0 0,1-1 0 0 0,-1 1 0 0 0,0-1 0 0 0,6-15 0 0 0,-7 13 0 0 0,0 0 0 0 0,-1 0 0 0 0,0 0 0 0 0,0 0 0 0 0,-1 0 0 0 0,-1-1 0 0 0,0 1 0 0 0,0-1 0 0 0,-1 1 0 0 0,-1-12 0 0 0,-2 7 0 0 0,0 12 0 0 0,1 3 0 0 0,1-1 0 0 0,1 0 0 0 0,-1 1 0 0 0,0-1 0 0 0,1 1 0 0 0,-1-1 0 0 0,0 1 0 0 0,1-1 0 0 0,-1 1 0 0 0,0-1 0 0 0,0 1 0 0 0,0 0 0 0 0,1-1 0 0 0,-1 1 0 0 0,0 0 0 0 0,0 0 0 0 0,0 0 0 0 0,0-1 0 0 0,0 1 0 0 0,1 0 0 0 0,-1 0 0 0 0,0 0 0 0 0,0 1 0 0 0,0-1 0 0 0,0 0 0 0 0,0 0 0 0 0,1 0 0 0 0,-1 1 0 0 0,0-1 0 0 0,0 0 0 0 0,0 1 0 0 0,1-1 0 0 0,-1 0 0 0 0,-1 2 0 0 0,0-1 0 0 0,-6 4 0 0 0,1 0 0 0 0,0 1 0 0 0,1 0 0 0 0,-1 0 0 0 0,1 0 0 0 0,0 1 0 0 0,1-1 0 0 0,-1 2 0 0 0,1-1 0 0 0,1 0 0 0 0,-7 13 0 0 0,5-6 0 0 0,1-1 0 0 0,0 1 0 0 0,1 0 0 0 0,0 1 0 0 0,1-1 0 0 0,-1 18 0 0 0,3-15 0 0 0,3 5 0 0 0,1-17 0 0 0,0-1 0 0 0,0 2 0 0 0,0-1 0 0 0,0 1 0 0 0,1-1 0 0 0,-1 1 0 0 0,9 8 0 0 0,0-6 0 0 0,-7-6 0 0 0,0 0 0 0 0,1-1 0 0 0,-1 0 0 0 0,1 0 0 0 0,-1 0 0 0 0,1 0 0 0 0,-1-1 0 0 0,1 0 0 0 0,0 0 0 0 0,10-2 0 0 0,-8 0 0 0 0,0-1 0 0 0,0 1 0 0 0,0-1 0 0 0,0 0 0 0 0,-1-1 0 0 0,12-7 0 0 0,-1-1 0 0 0,-1-2 0 0 0,-1 1 0 0 0,0-2 0 0 0,27-32 0 0 0,-30 29 0 0 0,0 0 0 0 0,-1 0 0 0 0,-1-1 0 0 0,-1-1 0 0 0,0 0 0 0 0,6-22 0 0 0,-16 42 0 0 0,0 0 0 0 0,0 0 0 0 0,0 0 0 0 0,0 0 0 0 0,0 0 0 0 0,0 0 0 0 0,0 0 0 0 0,0 0 0 0 0,0 0 0 0 0,0 0 0 0 0,0 0 0 0 0,-1 0 0 0 0,1 0 0 0 0,0 0 0 0 0,0 0 0 0 0,0 0 0 0 0,0 0 0 0 0,0 0 0 0 0,0 0 0 0 0,0 0 0 0 0,0-1 0 0 0,0 1 0 0 0,0 0 0 0 0,0 0 0 0 0,0 0 0 0 0,0 0 0 0 0,0 0 0 0 0,0 0 0 0 0,0 0 0 0 0,0 0 0 0 0,0 0 0 0 0,0 0 0 0 0,0 0 0 0 0,0 0 0 0 0,0 0 0 0 0,0 0 0 0 0,0 0 0 0 0,0 0 0 0 0,-6 7 0 0 0,-7 14 0 0 0,7-8 0 0 0,0 0 0 0 0,1 0 0 0 0,1 0 0 0 0,-5 24 0 0 0,8-31 0 0 0,0 0 0 0 0,1 0 0 0 0,-1 0 0 0 0,1 0 0 0 0,0 0 0 0 0,1 0 0 0 0,-1 0 0 0 0,1 1 0 0 0,1-1 0 0 0,-1 0 0 0 0,1-1 0 0 0,0 1 0 0 0,3 7 0 0 0,-3-10 0 0 0,1 0 0 0 0,-1 0 0 0 0,1 0 0 0 0,-1-1 0 0 0,1 1 0 0 0,0-1 0 0 0,0 1 0 0 0,0-1 0 0 0,0 0 0 0 0,1 0 0 0 0,-1 0 0 0 0,0-1 0 0 0,1 1 0 0 0,-1-1 0 0 0,1 0 0 0 0,0 0 0 0 0,0 0 0 0 0,-1 0 0 0 0,1 0 0 0 0,0-1 0 0 0,7 0 0 0 0,-9 0 0 0 0,1 0 0 0 0,0 0 0 0 0,-1-1 0 0 0,1 1 0 0 0,0-1 0 0 0,-1 0 0 0 0,1 1 0 0 0,-1-1 0 0 0,1 0 0 0 0,-1 0 0 0 0,0-1 0 0 0,1 1 0 0 0,-1-1 0 0 0,4-2 0 0 0,2-2 0 0 0,12-6 0 0 0,-13 9 0 0 0,-1 0 0 0 0,0-1 0 0 0,0 0 0 0 0,-1 0 0 0 0,9-7 0 0 0,-4-2 0 0 0,-1 0 0 0 0,0-1 0 0 0,0 0 0 0 0,-2 0 0 0 0,12-27 0 0 0,-8 15 0 0 0,-8 19 0 0 0,0-1 0 0 0,-1 1 0 0 0,0-1 0 0 0,0 0 0 0 0,0-15 0 0 0,0 1 0 0 0,-3 18 0 0 0,-1 2 0 0 0,-4-7 0 0 0,5 8 0 0 0,1 0 0 0 0,-1 1 0 0 0,0-1 0 0 0,0 0 0 0 0,0 1 0 0 0,0-1 0 0 0,0 1 0 0 0,1 0 0 0 0,-1-1 0 0 0,0 1 0 0 0,0 0 0 0 0,0-1 0 0 0,0 1 0 0 0,0 0 0 0 0,0 0 0 0 0,0 0 0 0 0,0 0 0 0 0,0 0 0 0 0,0 0 0 0 0,-2 0 0 0 0,0 1 0 0 0,1-1 0 0 0,0 1 0 0 0,-1 0 0 0 0,1-1 0 0 0,0 1 0 0 0,-1 0 0 0 0,-1 2 0 0 0,-5 5 0 0 0,7-4 0 0 0,0-1 0 0 0,1-1 0 0 0,0 1 0 0 0,0-1 0 0 0,0 1 0 0 0,0-1 0 0 0,0 1 0 0 0,0 0 0 0 0,1-1 0 0 0,-1 1 0 0 0,1 0 0 0 0,0 5 0 0 0,0 4 0 0 0,7-1 0 0 0,-4-9 0 0 0,0 0 0 0 0,0 0 0 0 0,1-1 0 0 0,-1 1 0 0 0,1-1 0 0 0,-1 0 0 0 0,1 0 0 0 0,-1 0 0 0 0,1 0 0 0 0,-1 0 0 0 0,1-1 0 0 0,0 0 0 0 0,-1 0 0 0 0,1 0 0 0 0,5-1 0 0 0,0 0 0 0 0,0 0 0 0 0,0-1 0 0 0,0 0 0 0 0,0-1 0 0 0,10-3 0 0 0,-19 5 0 0 0,19-6 0 0 0,-1-1 0 0 0,0-1 0 0 0,0-1 0 0 0,31-23 0 0 0,-40 24 0 0 0,-2 0-133 0 0,-5 7-563 0 0,-3 2 485 0 0,0-1 0 0 0,1 1 0 0 0,-1 0-1 0 0,0-1 1 0 0,0 1 0 0 0,1-1 0 0 0,-1 1 0 0 0,0 0 0 0 0,0 0 0 0 0,1-1 0 0 0,-1 1 0 0 0,0 0 0 0 0,0 0 0 0 0,0 0 0 0 0,0 0 0 0 0,1 0 0 0 0,-1 0 0 0 0,0 0-1 0 0,0 0 1 0 0,0 0 0 0 0,0 1 0 0 0,0-1 0 0 0,-7 8-3810 0 0,8-8 1974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5:38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177 443 13823 0 0,'0'0'630'0'0,"0"0"-13"0"0,0 0-252 0 0,0 0 391 0 0,0 0 216 0 0,0 0 42 0 0,0 0 8 0 0,0 0 2 0 0,0 0 0 0 0,0-1 0 0 0,-1-1-818 0 0,0 1 0 0 0,0-1 1 0 0,0 1-1 0 0,-1 0 0 0 0,1-1 0 0 0,0 1 0 0 0,0 0 0 0 0,-1 0 1 0 0,1 0-1 0 0,-1 0 0 0 0,1 0 0 0 0,-3-1 0 0 0,3 1 238 0 0,-1 1-289 0 0,1-1-122 0 0,-1 1 0 0 0,1-1 0 0 0,0 1 1 0 0,-1 0-1 0 0,1-1 0 0 0,0 1 0 0 0,-1 0 1 0 0,1 0-1 0 0,0 0 0 0 0,-1 0 0 0 0,1 0 0 0 0,0 0 1 0 0,-1 1-1 0 0,1-1 0 0 0,0 0 0 0 0,-1 1 1 0 0,1-1-1 0 0,0 1 0 0 0,0-1 0 0 0,-1 1 0 0 0,0 0 1 0 0,-1 1 183 0 0,-4 1-141 0 0,0 0 0 0 0,0 1 0 0 0,1-1 0 0 0,-1 2 0 0 0,1-1 0 0 0,0 0 0 0 0,1 1 0 0 0,-9 9 0 0 0,6-5-3 0 0,1 2-1 0 0,0-1 0 0 0,1 1 0 0 0,0 0 0 0 0,-7 17 0 0 0,11-22-72 0 0,0 1 0 0 0,0-1 0 0 0,1 1 0 0 0,0-1 0 0 0,0 1 0 0 0,1 0 0 0 0,-1-1 0 0 0,1 1 0 0 0,1 0 0 0 0,-1-1 0 0 0,3 11 0 0 0,1-4 0 0 0,3-2 0 0 0,-5-10 0 0 0,0 1 0 0 0,-1-1 0 0 0,1 0 0 0 0,0 0 0 0 0,-1 1 0 0 0,1-1 0 0 0,0 0 0 0 0,0-1 0 0 0,3 2 0 0 0,8-1 0 0 0,-6-3-51 0 0,0-1 0 0 0,-1 0 0 0 0,1 0 0 0 0,-1-1 0 0 0,0 1 0 0 0,9-9 0 0 0,-12 11 7 0 0,8-9-83 0 0,0 0 0 0 0,-1-1 1 0 0,-1 0-1 0 0,0 0 1 0 0,0-1-1 0 0,8-14 0 0 0,1-1 808 0 0,-18 27-680 0 0,22-30 151 0 0,-2 0-1 0 0,-1-2 1 0 0,26-58-1 0 0,12-45-151 0 0,-32 82 0 0 0,30-98 0 0 0,-53 143 72 0 0,-13 12 787 0 0,4 2-721 0 0,0 0 1 0 0,1 0-1 0 0,0 1 1 0 0,1 0 0 0 0,-1 0-1 0 0,2 1 1 0 0,-8 13-1 0 0,9-16-129 0 0,-8 17-9 0 0,-13 35 0 0 0,15-34 0 0 0,1 1 0 0 0,1 0 0 0 0,-5 34 0 0 0,5-25 0 0 0,-33 135-1384 0 0,33-139 1019 0 0,-2 12 122 0 0,8-27 243 0 0,5-4-72 0 0,-3-9 16 0 0,0 0 0 0 0,1 0-1 0 0,-1 0 1 0 0,0 0 0 0 0,1-1-1 0 0,-1 1 1 0 0,0 0 0 0 0,1-1 0 0 0,-1 0-1 0 0,1 1 1 0 0,-1-1 0 0 0,1 0-1 0 0,-1 1 1 0 0,1-1 0 0 0,-1 0 0 0 0,1 0-1 0 0,-1 0 1 0 0,1 0 0 0 0,-1-1 0 0 0,1 1-1 0 0,-1 0 1 0 0,1-1 0 0 0,-1 1-1 0 0,1-1 1 0 0,-1 1 0 0 0,1-1 0 0 0,1-1-1 0 0,4-1-500 0 0,1-1 0 0 0,-1 0 0 0 0,13-9 0 0 0,17-14-3409 0 0,62-31-1 0 0,-53 28 38 0 0,-29 19 1094 0 0,17-10 0 0 0,19-8-538 0 0,-44 23 3870 0 0,0 0 0 0 0,0 0 0 0 0,10-11 0 0 0,-17 16 514 0 0,-2 1 79 0 0,0 0 288 0 0,0 0 124 0 0,0 0 30 0 0,0 0 4 0 0,0 0 0 0 0,0 0 0 0 0,-22 0 3700 0 0,17 1-4892 0 0,-1 0 0 0 0,1 0 0 0 0,0 1 0 0 0,0 0 0 0 0,0 0 0 0 0,0 0 0 0 0,0 1 0 0 0,0-1 0 0 0,0 1 0 0 0,-5 5 0 0 0,0 0 151 0 0,-1 2 0 0 0,2-1 0 0 0,-11 13 0 0 0,-2 4-293 0 0,7-11-53 0 0,-15 24 0 0 0,26-35-139 0 0,1 1 1 0 0,1 0-1 0 0,-1-1 1 0 0,1 1 0 0 0,0 0-1 0 0,0 0 1 0 0,0 0-1 0 0,1 1 1 0 0,0-1-1 0 0,-1 7 1 0 0,3 2-11 0 0,-1-10 0 0 0,8 19 0 0 0,-1-10 0 0 0,3-3 0 0 0,-7-8 0 0 0,0-1 0 0 0,0 1 0 0 0,0-1 0 0 0,0 0 0 0 0,0 0 0 0 0,0 0 0 0 0,1 0 0 0 0,-1 0 0 0 0,0-1 0 0 0,1 0 0 0 0,-1 1 0 0 0,0-1 0 0 0,1-1 0 0 0,-1 1 0 0 0,0 0 0 0 0,5-2 0 0 0,2-1 0 0 0,0 0 0 0 0,0 0 0 0 0,-1-2 0 0 0,11-5 0 0 0,-14 6 0 0 0,1 0 0 0 0,-1-1 0 0 0,0 1 0 0 0,-1-2 0 0 0,7-6 0 0 0,4-3 0 0 0,-6 3 0 0 0,0-1 0 0 0,-1 0 0 0 0,0 0 0 0 0,-1-1 0 0 0,-1 0 0 0 0,7-15 0 0 0,-11 16 0 0 0,-2 13 8 0 0,-1 0 0 0 0,0 0 0 0 0,0-1 0 0 0,0 1 0 0 0,0 0 1 0 0,0 0-1 0 0,0-1 0 0 0,1 1 0 0 0,-1 0 0 0 0,0-1 0 0 0,0 1 0 0 0,0 0 0 0 0,0 0 0 0 0,0-1 0 0 0,0 1 0 0 0,0 0 0 0 0,0-1 1 0 0,0 1-1 0 0,0 0 0 0 0,-1 0 0 0 0,1-1 0 0 0,0 1 0 0 0,0 0 0 0 0,0-1 0 0 0,0 1 0 0 0,0 0 0 0 0,0 0 0 0 0,-1-1 0 0 0,1 1 0 0 0,0 0 1 0 0,0 0-1 0 0,0-1 0 0 0,-1 1 0 0 0,1 0 0 0 0,0 0 0 0 0,0 0 0 0 0,-1 0 0 0 0,1-1 0 0 0,0 1 0 0 0,0 0 0 0 0,-1 0 0 0 0,-6 4 584 0 0,1 3-499 0 0,0 0 0 0 0,1 1 0 0 0,0 0 0 0 0,0 0 0 0 0,1 0 0 0 0,0 0 0 0 0,1 1 1 0 0,0-1-1 0 0,0 1 0 0 0,0 0 0 0 0,-1 14 0 0 0,3-9-93 0 0,6 2 0 0 0,3-6 0 0 0,-5-8-20 0 0,0-1 1 0 0,0 1-1 0 0,1-1 1 0 0,-1 1-1 0 0,0-1 1 0 0,1 0-1 0 0,-1 0 0 0 0,1 0 1 0 0,0-1-1 0 0,-1 1 1 0 0,1-1-1 0 0,-1 0 1 0 0,8 0-1 0 0,-6-1-49 0 0,0-1 0 0 0,0 1 0 0 0,0 0 0 0 0,0-1 0 0 0,0 0 0 0 0,0 0 0 0 0,-1-1 0 0 0,8-4 0 0 0,4-6-145 0 0,-2 1 0 0 0,1-2 0 0 0,-2 0 0 0 0,14-18-1 0 0,-17 21 189 0 0,7-11 26 0 0,-1 0 0 0 0,0-1 0 0 0,-2-1 0 0 0,16-37 0 0 0,-26 52 64 0 0,-18 25 1699 0 0,11-13-1628 0 0,-8 15-105 0 0,10-17-30 0 0,0 0 0 0 0,0 1 0 0 0,0-1 0 0 0,1 0 0 0 0,-1 1 0 0 0,0-1 0 0 0,1 1 0 0 0,-1-1 0 0 0,1 1 0 0 0,0-1 0 0 0,-1 1 0 0 0,1-1 0 0 0,0 3 0 0 0,0 0 0 0 0,-1 9 0 0 0,1-10 0 0 0,3 2 0 0 0,11 9 0 0 0,-3-8 15 0 0,-8-5-25 0 0,-1 1 0 0 0,1-1 0 0 0,0 1 0 0 0,0-1 1 0 0,-1 1-1 0 0,1 0 0 0 0,2 2 0 0 0,-3-2-86 0 0,-1-1 1 0 0,1 0-1 0 0,0 0 1 0 0,0 0-1 0 0,0-1 0 0 0,0 1 1 0 0,1 0-1 0 0,-1-1 1 0 0,2 1-1 0 0,3 1-268 0 0,-4-2-11 0 0,-1 1 483 0 0,0 0-1 0 0,1 0 1 0 0,-1 0-1 0 0,0 0 0 0 0,0 0 1 0 0,0 0-1 0 0,3 3 1 0 0,-1-1 184 0 0,-3-3-313 0 0,0 1 1 0 0,-1-1-1 0 0,1 1 0 0 0,-1 0 0 0 0,0-1 0 0 0,1 1 0 0 0,-1 0 0 0 0,1-1 0 0 0,-1 1 0 0 0,0 0 1 0 0,0 0-1 0 0,0 0 0 0 0,1-1 0 0 0,-1 1 0 0 0,0 0 0 0 0,0 0 0 0 0,0-1 0 0 0,0 1 0 0 0,0 0 0 0 0,0 0 1 0 0,0 0-1 0 0,0-1 0 0 0,-1 1 0 0 0,1 1 0 0 0,-7 24-1057 0 0,5-21 1309 0 0,1 0-234 0 0,-1 1 0 0 0,0-1 0 0 0,0 0 0 0 0,0 1-1 0 0,-4 4 1 0 0,-9 19 6 0 0,10-14-17 0 0,-1 9 92 0 0,6-22 259 0 0,0-2 138 0 0,0 0 33 0 0,0 0-133 0 0,0 0-577 0 0,0 0-248 0 0,0 0-50 0 0,5 0 412 0 0,0-1 1 0 0,0 1-1 0 0,0-1 1 0 0,0 0-1 0 0,0 0 1 0 0,0 0-1 0 0,0-1 1 0 0,0 1-1 0 0,7-5 0 0 0,-2 0-755 0 0,-1 0-1 0 0,0-1 1 0 0,11-10-1 0 0,2-4-1180 0 0,1-1-21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5:39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264 390 11975 0 0,'0'0'547'0'0,"0"0"-11"0"0,0-1-344 0 0,1-4 527 0 0,0 1 0 0 0,-1 0 0 0 0,0-1 0 0 0,0 1 0 0 0,0 0 0 0 0,0-1 0 0 0,-2-8 0 0 0,0-7 538 0 0,1 18-816 0 0,1-1 0 0 0,-1 0 0 0 0,0 1 0 0 0,0-1 0 0 0,-1 0-1 0 0,1 1 1 0 0,-1 0 0 0 0,1-1 0 0 0,-1 1 0 0 0,0 0 0 0 0,-3-4 0 0 0,-11-8-424 0 0,6 11-17 0 0,7 3 22 0 0,-1 0 0 0 0,1 1 0 0 0,0-1-1 0 0,0 1 1 0 0,-1-1 0 0 0,1 1 0 0 0,0 0 0 0 0,0 1 0 0 0,0-1-1 0 0,0 0 1 0 0,0 1 0 0 0,-4 3 0 0 0,-5 3 248 0 0,-16 16 0 0 0,21-18-163 0 0,-6 6-42 0 0,1 0 1 0 0,1 1-1 0 0,0 0 1 0 0,0 1-1 0 0,2 0 0 0 0,-11 20 1 0 0,14-22-91 0 0,0-1 0 0 0,1 1 0 0 0,1 1-1 0 0,0-1 1 0 0,1 1 0 0 0,0 0 0 0 0,1-1 0 0 0,-2 27 0 0 0,4-36-126 0 0,0-2 98 0 0,0 0 1 0 0,0-1-1 0 0,0 1 0 0 0,0 0 1 0 0,0 0-1 0 0,0 0 0 0 0,0-1 0 0 0,0 1 1 0 0,0 0-1 0 0,1 0 0 0 0,-1 0 1 0 0,0-1-1 0 0,1 1 0 0 0,-1 1 0 0 0,6 4-96 0 0,-2-4 148 0 0,-1-1 0 0 0,1 0 0 0 0,0 0 0 0 0,-1 0 0 0 0,1 0 0 0 0,0-1 0 0 0,0 1 0 0 0,-1-1 0 0 0,1 0 0 0 0,0 0 0 0 0,0-1 0 0 0,0 1 0 0 0,-1-1 0 0 0,1 0 0 0 0,0 0 0 0 0,-1 0 0 0 0,1 0 0 0 0,0 0 0 0 0,5-4 0 0 0,-1 0 2 0 0,1 1-1 0 0,-1-2 1 0 0,0 1-1 0 0,0-1 1 0 0,0-1 0 0 0,9-10-1 0 0,-5 3 97 0 0,-1 0 1 0 0,-1-1-1 0 0,-1 0 0 0 0,0 0 1 0 0,0-1-1 0 0,-2 0 0 0 0,0-1 1 0 0,7-27-1 0 0,-6 19 854 0 0,-25 69-786 0 0,7 3-165 0 0,10-47 0 0 0,-1 3 0 0 0,1 1 0 0 0,0-1 0 0 0,-1 0 0 0 0,1 0 0 0 0,0 0 0 0 0,1 6 0 0 0,1-4 0 0 0,-1 0 0 0 0,1 0 0 0 0,0 0 0 0 0,1 0 0 0 0,5 9 0 0 0,-7-12 0 0 0,1 0 0 0 0,-1 0 0 0 0,1 0 0 0 0,0 0 0 0 0,0 0 0 0 0,0 0 0 0 0,0 0 0 0 0,5 2 0 0 0,7 3-64 0 0,-8-6 5 0 0,0-1-1 0 0,0 1 0 0 0,0-1 1 0 0,0 0-1 0 0,0 0 1 0 0,0-1-1 0 0,0 0 1 0 0,0 0-1 0 0,0 0 1 0 0,0-1-1 0 0,0 0 1 0 0,0 0-1 0 0,-1-1 1 0 0,1 1-1 0 0,-1-1 1 0 0,7-5-1 0 0,2-1-123 0 0,-1 0 0 0 0,0-1 0 0 0,-1-1-1 0 0,21-24 1 0 0,-10 5 183 0 0,-2-1 0 0 0,-1-1 0 0 0,24-54 0 0 0,-15 28 0 0 0,6-19 921 0 0,3-4 134 0 0,-17 35-1039 0 0,-28 58-16 0 0,-17 30 0 0 0,-11 47 0 0 0,20-49 0 0 0,-1 0 0 0 0,-32 55 0 0 0,30-62 0 0 0,-27 68 0 0 0,34-73 0 0 0,8-21 0 0 0,1-4 0 0 0,1 1 0 0 0,0 0 0 0 0,0 0 0 0 0,0 0 0 0 0,0 0 0 0 0,1 0 0 0 0,-1 4 0 0 0,2 5 0 0 0,5-3 0 0 0,-5-9-32 0 0,1 0 0 0 0,-1 0 0 0 0,1-1 0 0 0,0 1 0 0 0,-1 0 0 0 0,1-1 0 0 0,0 1 0 0 0,-1-1 0 0 0,1 0 0 0 0,0 0 0 0 0,0 0 0 0 0,-1 1 0 0 0,1-1 0 0 0,0-1 0 0 0,0 1 0 0 0,-1 0 0 0 0,1 0 0 0 0,0-1 0 0 0,0 1 0 0 0,1-1 0 0 0,6-3-360 0 0,0 1 0 0 0,12-7 0 0 0,-15 7 208 0 0,2-1-718 0 0,-1-1 0 0 0,1 0 0 0 0,-1-1 0 0 0,1 1 0 0 0,6-8 0 0 0,4-5-6606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5:39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0,'1'1'315'0'0,"1"3"-244"0"0,1-1 0 0 0,-1 0 0 0 0,1 0 0 0 0,0-1 0 0 0,0 1 0 0 0,0-1 0 0 0,0 1 0 0 0,1-1 0 0 0,-1 0 0 0 0,1 0 0 0 0,-1 0 0 0 0,1-1 0 0 0,0 1 0 0 0,-1-1 0 0 0,1 0 0 0 0,0 0 0 0 0,0 0 0 0 0,0 0 0 0 0,0-1 0 0 0,0 0 0 0 0,0 0 0 0 0,6 0 0 0 0,115-10 2461 0 0,-52 7-1015 0 0,-36 2-2218 0 0,-1-2-4339 0 0,-18 0-1008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0:59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 15663 0 0,'0'0'356'0'0,"0"0"50"0"0,0 0 20 0 0,0 0-42 0 0,-1 2-250 0 0,-11 26 1210 0 0,-2 0 0 0 0,-2-1 0 0 0,-18 25 0 0 0,11-17-735 0 0,-19 38-1 0 0,35-58-504 0 0,-4 5 146 0 0,2 1 0 0 0,0 1 1 0 0,0-1-1 0 0,2 2 0 0 0,-5 28 0 0 0,12-41-250 0 0,0-1 0 0 0,1 0 0 0 0,0 0 0 0 0,0 1 0 0 0,1-1 0 0 0,3 10 0 0 0,-4-17-78 0 0,0 1-1 0 0,-1-1 1 0 0,1 0 0 0 0,0 0-1 0 0,0 0 1 0 0,0-1 0 0 0,0 1-1 0 0,1 0 1 0 0,-1 0 0 0 0,0 0-1 0 0,1-1 1 0 0,-1 1 0 0 0,1-1-1 0 0,-1 1 1 0 0,1-1 0 0 0,0 0-1 0 0,0 0 1 0 0,0 1 0 0 0,0-1-1 0 0,-1-1 1 0 0,1 1 0 0 0,1 0-1 0 0,-1 0 1 0 0,0-1 0 0 0,0 1-1 0 0,0-1 1 0 0,0 1 0 0 0,0-1-1 0 0,0 0 1 0 0,1 0 0 0 0,-1 0 0 0 0,0 0-1 0 0,0-1 1 0 0,3 1-1 0 0,-1-1-140 0 0,1 0 0 0 0,-1 0 0 0 0,0-1 0 0 0,1 1-1 0 0,-1-1 1 0 0,0 0 0 0 0,0 0 0 0 0,0 0-1 0 0,0-1 1 0 0,0 1 0 0 0,-1-1 0 0 0,1 0 0 0 0,-1 0-1 0 0,1-1 1 0 0,4-5 0 0 0,0-5-1316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5:41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0 324 11975 0 0,'0'0'267'0'0,"0"0"42"0"0,0 0 17 0 0,0 0-28 0 0,2 0-196 0 0,0-1-39 0 0,0 0 1 0 0,-1 1-1 0 0,1-1 1 0 0,0 0-1 0 0,-1 0 1 0 0,1 0-1 0 0,0 0 1 0 0,-1-1-1 0 0,1 1 1 0 0,-1 0-1 0 0,0-1 1 0 0,1 1-1 0 0,-1-1 1 0 0,0 1-1 0 0,1-3 1 0 0,19-31 2765 0 0,-13 21-2204 0 0,9-16 445 0 0,-8 12-51 0 0,22-30 0 0 0,-27 43-688 0 0,1-1 0 0 0,-2 0 0 0 0,1 0-1 0 0,-1-1 1 0 0,0 1 0 0 0,0-1 0 0 0,3-13 0 0 0,-6 20-320 0 0,0-1 0 0 0,0 1-1 0 0,1-1 1 0 0,-1 1 0 0 0,0-1 0 0 0,0 1 0 0 0,0-1 0 0 0,0 0 0 0 0,0 1 0 0 0,0-1-1 0 0,0 1 1 0 0,0-1 0 0 0,0 1 0 0 0,0-1 0 0 0,0 0 0 0 0,0 1 0 0 0,0-1 0 0 0,0 1 0 0 0,-1-1-1 0 0,1 1 1 0 0,0-1 0 0 0,0 1 0 0 0,-1-1 0 0 0,1 1 0 0 0,0-1 0 0 0,-1 1 0 0 0,1-1-1 0 0,0 1 1 0 0,-1-1 0 0 0,0 0 0 0 0,0 1 36 0 0,0 0 1 0 0,0 0-1 0 0,-1-1 0 0 0,1 1 0 0 0,0 0 0 0 0,0 0 1 0 0,0 0-1 0 0,0 0 0 0 0,0 1 0 0 0,-1-1 1 0 0,1 0-1 0 0,0 0 0 0 0,0 1 0 0 0,-1 0 0 0 0,-3 0 99 0 0,1 1 0 0 0,-1 0-1 0 0,1 1 1 0 0,0-1 0 0 0,0 1-1 0 0,-7 5 1 0 0,6-2-146 0 0,1 0 0 0 0,0 0 0 0 0,0 0 0 0 0,-3 8 0 0 0,-4 8 0 0 0,7-15 0 0 0,1 0 0 0 0,0 1 0 0 0,0 0 0 0 0,1-1 0 0 0,-1 1 0 0 0,0 12 0 0 0,-3 49 0 0 0,5-50 0 0 0,3-15 0 0 0,-1-1 0 0 0,2 6 0 0 0,1 0 0 0 0,3-2 0 0 0,0-6 0 0 0,-2-3 0 0 0,0 0 0 0 0,0 0 0 0 0,0 0 0 0 0,-1 0 0 0 0,1-1 0 0 0,-1 0 0 0 0,1 0 0 0 0,-1 0 0 0 0,0-1 0 0 0,5-4 0 0 0,-4 1 0 0 0,9-9 0 0 0,0-1 0 0 0,-1 0 0 0 0,13-25 0 0 0,25-38 0 0 0,-17 29 0 0 0,15-17 0 0 0,-50 71 0 0 0,-1 1 0 0 0,0 0 0 0 0,0 1 0 0 0,1-1 0 0 0,-3 10 0 0 0,4-13 0 0 0,0 1 0 0 0,0-1 0 0 0,0 1 0 0 0,0-1 0 0 0,0 1 0 0 0,0-1 0 0 0,1 1 0 0 0,-1-1 0 0 0,1 1 0 0 0,-1-1 0 0 0,1 1 0 0 0,-1-1 0 0 0,1 1 0 0 0,0-1 0 0 0,0 0 0 0 0,-1 1 0 0 0,1-1 0 0 0,0 0 0 0 0,0 0 0 0 0,2 2 0 0 0,1 1 0 0 0,-3-3 0 0 0,1 1 0 0 0,0 0 0 0 0,0 0 0 0 0,0-1 0 0 0,0 1 0 0 0,0-1 0 0 0,0 0 0 0 0,0 0 0 0 0,0 0 0 0 0,0 0 0 0 0,1 0 0 0 0,-1 0 0 0 0,0 0 0 0 0,1-1 0 0 0,-1 1 0 0 0,1-1 0 0 0,-1 0 0 0 0,1 1 0 0 0,3-2 0 0 0,4 1 0 0 0,0-1 0 0 0,0-1 0 0 0,14-4 0 0 0,-4 2 0 0 0,2-2 0 0 0,1-1 0 0 0,34-16 0 0 0,-24 10 0 0 0,-32 13 0 0 0,-4 3 0 0 0,-9 8 0 0 0,2-2 0 0 0,0 1 0 0 0,1 1 0 0 0,0 1 0 0 0,0 0 0 0 0,-11 24 0 0 0,6-8 0 0 0,-12 36 0 0 0,25-61 0 0 0,0 0 0 0 0,0 0 0 0 0,1 0 0 0 0,-1 0 0 0 0,1 1 0 0 0,-1-1 0 0 0,1 6 0 0 0,2 1 0 0 0,-2-10 0 0 0,0 1 0 0 0,1 0 0 0 0,-1-1 0 0 0,0 1 0 0 0,0 0 0 0 0,0-1 0 0 0,0 1 0 0 0,1-1 0 0 0,-1 1 0 0 0,0 0 0 0 0,1-1 0 0 0,-1 1 0 0 0,0-1 0 0 0,1 1 0 0 0,-1-1 0 0 0,0 1 0 0 0,1-1 0 0 0,-1 1 0 0 0,1-1 0 0 0,-1 0 0 0 0,1 1 0 0 0,0-1 0 0 0,-1 0 0 0 0,1 1 0 0 0,0-1 0 0 0,1 1 0 0 0,0 0 0 0 0,-1 1 0 0 0,0-1 0 0 0,1 0 0 0 0,-1 0 0 0 0,1 0 0 0 0,-1 0 0 0 0,1-1 0 0 0,0 1 0 0 0,-1 0 0 0 0,1-1 0 0 0,0 1 0 0 0,0-1 0 0 0,-1 1 0 0 0,1-1 0 0 0,0 0 0 0 0,0 0 0 0 0,0 0 0 0 0,-1 0 0 0 0,1 0 0 0 0,0 0 0 0 0,0 0 0 0 0,0-1 0 0 0,-1 1 0 0 0,1-1 0 0 0,0 1 0 0 0,-1-1 0 0 0,4-1 0 0 0,2-2 0 0 0,-1-1 0 0 0,1 1 0 0 0,-1-1 0 0 0,0-1 0 0 0,6-5 0 0 0,0-1 0 0 0,-3 2 0 0 0,1 0 0 0 0,11-18 0 0 0,-1 1 0 0 0,-8 10 0 0 0,-2-1 0 0 0,0 0 0 0 0,10-24 0 0 0,-13 26 0 0 0,-10 22 0 0 0,0-1 0 0 0,1 1 0 0 0,0 0 0 0 0,0 0 0 0 0,0 0 0 0 0,0 1 0 0 0,1-1 0 0 0,0 0 0 0 0,1 1 0 0 0,-1-1 0 0 0,1 0 0 0 0,0 1 0 0 0,1-1 0 0 0,1 10 0 0 0,-2-15 0 0 0,1 0 0 0 0,-1 1 0 0 0,0-1 0 0 0,1 1 0 0 0,-1-1 0 0 0,1 0 0 0 0,0 1 0 0 0,-1-1 0 0 0,1 0 0 0 0,0 0 0 0 0,0 1 0 0 0,0-1 0 0 0,0 0 0 0 0,0 0 0 0 0,0 0 0 0 0,0 0 0 0 0,2 1 0 0 0,1 2 0 0 0,-1 0 0 0 0,-2-3 0 0 0,0 0 0 0 0,0 0 0 0 0,0 0 0 0 0,0-1 0 0 0,0 1 0 0 0,0 0 0 0 0,0 0 0 0 0,0 0 0 0 0,0-1 0 0 0,1 1 0 0 0,-1-1 0 0 0,0 1 0 0 0,0-1 0 0 0,1 1 0 0 0,-1-1 0 0 0,0 0 0 0 0,1 0 0 0 0,2 1 0 0 0,-3-1 0 0 0,0 1 0 0 0,0-1 0 0 0,0 1 0 0 0,1-1 0 0 0,-1 0 0 0 0,0 0 0 0 0,0 1 0 0 0,1-1 0 0 0,-1 0 0 0 0,0 0 0 0 0,1 0 0 0 0,-1-1 0 0 0,0 1 0 0 0,0 0 0 0 0,1 0 0 0 0,-1-1 0 0 0,0 1 0 0 0,0 0 0 0 0,0-1 0 0 0,1 0 0 0 0,-1 1 0 0 0,1-2 0 0 0,2 0 0 0 0,58-38 0 0 0,-53 34 0 0 0,1 0 0 0 0,-1-2 0 0 0,-1 1 0 0 0,1-1 0 0 0,-2 0 0 0 0,1-1 0 0 0,-1 1 0 0 0,0-2 0 0 0,-1 1 0 0 0,0-1 0 0 0,0 0 0 0 0,-1 0 0 0 0,0 0 0 0 0,5-20 0 0 0,-7 19 0 0 0,-3 11 0 0 0,0 0 0 0 0,0 0 0 0 0,0 0 0 0 0,0 0 0 0 0,0-1 0 0 0,0 1 0 0 0,0 0 0 0 0,0 0 0 0 0,0 0 0 0 0,0 0 0 0 0,0-1 0 0 0,0 1 0 0 0,0 0 0 0 0,0 0 0 0 0,0 0 0 0 0,0-1 0 0 0,0 1 0 0 0,0 0 0 0 0,0 0 0 0 0,0 0 0 0 0,0 0 0 0 0,0-1 0 0 0,0 1 0 0 0,-1 0 0 0 0,1 0 0 0 0,0 0 0 0 0,0 0 0 0 0,0 0 0 0 0,0-1 0 0 0,0 1 0 0 0,0 0 0 0 0,-1 0 0 0 0,1 0 0 0 0,0 0 0 0 0,0 0 0 0 0,0 0 0 0 0,0 0 0 0 0,-1-1 0 0 0,1 1 0 0 0,0 0 0 0 0,0 0 0 0 0,0 0 0 0 0,0 0 0 0 0,-1 0 0 0 0,1 0 0 0 0,0 0 0 0 0,0 0 0 0 0,0 0 0 0 0,0 0 0 0 0,-1 0 0 0 0,1 0 0 0 0,0 0 0 0 0,0 0 0 0 0,0 0 0 0 0,-1 1 0 0 0,-7 2 0 0 0,7-3 0 0 0,-1 1 0 0 0,1-1 0 0 0,0 0 0 0 0,1 0 0 0 0,-1 1 0 0 0,0-1 0 0 0,1 0 0 0 0,-1 1 0 0 0,0-1 0 0 0,1 0 0 0 0,-1 1 0 0 0,1-1 0 0 0,-1 1 0 0 0,1-1 0 0 0,-1 1 0 0 0,1-1 0 0 0,-1 1 0 0 0,1-1 0 0 0,-1 1 0 0 0,1 0 0 0 0,-1 0 0 0 0,-3 7 0 0 0,5 1 0 0 0,4 0 0 0 0,-2-6 0 0 0,0 0 0 0 0,0 0 0 0 0,0-1 0 0 0,0 1 0 0 0,1-1 0 0 0,-1 0 0 0 0,1 0 0 0 0,-1 0 0 0 0,1 0 0 0 0,0-1 0 0 0,0 1 0 0 0,4 0 0 0 0,3 2 0 0 0,0 0 0 0 0,14 7 0 0 0,-24-10 0 0 0,0-1 0 0 0,-1 0 0 0 0,1 1 0 0 0,0-1 0 0 0,-1 0 0 0 0,1 1 0 0 0,0-1 0 0 0,-1 1 0 0 0,1-1 0 0 0,-1 1 0 0 0,1-1 0 0 0,-1 1 0 0 0,1-1 0 0 0,-1 1 0 0 0,1-1 0 0 0,-1 1 0 0 0,1 0 0 0 0,-1-1 0 0 0,0 1 0 0 0,1 0 0 0 0,-1-1 0 0 0,0 1 0 0 0,0 0 0 0 0,0 0 0 0 0,1-1 0 0 0,-1 1 0 0 0,0 0 0 0 0,0 0 0 0 0,0-1 0 0 0,0 1 0 0 0,0 0 0 0 0,0 0 0 0 0,-1-1 0 0 0,1 2 0 0 0,-1 0 0 0 0,0 5 0 0 0,-2 1 0 0 0,1-1 0 0 0,-1-1 0 0 0,0 1 0 0 0,0 0 0 0 0,-1-1 0 0 0,-6 10 0 0 0,5-8 0 0 0,-8 11 0 0 0,2 0 0 0 0,0 1 0 0 0,1 1 0 0 0,-12 35 0 0 0,19-44 0 0 0,0 1 0 0 0,4-9 0 0 0,0-1 0 0 0,-1-2 0 0 0,1 1 0 0 0,-1-1 0 0 0,0 0 0 0 0,1 1 0 0 0,-1-1 0 0 0,0 0 0 0 0,1 0 0 0 0,0 1 0 0 0,-1-1 0 0 0,1 0 0 0 0,0 0 0 0 0,-1 0 0 0 0,1 0 0 0 0,0 0 0 0 0,0 0 0 0 0,0 0 0 0 0,0 0 0 0 0,2 1 0 0 0,-1-1 0 0 0,0 0 0 0 0,0-1 0 0 0,0 0 0 0 0,0 1 0 0 0,1-1 0 0 0,-1 0 0 0 0,0 0 0 0 0,0 0 0 0 0,4-1 0 0 0,4 0 0 0 0,-7 0-109 0 0,0 1-1 0 0,0-1 1 0 0,0 1-1 0 0,-1-1 1 0 0,1 0-1 0 0,0 0 1 0 0,0 0-1 0 0,-1-1 1 0 0,1 1-1 0 0,0-1 1 0 0,-1 1-1 0 0,0-1 1 0 0,1 0-1 0 0,-1 0 1 0 0,0 0-1 0 0,0 0 1 0 0,0 0-1 0 0,3-5 1 0 0,1-3-567 0 0,0 1 1 0 0,-1-1-1 0 0,6-17 0 0 0,-10 24 619 0 0,3-7-967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6:00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0 247 6447 0 0,'0'0'142'0'0,"0"0"22"0"0,0 0 13 0 0,0 0 123 0 0,0 0 468 0 0,0 0 205 0 0,0 0 41 0 0,0 0-61 0 0,0 0-288 0 0,0 0-121 0 0,0 0-28 0 0,0 0 66 0 0,0 0 288 0 0,0 0 122 0 0,0 0 28 0 0,0 0-65 0 0,0 0-290 0 0,0 0-121 0 0,0 0-28 0 0,0 0-4 0 0,0 0 0 0 0,0 0 0 0 0,0 0 0 0 0,2 0-68 0 0,7-2-289 0 0,-3-2 7 0 0,-1-1 0 0 0,0 0 0 0 0,0 0 0 0 0,0 0-1 0 0,-1-1 1 0 0,0 0 0 0 0,0 0 0 0 0,5-9 0 0 0,12-21 142 0 0,50-64 0 0 0,-45 72-304 0 0,-1 4 0 0 0,-42 42 205 0 0,2 1 0 0 0,0 0 0 0 0,2 1-1 0 0,-19 34 1 0 0,19-28 51 0 0,1 1 0 0 0,1 0 0 0 0,-14 52 0 0 0,22-48-256 0 0,4-12 0 0 0,3-15 0 0 0,-2-2 0 0 0,-1-1-38 0 0,1 1-1 0 0,-1-1 1 0 0,1 0-1 0 0,-1 0 1 0 0,1 0 0 0 0,0 0-1 0 0,-1 0 1 0 0,1 0-1 0 0,0-1 1 0 0,0 1-1 0 0,0 0 1 0 0,-1-1 0 0 0,1 1-1 0 0,0-1 1 0 0,0 0-1 0 0,0 0 1 0 0,0 0-1 0 0,0 0 1 0 0,0 0 0 0 0,0 0-1 0 0,0 0 1 0 0,-1-1-1 0 0,1 1 1 0 0,0 0-1 0 0,0-1 1 0 0,0 0 0 0 0,2 0-1 0 0,2-2-151 0 0,0 1 0 0 0,0-1-1 0 0,0 0 1 0 0,0-1 0 0 0,0 0-1 0 0,8-6 1 0 0,-10 6 3 0 0,22-21-1363 0 0,-11 7-3887 0 0,-5 0-1445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6:00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19351 0 0,'0'0'886'0'0,"0"0"-21"0"0,0 0-480 0 0,0 0 33 0 0,0 0 77 0 0,0 0 16 0 0,0 0 1 0 0,0 0 0 0 0,0 0 0 0 0,0 0 0 0 0,0 0-69 0 0,0 0-358 0 0,0 0-406 0 0,1-2-154 0 0,1-6-1569 0 0,-2 6-6148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6:0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19 11975 0 0,'0'0'267'0'0,"0"0"42"0"0,-2 0 17 0 0,1 1-222 0 0,-16 2 192 0 0,-27-1 2556 0 0,43-2-1899 0 0,1 0-288 0 0,-4 2 61 0 0,-1 0-375 0 0,5-1 2739 0 0,11 0-2861 0 0,0 0 0 0 0,-1-1 1 0 0,1 0-1 0 0,0-1 0 0 0,0 0 1 0 0,12-3-1 0 0,-10 1-229 0 0,23-3 0 0 0,-13 3 0 0 0,33-8 0 0 0,-44 9 0 0 0,-12 2 0 0 0,1 0 0 0 0,-1 0 0 0 0,1 0 0 0 0,-1 0 0 0 0,1 0 0 0 0,-1 0 0 0 0,1-1 0 0 0,0 2 0 0 0,-1-1 0 0 0,1 0 0 0 0,-1 0 0 0 0,1 0 0 0 0,-1 0 0 0 0,1 0 0 0 0,-1 0 0 0 0,1 0 0 0 0,0 1 0 0 0,3 11 72 0 0,-4-7 1 0 0,1 1 1 0 0,-2-1-1 0 0,1 0 0 0 0,-1 1 0 0 0,1-1 0 0 0,-1 0 0 0 0,-1 0 1 0 0,-2 9-1 0 0,-4 4 418 0 0,-10 18 0 0 0,-1 2-156 0 0,-76 161-335 0 0,69-144 0 0 0,10-20 0 0 0,-5 21 0 0 0,17-48 0 0 0,2-16 0 0 0,2-1 0 0 0,1-1 0 0 0,0 1 0 0 0,1 0 0 0 0,0 0 0 0 0,0 0 0 0 0,4-10 0 0 0,6-25 0 0 0,-4 4 0 0 0,-7 28 0 0 0,-4 2 0 0 0,-7 6 0 0 0,-13 3 0 0 0,36 4 0 0 0,14-3 0 0 0,1-1 0 0 0,-1-2 0 0 0,0 0 0 0 0,34-10 0 0 0,-26 7 0 0 0,39-10 0 0 0,-70 15-10 0 0,-3 1 15 0 0,0 0 0 0 0,0 0 0 0 0,0-1-1 0 0,0 1 1 0 0,1 0 0 0 0,-1-1 0 0 0,0 1 0 0 0,0-1 0 0 0,0 0-1 0 0,0 1 1 0 0,0-1 0 0 0,0 0 0 0 0,-1 1 0 0 0,1-1-1 0 0,0 0 1 0 0,1-1 0 0 0,0 0 366 0 0,-2 2 117 0 0,0 0 21 0 0,0 0-66 0 0,-1 2-294 0 0,-10 13-130 0 0,9-13-20 0 0,0 1 1 0 0,1 0 0 0 0,-1-1-1 0 0,1 1 1 0 0,0 0 0 0 0,0 0-1 0 0,-1 4 1 0 0,2-7 0 0 0,-27 71 0 0 0,14-42 0 0 0,-10 32 0 0 0,20-53 0 0 0,-4 27 0 0 0,9-23 0 0 0,-2-10-1 0 0,1-1 0 0 0,0 1 0 0 0,0-1 0 0 0,0 1 0 0 0,0-1 0 0 0,0 0 0 0 0,0 1 0 0 0,0-1 0 0 0,1 0 0 0 0,-1 0 0 0 0,0 0 0 0 0,1 0 0 0 0,-1 0 0 0 0,1 0-1 0 0,-1 0 1 0 0,1-1 0 0 0,-1 1 0 0 0,1 0 0 0 0,-1-1 0 0 0,3 1 0 0 0,-1-1-6 0 0,0 0 0 0 0,0 1 0 0 0,1-1 0 0 0,-1-1 0 0 0,0 1 0 0 0,0 0 0 0 0,1-1 0 0 0,-1 0 0 0 0,6-2 0 0 0,2-1-55 0 0,-1-1 1 0 0,1-1-1 0 0,-1 0 0 0 0,17-13 0 0 0,-11 6-390 0 0,26-26-1 0 0,-37 34 391 0 0,-1 0 0 0 0,0 0-1 0 0,0 0 1 0 0,0 0-1 0 0,-1 0 1 0 0,0-1 0 0 0,0 0-1 0 0,0 1 1 0 0,-1-1 0 0 0,2-8-1 0 0,-3 10 61 0 0,-1-1 0 0 0,0 1 0 0 0,0-1 0 0 0,0 1 0 0 0,-1 0 0 0 0,0-1 0 0 0,-1-6 0 0 0,1 6 16 0 0,-1 0-1 0 0,2 1 0 0 0,-1-1 1 0 0,1 0-1 0 0,0-8 0 0 0,1 4 64 0 0,-1 5 41 0 0,1 0 0 0 0,0-1 1 0 0,-1 1-1 0 0,0-1 0 0 0,0 1 1 0 0,-1-1-1 0 0,1 1 0 0 0,-2-7 1 0 0,1 10-83 0 0,1 0 1 0 0,-1-1-1 0 0,1 1 1 0 0,-1 0 0 0 0,0-1-1 0 0,0 1 1 0 0,0 0 0 0 0,0 0-1 0 0,0 0 1 0 0,0 0 0 0 0,0 0-1 0 0,0 0 1 0 0,0 0-1 0 0,-1-1 1 0 0,-1 1-15 0 0,1 0-1 0 0,-1 0 1 0 0,1 0-1 0 0,-1 1 1 0 0,1-1-1 0 0,-1 0 1 0 0,1 1-1 0 0,-1 0 1 0 0,0-1 0 0 0,-3 1-1 0 0,3 0-229 0 0,0 1 0 0 0,0-1 0 0 0,0 1 0 0 0,-1-1 0 0 0,1 1 0 0 0,0 0 0 0 0,1 0 0 0 0,-1 0 0 0 0,0 1 0 0 0,0-1 0 0 0,0 1 0 0 0,1-1 0 0 0,-1 1 0 0 0,1 0 0 0 0,-1 0 0 0 0,1 0 0 0 0,0 0 0 0 0,-4 4 0 0 0,5-4-1524 0 0,-3 9-1652 0 0,3-9 2747 0 0,0 1-1410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6:02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129 116 13823 0 0,'0'0'630'0'0,"0"0"-13"0"0,-2 1-393 0 0,-2 1 156 0 0,0 0 1 0 0,0 1-1 0 0,0-1 1 0 0,0 1-1 0 0,-3 3 0 0 0,-5 3 1243 0 0,3-2-549 0 0,0-1 0 0 0,1 1 0 0 0,-14 15 0 0 0,16-11-1074 0 0,0 0 0 0 0,0 0 0 0 0,1 1 0 0 0,-4 12 0 0 0,6-11 0 0 0,2-11 63 0 0,0 0 0 0 0,0 1 0 0 0,1-1 0 0 0,-1 1 0 0 0,1-1 0 0 0,0 1 0 0 0,0-1-1 0 0,0 1 1 0 0,0-1 0 0 0,0 1 0 0 0,0-1 0 0 0,1 1 0 0 0,-1-1 0 0 0,2 4 0 0 0,0 7 900 0 0,12-8-798 0 0,-10-4-165 0 0,0 0 0 0 0,-1-1 0 0 0,1 1 0 0 0,-1-1 0 0 0,1 0 0 0 0,0 0 0 0 0,-1 0 0 0 0,1-1 0 0 0,0 1 0 0 0,5-2 0 0 0,2-2 0 0 0,22-9 0 0 0,-22 7 0 0 0,-5 3 0 0 0,-1 0 0 0 0,1-1 0 0 0,-1 0 0 0 0,0 0 0 0 0,0 0 0 0 0,-1 0 0 0 0,1-1 0 0 0,-1 0 0 0 0,0 0 0 0 0,0 0 0 0 0,-1-1 0 0 0,4-5 0 0 0,-2 1 0 0 0,0 0 0 0 0,0-1 0 0 0,-1 1 0 0 0,0-1 0 0 0,-1 0 0 0 0,2-12 0 0 0,-4 11 0 0 0,0-1 0 0 0,-1 1 0 0 0,-1 0 0 0 0,1 0 0 0 0,-2 0 0 0 0,0-1 0 0 0,0 1 0 0 0,-7-18 0 0 0,3 19 0 0 0,-2 3 0 0 0,6 7-4 0 0,0 0-1 0 0,0 0 1 0 0,-1 0 0 0 0,1 0-1 0 0,0 1 1 0 0,-1-1 0 0 0,1 1-1 0 0,-1 0 1 0 0,1 0-1 0 0,-1 0 1 0 0,1 0 0 0 0,0 0-1 0 0,-1 0 1 0 0,1 1 0 0 0,-1-1-1 0 0,1 1 1 0 0,0-1 0 0 0,-1 1-1 0 0,1 0 1 0 0,-4 2-1 0 0,3-1-20 0 0,-1-1-1 0 0,0 1 0 0 0,1 0 0 0 0,0 1 0 0 0,-1-1 1 0 0,1 1-1 0 0,0-1 0 0 0,0 1 0 0 0,0 0 0 0 0,1 0 1 0 0,-4 4-1 0 0,5-5-251 0 0,1 0 1 0 0,-1 0 0 0 0,0 0-1 0 0,1 0 1 0 0,-1 1 0 0 0,1-1-1 0 0,-1 0 1 0 0,1 0 0 0 0,0 3 0 0 0,0-3-233 0 0,0-1 346 0 0,0 0 0 0 0,0-1 0 0 0,0 1 1 0 0,0 0-1 0 0,0-1 0 0 0,0 1 0 0 0,1 0 0 0 0,-1-1 1 0 0,0 1-1 0 0,0 0 0 0 0,1-1 0 0 0,-1 1 0 0 0,0-1 1 0 0,1 1-1 0 0,-1-1 0 0 0,1 1 0 0 0,-1-1 0 0 0,1 1 1 0 0,-1-1-1 0 0,1 1 0 0 0,1 1-402 0 0,7 8-1482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6:02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0 15663 0 0,'-15'8'719'0'0,"12"-6"-20"0"0,-1 11-421 0 0,-1-2 154 0 0,-1 0 0 0 0,-1-1 0 0 0,0 1-1 0 0,-11 12 1 0 0,-16 23 1228 0 0,-10 36-415 0 0,-43 115 0 0 0,43-93 46 0 0,29-68-1380 0 0,2 0-1 0 0,-11 47 1 0 0,24-80-419 0 0,0-3 65 0 0,14-4-1009 0 0,16-11-1518 0 0,-14 5 1435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6:03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17 17503 0 0,'0'0'399'0'0,"-3"1"60"0"0,-1 2-375 0 0,1-1 1 0 0,-1 0 0 0 0,1 1-1 0 0,0 0 1 0 0,0 0 0 0 0,1 0 0 0 0,-1 0-1 0 0,1 0 1 0 0,-1 0 0 0 0,1 1-1 0 0,0-1 1 0 0,0 1 0 0 0,0-1-1 0 0,-1 6 1 0 0,-62 142 5763 0 0,63-145-5813 0 0,1-3-30 0 0,-1 1 0 0 0,1 0 1 0 0,0 0-1 0 0,1-1 0 0 0,-1 1 1 0 0,1 0-1 0 0,-1 0 0 0 0,1 0 1 0 0,0 0-1 0 0,1 0 0 0 0,-1 0 1 0 0,2 5-1 0 0,2 2-5 0 0,3-3 0 0 0,-5-6 0 0 0,1-1 0 0 0,-1 0 0 0 0,0 1 0 0 0,1-1 0 0 0,-1-1 0 0 0,1 1 0 0 0,-1 0 0 0 0,1 0 0 0 0,0-1 0 0 0,-1 0 0 0 0,1 1 0 0 0,0-1 0 0 0,-1 0 0 0 0,1 0 0 0 0,0 0 0 0 0,0-1 0 0 0,-1 1 0 0 0,1-1 0 0 0,-1 1 0 0 0,6-3 0 0 0,5-2 0 0 0,0 0 0 0 0,21-12 0 0 0,-27 13 0 0 0,7-4 0 0 0,-1-1 0 0 0,0 0 0 0 0,-1-1 0 0 0,0 0 0 0 0,-1-1 0 0 0,17-20 0 0 0,-25 26 78 0 0,0 0 0 0 0,0 0 1 0 0,0 0-1 0 0,0 0 0 0 0,-1-1 0 0 0,0 1 0 0 0,0-1 0 0 0,-1 0 0 0 0,0 1 1 0 0,0-1-1 0 0,0 0 0 0 0,0-9 0 0 0,-1 10 0 0 0,0-1 0 0 0,0 0 1 0 0,-1 1-1 0 0,1-1 0 0 0,-1 0 0 0 0,0 1 0 0 0,-1-1 0 0 0,0 1 0 0 0,1-1 1 0 0,-2 1-1 0 0,1 0 0 0 0,-6-9 0 0 0,6 11-265 0 0,-1 1 1 0 0,0 0-1 0 0,0-1 0 0 0,0 1 0 0 0,0 0 1 0 0,0 0-1 0 0,0 1 0 0 0,0-1 1 0 0,-1 1-1 0 0,1-1 0 0 0,-1 1 0 0 0,1 0 1 0 0,-1 1-1 0 0,1-1 0 0 0,-1 0 1 0 0,0 1-1 0 0,1 0 0 0 0,-1 0 0 0 0,0 0 1 0 0,1 0-1 0 0,-1 1 0 0 0,-4 0 0 0 0,-9 5-8342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6:05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158 205 13823 0 0,'0'0'315'0'0,"0"0"45"0"0,0-2 21 0 0,28-34 75 0 0,-4-7 2386 0 0,-3 10-164 0 0,-3-3-1142 0 0,-18 36-1490 0 0,1-1 0 0 0,-1 1 0 0 0,0 0 0 0 0,0-1 0 0 0,0 1 0 0 0,0-1 0 0 0,0 1 0 0 0,0-1 0 0 0,1 1 0 0 0,-1-1 1 0 0,0 1-1 0 0,0-1 0 0 0,0 1 0 0 0,-1-1 0 0 0,1 1 0 0 0,0-1 0 0 0,0 1 0 0 0,0 0 0 0 0,0-1 0 0 0,-1 0 0 0 0,0-4 1991 0 0,-3-3-1882 0 0,-6 3-138 0 0,7 4 62 0 0,-1 1 0 0 0,0-1 0 0 0,1 1 0 0 0,-1 0 0 0 0,1 0 0 0 0,-1 0 0 0 0,0 0 0 0 0,1 1 0 0 0,-7 1 0 0 0,-32 12 1049 0 0,29-8-998 0 0,3-1-130 0 0,0 0 0 0 0,0 1 0 0 0,1 0 0 0 0,0 1 0 0 0,0 0 0 0 0,1 1 0 0 0,-1 0 0 0 0,2 0 0 0 0,-1 0 0 0 0,-7 12 0 0 0,13-16 0 0 0,0-1 0 0 0,1 1 0 0 0,-1 0 0 0 0,1-1 0 0 0,-1 1 0 0 0,1 0 0 0 0,0 0 0 0 0,0 6 0 0 0,-4 14 0 0 0,-8 20 0 0 0,13-40 0 0 0,-1 1 0 0 0,1-1 0 0 0,-1 0 0 0 0,1 0 0 0 0,0 1 0 0 0,1-1 0 0 0,-1 0 0 0 0,2 7 0 0 0,3 2 0 0 0,0-1-64 0 0,-4-12 32 0 0,-1 1 1 0 0,0-1-1 0 0,1 1 1 0 0,-1 0-1 0 0,1-1 0 0 0,-1 0 1 0 0,1 1-1 0 0,-1-1 1 0 0,1 1-1 0 0,0-1 0 0 0,-1 0 1 0 0,1 1-1 0 0,-1-1 1 0 0,1 0-1 0 0,0 1 1 0 0,-1-1-1 0 0,1 0 0 0 0,0 0 1 0 0,-1 0-1 0 0,1 0 1 0 0,1 0-1 0 0,0 1-85 0 0,3 0 72 0 0,0-1-1 0 0,-1 1 0 0 0,1-1 1 0 0,0 0-1 0 0,0 0 1 0 0,0-1-1 0 0,0 1 0 0 0,0-1 1 0 0,0 0-1 0 0,-1 0 1 0 0,1-1-1 0 0,0 0 0 0 0,8-4 1 0 0,4-3-111 0 0,0-1-1 0 0,18-14 1 0 0,-28 19 147 0 0,14-12 341 0 0,-2-1 0 0 0,0 0 0 0 0,-1-2 0 0 0,-1 0 0 0 0,15-22 0 0 0,-7 0-332 0 0,-11 16 0 0 0,-11 23 0 0 0,-4 10 0 0 0,-3 10 0 0 0,-6 8 0 0 0,-13 42 0 0 0,21-58 0 0 0,0 0 0 0 0,0 1 0 0 0,1-1 0 0 0,0 0 0 0 0,1 14 0 0 0,2-10 0 0 0,4 1 0 0 0,4-2 0 0 0,-8-10 0 0 0,0 0 0 0 0,0-1 0 0 0,0 1 0 0 0,1-1 0 0 0,-1 0 0 0 0,0 0 0 0 0,1 0 0 0 0,-1 0 0 0 0,1 0 0 0 0,0 0 0 0 0,-1-1 0 0 0,1 1 0 0 0,-1-1 0 0 0,6 0 0 0 0,-3 0 0 0 0,0-1 0 0 0,0 1 0 0 0,0-1 0 0 0,0 0 0 0 0,0-1 0 0 0,0 1 0 0 0,6-4 0 0 0,3-2 0 0 0,-1-1 0 0 0,0 0 0 0 0,0-1 0 0 0,13-12 0 0 0,-9 5 0 0 0,0 0 0 0 0,15-22 0 0 0,-6 7 0 0 0,-15 17 0 0 0,0-1 0 0 0,-1 1 0 0 0,7-18 0 0 0,-12 23 72 0 0,-4 7 299 0 0,-2 2-291 0 0,-1 0 0 0 0,1 1 0 0 0,0-1 0 0 0,0 1 1 0 0,0-1-1 0 0,0 1 0 0 0,0-1 0 0 0,0 1 0 0 0,0-1 0 0 0,-1 2 1 0 0,1-1 34 0 0,-2 1-78 0 0,1 0 0 0 0,-1 0 0 0 0,1 0 0 0 0,0 0 0 0 0,0 1 0 0 0,0-1 0 0 0,0 1 0 0 0,0 0 0 0 0,-2 4 0 0 0,-12 29 177 0 0,11-23-190 0 0,0 0-20 0 0,0-1 0 0 0,2 1 0 0 0,-4 19 0 0 0,5-24-14 0 0,1-1 0 0 0,1 1 0 0 0,-1 0 0 0 0,1 0 0 0 0,1 0 0 0 0,0-1 0 0 0,1 9 0 0 0,-1-15-49 0 0,-1 0 0 0 0,1 0 0 0 0,-1 0-1 0 0,1 0 1 0 0,-1 1 0 0 0,1-1 0 0 0,0 0 0 0 0,0-1-1 0 0,-1 1 1 0 0,1 0 0 0 0,0 0 0 0 0,0 0 0 0 0,0 0 0 0 0,0-1-1 0 0,0 1 1 0 0,0 0 0 0 0,2 0 0 0 0,18 7-514 0 0,-17-7 448 0 0,1 0 116 0 0,0 0-1 0 0,0 0 0 0 0,1-1 1 0 0,-1 0-1 0 0,0 0 0 0 0,1 0 0 0 0,-1-1 1 0 0,0 1-1 0 0,0-1 0 0 0,1-1 0 0 0,-1 1 1 0 0,0-1-1 0 0,0 0 0 0 0,0 0 1 0 0,5-3-1 0 0,10-6 6 0 0,-2 0 1 0 0,24-19 0 0 0,-34 23 3 0 0,2-1 0 0 0,0 0 0 0 0,0-1 0 0 0,-1-1 0 0 0,-1 0 0 0 0,0 0 0 0 0,0 0 0 0 0,10-19 0 0 0,-8 10 0 0 0,-1 0 0 0 0,-1-1 0 0 0,10-37 0 0 0,-15 47 64 0 0,-3 8 273 0 0,-2 4 138 0 0,-14 23 331 0 0,12-18-1075 0 0,1-1 0 0 0,-1 0 1 0 0,-7 7-1 0 0,10-11 169 0 0,0-1 1 0 0,1 1 0 0 0,-1-1 0 0 0,1 1-1 0 0,-1-1 1 0 0,1 1 0 0 0,-1 0-1 0 0,1-1 1 0 0,0 1 0 0 0,-1 0-1 0 0,1-1 1 0 0,0 4 0 0 0,0-3-145 0 0,0 0-1360 0 0,2-1-4586 0 0,9 3-1968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6:06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205 492 10135 0 0,'0'0'231'0'0,"0"0"29"0"0,0 0 19 0 0,1-1-41 0 0,0 0-204 0 0,1 0-1 0 0,-1 0 0 0 0,1 0 1 0 0,-1-1-1 0 0,0 1 1 0 0,0 0-1 0 0,0-1 0 0 0,1 1 1 0 0,-1-1-1 0 0,-1 1 1 0 0,1-1-1 0 0,0 0 0 0 0,0 1 1 0 0,0-3-1 0 0,5-7 1384 0 0,6-2 528 0 0,-9 11-1620 0 0,-1-1 0 0 0,1 1 0 0 0,-1 0 0 0 0,0-1 0 0 0,0 0 0 0 0,0 1 0 0 0,0-1 0 0 0,0 0-1 0 0,-1 0 1 0 0,1 0 0 0 0,-1 0 0 0 0,0-1 0 0 0,0 1 0 0 0,0 0 0 0 0,0-1 0 0 0,0 1 0 0 0,0-6 0 0 0,-1 2 240 0 0,1 6-457 0 0,-1 1 0 0 0,0-1 0 0 0,0 1 0 0 0,0-1 0 0 0,0 1-1 0 0,0-1 1 0 0,0 1 0 0 0,0-1 0 0 0,0 1 0 0 0,0-1-1 0 0,0 0 1 0 0,0 1 0 0 0,0-1 0 0 0,0 1 0 0 0,0-1-1 0 0,0 1 1 0 0,-1-1 0 0 0,1 1 0 0 0,0-1 0 0 0,0 1-1 0 0,-1 0 1 0 0,1-1 0 0 0,0 1 0 0 0,-1-1 0 0 0,1 1 0 0 0,0 0-1 0 0,-1-1 1 0 0,-13-10 848 0 0,14 10-952 0 0,0 1 0 0 0,-1-1 0 0 0,1 1 1 0 0,0 0-1 0 0,-1-1 0 0 0,1 1 0 0 0,0 0 0 0 0,-1-1 0 0 0,1 1 0 0 0,0 0 0 0 0,-1 0 1 0 0,1-1-1 0 0,-1 1 0 0 0,1 0 0 0 0,0 0 0 0 0,-1 0 0 0 0,1-1 0 0 0,-1 1 0 0 0,1 0 1 0 0,-1 0-1 0 0,1 0 0 0 0,0 0 0 0 0,-1 0 0 0 0,1 0 0 0 0,-1 0 0 0 0,1 0 0 0 0,-1 0 1 0 0,1 0-1 0 0,-1 0 0 0 0,1 0 0 0 0,-1 1 0 0 0,1-1 0 0 0,0 0 0 0 0,-1 0 0 0 0,1 0 1 0 0,-1 1-1 0 0,1-1 0 0 0,0 0 0 0 0,-1 0 0 0 0,1 1 0 0 0,-1-1 0 0 0,1 1-5 0 0,-22 6 1 0 0,-7 4 0 0 0,4 2 0 0 0,2 2 0 0 0,-33 26 0 0 0,46-33 0 0 0,1 0 0 0 0,0 1 0 0 0,1 0 0 0 0,0 1 0 0 0,0 0 0 0 0,1 0 0 0 0,-11 22 0 0 0,13-18 0 0 0,7-9 0 0 0,-1-4 0 0 0,-1 1 0 0 0,0-1 0 0 0,1 1 0 0 0,-1-1 0 0 0,1 0 0 0 0,-1 0 0 0 0,1 1 0 0 0,0-1 0 0 0,-1 0 0 0 0,1 0 0 0 0,0 0 0 0 0,0 0 0 0 0,1 2 0 0 0,7 1 0 0 0,-5-3 0 0 0,1-1 0 0 0,-1 0 0 0 0,1 1 0 0 0,-1-2 0 0 0,1 1 0 0 0,-1-1 0 0 0,0 1 0 0 0,9-4 0 0 0,35-13 0 0 0,-43 15 0 0 0,7-3 0 0 0,1 0 0 0 0,-2-1 0 0 0,1 0 0 0 0,-1-1 0 0 0,0 0 0 0 0,15-13 0 0 0,-26 20 0 0 0,66-64 1026 0 0,-58 55-856 0 0,-1 0 1 0 0,0-1-1 0 0,0 0 0 0 0,-1 0 1 0 0,8-19-1 0 0,-11 15 7 0 0,-3 14-160 0 0,0 0-1 0 0,0-1 1 0 0,0 1-1 0 0,0 0 1 0 0,0 0 0 0 0,0-1-1 0 0,0 1 1 0 0,0 0-1 0 0,-1 0 1 0 0,1-1 0 0 0,0 1-1 0 0,0 0 1 0 0,0 0-1 0 0,0-1 1 0 0,-1 1 0 0 0,1 0-1 0 0,0 0 1 0 0,0 0-1 0 0,-1 0 1 0 0,1-1 0 0 0,0 1-1 0 0,0 0 1 0 0,0 0-1 0 0,-1 0 1 0 0,0 0 40 0 0,0 0-1 0 0,0-1 1 0 0,1 1-1 0 0,-1 0 1 0 0,0 0-1 0 0,0 1 1 0 0,0-1-1 0 0,1 0 1 0 0,-1 0-1 0 0,0 0 1 0 0,0 0-1 0 0,1 1 1 0 0,-1-1 0 0 0,-1 1-1 0 0,-3 3 6 0 0,0 0-1 0 0,0 0 1 0 0,1 1 0 0 0,-1 0 0 0 0,1 0-1 0 0,-4 6 1 0 0,-19 35 114 0 0,23-39-176 0 0,0-2 0 0 0,1 1 0 0 0,0 0 0 0 0,0 0 0 0 0,1 1 0 0 0,-1-1 0 0 0,2 0 0 0 0,-3 13 0 0 0,2-3-48 0 0,1-12-4 0 0,0 0 0 0 0,1-1 0 0 0,0 1 0 0 0,0 0 0 0 0,0-1 0 0 0,1 5 1 0 0,-1-6 20 0 0,1 0 0 0 0,0 0 0 0 0,-1 0 0 0 0,1 0 0 0 0,0 0 0 0 0,0-1 0 0 0,1 1 0 0 0,-1 0 0 0 0,0 0 0 0 0,1-1 0 0 0,-1 1 0 0 0,1-1 0 0 0,-1 0 0 0 0,2 2 0 0 0,2 0-9 0 0,0 0 0 0 0,0 0 0 0 0,-1-1-1 0 0,2 0 1 0 0,-1 0 0 0 0,0 0 0 0 0,0 0 0 0 0,0-1-1 0 0,1 0 1 0 0,-1 0 0 0 0,1 0 0 0 0,-1-1 0 0 0,1 0 0 0 0,-1 0-1 0 0,1 0 1 0 0,7-2 0 0 0,1 0-47 0 0,1-1 1 0 0,-1-1-1 0 0,0 0 1 0 0,27-12-1 0 0,-28 9 87 0 0,0 0 0 0 0,0-2 0 0 0,-1 1 0 0 0,0-2 0 0 0,0 1 0 0 0,-1-1 0 0 0,0-1 0 0 0,-1 0 0 0 0,16-24 0 0 0,-2 0 0 0 0,-3-2 0 0 0,22-48 0 0 0,-24 43 0 0 0,24-77 0 0 0,-39 98 183 0 0,-5 19 35 0 0,1 0 257 0 0,0 2 33 0 0,0 0-65 0 0,-2 1-427 0 0,0 0 1 0 0,0 1-1 0 0,-1-1 1 0 0,1 0-1 0 0,0 1 1 0 0,0-1-1 0 0,0 1 1 0 0,0 0 0 0 0,-3 3-1 0 0,-1 3-16 0 0,0 1 0 0 0,0-1 0 0 0,0 1 0 0 0,1 0 0 0 0,0 0 0 0 0,1 0 0 0 0,-6 18 0 0 0,-14 71 0 0 0,23-95 0 0 0,-3 17-43 0 0,-2 7-488 0 0,-4 51 0 0 0,10-69 452 0 0,0-1 0 0 0,0 0-1 0 0,1 0 1 0 0,0 0 0 0 0,0 0 0 0 0,1 0 0 0 0,0 0 0 0 0,0 0-1 0 0,1 0 1 0 0,7 13 0 0 0,-3-11 63 0 0,3-1 16 0 0,-8-8 0 0 0,1 0 0 0 0,-1 0 0 0 0,1 0 0 0 0,0-1 0 0 0,0 1 0 0 0,-1-1 0 0 0,1 0 0 0 0,0 0 0 0 0,0 0 0 0 0,-1 0 0 0 0,1 0 0 0 0,0 0 0 0 0,0-1 0 0 0,-1 0 0 0 0,1 1 0 0 0,0-1 0 0 0,-1 0 0 0 0,1 0 0 0 0,2-2 0 0 0,9-4 0 0 0,-1 0 0 0 0,14-11 0 0 0,-27 18 0 0 0,17-11 0 0 0,-2-1 0 0 0,19-17 0 0 0,-28 23 0 0 0,-1 0 0 0 0,0 0 0 0 0,0-1 0 0 0,0 1 0 0 0,-1-1 0 0 0,0 0 0 0 0,0 0 0 0 0,4-12 0 0 0,-4 9 0 0 0,-1-2 0 0 0,2 0 0 0 0,-1 0 0 0 0,2 1 0 0 0,7-14 0 0 0,72-131 0 0 0,-75 136 0 0 0,2-7 15 0 0,13-47 1 0 0,-21 62 17 0 0,-4 12-45 0 0,0-1 71 0 0,1 1 1 0 0,-1-1-1 0 0,0 1 0 0 0,0-1 0 0 0,1 0 0 0 0,-1 1 0 0 0,0-1 0 0 0,0 1 1 0 0,0-1-1 0 0,0 0 0 0 0,0 1 0 0 0,0-1 0 0 0,0 0 0 0 0,0 1 0 0 0,0-1 1 0 0,0 1-1 0 0,0-1 0 0 0,0 0 0 0 0,-1 1 0 0 0,1-1 0 0 0,0 1 1 0 0,0-1-1 0 0,-1 0 0 0 0,1 1 0 0 0,0-1 0 0 0,-1 1 0 0 0,1-1 0 0 0,0 1 1 0 0,-2-1-1 0 0,2 0-55 0 0,0 1 1 0 0,-1 0 0 0 0,1 0 0 0 0,-1 0 0 0 0,1-1-1 0 0,-1 1 1 0 0,1 0 0 0 0,-1 0 0 0 0,0 0 0 0 0,1 0-1 0 0,-1 0 1 0 0,1 0 0 0 0,-1 0 0 0 0,1 0-1 0 0,-1 0 1 0 0,1 0 0 0 0,-1 0 0 0 0,1 0 0 0 0,-1 0-1 0 0,1 1 1 0 0,-1-1 0 0 0,1 0 0 0 0,-1 0-1 0 0,1 1 1 0 0,-1-1 0 0 0,1 0 0 0 0,0 0 0 0 0,-1 1-1 0 0,1-1 1 0 0,-1 1 0 0 0,1-1 0 0 0,0 0-1 0 0,-1 1 1 0 0,1 0 0 0 0,-1 0-7 0 0,-2 1 2 0 0,-2 1 0 0 0,1 0 0 0 0,0 0 0 0 0,1 1 0 0 0,-1-1 0 0 0,1 1 0 0 0,-1-1 0 0 0,1 1 0 0 0,0 0 0 0 0,0 1 0 0 0,-3 5 0 0 0,-13 29 0 0 0,9-21 0 0 0,0 1 0 0 0,-10 32 0 0 0,11-22 0 0 0,5-20 0 0 0,1 1 0 0 0,0-1 0 0 0,1 1 0 0 0,0-1 0 0 0,0 1 0 0 0,1 0 0 0 0,0 0 0 0 0,1 13 0 0 0,0-19 0 0 0,2 6 0 0 0,-1-1 0 0 0,0 1 0 0 0,-1 0 0 0 0,0 0 0 0 0,-2 10 0 0 0,-8 77 0 0 0,10-95-80 0 0,-1 0 0 0 0,0 0 0 0 0,1 0 0 0 0,0-1 0 0 0,0 1 0 0 0,-1 0 1 0 0,1 0-1 0 0,0 0 0 0 0,0 0 0 0 0,1 0 0 0 0,-1 0 0 0 0,0 0 0 0 0,1-1 0 0 0,0 4 0 0 0,1 4-548 0 0,0-7 479 0 0,2 0 148 0 0,0 0 1 0 0,0 0-1 0 0,0-1 0 0 0,0 0 1 0 0,0 1-1 0 0,1-1 0 0 0,-1-1 1 0 0,0 1-1 0 0,0-1 0 0 0,1 1 0 0 0,-1-1 1 0 0,0-1-1 0 0,1 1 0 0 0,-1 0 1 0 0,0-1-1 0 0,1 0 0 0 0,-1 0 1 0 0,0 0-1 0 0,0-1 0 0 0,0 1 0 0 0,0-1 1 0 0,5-3-1 0 0,10-7 1 0 0,0 0 0 0 0,-1-1 0 0 0,0-1 0 0 0,-1 0 0 0 0,-1-2 0 0 0,0 0 0 0 0,-1 0 0 0 0,-1-2 0 0 0,14-21 0 0 0,-13 12 0 0 0,-15 26 24 0 0,-2 3 42 0 0,-6 6 157 0 0,-8 12 340 0 0,8-9-451 0 0,0 1-1 0 0,1 1 1 0 0,1-1-1 0 0,0 1 1 0 0,1 0 0 0 0,0 1-1 0 0,1-1 1 0 0,0 1-1 0 0,-3 25 1 0 0,7-33-192 0 0,0 1 0 0 0,1-1-1 0 0,0 1 1 0 0,3 9 0 0 0,-4-13-395 0 0,10 3-372 0 0,-7-3 674 0 0,0-2 40 0 0,0 1 0 0 0,0-1 0 0 0,1 0 1 0 0,-1 0-1 0 0,0 0 0 0 0,0 0 0 0 0,1 0 0 0 0,-1-1 0 0 0,0 0 0 0 0,1 1 0 0 0,-1-1 1 0 0,0 0-1 0 0,1-1 0 0 0,-1 1 0 0 0,1-1 0 0 0,-1 1 0 0 0,0-1 0 0 0,0 0 0 0 0,1 0 1 0 0,3-3-1 0 0,6-2-770 0 0,-1 0 0 0 0,1-1 1 0 0,14-12-1 0 0,1-1-632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6:08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21 320 11975 0 0,'0'0'267'0'0,"0"0"42"0"0,0 0 17 0 0,0 0-28 0 0,0 0-58 0 0,0-1 491 0 0,0 0-526 0 0,0 0 1 0 0,0 0 0 0 0,0 0-1 0 0,-1 0 1 0 0,1 0-1 0 0,0 0 1 0 0,-1 0-1 0 0,1 0 1 0 0,-1 0-1 0 0,1 0 1 0 0,-1 0-1 0 0,1 0 1 0 0,-1 1-1 0 0,1-1 1 0 0,-1 0 0 0 0,0 0-1 0 0,-1 0 1 0 0,-4-6 755 0 0,5 5-379 0 0,-2-9 1280 0 0,3 8-1759 0 0,-1-1 0 0 0,1 1-1 0 0,0-1 1 0 0,0 0 0 0 0,0 1-1 0 0,0-1 1 0 0,1 1 0 0 0,-1-1 0 0 0,1 1-1 0 0,0-1 1 0 0,0 1 0 0 0,0-1-1 0 0,1 1 1 0 0,-1 0 0 0 0,4-6-1 0 0,3-2 415 0 0,0 1-1 0 0,0 0 1 0 0,11-10-1 0 0,11-13 91 0 0,-29 30-607 0 0,3-1 0 0 0,-1 0 0 0 0,1-1 0 0 0,0 1 0 0 0,0 1 0 0 0,0-1 0 0 0,1 1 0 0 0,8-6 0 0 0,-1 0 0 0 0,22-13 0 0 0,-15 11-14 0 0,-14 11 19 0 0,0 0 76 0 0,-2-2 51 0 0,-2 2-39 0 0,-1 0 0 0 0,1-1 1 0 0,-1 1-1 0 0,1 0 0 0 0,0-1 1 0 0,-1 1-1 0 0,1 0 0 0 0,-1 0 0 0 0,1 0 1 0 0,0 0-1 0 0,-1 0 0 0 0,1-1 0 0 0,0 1 1 0 0,-1 0-1 0 0,1 1 0 0 0,-1-1 1 0 0,2 0-1 0 0,16 5 51 0 0,-15 0-120 0 0,-1-2-27 0 0,0-1 3 0 0,-1 1 0 0 0,1 0 0 0 0,0 0 0 0 0,-1 0 0 0 0,0 0 0 0 0,0 0 0 0 0,0 1 0 0 0,0-1 0 0 0,0 0 0 0 0,0 1 0 0 0,-1-1 0 0 0,0 0 0 0 0,0 7 0 0 0,0 2 0 0 0,-2 1 0 0 0,-3 16 0 0 0,0-4 0 0 0,2-12 0 0 0,0-1 0 0 0,0 0 0 0 0,-1 1 0 0 0,-1-2 0 0 0,0 1 0 0 0,-8 12 0 0 0,3-9 0 0 0,7-13 0 0 0,0-1 0 0 0,-9 7 0 0 0,8-9 0 0 0,2 1 0 0 0,1 0 0 0 0,1 0 0 0 0,-1 0 0 0 0,1 0 0 0 0,-1 0 0 0 0,1 0 0 0 0,-1 0 0 0 0,1-1 0 0 0,-1 1 0 0 0,0 0 0 0 0,1 0 0 0 0,-1 0 0 0 0,1 0 0 0 0,-1-1 0 0 0,1 1 0 0 0,-1 0 0 0 0,1-1 0 0 0,0 1 0 0 0,-1 0 0 0 0,1-1 0 0 0,-1 1 0 0 0,1 0 0 0 0,0-1 0 0 0,-1 1 0 0 0,1-1 0 0 0,0 1 0 0 0,-1-1 0 0 0,1 1 0 0 0,0-1 0 0 0,0 1 0 0 0,-1-1 0 0 0,1 1 0 0 0,0-1 0 0 0,0 1 0 0 0,0-1 0 0 0,0 1 0 0 0,0-1 0 0 0,0 0 0 0 0,0 1 0 0 0,0-1 0 0 0,0 1 0 0 0,0-1 0 0 0,0 1 0 0 0,0-1 0 0 0,0 1 0 0 0,0-1 0 0 0,1 0 0 0 0,-1-1 0 0 0,0-4 0 0 0,1 0 0 0 0,-1 0 0 0 0,1 0 0 0 0,0 0 0 0 0,1 0 0 0 0,0 0 0 0 0,0 1 0 0 0,0-1 0 0 0,0 0 0 0 0,1 1 0 0 0,5-9 0 0 0,2 0 0 0 0,0-1 0 0 0,23-23 0 0 0,-23 28 0 0 0,6-7 0 0 0,1 0 0 0 0,0 1 0 0 0,28-19 0 0 0,25-12 0 0 0,-57 39 0 0 0,0 7 0 0 0,-11 2 0 0 0,-1 0 0 0 0,0 0 0 0 0,1-1 0 0 0,-1 1 0 0 0,0 0 0 0 0,1 0 0 0 0,-1 0 0 0 0,0 0 0 0 0,0 1 0 0 0,0-1 0 0 0,2 2 0 0 0,-2-1 0 0 0,11 14 0 0 0,-11-9 0 0 0,-2-3 0 0 0,3 8 0 0 0,-1-1 0 0 0,-1 1 0 0 0,0 0 0 0 0,-1-1 0 0 0,0 1 0 0 0,-5 21 0 0 0,-3-3 0 0 0,-22 50 0 0 0,26-68 0 0 0,5-12 0 0 0,0 1 0 0 0,0-1 0 0 0,0 1 0 0 0,-1-1 0 0 0,1 1 0 0 0,0-1 0 0 0,0 1 0 0 0,0 0 0 0 0,0-1 0 0 0,0 1 0 0 0,0-1 0 0 0,0 1 0 0 0,0-1 0 0 0,0 1 0 0 0,0 0 0 0 0,1 0 0 0 0,0 0 0 0 0,0 0 0 0 0,0-1 0 0 0,0 1 0 0 0,0 0 0 0 0,0-1 0 0 0,0 1 0 0 0,0-1 0 0 0,0 1 0 0 0,0-1 0 0 0,1 0 0 0 0,-1 1 0 0 0,0-1 0 0 0,0 0 0 0 0,0 0 0 0 0,1 0 0 0 0,-1 0 0 0 0,0 0 0 0 0,0 0 0 0 0,1 0 0 0 0,-1 0 0 0 0,0 0 0 0 0,0-1 0 0 0,0 1 0 0 0,2-1 0 0 0,31-10 0 0 0,-23 6-23 0 0,0 0 1 0 0,0-1-1 0 0,0-1 0 0 0,-1 0 1 0 0,0 0-1 0 0,11-11 0 0 0,-1-2 20 0 0,30-35 0 0 0,-35 35 101 0 0,6-6-64 0 0,26-26-1 0 0,-69 76-33 0 0,-30 39 0 0 0,40-47 0 0 0,2 0 0 0 0,0 1 0 0 0,1 0 0 0 0,-9 22 0 0 0,17-36 0 0 0,0 1 0 0 0,0-1 0 0 0,0 1 0 0 0,0-1 0 0 0,1 1 0 0 0,-1 3 0 0 0,4 6 0 0 0,6-2 0 0 0,3-3 0 0 0,-9-8 0 0 0,1 1 0 0 0,-1 0 0 0 0,1-1 0 0 0,0 0 0 0 0,-1 0 0 0 0,1 0 0 0 0,-1 0 0 0 0,1 0 0 0 0,-1-1 0 0 0,8-1 0 0 0,35-13 0 0 0,-40 12 0 0 0,13-5 0 0 0,0 0 0 0 0,-1-2 0 0 0,0 0 0 0 0,-1-1 0 0 0,20-16 0 0 0,-26 18 0 0 0,1-2 0 0 0,-1 1 0 0 0,-1-1 0 0 0,0-1 0 0 0,0 0 0 0 0,-1-1 0 0 0,11-21 0 0 0,-20 33 0 0 0,-3 3 0 0 0,-8 9 0 0 0,-15 15 0 0 0,13-9 0 0 0,1 0 0 0 0,0 1 0 0 0,2 1 0 0 0,0-1 0 0 0,-10 27 0 0 0,-29 102 0 0 0,36-93 0 0 0,2 1 0 0 0,-3 62 0 0 0,13-101 0 0 0,-1-3 0 0 0,0 0 0 0 0,-1 1 0 0 0,-1-1 0 0 0,-7 18 0 0 0,9-24 0 0 0,-1-1 0 0 0,0 0 0 0 0,0 0 0 0 0,-1 0 0 0 0,0-1 0 0 0,0 1 0 0 0,0-1 0 0 0,-1 0 0 0 0,1 0 0 0 0,-11 8 0 0 0,13-12 0 0 0,0 1 0 0 0,0-1 0 0 0,-1 0 0 0 0,1 0 0 0 0,-1 0 0 0 0,1 0 0 0 0,-1 0 0 0 0,1 0 0 0 0,-1-1 0 0 0,1 1 0 0 0,-1-1 0 0 0,1 0 0 0 0,-1 1 0 0 0,0-1 0 0 0,1-1 0 0 0,-1 1 0 0 0,0 0 0 0 0,1-1 0 0 0,-1 1 0 0 0,1-1 0 0 0,-1 0 0 0 0,1 0 0 0 0,-1 0 0 0 0,1 0 0 0 0,0 0 0 0 0,-1 0 0 0 0,1-1 0 0 0,-2-1 0 0 0,-8-3 0 0 0,-21-7 0 0 0,25 9 0 0 0,6 3 0 0 0,-1 0 0 0 0,0-1 0 0 0,1 1 0 0 0,-1 1 0 0 0,0-1 0 0 0,0 0 0 0 0,1 1 0 0 0,-1-1 0 0 0,-3 1 0 0 0,-5-3 0 0 0,1-3 0 0 0,9 5 0 0 0,-1-1 0 0 0,2 1 0 0 0,-1-1 0 0 0,0 1 0 0 0,0-1 0 0 0,0 1 0 0 0,1-1 0 0 0,-1 1 0 0 0,1-1 0 0 0,-1 0 0 0 0,1 1 0 0 0,0-1 0 0 0,-1 0 0 0 0,1 0 0 0 0,0 1 0 0 0,0-1 0 0 0,0 0 0 0 0,1 1 0 0 0,-1-1 0 0 0,0 0 0 0 0,1 1 0 0 0,-1-1 0 0 0,1 0 0 0 0,-1 1 0 0 0,1-1 0 0 0,0-1 0 0 0,3-4 0 0 0,1-1 0 0 0,-1 1 0 0 0,11-13 0 0 0,5-5 0 0 0,3-3 0 0 0,39-40 0 0 0,-22 33 0 0 0,1 2 0 0 0,60-35 0 0 0,96-44 0 0 0,-165 94 0 0 0,-31 18 0 0 0,27-15 0 0 0,35-26 0 0 0,-54 34 0 0 0,-2 0 72 0 0,-6 6 299 0 0,-1 1 117 0 0,0 0 21 0 0,-2 0-66 0 0,-7 4-294 0 0,-3-2-134 0 0,12-2-15 0 0,-1 0 0 0 0,1 0 0 0 0,0 0 0 0 0,-1 0 1 0 0,1 0-1 0 0,0 0 0 0 0,-1 0 0 0 0,1 0 0 0 0,0 0 0 0 0,-1 0 1 0 0,1 0-1 0 0,0 1 0 0 0,-1-1 0 0 0,1 0 0 0 0,0 0 0 0 0,0 0 1 0 0,-1 0-1 0 0,1 1 0 0 0,0-1 0 0 0,0 0 0 0 0,-1 0 0 0 0,1 1 1 0 0,0-1-1 0 0,0 1 0 0 0,-11 11-3 0 0,3-4 3 0 0,3 3 0 0 0,4-8 0 0 0,-1 0 0 0 0,1 0 0 0 0,0 0 0 0 0,0 0 0 0 0,0 0 0 0 0,1 0 0 0 0,-1 0 0 0 0,1 0 0 0 0,0 0 0 0 0,0 0 0 0 0,0 1 0 0 0,0-1 0 0 0,1 3 0 0 0,0 7 0 0 0,-2-4 0 0 0,2 25 0 0 0,4-4 0 0 0,-1-12 13 0 0,-2-15-22 0 0,0-2-59 0 0,-1 1-269 0 0,1-2-138 0 0,2 0 231 0 0,-1 1 0 0 0,1-2 0 0 0,0 1 0 0 0,-1 0 0 0 0,1-1 0 0 0,-1 0-1 0 0,0 1 1 0 0,1-2 0 0 0,5-1 0 0 0,28-18-2688 0 0,-18 9 1397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1:00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28 10135 0 0,'0'0'231'0'0,"0"0"29"0"0,0 0 19 0 0,-2 0 105 0 0,-34 18 5478 0 0,33-17-5544 0 0,1 0 0 0 0,0 1-1 0 0,0-1 1 0 0,0 1-1 0 0,0-1 1 0 0,0 1 0 0 0,0 0-1 0 0,1-1 1 0 0,-1 1 0 0 0,1 0-1 0 0,-1 0 1 0 0,-1 4 0 0 0,-3 2 280 0 0,0-4 144 0 0,-6 11 156 0 0,8-9-717 0 0,0-1 130 0 0,1 0 1 0 0,-1 0-1 0 0,1 0 0 0 0,1 0 0 0 0,-3 7 0 0 0,-8 13-311 0 0,11-21 0 0 0,-4 18 0 0 0,1-4 0 0 0,3-12 0 0 0,1 1 0 0 0,-1-1 0 0 0,1 1 0 0 0,0-1 0 0 0,1 1 0 0 0,-1 10 0 0 0,4 9 0 0 0,1-15 0 0 0,7 4 0 0 0,-7-13 0 0 0,0-1 0 0 0,-1 1 0 0 0,0 0 0 0 0,1-1 0 0 0,-1 1 0 0 0,0-1 0 0 0,1 0 0 0 0,0 0 0 0 0,-1 0 0 0 0,1-1 0 0 0,-1 1 0 0 0,1-1 0 0 0,0 0 0 0 0,0 0 0 0 0,-1 0 0 0 0,1-1 0 0 0,0 1 0 0 0,-1-1 0 0 0,1 0 0 0 0,-1 0 0 0 0,1 0 0 0 0,3-2 0 0 0,7-3 0 0 0,1-1 0 0 0,-1 0 0 0 0,15-11 0 0 0,-27 17 0 0 0,1-1 0 0 0,0 0 0 0 0,-1 1 0 0 0,1-1 0 0 0,-1 0 0 0 0,0-1 0 0 0,1 1 0 0 0,-1 0 0 0 0,0-1 0 0 0,0 1 0 0 0,-1-1 0 0 0,1 1 0 0 0,0-1 0 0 0,-1 0 0 0 0,0 0 0 0 0,0 0 0 0 0,1-3 0 0 0,0 1 0 0 0,0 0 0 0 0,0-1 0 0 0,-1 1 0 0 0,0-1 0 0 0,0 1 0 0 0,-1-1 0 0 0,0 1 0 0 0,0-1 0 0 0,0 1 0 0 0,0-1 0 0 0,-1 1 0 0 0,0-1 0 0 0,0 1 0 0 0,0-1 0 0 0,-1 1 0 0 0,0 0 0 0 0,-4-8 0 0 0,-18-34 0 0 0,-10-23 0 0 0,28 60 0 0 0,-1 4-133 0 0,0 3-150 0 0,6 3-8988 0 0,1 0 9253 0 0,0 0-2029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6:1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1 522 17503 0 0,'0'0'399'0'0,"0"0"60"0"0,2-1 21 0 0,4-3-388 0 0,-1 0 1 0 0,1 0 0 0 0,-1-1 0 0 0,0 0 0 0 0,-1 0 0 0 0,7-7 0 0 0,23-40 1513 0 0,-2 5 523 0 0,67-95-448 0 0,-35 48-1021 0 0,-39 59 400 0 0,37-74 0 0 0,-61 108-689 0 0,-1 1 117 0 0,0 0 21 0 0,-9-1-391 0 0,6 1-94 0 0,0 0 1 0 0,1 0-1 0 0,-1 0 1 0 0,0 0-1 0 0,0 0 1 0 0,0 0-1 0 0,1 1 1 0 0,-1-1-1 0 0,0 1 1 0 0,0 0-1 0 0,1 0 1 0 0,-1 0-1 0 0,1 0 1 0 0,-1 0-1 0 0,1 1 1 0 0,-1-1-1 0 0,1 1 1 0 0,0-1 0 0 0,-4 5-1 0 0,-13 14-24 0 0,2 0 0 0 0,1 1 0 0 0,0 1 0 0 0,-21 40 0 0 0,-38 102 0 0 0,68-145 0 0 0,1 1 0 0 0,0-1 0 0 0,-4 38 0 0 0,8-43 0 0 0,0-2 0 0 0,0 0 0 0 0,-8 25 0 0 0,10-37-2 0 0,0 0 0 0 0,-1 1 1 0 0,1-1-1 0 0,0 0 0 0 0,0 0 0 0 0,0 1 0 0 0,0-1 1 0 0,0 0-1 0 0,-1 1 0 0 0,1-1 0 0 0,0 0 0 0 0,0 0 1 0 0,0 1-1 0 0,0-1 0 0 0,0 0 0 0 0,0 1 1 0 0,0-1-1 0 0,0 0 0 0 0,0 1 0 0 0,0-1 0 0 0,0 0 1 0 0,0 1-1 0 0,0-1 0 0 0,0 0 0 0 0,1 1 0 0 0,-1-1 1 0 0,0 0-1 0 0,0 0 0 0 0,0 1 0 0 0,0-1 0 0 0,1 0 1 0 0,-1 1-1 0 0,0-1 0 0 0,0 0 0 0 0,0 0 0 0 0,1 0 1 0 0,-1 1-1 0 0,0-1 0 0 0,0 0 0 0 0,1 0 0 0 0,-1 0 1 0 0,1 1-1 0 0,7-3-257 0 0,-7 1 194 0 0,5-1-20 0 0,1 0 0 0 0,0-1 0 0 0,-1 1 0 0 0,0-2 1 0 0,1 1-1 0 0,10-9 0 0 0,32-31-649 0 0,-11 10 471 0 0,2-1 294 0 0,-15 13 154 0 0,48-32 0 0 0,-49 44 528 0 0,0 1 149 0 0,-16 6-846 0 0,-8 3-16 0 0,0-1 0 0 0,1 0 0 0 0,-1 1 0 0 0,1-1 0 0 0,-1 0 0 0 0,1 1 0 0 0,-1-1 0 0 0,0 1 0 0 0,1-1 0 0 0,-1 1 0 0 0,0-1 0 0 0,0 1 0 0 0,1-1 0 0 0,-1 1 0 0 0,0-1 0 0 0,0 1 0 0 0,0-1 0 0 0,0 1 0 0 0,1 3 0 0 0,-1-1 0 0 0,0 1 0 0 0,0 0 0 0 0,0-1 0 0 0,0 1 0 0 0,0-1 0 0 0,-1 0 0 0 0,0 1 0 0 0,-2 5 0 0 0,-14 34 0 0 0,9-25 0 0 0,2-3 0 0 0,2-8 0 0 0,1 0 0 0 0,1 0 0 0 0,0 1 0 0 0,0-1 0 0 0,0 1 0 0 0,1-1 0 0 0,0 1 0 0 0,0 10 0 0 0,3-6 0 0 0,-1-10-36 0 0,0-1 1 0 0,0 1-1 0 0,0-1 1 0 0,0 1-1 0 0,1-1 1 0 0,-1 0-1 0 0,1 0 0 0 0,-1 0 1 0 0,1 0-1 0 0,-1 0 1 0 0,1 0-1 0 0,0 0 1 0 0,-1 0-1 0 0,1 0 0 0 0,0-1 1 0 0,0 1-1 0 0,0-1 1 0 0,-1 1-1 0 0,1-1 1 0 0,0 0-1 0 0,0 0 0 0 0,0 0 1 0 0,0 0-1 0 0,0 0 1 0 0,-1 0-1 0 0,1 0 1 0 0,3-1-1 0 0,5-1-213 0 0,0-1 0 0 0,0 1 0 0 0,15-8 0 0 0,-6 1 249 0 0,0-1 0 0 0,31-22 0 0 0,-36 22 180 0 0,-2 0-1 0 0,1 0 1 0 0,-1-1 0 0 0,-1-1-1 0 0,0 0 1 0 0,-1-1 0 0 0,0 0-1 0 0,-1 0 1 0 0,0-1-1 0 0,9-20 1 0 0,-18 34-180 0 0,0 0 1 0 0,0 0-1 0 0,0 0 0 0 0,0 0 1 0 0,0 0-1 0 0,0-1 0 0 0,0 1 0 0 0,0 0 1 0 0,0 0-1 0 0,0 0 0 0 0,0 0 1 0 0,0 0-1 0 0,0 0 0 0 0,0 0 1 0 0,0 0-1 0 0,0 0 0 0 0,0-1 0 0 0,0 1 1 0 0,0 0-1 0 0,0 0 0 0 0,0 0 1 0 0,0 0-1 0 0,0 0 0 0 0,0 0 1 0 0,0 0-1 0 0,0 0 0 0 0,0 0 1 0 0,0-1-1 0 0,0 1 0 0 0,0 0 0 0 0,0 0 1 0 0,0 0-1 0 0,0 0 0 0 0,0 0 1 0 0,0 0-1 0 0,0 0 0 0 0,0 0 1 0 0,0 0-1 0 0,0 0 0 0 0,0 0 0 0 0,0 0 1 0 0,-1-1-1 0 0,1 1 0 0 0,0 0 1 0 0,0 0-1 0 0,0 0 0 0 0,0 0 1 0 0,0 0-1 0 0,0 0 0 0 0,0 0 0 0 0,0 0 1 0 0,-1 0-1 0 0,-6 2 4 0 0,-8 7-8 0 0,8-1 4 0 0,0 0 0 0 0,0 1 0 0 0,1 0 0 0 0,0 1 0 0 0,0-1 0 0 0,1 1 0 0 0,1 0 0 0 0,0 0 0 0 0,0 1 0 0 0,1-1 0 0 0,0 1 0 0 0,-2 11 0 0 0,5-19 0 0 0,0 0 0 0 0,-1 0 0 0 0,1-1 0 0 0,0 1 0 0 0,0 0 0 0 0,1 0 0 0 0,-1 0 0 0 0,0 0 0 0 0,1-1 0 0 0,0 1 0 0 0,0 0 0 0 0,-1 0 0 0 0,2-1 0 0 0,-1 1 0 0 0,0-1 0 0 0,0 1 0 0 0,1-1 0 0 0,0 0 0 0 0,-1 1 0 0 0,1-1 0 0 0,3 3 0 0 0,-2-3 0 0 0,0 0 0 0 0,0 0 0 0 0,0 0 0 0 0,0 0 0 0 0,0 0 0 0 0,0-1 0 0 0,1 0 0 0 0,-1 0 0 0 0,1 0 0 0 0,-1 0 0 0 0,1 0 0 0 0,-1 0 0 0 0,1-1 0 0 0,-1 0 0 0 0,1 0 0 0 0,-1 0 0 0 0,5-1 0 0 0,3 0 0 0 0,-1-1 0 0 0,1-1 0 0 0,0 0 0 0 0,-1 0 0 0 0,1-1 0 0 0,-1-1 0 0 0,0 0 0 0 0,0 0 0 0 0,16-12 0 0 0,-15 8 0 0 0,0 0 0 0 0,0 0 0 0 0,-1-1 0 0 0,0 0 0 0 0,-1-1 0 0 0,0-1 0 0 0,9-14 0 0 0,-14 19 0 0 0,0-1 0 0 0,-1 0 0 0 0,5-15 0 0 0,-8 24 0 0 0,0-1 0 0 0,0 0 0 0 0,0 0 0 0 0,0 0 0 0 0,-1 0 0 0 0,1 0 0 0 0,0 0 0 0 0,0 0 0 0 0,0 0 0 0 0,0 0 0 0 0,0 0 0 0 0,0 0 0 0 0,0 0 0 0 0,-1 0 0 0 0,1 0 0 0 0,0 0 0 0 0,0 0 0 0 0,0 0 0 0 0,0 0 0 0 0,0 0 0 0 0,0 0 0 0 0,-1 0 0 0 0,1 0 0 0 0,0 0 0 0 0,0 0 0 0 0,0 0 0 0 0,0 0 0 0 0,0 0 0 0 0,0 0 0 0 0,-1 0 0 0 0,1 0 0 0 0,0 0 0 0 0,0 0 0 0 0,0 0 0 0 0,0-1 0 0 0,0 1 0 0 0,0 0 0 0 0,0 0 0 0 0,0 0 0 0 0,0 0 0 0 0,0 0 0 0 0,-1 0 0 0 0,1 0 0 0 0,0-1 0 0 0,0 1 0 0 0,0 0 0 0 0,0 0 0 0 0,0 0 0 0 0,0 0 0 0 0,0 0 0 0 0,0 0 0 0 0,0-1 0 0 0,0 1 0 0 0,0 0 0 0 0,0 0 0 0 0,0 0 0 0 0,0 0 0 0 0,0 0 0 0 0,0 0 0 0 0,0-1 0 0 0,-8 8 0 0 0,6-5 0 0 0,-9 10 0 0 0,0 1 0 0 0,1-1 0 0 0,-12 22 0 0 0,20-31 0 0 0,0 1 0 0 0,1-1 0 0 0,-1 0 0 0 0,1 1 0 0 0,-1-1 0 0 0,1 1 0 0 0,1-1 0 0 0,-1 1 0 0 0,0 0 0 0 0,1-1 0 0 0,-1 1 0 0 0,1 0 0 0 0,0 0 0 0 0,1-1 0 0 0,-1 1 0 0 0,1 0 0 0 0,-1-1 0 0 0,1 1 0 0 0,0 0 0 0 0,0-1 0 0 0,3 5 0 0 0,5 7 0 0 0,-4-13 0 0 0,-2-1 0 0 0,2 2 0 0 0,1-1 0 0 0,-1 0 0 0 0,1 0 0 0 0,-1 0 0 0 0,1-1 0 0 0,0 1 0 0 0,-1-1 0 0 0,1-1 0 0 0,0 1 0 0 0,0-1 0 0 0,0 0 0 0 0,0 0 0 0 0,-1-1 0 0 0,1 0 0 0 0,0 0 0 0 0,0 0 0 0 0,-1 0 0 0 0,1-1 0 0 0,-1 0 0 0 0,7-4 0 0 0,1 0 0 0 0,0-1 0 0 0,0 0 0 0 0,-1-1 0 0 0,0-1 0 0 0,-1 0 0 0 0,21-20 0 0 0,-6 1 0 0 0,-2-1 0 0 0,23-34 0 0 0,5-7 0 0 0,-55 75 42 0 0,0 0 0 0 0,1 1 0 0 0,0-1-1 0 0,0 0 1 0 0,1 1 0 0 0,-1-1 0 0 0,1 1 0 0 0,0 0-1 0 0,1-1 1 0 0,-1 7 0 0 0,1-9-32 0 0,1 0-1 0 0,-1 1 1 0 0,1-1 0 0 0,-1 0 0 0 0,1 0-1 0 0,0 0 1 0 0,0 0 0 0 0,0-1-1 0 0,0 1 1 0 0,1 0 0 0 0,-1 0 0 0 0,1-1-1 0 0,0 1 1 0 0,0-1 0 0 0,0 1-1 0 0,0-1 1 0 0,0 0 0 0 0,0 1 0 0 0,0-1-1 0 0,4 1 1 0 0,72 43-583 0 0,-71-42 538 0 0,0-2 35 0 0,-5-1 0 0 0,0 0 0 0 0,0 0 0 0 0,0 1 0 0 0,0-1 0 0 0,0 0 0 0 0,0 1 0 0 0,0-1 0 0 0,-1 1 0 0 0,1-1 0 0 0,-1 1 0 0 0,1 0 0 0 0,-1 0 0 0 0,2 2 0 0 0,-1-1-3 0 0,1-1 0 0 0,-1 1 0 0 0,-1 0 0 0 0,1 0 0 0 0,0 0 0 0 0,-1 0 1 0 0,1 0-1 0 0,-1 0 0 0 0,0 0 0 0 0,0 1 0 0 0,1 5 0 0 0,-2-7 26 0 0,0 0 0 0 0,0 1 0 0 0,0-1 0 0 0,-1 0 0 0 0,1 0 0 0 0,0 0 0 0 0,-1 0 0 0 0,0 0 0 0 0,1 0 0 0 0,-1 0 0 0 0,0 0 0 0 0,0 0 0 0 0,0 0-1 0 0,0 0 1 0 0,0 0 0 0 0,-1 0 0 0 0,1-1 0 0 0,-3 4 0 0 0,-4 2 52 0 0,-1 0-1 0 0,0 0 0 0 0,0-1 1 0 0,0 0-1 0 0,-1-1 0 0 0,0 0 1 0 0,0 0-1 0 0,0-1 0 0 0,-1-1 1 0 0,1 1-1 0 0,-1-2 0 0 0,0 1 1 0 0,0-2-1 0 0,0 1 0 0 0,-18-1 1 0 0,27-1-254 0 0,1-1 0 0 0,-1 1 1 0 0,0 0-1 0 0,1-1 0 0 0,-1 1 0 0 0,0-1 1 0 0,1 1-1 0 0,-1-1 0 0 0,0 0 1 0 0,1 0-1 0 0,-1 1 0 0 0,1-1 1 0 0,0 0-1 0 0,-1 0 0 0 0,1-1 0 0 0,0 1 1 0 0,-1 0-1 0 0,1 0 0 0 0,0-1 1 0 0,0 1-1 0 0,0-1 0 0 0,0 1 1 0 0,0-1-1 0 0,1 1 0 0 0,-1-1 0 0 0,0 1 1 0 0,1-1-1 0 0,-1 0 0 0 0,1 1 1 0 0,0-1-1 0 0,-1 0 0 0 0,1 1 0 0 0,0-4 1 0 0,-1-16-9033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6:13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0 651 11975 0 0,'0'0'267'0'0,"0"0"42"0"0,0 0 17 0 0,0 0-28 0 0,0 0-58 0 0,0 0 491 0 0,3-3 238 0 0,6-10 45 0 0,-6 10 8 0 0,14-22 2333 0 0,-14 22-3086 0 0,0-1-1 0 0,0 0 1 0 0,0 0 0 0 0,-1 0 0 0 0,1 0-1 0 0,1-6 1 0 0,-1 4-126 0 0,1-1-1 0 0,-1 1 0 0 0,1 0 1 0 0,1 0-1 0 0,-1 0 0 0 0,1 0 1 0 0,6-5-1 0 0,14-19-149 0 0,16-22 513 0 0,-21 27 183 0 0,21-32-1 0 0,1-15-543 0 0,59-89 1315 0 0,-99 158-1427 0 0,17-24 255 0 0,29-50-1 0 0,-44 67-287 0 0,-4 4 0 0 0,-6 14 0 0 0,-56 104 0 0 0,0 0 0 0 0,-14 23 0 0 0,50-85 0 0 0,25-49 0 0 0,-30 62 0 0 0,27-54 0 0 0,1-1 0 0 0,0 1 0 0 0,1 0 0 0 0,0 0 0 0 0,-1 15 0 0 0,4-9 0 0 0,-1-14 0 0 0,1 1 0 0 0,-1 0 0 0 0,1-1 0 0 0,0 1 0 0 0,0-1 0 0 0,0 1 0 0 0,0-1 0 0 0,0 1 0 0 0,0-1 0 0 0,0 0 0 0 0,0 1 0 0 0,0-1 0 0 0,1 0 0 0 0,-1 0 0 0 0,1 0 0 0 0,-1 0 0 0 0,1 0 0 0 0,-1 0 0 0 0,1 0 0 0 0,-1-1 0 0 0,1 1 0 0 0,0-1 0 0 0,-1 1 0 0 0,1-1 0 0 0,0 1 0 0 0,2-1 0 0 0,5 1 0 0 0,0-1 0 0 0,-1 0 0 0 0,1-1 0 0 0,11-2 0 0 0,-9 2 0 0 0,-2-1 0 0 0,0 0 0 0 0,0-1 0 0 0,0 0 0 0 0,0 0 0 0 0,-1-1 0 0 0,1 0 0 0 0,-1 0 0 0 0,8-6 0 0 0,4-4 0 0 0,34-31 0 0 0,-39 30 0 0 0,-1 0 0 0 0,0-2 0 0 0,-1 1 0 0 0,-1-2 0 0 0,-1 0 0 0 0,16-32 0 0 0,-8 16 0 0 0,-14 22 0 0 0,-5 11 0 0 0,0 1 0 0 0,1 0 0 0 0,-1 0 0 0 0,0-1 0 0 0,0 1 0 0 0,0 0 0 0 0,0 0 0 0 0,0 0 0 0 0,0-1 0 0 0,0 1 0 0 0,0 0 0 0 0,0 0 0 0 0,0-1 0 0 0,0 1 0 0 0,0 0 0 0 0,0 0 0 0 0,0-1 0 0 0,0 1 0 0 0,0 0 0 0 0,0 0 0 0 0,0-1 0 0 0,0 1 0 0 0,0 0 0 0 0,0 0 0 0 0,0 0 0 0 0,-1-1 0 0 0,1 1 0 0 0,0 0 0 0 0,0 0 0 0 0,0 0 0 0 0,0-1 0 0 0,-1 1 0 0 0,0 1 0 0 0,-1 0 0 0 0,1 0 0 0 0,0 0 0 0 0,-1 0 0 0 0,1 0 0 0 0,0 1 0 0 0,0-1 0 0 0,0 0 0 0 0,0 1 0 0 0,0-1 0 0 0,-1 3 0 0 0,-12 20 0 0 0,10-17 0 0 0,0 0 0 0 0,1 0 0 0 0,-1 1 0 0 0,2 0 0 0 0,-1-1 0 0 0,1 1 0 0 0,1 0 0 0 0,-1 0 0 0 0,1 0 0 0 0,1 1 0 0 0,-1-1 0 0 0,2 15 0 0 0,3-11 0 0 0,3 0 0 0 0,-5-10 0 0 0,1 0 0 0 0,-1 0 0 0 0,1 0 0 0 0,0 0 0 0 0,0 0 0 0 0,0 0 0 0 0,0-1 0 0 0,0 1 0 0 0,0-1 0 0 0,1 0 0 0 0,-1 0 0 0 0,0 0 0 0 0,5 0 0 0 0,-3 0 0 0 0,1-1 0 0 0,0 0 0 0 0,0 0 0 0 0,0-1 0 0 0,-1 0 0 0 0,1 0 0 0 0,7-2 0 0 0,1-2 0 0 0,1 0 0 0 0,-1-2 0 0 0,0 1 0 0 0,26-18 0 0 0,-33 18 0 0 0,0 1 0 0 0,-1-1 0 0 0,11-13 0 0 0,-1 2 0 0 0,-9 7 0 0 0,-4 2 0 0 0,-6 8 0 0 0,-3 4 0 0 0,0 3 0 0 0,0-1 0 0 0,1 1 0 0 0,0 0 0 0 0,0 1 0 0 0,0-1 0 0 0,1 1 0 0 0,0 0 0 0 0,-4 13 0 0 0,2-6 0 0 0,2-3 0 0 0,4 1 0 0 0,1-11 0 0 0,0-1 0 0 0,0 1 0 0 0,0 0 0 0 0,0-1 0 0 0,1 1 0 0 0,-1-1 0 0 0,1 0 0 0 0,-1 1 0 0 0,1-1 0 0 0,-1 0 0 0 0,1 0 0 0 0,0 0 0 0 0,3 1 0 0 0,14 6 0 0 0,-13-9 0 0 0,-2 0 0 0 0,9 0 0 0 0,0-1 0 0 0,0 0 0 0 0,0-1 0 0 0,-1 0 0 0 0,13-6 0 0 0,3-3 0 0 0,28-16 0 0 0,-48 24-2 0 0,0-1-1 0 0,0 0 0 0 0,0-1 1 0 0,-1 1-1 0 0,0-2 1 0 0,7-7-1 0 0,4-8 48 0 0,16-27 0 0 0,-33 47 326 0 0,-2 5-233 0 0,0-1-1 0 0,0 0 1 0 0,0 0 0 0 0,0 0 0 0 0,-1 0-1 0 0,1 0 1 0 0,-1 0 0 0 0,-1 2 0 0 0,-2 1 62 0 0,-52 87-39 0 0,6-9-157 0 0,35-55-4 0 0,1-1 0 0 0,1 2 0 0 0,2 0 0 0 0,-16 52 0 0 0,14-35 0 0 0,6-15 0 0 0,-2 0 0 0 0,-21 42 0 0 0,20-47 0 0 0,9-19 0 0 0,0-1 0 0 0,-1 0 0 0 0,-6 11 0 0 0,1-8-64 0 0,7-8-273 0 0,1-1-138 0 0,-2 0-33 0 0,-1-1 492 0 0,0 0 0 0 0,0 0 0 0 0,0 0 0 0 0,0-1 0 0 0,0 1 0 0 0,1-1 1 0 0,-1 1-1 0 0,1-1 0 0 0,-1 0 0 0 0,1 0 0 0 0,-1 0 0 0 0,1 0 0 0 0,0 0 0 0 0,-2-3 0 0 0,1 0-8 0 0,0 1 0 0 0,1-1 0 0 0,0 1 0 0 0,-1-1-1 0 0,2 0 1 0 0,-1 0 0 0 0,-2-10 0 0 0,2 4 2 0 0,1 0 0 0 0,0 0 0 0 0,1 0 0 0 0,0-1 0 0 0,1 1 0 0 0,0 0 0 0 0,3-16 0 0 0,3-4-179 0 0,-4 12-212 0 0,2 1 0 0 0,11-33 0 0 0,-12 44-792 0 0,0 0-1 0 0,0 0 1 0 0,11-12 0 0 0,-6 10-6646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6:13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88 13823 0 0,'0'0'315'0'0,"0"0"45"0"0,0 0 21 0 0,0-1-49 0 0,0 0-256 0 0,1-1 0 0 0,-1 0-1 0 0,0 1 1 0 0,1-1 0 0 0,-1 1-1 0 0,1-1 1 0 0,-1 1-1 0 0,1 0 1 0 0,0-1 0 0 0,1-2-1 0 0,0 2 503 0 0,-1 1 866 0 0,-8-17 4802 0 0,-10-10-4557 0 0,15 26-1611 0 0,0 0-1 0 0,0 0 0 0 0,0 0 0 0 0,0 1 0 0 0,0-1 1 0 0,0 1-1 0 0,0 0 0 0 0,-1 0 0 0 0,1-1 0 0 0,-1 1 1 0 0,-2 0-1 0 0,3 0-39 0 0,1 1 0 0 0,-1 0 0 0 0,0 0 1 0 0,0 0-1 0 0,1 0 0 0 0,-1 0 0 0 0,0 1 1 0 0,1-1-1 0 0,-1 0 0 0 0,0 1 0 0 0,1-1 1 0 0,-1 1-1 0 0,1 0 0 0 0,-1-1 0 0 0,0 1 1 0 0,1 0-1 0 0,-3 2 0 0 0,-2 1-38 0 0,-6 4 0 0 0,0 1 0 0 0,1 0 0 0 0,0 0 0 0 0,-17 21 0 0 0,9-8 0 0 0,10-12 0 0 0,1 0 0 0 0,0 0 0 0 0,0 1 0 0 0,-6 13 0 0 0,10-11 0 0 0,2-1 0 0 0,7-2 0 0 0,-4-9 0 0 0,1 1 0 0 0,-1-1 0 0 0,1 1 0 0 0,0-1 0 0 0,-1 0 0 0 0,1 0 0 0 0,0 0 0 0 0,0 0 0 0 0,0 0 0 0 0,0 0 0 0 0,0 0 0 0 0,0 0 0 0 0,0-1 0 0 0,0 1 0 0 0,0-1 0 0 0,0 0 0 0 0,0 1 0 0 0,0-1 0 0 0,1 0 0 0 0,-1 0 0 0 0,4-1 0 0 0,5 0 0 0 0,0-1 0 0 0,0-1 0 0 0,10-3 0 0 0,-12 3 0 0 0,32-11 0 0 0,-21 7 0 0 0,23-5 0 0 0,-33 11 0 0 0,0 3 0 0 0,-9-1 0 0 0,0 0 0 0 0,0 0 0 0 0,0 1 0 0 0,0-1 0 0 0,0 0 0 0 0,0 0 0 0 0,0 1 0 0 0,-1-1 0 0 0,1 1 0 0 0,0-1 0 0 0,-1 0 0 0 0,1 1 0 0 0,-1-1 0 0 0,0 1 0 0 0,1 0 0 0 0,-1-1 0 0 0,0 1 0 0 0,0-1 0 0 0,0 1 0 0 0,0-1 0 0 0,0 1 0 0 0,0 0 0 0 0,0-1 0 0 0,-1 3 0 0 0,-1 5 0 0 0,0 0 0 0 0,-5 14 0 0 0,7-23 0 0 0,-12 30 0 0 0,-2 0 0 0 0,-20 32 0 0 0,8-16 0 0 0,10-18 0 0 0,-2-1 0 0 0,-33 40 0 0 0,46-60 0 0 0,4-6 0 0 0,0 1 0 0 0,-1 0 0 0 0,1-1 0 0 0,0 1 0 0 0,-1-1 0 0 0,1 0 0 0 0,-1 1 0 0 0,0-1 0 0 0,1 0 0 0 0,-1 0 0 0 0,0 0 0 0 0,0 0 0 0 0,0 0 0 0 0,0 0 0 0 0,0-1 0 0 0,0 1 0 0 0,-3 0 0 0 0,-7 2 0 0 0,2-4 0 0 0,9 0-62 0 0,0 0 0 0 0,0 0-1 0 0,0 0 1 0 0,0 0 0 0 0,1 0 0 0 0,-1 0-1 0 0,0 0 1 0 0,1 0 0 0 0,-1 0 0 0 0,1-1 0 0 0,-1 1-1 0 0,1 0 1 0 0,0 0 0 0 0,-1 0 0 0 0,1-1-1 0 0,0 1 1 0 0,0 0 0 0 0,0 0 0 0 0,0-1-1 0 0,0 1 1 0 0,0 0 0 0 0,0 0 0 0 0,0-1 0 0 0,1 1-1 0 0,0-2 1 0 0,9-32-2272 0 0,23-38-3419 0 0,-20 39 3706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6:13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146 113 15663 0 0,'1'-7'1418'0'0,"-1"0"-1102"0"0,0 1 1 0 0,1-1 0 0 0,0 0-1 0 0,2-11 1 0 0,-2 15 158 0 0,1-1 0 0 0,-1 0 0 0 0,1 1 0 0 0,0-1 1 0 0,0 1-1 0 0,0 0 0 0 0,1-1 0 0 0,-1 1 0 0 0,6-5 0 0 0,-5 5-142 0 0,0 1 0 0 0,0-1 1 0 0,1 0-1 0 0,-1 1 0 0 0,7-3 0 0 0,-6 2-108 0 0,-2 2 146 0 0,-2 1 117 0 0,0 0 21 0 0,0 0-66 0 0,0 2-294 0 0,1 0-148 0 0,-1 0 0 0 0,1 0 0 0 0,0 0 0 0 0,-1 0 0 0 0,0 0 0 0 0,0 0 0 0 0,1 0 0 0 0,-1 0 0 0 0,-1 1 0 0 0,1-1 0 0 0,0 0 0 0 0,0 0 0 0 0,-1 0 0 0 0,1 0 0 0 0,-1 0 0 0 0,0 0 0 0 0,-1 3 0 0 0,-1 5-3 0 0,-4 10 2 0 0,0 0 0 0 0,-13 23 0 0 0,4-8 0 0 0,-48 87 0 0 0,-7 16 0 0 0,66-126 0 0 0,2-6 0 0 0,0 1 0 0 0,1-1 0 0 0,0 1 0 0 0,-2 7 0 0 0,4-4 0 0 0,4-2 0 0 0,3-2 0 0 0,-5-5-48 0 0,0-1 1 0 0,-1 1-1 0 0,1-1 0 0 0,0 1 0 0 0,0-1 1 0 0,-1 0-1 0 0,1 1 0 0 0,0-1 0 0 0,0 0 1 0 0,0 0-1 0 0,-1-1 0 0 0,1 1 0 0 0,0 0 1 0 0,0 0-1 0 0,-1-1 0 0 0,3 0 0 0 0,0-1-183 0 0,-1 1 1 0 0,0-1-1 0 0,0 0 0 0 0,0 0 0 0 0,0 0 0 0 0,0 0 0 0 0,4-5 0 0 0,0 1-314 0 0,-2-1-1 0 0,1 0 1 0 0,-1-1-1 0 0,0 1 1 0 0,6-14-1 0 0,-2-5-3305 0 0,-8 8-1628 0 0,-3 2 117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6:14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15663 0 0,'-1'1'356'0'0,"-19"16"752"0"0,16-15-1059 0 0,1 0 1 0 0,-1 1-1 0 0,1-1 0 0 0,0 1 1 0 0,0 0-1 0 0,0 0 1 0 0,-4 6-1 0 0,6-8 671 0 0,1-1 249 0 0,0 0 45 0 0,13 6 604 0 0,7 1-1432 0 0,0-1 1 0 0,0-1-1 0 0,1-1 0 0 0,-1-1 0 0 0,1 0 0 0 0,0-2 1 0 0,-1 0-1 0 0,35-5 0 0 0,-33 3-348 0 0,-12 1-343 0 0,-1-1 0 0 0,0 0-1 0 0,1-1 1 0 0,10-3 0 0 0,21-10-1009 0 0,-8-1-20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6:14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14 149 15663 0 0,'0'0'356'0'0,"0"0"50"0"0,0 0 20 0 0,0 0-42 0 0,-9 2 927 0 0,4-2 3438 0 0,6-3-4599 0 0,-1 0 0 0 0,1 0 0 0 0,0 0 0 0 0,0 1 0 0 0,0-1 0 0 0,0 0 0 0 0,0 1 0 0 0,1-1 0 0 0,-1 1 0 0 0,1-1 0 0 0,0 1 0 0 0,0 0 0 0 0,0 0 0 0 0,3-4 0 0 0,12-15 305 0 0,-7 5-51 0 0,0 0 0 0 0,2 0-1 0 0,16-18 1 0 0,-24 29-332 0 0,-3 5 299 0 0,-1 0 117 0 0,0 0 21 0 0,0 0-66 0 0,-5 7-278 0 0,-9 18-165 0 0,5-9 0 0 0,0 0 0 0 0,1 1 0 0 0,-9 26 0 0 0,8 2-1 0 0,7-31-62 0 0,2-13-274 0 0,0-1-138 0 0,0 0-33 0 0,0 0-4 0 0,0 0 0 0 0,0 0 0 0 0,11-3-648 0 0,-8 1 574 0 0,0 1-1 0 0,0-1 1 0 0,-1 0 0 0 0,1 0-1 0 0,0 0 1 0 0,-1-1 0 0 0,1 1-1 0 0,-1 0 1 0 0,0-1-1 0 0,0 0 1 0 0,3-4 0 0 0,0 0-2644 0 0,5-6-3408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6:15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19351 0 0,'0'0'886'0'0,"-15"0"324"0"0,-8 5-547 0 0,14-2 138 0 0,8-3-221 0 0,1 0 285 0 0,-4 3 689 0 0,3-2-1389 0 0,2-1 498 0 0,10-3-2842 0 0,7-1-6693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6:16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1 343 15663 0 0,'0'0'356'0'0,"0"0"50"0"0,0 0 20 0 0,0 0-42 0 0,1-1-250 0 0,5-3 314 0 0,-1 0 0 0 0,0-1 0 0 0,0 1 1 0 0,0-1-1 0 0,7-9 0 0 0,1-2 672 0 0,67-64 1204 0 0,-75 74-2313 0 0,-1-1 0 0 0,1 1 0 0 0,-1-1 0 0 0,0 0 0 0 0,0 0-1 0 0,2-9 1 0 0,-2 7 164 0 0,0 1-1 0 0,0 0 0 0 0,1 0 1 0 0,7-10-1 0 0,-12 18-167 0 0,7-9 190 0 0,1 0 0 0 0,-1-1 0 0 0,-1 1 0 0 0,0-1 0 0 0,10-22 0 0 0,-16 31-132 0 0,1 0 0 0 0,-1 0 1 0 0,0 0-1 0 0,0 0 0 0 0,0 0 0 0 0,0 0 0 0 0,0 0 0 0 0,0 0 0 0 0,0 0 1 0 0,0 0-1 0 0,0-1 0 0 0,0 1 0 0 0,-1 0 0 0 0,1 0 0 0 0,0 0 0 0 0,-1 0 1 0 0,1 0-1 0 0,-1 0 0 0 0,1 0 0 0 0,-1-1 0 0 0,0 1 378 0 0,-6 2-278 0 0,0-1-165 0 0,0 1 0 0 0,0 1 0 0 0,0 0 0 0 0,0 0 0 0 0,0 0 0 0 0,0 1 0 0 0,1 0 0 0 0,-1 0 0 0 0,1 0 0 0 0,0 1 0 0 0,0 0 0 0 0,0 0 0 0 0,-8 8 0 0 0,3-2 0 0 0,0 0 0 0 0,1 1 0 0 0,0 0 0 0 0,1 1 0 0 0,0 0 0 0 0,-9 17 0 0 0,15-22 0 0 0,-1 1 0 0 0,1 0 0 0 0,0-1 0 0 0,1 2 0 0 0,0-1 0 0 0,0 0 0 0 0,1 0 0 0 0,-1 0 0 0 0,2 15 0 0 0,0-20 0 0 0,0 0 0 0 0,0 0 0 0 0,0 1 0 0 0,1-1 0 0 0,0 0 0 0 0,0 0 0 0 0,-1 0 0 0 0,2 0 0 0 0,-1-1 0 0 0,0 1 0 0 0,1 0 0 0 0,-1 0 0 0 0,1-1 0 0 0,0 1 0 0 0,0-1 0 0 0,0 1 0 0 0,0-1 0 0 0,0 0 0 0 0,0 0 0 0 0,1 0 0 0 0,-1 0 0 0 0,1 0 0 0 0,-1 0 0 0 0,1-1 0 0 0,0 1 0 0 0,0-1 0 0 0,0 0 0 0 0,5 2 0 0 0,-2-2 0 0 0,1 0 0 0 0,0 0 0 0 0,-1 0 0 0 0,1-1 0 0 0,-1 0 0 0 0,1 0 0 0 0,0-1 0 0 0,-1 0 0 0 0,1 0 0 0 0,-1-1 0 0 0,8-2 0 0 0,9-4 0 0 0,37-19 0 0 0,-26 10 0 0 0,-20 9 0 0 0,0 0 0 0 0,0 0 0 0 0,-2-2 0 0 0,1 0 0 0 0,-1 0 0 0 0,0-1 0 0 0,14-17 0 0 0,-21 22 0 0 0,-1-1 0 0 0,1 1 0 0 0,-1-1 0 0 0,-1 0 0 0 0,5-10 0 0 0,-5 11 0 0 0,-9 19 0 0 0,0 0 0 0 0,1 0 0 0 0,1 1 0 0 0,0-1 0 0 0,1 1 0 0 0,1 0 0 0 0,-2 17 0 0 0,4-23 0 0 0,0-5 0 0 0,-1-1 0 0 0,1 1 0 0 0,0 0 0 0 0,1-1 0 0 0,-1 1 0 0 0,0-1 0 0 0,1 1 0 0 0,-1-1 0 0 0,1 1 0 0 0,0-1 0 0 0,0 0 0 0 0,0 1 0 0 0,0-1 0 0 0,0 0 0 0 0,2 3 0 0 0,4 2 0 0 0,-4-5 0 0 0,0-1 0 0 0,0 1 0 0 0,1-1 0 0 0,-1 0 0 0 0,0 0 0 0 0,1 0 0 0 0,-1 0 0 0 0,1-1 0 0 0,-1 1 0 0 0,1-1 0 0 0,-1 0 0 0 0,1 0 0 0 0,-1 0 0 0 0,1 0 0 0 0,-1-1 0 0 0,1 0 0 0 0,-1 1 0 0 0,0-1 0 0 0,1 0 0 0 0,5-3 0 0 0,6-3 0 0 0,0 0 0 0 0,-1-1 0 0 0,14-11 0 0 0,-25 17 0 0 0,10-7 0 0 0,0-2 0 0 0,0 0 0 0 0,-1 0 0 0 0,-1-1 0 0 0,0-1 0 0 0,12-16 0 0 0,-16 19 0 0 0,-1 4 72 0 0,-5 5 299 0 0,-1 1 117 0 0,0 0 21 0 0,-3 10 83 0 0,-1-1-585 0 0,-1 1-6 0 0,1 1 0 0 0,1-1 0 0 0,0 0 0 0 0,0 1 0 0 0,1-1 0 0 0,0 1 0 0 0,1 0 0 0 0,-1 15 0 0 0,5-16-1 0 0,2-3 0 0 0,-3-6 0 0 0,-1 0 0 0 0,1 0 0 0 0,0 0 0 0 0,-1 0 0 0 0,1 0 0 0 0,0 0 0 0 0,-1-1 0 0 0,1 1 0 0 0,0-1 0 0 0,0 1 0 0 0,0-1 0 0 0,-1 0 0 0 0,1 1 0 0 0,0-1 0 0 0,0 0 0 0 0,0 0 0 0 0,0-1 0 0 0,0 1 0 0 0,2-1 0 0 0,4-1 0 0 0,0 0 0 0 0,16-7 0 0 0,-6 2 0 0 0,9-4 0 0 0,0-1 0 0 0,43-27 0 0 0,-61 34 0 0 0,23-14 0 0 0,28-16 0 0 0,-60 35 0 0 0,0 0 0 0 0,1 0 0 0 0,-1 0 0 0 0,0-1 0 0 0,0 1 0 0 0,0 0 0 0 0,0 0 0 0 0,1 0 0 0 0,-1 0 0 0 0,0 0 0 0 0,0 0 0 0 0,0 0 0 0 0,0 0 0 0 0,1 0 0 0 0,-1 0 0 0 0,0 0 0 0 0,0 0 0 0 0,0 0 0 0 0,0 0 0 0 0,1 0 0 0 0,-1 0 0 0 0,0 0 0 0 0,0 0 0 0 0,0 0 0 0 0,1 0 0 0 0,-1 0 0 0 0,0 0 0 0 0,0 0 0 0 0,0 0 0 0 0,0 0 0 0 0,1 0 0 0 0,-1 0 0 0 0,0 0 0 0 0,0 0 0 0 0,0 0 0 0 0,0 1 0 0 0,0-1 0 0 0,1 0 0 0 0,-1 0 0 0 0,0 0 0 0 0,0 0 0 0 0,0 0 0 0 0,0 1 0 0 0,0-1 0 0 0,0 0 0 0 0,0 0 0 0 0,0 0 0 0 0,0 0 0 0 0,1 1 0 0 0,-1-1 0 0 0,0 0 0 0 0,0 0 0 0 0,0 0 0 0 0,0 1 0 0 0,0-1 0 0 0,0 0 0 0 0,-2 12 0 0 0,2-11 0 0 0,-3 13 0 0 0,2-9 0 0 0,0 1 0 0 0,0 0 0 0 0,1 0 0 0 0,0 0 0 0 0,0 0 0 0 0,1 5 0 0 0,-1-9-56 0 0,0-1-1 0 0,0 1 1 0 0,1-1-1 0 0,-1 1 1 0 0,0-1-1 0 0,1 0 1 0 0,-1 1-1 0 0,1-1 1 0 0,-1 1-1 0 0,2 1 1 0 0,5 2-1026 0 0,-6-5 821 0 0,-1 1 158 0 0,1-1-1 0 0,0 0 1 0 0,-1 0-1 0 0,1 1 1 0 0,0-1-1 0 0,-1 0 1 0 0,1 0-1 0 0,0 0 1 0 0,-1 0-1 0 0,1 0 1 0 0,0 0 0 0 0,-1 0-1 0 0,1 0 1 0 0,0 0-1 0 0,-1 0 1 0 0,1 0-1 0 0,0 0 1 0 0,-1 0-1 0 0,1 0 1 0 0,0-1-1 0 0,-1 1 1 0 0,1 0-1 0 0,-1-1 1 0 0,1 1 0 0 0,0 0-1 0 0,-1-1 1 0 0,1 1-1 0 0,0-1 1 0 0,13-13-3086 0 0,-13 11 2714 0 0,0 1 0 0 0,0-1 1 0 0,0 1-1 0 0,0-1 0 0 0,0 1 1 0 0,0-1-1 0 0,-1 1 0 0 0,1-5 0 0 0,0 1-260 0 0,3-15-1824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6:16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23039 0 0,'0'0'1057'0'0,"0"0"-29"0"0,0 0-582 0 0,0 0-17 0 0,8-13 1022 0 0,-1 7-1842 0 0,-1 1-1 0 0,1 0 1 0 0,1 0 0 0 0,-1 0 0 0 0,0 1 0 0 0,1 0 0 0 0,0 0 0 0 0,8-2-1 0 0,-10 4-125 0 0,13-6-1016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6:17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0 516 15663 0 0,'0'0'356'0'0,"0"0"50"0"0,0 0 20 0 0,0 0-42 0 0,10-1-236 0 0,-9 0-87 0 0,0 0-1 0 0,0 0 0 0 0,1-1 1 0 0,-1 1-1 0 0,0 0 0 0 0,0-1 1 0 0,0 1-1 0 0,0-1 0 0 0,-1 1 1 0 0,1-1-1 0 0,0 1 0 0 0,-1-1 1 0 0,1 0-1 0 0,-1 1 0 0 0,1-1 1 0 0,-1 0-1 0 0,0 0 0 0 0,0-2 1 0 0,4-10 620 0 0,67-169 5651 0 0,-5 47-4675 0 0,-39 85-1258 0 0,-10 19-380 0 0,-9 16-21 0 0,13-27 1 0 0,-21 42 1 0 0,0 1 0 0 0,0 0 0 0 0,0 0 0 0 0,0 0 0 0 0,1 0 0 0 0,-1 0 0 0 0,0-1 0 0 0,0 1 0 0 0,0 0 0 0 0,0 0 0 0 0,0 0 0 0 0,0-1 0 0 0,0 1 0 0 0,0 0 0 0 0,0 0 0 0 0,0 0 0 0 0,1 0 0 0 0,-1-1 0 0 0,0 1 0 0 0,0 0 0 0 0,0 0 0 0 0,0 0 0 0 0,0-1 0 0 0,0 1 0 0 0,-1 0 0 0 0,1 0 0 0 0,0 0 0 0 0,0-1 0 0 0,0 1 0 0 0,0 0 0 0 0,0 0 0 0 0,0 0 0 0 0,0-1 0 0 0,0 1 0 0 0,0 0 0 0 0,0 0 0 0 0,-1 0 0 0 0,1 0 0 0 0,0 0 0 0 0,0-1 0 0 0,0 1 0 0 0,0 0 0 0 0,-1 0 0 0 0,1 0 0 0 0,0 0 0 0 0,0 0 0 0 0,0 0 0 0 0,0 0 0 0 0,-1 0 0 0 0,1-1 0 0 0,0 1 0 0 0,0 0 0 0 0,0 0 0 0 0,-1 0 0 0 0,1 0 0 0 0,0 0 0 0 0,0 0 0 0 0,0 0 0 0 0,-1 0 0 0 0,1 0 0 0 0,0 0 0 0 0,-9 4 0 0 0,9-4 0 0 0,-8 4 0 0 0,0 2 0 0 0,0-1 0 0 0,1 1 0 0 0,-1 0 0 0 0,1 0 0 0 0,1 1 0 0 0,-1 0 0 0 0,1 0 0 0 0,0 0 0 0 0,-6 12 0 0 0,-5 11 0 0 0,-21 49 0 0 0,17-33 0 0 0,11-26 0 0 0,-9 29 0 0 0,17-42 0 0 0,0 0 0 0 0,0 0 0 0 0,1 1 0 0 0,0-1 0 0 0,0 0 0 0 0,1 1 0 0 0,0-1 0 0 0,1 9 0 0 0,0-7 0 0 0,1-1 0 0 0,0 1 0 0 0,1-1 0 0 0,0 1 0 0 0,0-1 0 0 0,0 0 0 0 0,1 0 0 0 0,6 9 0 0 0,-8-15 0 0 0,-1 1 0 0 0,1-1 0 0 0,0 0 0 0 0,-1 0 0 0 0,1 0 0 0 0,0 0 0 0 0,0 0 0 0 0,0-1 0 0 0,1 1 0 0 0,-1-1 0 0 0,0 1 0 0 0,1-1 0 0 0,-1 0 0 0 0,1 0 0 0 0,-1 0 0 0 0,1 0 0 0 0,-1 0 0 0 0,1 0 0 0 0,0-1 0 0 0,-1 1 0 0 0,1-1 0 0 0,0 0 0 0 0,-1 0 0 0 0,1 0 0 0 0,0 0 0 0 0,0 0 0 0 0,-1-1 0 0 0,1 1 0 0 0,0-1 0 0 0,-1 0 0 0 0,4-1 0 0 0,7-4 0 0 0,0 0 0 0 0,0-1 0 0 0,-1-1 0 0 0,0 0 0 0 0,16-13 0 0 0,52-56 0 0 0,-35 32 0 0 0,-40 40 0 0 0,0 0 0 0 0,-1-1 0 0 0,0 1 0 0 0,4-8 0 0 0,7-10 0 0 0,-19 28 0 0 0,-4 3 0 0 0,0 0 0 0 0,1 1 0 0 0,-9 13 0 0 0,15-21 0 0 0,-2 5 0 0 0,0 0 0 0 0,0 0 0 0 0,0 0 0 0 0,1 1 0 0 0,-2 7 0 0 0,4-4 0 0 0,5 0 0 0 0,-2-8 0 0 0,-1 1 0 0 0,1 0 0 0 0,1 0 0 0 0,-1-1 0 0 0,0 0 0 0 0,1 0 0 0 0,-1 0 0 0 0,1 0 0 0 0,-1 0 0 0 0,1-1 0 0 0,0 1 0 0 0,0-1 0 0 0,0 0 0 0 0,0 0 0 0 0,0-1 0 0 0,0 1 0 0 0,0-1 0 0 0,5 0 0 0 0,0 0 0 0 0,0 0 0 0 0,0-1 0 0 0,0 0 0 0 0,0-1 0 0 0,0 0 0 0 0,0 0 0 0 0,11-5 0 0 0,10-4 0 0 0,-24 10 0 0 0,1-2 0 0 0,0 1 0 0 0,-1-1 0 0 0,1 0 0 0 0,-1 0 0 0 0,0 0 0 0 0,0-1 0 0 0,0 0 0 0 0,-1 0 0 0 0,1-1 0 0 0,8-9 0 0 0,-2-3 1024 0 0,-12 17-1011 0 0,0 0-1 0 0,0-1 1 0 0,0 1-1 0 0,0 0 1 0 0,0 0-1 0 0,0 0 1 0 0,0 0 0 0 0,0 0-1 0 0,0 0 1 0 0,0 0-1 0 0,0 0 1 0 0,0 0-1 0 0,0 0 1 0 0,0 0 0 0 0,0 0-1 0 0,0-1 1 0 0,0 1-1 0 0,0 0 1 0 0,0 0 0 0 0,0 0-1 0 0,0 0 1 0 0,0 0-1 0 0,0 0 1 0 0,0 0-1 0 0,0 0 1 0 0,0 0 0 0 0,0 0-1 0 0,0 0 1 0 0,0-1-1 0 0,0 1 1 0 0,0 0-1 0 0,0 0 1 0 0,-1 0 0 0 0,1 0-1 0 0,0 0 1 0 0,0 0-1 0 0,0 0 1 0 0,0 0-1 0 0,0 0 1 0 0,0 0 0 0 0,0 0-1 0 0,0 0 1 0 0,0 0-1 0 0,0 0 1 0 0,0 0-1 0 0,0 0 1 0 0,-1 0 0 0 0,1 0-1 0 0,0 0 1 0 0,0 0-1 0 0,0 0 1 0 0,0 0-1 0 0,0 0 1 0 0,0 0 0 0 0,0 0-1 0 0,-12 4 308 0 0,4 1-320 0 0,1 0 0 0 0,-1 0 0 0 0,1 1 0 0 0,0 0 0 0 0,0 0 0 0 0,-10 13 0 0 0,14-16 0 0 0,0 1 0 0 0,0 0 0 0 0,1 0 0 0 0,-1 0 0 0 0,1 0 0 0 0,0 0 0 0 0,0 0 0 0 0,0 1 0 0 0,1-1 0 0 0,-1 1 0 0 0,1 0 0 0 0,0-1 0 0 0,0 1 0 0 0,1 7 0 0 0,0-8 0 0 0,0-1 0 0 0,1 0 0 0 0,-1 0 0 0 0,1 0 0 0 0,0 0 0 0 0,0 0 0 0 0,0 0 0 0 0,1 0 0 0 0,-1-1 0 0 0,1 1 0 0 0,-1 0 0 0 0,1-1 0 0 0,0 1 0 0 0,0-1 0 0 0,0 1 0 0 0,0-1 0 0 0,0 0 0 0 0,1 0 0 0 0,-1 0 0 0 0,1 0 0 0 0,-1 0 0 0 0,5 1 0 0 0,-3-1 0 0 0,0 0 0 0 0,0 0 0 0 0,1-1 0 0 0,-1 0 0 0 0,1 0 0 0 0,-1 0 0 0 0,1 0 0 0 0,-1-1 0 0 0,1 1 0 0 0,-1-1 0 0 0,1 0 0 0 0,-1-1 0 0 0,1 1 0 0 0,7-3 0 0 0,-2 1 0 0 0,4-1 0 0 0,-1-1 0 0 0,-1 0 0 0 0,1 0 0 0 0,0-1 0 0 0,-1-1 0 0 0,16-10 0 0 0,-19 9 0 0 0,0-1 0 0 0,0 1 0 0 0,-1-2 0 0 0,-1 1 0 0 0,1-1 0 0 0,-1 0 0 0 0,8-16 0 0 0,-5 10 0 0 0,14-12 0 0 0,-50 84 0 0 0,8-14 0 0 0,-25 82 0 0 0,1 50 0 0 0,35-149 0 0 0,-1 0 0 0 0,-1-1 0 0 0,-1 0 0 0 0,-1 0 0 0 0,-1-1 0 0 0,-1-1 0 0 0,-31 42 0 0 0,41-62 0 0 0,1 0 0 0 0,-1 0 0 0 0,0 0 0 0 0,0 0 0 0 0,0 0 0 0 0,0-1 0 0 0,0 1 0 0 0,-1-1 0 0 0,1 0 0 0 0,-1 0 0 0 0,1 0 0 0 0,-1-1 0 0 0,0 1 0 0 0,0-1 0 0 0,1 0 0 0 0,-1 0 0 0 0,0 0 0 0 0,0-1 0 0 0,-7 1 0 0 0,9-1 0 0 0,1 0 0 0 0,0 0 0 0 0,0 0 0 0 0,-1 0 0 0 0,1 0 0 0 0,0 0 0 0 0,0 0 0 0 0,0 0 0 0 0,-1-1 0 0 0,1 1 0 0 0,0 0 0 0 0,0-1 0 0 0,0 1 0 0 0,0-1 0 0 0,0 1 0 0 0,-2-2 0 0 0,-18-23 0 0 0,18 21 0 0 0,0 1 0 0 0,1 2 0 0 0,1 0 0 0 0,0 0 0 0 0,0 0 0 0 0,0 0 0 0 0,0 0 0 0 0,0 0 0 0 0,0 0 0 0 0,0-1 0 0 0,1 1 0 0 0,-1 0 0 0 0,0-1 0 0 0,0-1 0 0 0,-20-40-133 0 0,20 41-212 0 0,1 0 0 0 0,-1 0 1 0 0,1 1-1 0 0,0-1 0 0 0,-1 0 0 0 0,1 0 1 0 0,0 0-1 0 0,0 1 0 0 0,0-1 0 0 0,0 0 1 0 0,1-3-1 0 0,1-5-5411 0 0,-2 10 5484 0 0,3-11-8078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1:00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8287 0 0,'0'0'382'0'0,"0"0"-8"0"0,3 1-240 0 0,14 4 1346 0 0,1-1 7229 0 0,-63 91-4721 0 0,38-80-3808 0 0,-7 14-195 0 0,10-19-118 0 0,3-8-563 0 0,0 0-257 0 0,-2 4-1286 0 0,2-4-4924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6:20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15663 0 0,'0'0'356'0'0,"0"0"50"0"0,0 0 20 0 0,0 0-42 0 0,0 0-112 0 0,0 0 463 0 0,0 0 234 0 0,0 0 45 0 0,0 0-61 0 0,0 0-288 0 0,1 0-121 0 0,37 2 2464 0 0,-30-3-2781 0 0,-6 0 161 0 0,-2 1 100 0 0,0 0 21 0 0,0 0-66 0 0,3 0-259 0 0,-2-1-205 0 0,-1 0 0 0 0,1 1 0 0 0,-1-1 0 0 0,1 0 0 0 0,-1 1 0 0 0,1-1 0 0 0,-1 1 0 0 0,1-1 0 0 0,0 0 0 0 0,0 1 0 0 0,-1 0 0 0 0,1-1 0 0 0,0 1 0 0 0,0-1 0 0 0,-1 1 0 0 0,1 0 0 0 0,0 0 0 0 0,0-1 0 0 0,1 1 0 0 0,4-2-590 0 0,4-2-4654 0 0,-7 3 2876 0 0,8-4-5769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5:44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44 366 6447 0 0,'0'0'298'0'0,"0"0"-10"0"0,0 0-118 0 0,0 0 206 0 0,-5-2 376 0 0,2 1 3903 0 0,-17-8 2672 0 0,12 3-6785 0 0,7 5-98 0 0,1 0-289 0 0,-3-6-66 0 0,3 5 71 0 0,-1-1-1 0 0,0 1 1 0 0,1-1 0 0 0,-1 1-1 0 0,1-1 1 0 0,0 1 0 0 0,0-1-1 0 0,0 1 1 0 0,0-1-1 0 0,0 0 1 0 0,1-3 0 0 0,0 4-116 0 0,-1-1-19 0 0,0-1 0 0 0,1 1 1 0 0,0-1-1 0 0,0 1 0 0 0,0-1 0 0 0,0 1 0 0 0,0-1 0 0 0,1 1 0 0 0,2-5 0 0 0,1 0 183 0 0,-3 3-101 0 0,1 0 0 0 0,-1 0 0 0 0,1 1 0 0 0,0-1 0 0 0,0 1 0 0 0,0 0 0 0 0,1 0 0 0 0,0 0 0 0 0,-1 0 0 0 0,1 1 0 0 0,1 0 0 0 0,-1-1 0 0 0,0 1 0 0 0,9-4 0 0 0,-9 5-107 0 0,-1 0 0 0 0,1 0 0 0 0,-1-1 0 0 0,7-5 0 0 0,-7 5 0 0 0,0 0 0 0 0,0 0 0 0 0,1 1 0 0 0,-1 0 0 0 0,7-4 0 0 0,30-11 0 0 0,-3-1 0 0 0,-26 12 0 0 0,4 6 0 0 0,-1 5 0 0 0,-4 6 0 0 0,-5 2 0 0 0,-5-4 0 0 0,-1 0 0 0 0,0 0 0 0 0,-3 17 0 0 0,1-14 0 0 0,2-6 0 0 0,-1 1 0 0 0,0-1 0 0 0,0 0 0 0 0,-1 0 0 0 0,0 1 0 0 0,0-2 0 0 0,0 1 0 0 0,-1 0 0 0 0,0-1 0 0 0,-6 7 0 0 0,-6 11 0 0 0,7-15 0 0 0,9-8 0 0 0,0 0 0 0 0,-1 0 0 0 0,1 1 0 0 0,0-1 0 0 0,-1 0 0 0 0,1 0 0 0 0,0 0 0 0 0,-1 0 0 0 0,1 0 0 0 0,0 0 0 0 0,-1 0 0 0 0,1 0 0 0 0,0 0 0 0 0,-1 0 0 0 0,1 0 0 0 0,-1-1 0 0 0,1 1 0 0 0,0 0 0 0 0,0 0 0 0 0,-1 0 0 0 0,1 0 0 0 0,0 0 0 0 0,-1-1 0 0 0,1 1 0 0 0,-1-1 0 0 0,0 1 0 0 0,-1-4 0 0 0,6-14 0 0 0,2 1 157 0 0,1 0 0 0 0,1 0 0 0 0,1 1 0 0 0,1 1 0 0 0,0-1-1 0 0,1 1 1 0 0,0 1 0 0 0,1 0 0 0 0,1 1 0 0 0,0 0 0 0 0,29-21 0 0 0,-33 28-115 0 0,0 0 0 0 0,0 1 0 0 0,14-5 0 0 0,-8 3-45 0 0,2 0 3 0 0,-13 8 0 0 0,-2 1 0 0 0,7 3 0 0 0,-7-3 0 0 0,0 1 0 0 0,-1-1 0 0 0,1 1 0 0 0,-1-1 0 0 0,1 1 0 0 0,-1 0 0 0 0,0 0 0 0 0,0-1 0 0 0,0 1 0 0 0,0 0 0 0 0,-1 0 0 0 0,1 0 0 0 0,-1 0 0 0 0,1 4 0 0 0,-1 7 0 0 0,-2 25 0 0 0,0-15 0 0 0,1-17 0 0 0,1 0 0 0 0,-1 0 0 0 0,-3 12 0 0 0,-14 32 0 0 0,17-46 0 0 0,-5 6 0 0 0,2-6 0 0 0,2-11 0 0 0,2-7 0 0 0,3 2 0 0 0,0 1 0 0 0,1 0 0 0 0,1-1 0 0 0,10-16 0 0 0,-6 12 0 0 0,5-8 0 0 0,28-36 0 0 0,-32 46 0 0 0,-4 6 0 0 0,1 1 0 0 0,-1-1 0 0 0,1 1 0 0 0,0 0 0 0 0,1 1 0 0 0,-1-1 0 0 0,1 1 0 0 0,0 1 0 0 0,1 0 0 0 0,-1 0 0 0 0,1 0 0 0 0,-1 1 0 0 0,11-2 0 0 0,-7 4 0 0 0,1 7 0 0 0,-11-5 0 0 0,0 0 0 0 0,1 1 0 0 0,-1-1 0 0 0,0 1 0 0 0,0-1 0 0 0,0 1 0 0 0,0 0 0 0 0,0 0 0 0 0,0 0 0 0 0,-1 0 0 0 0,1 0 0 0 0,-1 0 0 0 0,1 0 0 0 0,1 5 0 0 0,2 3 0 0 0,-3-7 0 0 0,0 1 0 0 0,-1 0 0 0 0,0-1 0 0 0,0 1 0 0 0,0 0 0 0 0,0-1 0 0 0,0 1 0 0 0,-1 0 0 0 0,0 0 0 0 0,1 0 0 0 0,-2 4 0 0 0,4 25 0 0 0,-1-28 0 0 0,2 16 0 0 0,-4 10 0 0 0,0-18 0 0 0,6-2 0 0 0,-5-9 0 0 0,0-1 0 0 0,0 1 0 0 0,0-1 0 0 0,1 0 0 0 0,-1 0 0 0 0,0 0 0 0 0,1 0 0 0 0,-1 0 0 0 0,1 0 0 0 0,-1 0 0 0 0,1 0 0 0 0,0 0 0 0 0,-1-1 0 0 0,1 1 0 0 0,0-1 0 0 0,0 1 0 0 0,-1-1 0 0 0,4 1 0 0 0,-3-1 0 0 0,1-1 0 0 0,-1 1 0 0 0,1-1 0 0 0,-1 1 0 0 0,0-1 0 0 0,1 0 0 0 0,-1 0 0 0 0,0 0 0 0 0,0 0 0 0 0,0 0 0 0 0,0 0 0 0 0,1-1 0 0 0,0-1 0 0 0,18-9 0 0 0,-18 11 0 0 0,-1 0 0 0 0,1 0 0 0 0,-1 0 0 0 0,0-1 0 0 0,1 1 0 0 0,-1-1 0 0 0,0 0 0 0 0,0 0 0 0 0,0 0 0 0 0,0 0 0 0 0,0 0 0 0 0,-1 0 0 0 0,4-5 0 0 0,40-69 0 0 0,-35 51 0 0 0,-2 4 0 0 0,-3 10 0 0 0,-3 1 0 0 0,-2 10 0 0 0,0 0 0 0 0,0 0 0 0 0,0 0 0 0 0,-1 1 0 0 0,1-1 0 0 0,0 0 0 0 0,0 0 0 0 0,0 0 0 0 0,0 0 0 0 0,-1 0 0 0 0,1 0 0 0 0,0 1 0 0 0,0-1 0 0 0,0 0 0 0 0,0 0 0 0 0,-1 0 0 0 0,1 0 0 0 0,0 0 0 0 0,0 0 0 0 0,0 0 0 0 0,-1 0 0 0 0,1 0 0 0 0,0 0 0 0 0,0 0 0 0 0,0 0 0 0 0,-1 0 0 0 0,1 0 0 0 0,0 0 0 0 0,0 0 0 0 0,0 0 0 0 0,-1 0 0 0 0,1 0 0 0 0,0 0 0 0 0,0-1 0 0 0,0 1 0 0 0,-1 0 0 0 0,1 0 0 0 0,0 0 0 0 0,0 0 0 0 0,0 0 0 0 0,0 0 0 0 0,-1-1 0 0 0,1 1 0 0 0,0 0 0 0 0,0 0 0 0 0,0 0 0 0 0,0 0 0 0 0,0-1 0 0 0,0 1 0 0 0,0 0 0 0 0,0 0 0 0 0,-1 0 0 0 0,1-1 0 0 0,0 1 0 0 0,0 0 0 0 0,0 0 0 0 0,0 0 0 0 0,0-1 0 0 0,-1 3 0 0 0,-1-1 0 0 0,1 1 0 0 0,-1 0 0 0 0,1 0 0 0 0,0 0 0 0 0,-1 0 0 0 0,1 0 0 0 0,0 0 0 0 0,0 0 0 0 0,1 0 0 0 0,-1 0 0 0 0,0 1 0 0 0,0 2 0 0 0,0 2 0 0 0,-7 18 0 0 0,-6 23 0 0 0,15-29 0 0 0,0-17 0 0 0,-1 0 0 0 0,0 0 0 0 0,0 0 0 0 0,1 0 0 0 0,-1 0 0 0 0,0 0 0 0 0,-1 0 0 0 0,1 3 0 0 0,-4 6 0 0 0,3-6 0 0 0,0 0 0 0 0,-1 0 0 0 0,2-1 0 0 0,-1 1 0 0 0,1 0 0 0 0,-1 0 0 0 0,2 6 0 0 0,1 1 0 0 0,8-4 0 0 0,2-6 0 0 0,-1-4 0 0 0,1-1 0 0 0,-1 0 0 0 0,-1-1 0 0 0,1 0 0 0 0,-1-1 0 0 0,19-11 0 0 0,-8 3 0 0 0,-1 0 0 0 0,-1-2 0 0 0,22-19 0 0 0,47-56 0 0 0,-75 74 0 0 0,-4 5 0 0 0,1 1 0 0 0,0 0 0 0 0,11-9 0 0 0,-20 18 0 0 0,-1 1 0 0 0,1-1 0 0 0,-1 1 0 0 0,1-1 0 0 0,-1 1 0 0 0,1 0 0 0 0,-1-1 0 0 0,1 1 0 0 0,-1 0 0 0 0,1 0 0 0 0,-1-1 0 0 0,1 1 0 0 0,0 0 0 0 0,-1 0 0 0 0,1 0 0 0 0,-1 0 0 0 0,2 0 0 0 0,-2 1 0 0 0,1-1 0 0 0,-1 1 0 0 0,1 0 0 0 0,-1 0 0 0 0,1 0 0 0 0,-1 0 0 0 0,1 0 0 0 0,-1 0 0 0 0,0-1 0 0 0,0 1 0 0 0,1 0 0 0 0,-1 0 0 0 0,0 0 0 0 0,0 0 0 0 0,0 0 0 0 0,0 0 0 0 0,0 0 0 0 0,-1 2 0 0 0,-1 23 0 0 0,-27 117 0 0 0,21-94 0 0 0,-23 186 0 0 0,29-205-175 0 0,-2-1 0 0 0,-1 0-1 0 0,-1 1 1 0 0,-13 35 0 0 0,19-63-333 0 0,0-2 133 0 0,0 0 577 0 0,0 0 248 0 0,0 0 50 0 0,0 0-58 0 0,-1 0-437 0 0,0 0 1 0 0,0 0 0 0 0,1-1-1 0 0,-1 1 1 0 0,0 0 0 0 0,1 0-1 0 0,-1 0 1 0 0,0-1 0 0 0,1 1-1 0 0,-1 0 1 0 0,1-1 0 0 0,-1 1-1 0 0,0 0 1 0 0,1-1 0 0 0,-1 1-1 0 0,1-1 1 0 0,-1 1 0 0 0,1-1-1 0 0,-1 1 1 0 0,1-1 0 0 0,0 0-1 0 0,-1 1 1 0 0,1-1 0 0 0,0 1-1 0 0,-1-1 1 0 0,1 0 0 0 0,0 0-1 0 0,-8-19 2 0 0,7 8-7 0 0,-1 0 0 0 0,2 0 0 0 0,0 0 0 0 0,0-1 0 0 0,2-12 0 0 0,0 7 0 0 0,-1-22 0 0 0,0 13 0 0 0,0-1 0 0 0,10-45 0 0 0,-8 54 0 0 0,2 0 0 0 0,0 1 0 0 0,1-1 0 0 0,0 1 0 0 0,2 0 0 0 0,16-29 0 0 0,-18 38 0 0 0,1-1 0 0 0,0 1 0 0 0,0 0 0 0 0,1 0 0 0 0,0 1 0 0 0,1 0 0 0 0,-1 0 0 0 0,2 1 0 0 0,-1 1 0 0 0,1-1 0 0 0,0 1 0 0 0,16-6 0 0 0,-15 6 0 0 0,1 2 0 0 0,0 0 0 0 0,0 0 0 0 0,1 2 0 0 0,-1-1 0 0 0,1 1 0 0 0,23 0 0 0 0,-10 5 0 0 0,-16 2 0 0 0,-4-1 0 0 0,-6-3 0 0 0,1-1 0 0 0,1 0 0 0 0,-1 1 0 0 0,0-1 0 0 0,0 1 0 0 0,0-1 0 0 0,0 1 0 0 0,0 0 0 0 0,0 0 0 0 0,0-1 0 0 0,-1 1 0 0 0,1 0 0 0 0,0 0 0 0 0,0 0 0 0 0,-1 0 0 0 0,1 0 0 0 0,0 0 0 0 0,-1 0 0 0 0,1 0 0 0 0,-1 0 0 0 0,1 0 0 0 0,-1 0 0 0 0,1 0 0 0 0,-1 2 0 0 0,8 17 0 0 0,-6-17 0 0 0,-1 0 0 0 0,0 0 0 0 0,0 0 0 0 0,0 1 0 0 0,1 5 0 0 0,-5 3 0 0 0,1-6 0 0 0,0 1 0 0 0,0-1 0 0 0,-1 1 0 0 0,0-1 0 0 0,0 0 0 0 0,0 0 0 0 0,-1 0 0 0 0,0-1 0 0 0,0 1 0 0 0,0-1 0 0 0,-1 0 0 0 0,0 0 0 0 0,-10 9 0 0 0,3-6 0 0 0,1-1 0 0 0,-1 0 0 0 0,0 0 0 0 0,0-1 0 0 0,-21 7 0 0 0,27-12 0 0 0,-1 0 0 0 0,1 0 0 0 0,0-1 0 0 0,-1 1 0 0 0,1-1 0 0 0,0-1 0 0 0,0 1 0 0 0,-1-1 0 0 0,1 0 0 0 0,0-1 0 0 0,0 1 0 0 0,-6-3 0 0 0,-6-1 0 0 0,16 4 9 0 0,-19-7 212 0 0,20 8-339 0 0,0-1 0 0 0,0 0 0 0 0,1 1-1 0 0,-1-1 1 0 0,0 0 0 0 0,0 1 0 0 0,1-1 0 0 0,-1 0 0 0 0,1 0 0 0 0,-1 0 0 0 0,1 1 0 0 0,-1-1 0 0 0,1 0 0 0 0,-1 0 0 0 0,1 0 0 0 0,0 0 0 0 0,0 0 0 0 0,-1 0-1 0 0,1 0 1 0 0,0 0 0 0 0,0 0 0 0 0,0 0 0 0 0,0-2 0 0 0,8-35-9702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5:45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23 170 15663 0 0,'0'0'356'0'0,"-6"-10"994"0"0,2 1-1197 0 0,4 9-80 0 0,-1-1 0 0 0,1 0 0 0 0,0 1 0 0 0,0-1 0 0 0,0 0 0 0 0,0 1 0 0 0,0-1 0 0 0,0 0 0 0 0,0 0 0 0 0,0 1 0 0 0,0-1 1 0 0,0 0-1 0 0,0 1 0 0 0,0-1 0 0 0,0 0 0 0 0,1 1 0 0 0,-1-1 0 0 0,1-1 0 0 0,0-1 228 0 0,1-4 87 0 0,1 0-1 0 0,0 0 1 0 0,0 0-1 0 0,0 0 1 0 0,1 1-1 0 0,0-1 1 0 0,0 1-1 0 0,1 0 1 0 0,-1 0-1 0 0,9-7 1 0 0,-7 7-360 0 0,25-36 432 0 0,-30 41 28 0 0,3-3 300 0 0,-1 2-733 0 0,-4 3 203 0 0,-10 10-255 0 0,1 0 1 0 0,0 0-1 0 0,0 1 0 0 0,-9 16 0 0 0,12-16-3 0 0,2-3 0 0 0,0 1 0 0 0,0-1 0 0 0,-4 13 0 0 0,-3 10 0 0 0,9-19 0 0 0,3 0 0 0 0,0-1 0 0 0,0-11 0 0 0,0 0 0 0 0,0-1 0 0 0,0 1 0 0 0,1 0 0 0 0,-1-1 0 0 0,0 1 0 0 0,0 0 0 0 0,0-1 0 0 0,1 1 0 0 0,-1-1 0 0 0,0 1 0 0 0,1-1 0 0 0,-1 1 0 0 0,0 0 0 0 0,2 0 0 0 0,-1 0 0 0 0,0-1 0 0 0,0 0 0 0 0,1 1 0 0 0,-1-1 0 0 0,0 1 0 0 0,0-1 0 0 0,1 0 0 0 0,-1 0 0 0 0,0 0 0 0 0,1 0 0 0 0,-1 0 0 0 0,0 0 0 0 0,3-1 0 0 0,23-4 0 0 0,-8 1 0 0 0,-13 2 0 0 0,0 1 0 0 0,-1-1 0 0 0,1 0 0 0 0,-1 0 0 0 0,1 0 0 0 0,-1-1 0 0 0,0 1 0 0 0,0-1 0 0 0,0-1 0 0 0,-1 1 0 0 0,1-1 0 0 0,-1 0 0 0 0,1 0 0 0 0,3-5 0 0 0,4-6 0 0 0,0 0 0 0 0,20-33 0 0 0,7-28 1883 0 0,-62 108-1718 0 0,17-20-165 0 0,1 0 0 0 0,0 0 0 0 0,1 0 0 0 0,0 0 0 0 0,1 1 0 0 0,1-1 0 0 0,0 1 0 0 0,1 0 0 0 0,0 0 0 0 0,1 0 0 0 0,1 13 0 0 0,-1-25 0 0 0,0 0 0 0 0,0-1 0 0 0,0 1 0 0 0,1 0 0 0 0,-1 0 0 0 0,0-1 0 0 0,0 1 0 0 0,1 0 0 0 0,-1-1 0 0 0,0 1 0 0 0,1 0 0 0 0,-1-1 0 0 0,1 1 0 0 0,-1 0 0 0 0,1 0 0 0 0,0-1 16 0 0,0 1-1 0 0,1 0 1 0 0,-1-1-1 0 0,0 0 1 0 0,0 1-1 0 0,0-1 1 0 0,0 0 0 0 0,0 0-1 0 0,1 1 1 0 0,-1-1-1 0 0,0 0 1 0 0,0 0-1 0 0,0 0 1 0 0,1 0 0 0 0,-1-1-1 0 0,1 1 1 0 0,20-6-2414 0 0,-20 5 1927 0 0,24-9-9349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5:4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0 243 13823 0 0,'0'0'315'0'0,"0"0"45"0"0,0 0 21 0 0,0 0-49 0 0,0 0-81 0 0,0 0 481 0 0,0 0 237 0 0,0 0 45 0 0,0 0-61 0 0,0 0-288 0 0,1-2-121 0 0,1-4-326 0 0,0-1 0 0 0,1 0 1 0 0,0 1-1 0 0,1 0 0 0 0,-1-1 0 0 0,1 1 0 0 0,0 1 0 0 0,7-8 0 0 0,45-44 2501 0 0,-27 30-2173 0 0,-26 24-546 0 0,1-1 0 0 0,0 0 0 0 0,0 0 0 0 0,1 1 0 0 0,-1 0 0 0 0,1-1 0 0 0,0 2 0 0 0,-1-1 0 0 0,8-2 0 0 0,-9 3 0 0 0,-3 1 0 0 0,1 1 0 0 0,0-1 0 0 0,0 0 0 0 0,-1 1 0 0 0,1 0 0 0 0,0-1 0 0 0,0 1 0 0 0,0-1 0 0 0,0 1 0 0 0,-1 0 0 0 0,1 0 0 0 0,0 0 0 0 0,0-1 0 0 0,0 1 0 0 0,0 0 0 0 0,0 0 0 0 0,0 0 0 0 0,0 0 0 0 0,1 1 0 0 0,9-1 0 0 0,0 3 0 0 0,-1 2 0 0 0,-6-3 0 0 0,-3 0 0 0 0,1-1 0 0 0,0 1 0 0 0,0-1 0 0 0,-1 1 0 0 0,1 0 0 0 0,-1-1 0 0 0,0 1 0 0 0,1 0 0 0 0,-1 0 0 0 0,0 0 0 0 0,0 0 0 0 0,1 5 0 0 0,0-4 0 0 0,-1 1 0 0 0,0 0 0 0 0,1 0 0 0 0,-2-1 0 0 0,1 1 0 0 0,0 0 0 0 0,-1 0 0 0 0,0 0 0 0 0,0 8 0 0 0,-1-3 0 0 0,0-1 0 0 0,-1 1 0 0 0,-3 11 0 0 0,4-18 0 0 0,1 0 0 0 0,-1 0 0 0 0,1 0 0 0 0,-1 0 0 0 0,0 0 0 0 0,0 0 0 0 0,0 0 0 0 0,0 0 0 0 0,0 0 0 0 0,-1-1 0 0 0,0 3 0 0 0,-2 0 0 0 0,-2 1 0 0 0,5-10 0 0 0,2-1 0 0 0,0 1 0 0 0,1-1 0 0 0,0 1 0 0 0,0-1 0 0 0,0 1 0 0 0,0 0 0 0 0,1 0 0 0 0,0 0 0 0 0,5-7 0 0 0,36-40 0 0 0,-41 49 0 0 0,5-6 0 0 0,2 0 0 0 0,-1 1 0 0 0,1 1 0 0 0,0 0 0 0 0,1 0 0 0 0,-1 1 0 0 0,2 0 0 0 0,-1 1 0 0 0,18-6 0 0 0,-28 10 0 0 0,-1 1 0 0 0,1 0 0 0 0,0 0 0 0 0,0-1 0 0 0,-1 1 0 0 0,1 0 0 0 0,0 0 0 0 0,0 0 0 0 0,0 0 0 0 0,-1 0 0 0 0,1 0 0 0 0,0 0 0 0 0,0 0 0 0 0,-1 0 0 0 0,1 1 0 0 0,1-1 0 0 0,1 5 0 0 0,-3-4 0 0 0,2 1 0 0 0,-1 0 0 0 0,0 1 0 0 0,0-1 0 0 0,-1 0 0 0 0,1 1 0 0 0,0-1 0 0 0,-1 1 0 0 0,1-1 0 0 0,-1 1 0 0 0,0-1 0 0 0,0 1 0 0 0,0-1 0 0 0,0 4 0 0 0,-9 35 0 0 0,4-19 0 0 0,1-3 0 0 0,-8 21 0 0 0,3-10 0 0 0,7-22 0 0 0,6-13 0 0 0,14-18 0 0 0,25-40 0 0 0,-25 36 0 0 0,20-25 0 0 0,-31 44 0 0 0,-3 3 0 0 0,0 0 0 0 0,0 0 0 0 0,1 0 0 0 0,0 0 0 0 0,0 1 0 0 0,0 0 0 0 0,7-5 0 0 0,-4 6 0 0 0,0 4 0 0 0,-8 0 0 0 0,1-1 0 0 0,-1 1 0 0 0,1-1 0 0 0,-1 1 0 0 0,1-1 0 0 0,-1 1 0 0 0,1 0 0 0 0,-1-1 0 0 0,1 1 0 0 0,-1-1 0 0 0,0 1 0 0 0,0 0 0 0 0,1-1 0 0 0,-1 1 0 0 0,0 0 0 0 0,0-1 0 0 0,0 1 0 0 0,1 0 0 0 0,-1-1 0 0 0,0 2 0 0 0,3 13 0 0 0,-1-7 0 0 0,-2-5 0 0 0,1 0 0 0 0,0 1 0 0 0,0-1 0 0 0,0 0 0 0 0,0 0 0 0 0,0 0 0 0 0,4 5 0 0 0,-4-6 0 0 0,-1-1 0 0 0,0 0 0 0 0,0-1 0 0 0,1 1 0 0 0,-1 0 0 0 0,0-1 0 0 0,1 1 0 0 0,-1-1 0 0 0,0 1 0 0 0,1 0 0 0 0,-1-1 0 0 0,1 1 0 0 0,-1-1 0 0 0,1 1 0 0 0,-1-1 0 0 0,1 1 0 0 0,0-1 0 0 0,-1 0 0 0 0,1 1 0 0 0,0-1 0 0 0,-1 0 0 0 0,1 1 0 0 0,1-1 0 0 0,6 4 0 0 0,-7-3 0 0 0,0-1 0 0 0,0 0 0 0 0,-1 1 0 0 0,1-1 0 0 0,0 0 0 0 0,0 1 0 0 0,-1-1 0 0 0,1 1 0 0 0,0-1 0 0 0,-1 1 0 0 0,1-1 0 0 0,-1 1 0 0 0,1-1 0 0 0,-1 1 0 0 0,1 0 0 0 0,-1-1 0 0 0,1 2 0 0 0,1 1 0 0 0,-1-2 0 0 0,-1-1 0 0 0,1 1 0 0 0,0 0 0 0 0,0 0 0 0 0,0 0 0 0 0,0 0 0 0 0,-1 0 0 0 0,1 0 0 0 0,-1 0 0 0 0,1 0 0 0 0,-1 0 0 0 0,1 1 0 0 0,-1-1 0 0 0,1 0 0 0 0,-1 0 0 0 0,0 0 0 0 0,0 0 0 0 0,1 1 0 0 0,-1 1 0 0 0,0 2 0 0 0,1-2 0 0 0,-1-2 0 0 0,0 0 0 0 0,1-1 0 0 0,-1 1 0 0 0,0 0 0 0 0,0 0 0 0 0,0 0 0 0 0,0 0 0 0 0,0 0 0 0 0,0 0 0 0 0,0 0 0 0 0,0 0 0 0 0,0-1 0 0 0,-1 1 0 0 0,1 0 0 0 0,0 0 0 0 0,-1 0 0 0 0,0 1 0 0 0,-1 10 0 0 0,2-3 0 0 0,8-5 0 0 0,-6-4-242 0 0,0 0 0 0 0,-1 0 0 0 0,1-1 0 0 0,0 1 0 0 0,0-1 0 0 0,0 0 0 0 0,0 1 0 0 0,0-1 0 0 0,0 0 0 0 0,-1 0 0 0 0,4-2 0 0 0,17-14-6028 0 0,-14 6-812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5:47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48 10135 0 0,'0'0'231'0'0,"0"0"29"0"0,0 0 19 0 0,1 0-41 0 0,1-1-203 0 0,-1 0-1 0 0,0 0 1 0 0,1 1-1 0 0,-1-1 1 0 0,0 0-1 0 0,0 0 1 0 0,1 0 0 0 0,-1 0-1 0 0,0-1 1 0 0,0 1-1 0 0,1-2 1 0 0,1-1 490 0 0,-2 3 453 0 0,-1 1 40 0 0,0 0 6 0 0,0 0 0 0 0,0 0 0 0 0,0 0 0 0 0,0 0-137 0 0,0 0-508 0 0,0 0 37 0 0,-2 9 590 0 0,-4 8-760 0 0,-1 0 0 0 0,0-1-1 0 0,-1 1 1 0 0,-19 27 0 0 0,7-10 573 0 0,-3 6-331 0 0,-6 9-428 0 0,-25 59 0 0 0,-14 29-60 0 0,19-44 0 0 0,41-77 0 0 0,3-6 0 0 0,0 0 0 0 0,-6 20 0 0 0,40-73 0 0 0,-16 14 0 0 0,12-40 0 0 0,-15 39 0 0 0,-1 6 97 0 0,-1 2 574 0 0,7-33 1 0 0,-7 20-381 0 0,1-1 1 0 0,2 1-1 0 0,1 1 0 0 0,22-43 0 0 0,-26 61-191 0 0,1 1 0 0 0,0 0 0 0 0,1 1 0 0 0,0 0 0 0 0,2 0 0 0 0,-1 1 0 0 0,2 1 0 0 0,-1 0 0 0 0,2 1 0 0 0,-1 0 0 0 0,20-11 0 0 0,1 7-100 0 0,-24 13 0 0 0,-1 3 0 0 0,-6 0 0 0 0,0 1 0 0 0,-1 0 0 0 0,1 0 0 0 0,-1 0 0 0 0,0 0 0 0 0,1 0 0 0 0,-1 1 0 0 0,0-1 0 0 0,-1 1 0 0 0,1-1 0 0 0,0 1 0 0 0,-1-1 0 0 0,1 1 0 0 0,0 3 0 0 0,1 1 0 0 0,0 0 0 0 0,-1-1 0 0 0,0 1 0 0 0,-1 0 0 0 0,1 8 0 0 0,-1-2 0 0 0,0-1 0 0 0,-1 0 0 0 0,-1 1 0 0 0,0-1 0 0 0,-5 19 0 0 0,5-25 0 0 0,-1 0 0 0 0,0 0 0 0 0,0 0 0 0 0,0 0 0 0 0,-1 0 0 0 0,0-1 0 0 0,0 1 0 0 0,-1-1 0 0 0,1 0 0 0 0,-1 0 0 0 0,0 0 0 0 0,-8 7 0 0 0,9-10-72 0 0,0 1 0 0 0,-1-1 0 0 0,0 0 0 0 0,1 0-1 0 0,-1 0 1 0 0,0-1 0 0 0,0 1 0 0 0,0-1 0 0 0,0 0 0 0 0,0 0 0 0 0,0 0 0 0 0,-1 0-1 0 0,1-1 1 0 0,0 0 0 0 0,0 0 0 0 0,-1 0 0 0 0,-5-1 0 0 0,7 0-11 0 0,-1 1 1 0 0,1-1-1 0 0,0 0 1 0 0,0 0-1 0 0,1 0 1 0 0,-1-1-1 0 0,0 1 1 0 0,0 0-1 0 0,0-1 1 0 0,1 0-1 0 0,-1 0 1 0 0,1 0-1 0 0,0 0 1 0 0,-1 0-1 0 0,1 0 1 0 0,0-1-1 0 0,0 1 1 0 0,0-1-1 0 0,1 0 1 0 0,-1 1-1 0 0,1-1 0 0 0,-1 0 1 0 0,-1-5-1 0 0,3 5-203 0 0,-1 1-1 0 0,1 0 0 0 0,0-1 0 0 0,0 1 0 0 0,0 0 0 0 0,0-1 0 0 0,0 1 0 0 0,0 0 1 0 0,1-1-1 0 0,-1 1 0 0 0,1 0 0 0 0,0 0 0 0 0,0-1 0 0 0,0 1 0 0 0,1-3 0 0 0,4-5-1512 0 0,14-19-1 0 0,-18 27 1512 0 0,25-32-1756 0 0,2 4-4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5:48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11975 0 0,'0'0'267'0'0,"0"0"42"0"0,2 0 17 0 0,14 5 71 0 0,-6-1 174 0 0,1-1 0 0 0,-1-1 0 0 0,1 0 0 0 0,18 2 0 0 0,-26-4-316 0 0,0-1 1 0 0,-1 1 0 0 0,1-1 0 0 0,0 0 0 0 0,-1 0 0 0 0,1 0 0 0 0,-1 0 0 0 0,1 0 0 0 0,-1 0-1 0 0,1-1 1 0 0,1-1 0 0 0,-2 2 50 0 0,-1-1 0 0 0,0 1 0 0 0,0-1 0 0 0,0 1 0 0 0,0-1 0 0 0,0 1 0 0 0,0-1 0 0 0,-1 0 0 0 0,1 1 0 0 0,1-5 0 0 0,-1 2 424 0 0,0 1-476 0 0,0-1 0 0 0,0 1 0 0 0,0-1 1 0 0,-1 0-1 0 0,1 1 0 0 0,-1-1 0 0 0,0 0 0 0 0,0 1 0 0 0,0-1 0 0 0,-1 0 0 0 0,1 1 1 0 0,-1-1-1 0 0,0 0 0 0 0,0 1 0 0 0,0-1 0 0 0,-2-3 0 0 0,1 0-254 0 0,1 7 0 0 0,1 0 0 0 0,0 0 0 0 0,0 0 0 0 0,0 0 0 0 0,0-1 0 0 0,0 1 0 0 0,-1 0 0 0 0,1 0 0 0 0,0 0 0 0 0,0 0 0 0 0,0 0 0 0 0,-1 0 0 0 0,1-1 0 0 0,0 1 0 0 0,0 0 0 0 0,0 0 0 0 0,-1 0 0 0 0,1 0 0 0 0,0 0 0 0 0,0 0 0 0 0,0 0 0 0 0,-1 0 0 0 0,1 0 0 0 0,0 0 0 0 0,0 0 0 0 0,-1 0 0 0 0,1 0 0 0 0,0 0 0 0 0,0 0 0 0 0,0 0 0 0 0,-1 0 0 0 0,1 0 0 0 0,0 0 0 0 0,0 1 0 0 0,0-1 0 0 0,-1 0 0 0 0,1 0 0 0 0,0 0 0 0 0,0 0 0 0 0,0 0 0 0 0,0 1 0 0 0,-1-1 0 0 0,1 0 0 0 0,0 0 0 0 0,0 0 0 0 0,0 1 0 0 0,-12 7 0 0 0,11-7 0 0 0,-8 8 0 0 0,0 0 0 0 0,0 1 0 0 0,1 0 0 0 0,0 0 0 0 0,0 1 0 0 0,1 0 0 0 0,1 0 0 0 0,0 1 0 0 0,1 0 0 0 0,0 0 0 0 0,0 0 0 0 0,-2 15 0 0 0,6-23 0 0 0,1 1 0 0 0,-1-1 0 0 0,1 1 0 0 0,0-1 0 0 0,0 1 0 0 0,1-1 0 0 0,-1 0 0 0 0,1 1 0 0 0,0-1 0 0 0,0 1 0 0 0,3 4 0 0 0,-4-8 0 0 0,0-1 0 0 0,0 1 0 0 0,0-1 0 0 0,0 1 0 0 0,0-1 0 0 0,1 1 0 0 0,-1-1 0 0 0,0 1 0 0 0,0-1 0 0 0,0 1 0 0 0,1-1 0 0 0,-1 1 0 0 0,0-1 0 0 0,0 1 0 0 0,1-1 0 0 0,-1 0 0 0 0,1 1 0 0 0,-1-1 0 0 0,0 0 0 0 0,1 1 0 0 0,-1-1 0 0 0,1 0 0 0 0,-1 1 0 0 0,0-1 0 0 0,1 0 0 0 0,-1 0 0 0 0,1 0 0 0 0,-1 1 0 0 0,1-1 0 0 0,-1 0 0 0 0,1 0 0 0 0,-1 0 0 0 0,1 0 0 0 0,-1 0 0 0 0,1 0 0 0 0,-1 0 0 0 0,1 0 0 0 0,1 0 0 0 0,1 0 0 0 0,1 0 0 0 0,-1 0 0 0 0,1 0 0 0 0,0 0 0 0 0,-1-1 0 0 0,1 1 0 0 0,-1-1 0 0 0,1 0 0 0 0,-1 0 0 0 0,1 0 0 0 0,-1-1 0 0 0,0 1 0 0 0,0-1 0 0 0,0 1 0 0 0,4-4 0 0 0,7-5 0 0 0,25-23 0 0 0,-25 21 0 0 0,21-19 0 0 0,-1-1 0 0 0,-2-2 0 0 0,42-57 0 0 0,-48 61 0 0 0,-19 23 0 0 0,-1 0 0 0 0,0-1 0 0 0,0 1 0 0 0,8-17 0 0 0,-14 24 1 0 0,0 0 0 0 0,0 0 0 0 0,0 0 1 0 0,0 0-1 0 0,0 0 0 0 0,-1 0 0 0 0,1 0 0 0 0,0 0 0 0 0,0 0 0 0 0,0 0 1 0 0,0 0-1 0 0,0 0 0 0 0,0 0 0 0 0,0 0 0 0 0,0 0 0 0 0,0 0 0 0 0,-1 0 0 0 0,1 0 1 0 0,0 0-1 0 0,0 0 0 0 0,0 0 0 0 0,0 0 0 0 0,0 0 0 0 0,0 0 0 0 0,0 0 1 0 0,0 0-1 0 0,0 0 0 0 0,0 0 0 0 0,-1 0 0 0 0,1 0 0 0 0,0 0 0 0 0,0 0 0 0 0,0 0 1 0 0,0 0-1 0 0,0 0 0 0 0,0-1 0 0 0,0 1 0 0 0,0 0 0 0 0,0 0 0 0 0,0 0 1 0 0,0 0-1 0 0,0 0 0 0 0,0 0 0 0 0,0 0 0 0 0,0 0 0 0 0,0 0 0 0 0,0-1 0 0 0,0 1 1 0 0,0 0-1 0 0,0 0 0 0 0,0 0 0 0 0,0 0 0 0 0,0 0 0 0 0,0 0 0 0 0,0 0 1 0 0,0 0-1 0 0,0 0 0 0 0,0-1 0 0 0,0 1 0 0 0,0 0 0 0 0,0 0 0 0 0,0 0 0 0 0,-6 3 507 0 0,3-1-304 0 0,0 1 0 0 0,0-1 0 0 0,1 1 0 0 0,-1-1 1 0 0,0 1-1 0 0,-4 6 0 0 0,3 0-204 0 0,4 2 0 0 0,9 10 0 0 0,0-13 0 0 0,0-1 0 0 0,1-1 0 0 0,0-1 0 0 0,0 1 0 0 0,0-2 0 0 0,17 6 0 0 0,4 2 0 0 0,-29-11 0 0 0,2 0 0 0 0,4 11 0 0 0,-7-11 0 0 0,0 0 0 0 0,0 0 0 0 0,-1 0 0 0 0,1 0 0 0 0,0 0 0 0 0,-1 1 0 0 0,1-1 0 0 0,-1 0 0 0 0,1 0 0 0 0,-1 0 0 0 0,0 1 0 0 0,1-1 0 0 0,-1 0 0 0 0,0 1 0 0 0,0-1 0 0 0,0 0 0 0 0,0 0 0 0 0,0 1 0 0 0,0-1 0 0 0,0 0 0 0 0,-1 1 0 0 0,1 1 0 0 0,-2 2 0 0 0,0 6 0 0 0,0 0 0 0 0,-1 0 0 0 0,-1 0 0 0 0,1-1 0 0 0,-2 1 0 0 0,-7 13 0 0 0,-1 3 0 0 0,10-21 0 0 0,1-3 0 0 0,1 0 0 0 0,0 0 0 0 0,0 0 0 0 0,0 0 0 0 0,0 0 0 0 0,1 0 0 0 0,-1 0 0 0 0,1 1 0 0 0,0 3 0 0 0,0-4 0 0 0,0-1 0 0 0,0 0 0 0 0,0 0 0 0 0,0 1 0 0 0,1-1 0 0 0,-1 0 0 0 0,2 4 0 0 0,3 3 0 0 0,-3-8 0 0 0,0 0 0 0 0,1 1 0 0 0,-1-1 0 0 0,0 0 0 0 0,0-1 0 0 0,1 1 0 0 0,-1 0 0 0 0,1-1 0 0 0,-1 1 0 0 0,0-1 0 0 0,1 0 0 0 0,-1 0 0 0 0,1 0 0 0 0,-1 0 0 0 0,1 0 0 0 0,-1 0 0 0 0,0-1 0 0 0,1 1 0 0 0,-1-1 0 0 0,0 1 0 0 0,1-1 0 0 0,-1 0 0 0 0,0 0 0 0 0,0 0 0 0 0,3-2 0 0 0,27-13 0 0 0,-24 12 0 0 0,0 0 0 0 0,-1 0 0 0 0,1 0 0 0 0,-1-1 0 0 0,0 0 0 0 0,0 0 0 0 0,6-7 0 0 0,-1-2-672 0 0,16-25 0 0 0,-27 35 305 0 0,1 1-1 0 0,-1 0 1 0 0,-1 0 0 0 0,1-1-1 0 0,0 1 1 0 0,-1-1-1 0 0,0 1 1 0 0,0-1 0 0 0,0 1-1 0 0,0-1 1 0 0,0 1-1 0 0,-2-5 1 0 0,2 7 186 0 0,-2-16-8350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5:50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1 276 11975 0 0,'0'0'267'0'0,"0"0"42"0"0,0 0 17 0 0,0 0-28 0 0,0 0-126 0 0,0 0 204 0 0,0 0 111 0 0,0 0 22 0 0,0 0 71 0 0,0 0 286 0 0,0 0 124 0 0,0 0 30 0 0,0 0-133 0 0,7-5-550 0 0,-2 2-203 0 0,0 0 1 0 0,0-1-1 0 0,-1 0 0 0 0,7-7 0 0 0,7-5 659 0 0,-6 4-406 0 0,0 0 1 0 0,-1 0-1 0 0,-1-1 0 0 0,0 0 0 0 0,-1-1 0 0 0,9-17 1 0 0,13-18 488 0 0,-20 31 76 0 0,-11 18-949 0 0,0 0-1 0 0,1 0 1 0 0,-1 0 0 0 0,0 0 0 0 0,0 0-1 0 0,0-1 1 0 0,0 1 0 0 0,0 0 0 0 0,0 0 0 0 0,0 0-1 0 0,0 0 1 0 0,1 0 0 0 0,-1 0 0 0 0,0-1-1 0 0,0 1 1 0 0,0 0 0 0 0,0 0 0 0 0,0 0 0 0 0,0 0-1 0 0,0 0 1 0 0,0-1 0 0 0,0 1 0 0 0,0 0 0 0 0,0 0-1 0 0,0 0 1 0 0,0 0 0 0 0,0-1 0 0 0,0 1-1 0 0,0 0 1 0 0,0 0 0 0 0,0 0 0 0 0,0 0 0 0 0,0 0-1 0 0,0-1 1 0 0,-1 1 0 0 0,1 0 0 0 0,0 0-1 0 0,0 0 1 0 0,0 0 0 0 0,0 0 0 0 0,0 0 0 0 0,0 0-1 0 0,0-1 1 0 0,0 1 0 0 0,-1 0 0 0 0,1 0-1 0 0,0 0 1 0 0,0 0 0 0 0,0 0 0 0 0,0 0 0 0 0,0 0-1 0 0,0 0 1 0 0,-1 0 0 0 0,1 0 0 0 0,-7 1 10 0 0,6-1-14 0 0,-4 2 1 0 0,-1 0 0 0 0,1 0 0 0 0,-1 1 0 0 0,1-1 0 0 0,0 1 0 0 0,0 0 0 0 0,0 1 0 0 0,-8 7 0 0 0,4-3 0 0 0,1 0 0 0 0,0 0 0 0 0,-12 19 0 0 0,14-17 0 0 0,0 2 0 0 0,1-1 0 0 0,-6 17 0 0 0,-1 3 0 0 0,3-8 0 0 0,-10 38 0 0 0,18-45 0 0 0,2-13 0 0 0,-1-1 0 0 0,1 1 0 0 0,0 0 0 0 0,0 0 0 0 0,0-1 0 0 0,0 1 0 0 0,1-1 0 0 0,-1 1 0 0 0,1-1 0 0 0,-1 0 0 0 0,1 1 0 0 0,0-1 0 0 0,0 0 0 0 0,0 0 0 0 0,0 0 0 0 0,5 3 0 0 0,-3-3 0 0 0,-1 0 0 0 0,1 0 0 0 0,0 0 0 0 0,0-1 0 0 0,0 0 0 0 0,1 0 0 0 0,-1 0 0 0 0,0 0 0 0 0,0-1 0 0 0,7 1 0 0 0,-1-1 0 0 0,0-1 0 0 0,1 0 0 0 0,-1-1 0 0 0,0 0 0 0 0,0 0 0 0 0,0-1 0 0 0,0 0 0 0 0,17-9 0 0 0,-10 3 0 0 0,-1 0 0 0 0,0-2 0 0 0,0 0 0 0 0,-1 0 0 0 0,-1-2 0 0 0,0 0 0 0 0,22-26 0 0 0,-8 3 0 0 0,-1-2 0 0 0,30-56 0 0 0,-49 80-7 0 0,-4 8 18 0 0,-1-1 0 0 0,0 1 1 0 0,0-1-1 0 0,0 0 0 0 0,-1 0 1 0 0,2-11-1 0 0,-3 16 360 0 0,-1 2 117 0 0,-2 1-456 0 0,0-1 1 0 0,0 1 0 0 0,0-1-1 0 0,0 1 1 0 0,0-1-1 0 0,0 1 1 0 0,0 0 0 0 0,0 0-1 0 0,0 0 1 0 0,0 0-1 0 0,1 1 1 0 0,-1-1 0 0 0,1 0-1 0 0,-1 1 1 0 0,1-1-1 0 0,-1 1 1 0 0,1-1 0 0 0,0 1-1 0 0,-1 0 1 0 0,0 2-1 0 0,0-1 4 0 0,1-1 1 0 0,-1 1-1 0 0,0 0 0 0 0,1 1 0 0 0,0-1 0 0 0,0 0 0 0 0,0 0 0 0 0,0 0 0 0 0,1 1 0 0 0,-1-1 0 0 0,0 6 0 0 0,2-7-36 0 0,1 6 0 0 0,12 8 0 0 0,-8-11-96 0 0,1 0 0 0 0,0 0 1 0 0,0 0-1 0 0,0-1 0 0 0,13 5 0 0 0,42 13-872 0 0,-30-11 684 0 0,-30-11 286 0 0,-1 1 0 0 0,1-1 0 0 0,0 1 0 0 0,-1 0 0 0 0,1-1 0 0 0,0 1-1 0 0,-1 0 1 0 0,1 0 0 0 0,-1 0 0 0 0,1 0 0 0 0,-1 0 0 0 0,1 1 0 0 0,-1-1-1 0 0,0 0 1 0 0,0 1 0 0 0,0-1 0 0 0,0 1 0 0 0,2 2 0 0 0,-1 0 198 0 0,-1-3 275 0 0,-1 5-413 0 0,0 0 0 0 0,-1 0 0 0 0,0 0 0 0 0,0 0 0 0 0,0-1 0 0 0,-1 1 0 0 0,0-1 0 0 0,0 1 0 0 0,-1-1 0 0 0,1 1 0 0 0,-1-1 0 0 0,0 0 0 0 0,0 0 0 0 0,-1 0 0 0 0,0-1 0 0 0,1 1 0 0 0,-8 5 0 0 0,-55 47-62 0 0,54-47 9 0 0,10-7-3 0 0,-5 9-85 0 0,6-11-258 0 0,1-1-138 0 0,0 0-33 0 0,8-3 92 0 0,-1 1-1 0 0,0-2 1 0 0,-1 1 0 0 0,1-1-1 0 0,7-5 1 0 0,-7 5-670 0 0,14-12-7106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5:52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0 253 11975 0 0,'1'-1'547'0'0,"28"-46"409"0"0,-9 15 285 0 0,34-69 5339 0 0,-49 87-5868 0 0,-6 9 351 0 0,-1 5-1022 0 0,0 1-1 0 0,0 0 1 0 0,1-1-1 0 0,-1 1 1 0 0,0 0-1 0 0,0 0 0 0 0,1 0 1 0 0,-1 0-1 0 0,1 0 1 0 0,-3 2-1 0 0,-1 0-40 0 0,2 0 0 0 0,0-1 0 0 0,0 0 0 0 0,0 1 0 0 0,1-1 0 0 0,-1 1 0 0 0,1 0 0 0 0,0-1 0 0 0,0 1 0 0 0,0 0 0 0 0,0 1 0 0 0,-1 3 0 0 0,-6 10 0 0 0,1 1 0 0 0,1 0 0 0 0,0 0 0 0 0,-4 23 0 0 0,6-18 0 0 0,5-18 0 0 0,0 13 0 0 0,2-13 0 0 0,0-1 0 0 0,3 8 0 0 0,3-2 0 0 0,3 0 0 0 0,0-4 0 0 0,0-9 0 0 0,-5 2 0 0 0,0-2 0 0 0,10-13 0 0 0,-14 14 16 0 0,15-9 411 0 0,-11 8-307 0 0,-1-1 0 0 0,1 0 1 0 0,-1-1-1 0 0,-1 1 0 0 0,1-1 0 0 0,0 0 0 0 0,6-10 1 0 0,-6 8-29 0 0,0 1 0 0 0,0 0-1 0 0,0 1 1 0 0,1-1 0 0 0,0 1 0 0 0,6-5 0 0 0,9-1-92 0 0,0 1 0 0 0,41-14 0 0 0,-34 13 0 0 0,7 2 0 0 0,-25 9 0 0 0,-8 1 0 0 0,-1 0 0 0 0,1 1 0 0 0,-1-1 0 0 0,1 1 0 0 0,-1-1 0 0 0,1 1 0 0 0,-1-1 0 0 0,2 4 0 0 0,-2-5 0 0 0,0 1 0 0 0,-1 0 0 0 0,1 0 0 0 0,-1-1 0 0 0,1 1 0 0 0,-1 0 0 0 0,1 0 0 0 0,-1 0 0 0 0,1-1 0 0 0,-1 1 0 0 0,0 0 0 0 0,0 0 0 0 0,1 0 0 0 0,-1 0 0 0 0,0 0 0 0 0,0 0 0 0 0,0 0 0 0 0,0-1 0 0 0,0 1 0 0 0,0 0 0 0 0,0 0 0 0 0,0 0 0 0 0,-1 0 0 0 0,1 0 0 0 0,0 0 0 0 0,-1 1 0 0 0,0 1 0 0 0,-1 7 0 0 0,-1 0 0 0 0,0 0 0 0 0,-1-1 0 0 0,0 1 0 0 0,0-1 0 0 0,-1 0 0 0 0,-6 9 0 0 0,-1 2 0 0 0,-6 16 0 0 0,14-30 0 0 0,9-9 0 0 0,16-8 0 0 0,0-2 0 0 0,-1 0 0 0 0,33-28 0 0 0,27-23 0 0 0,-20 17 0 0 0,-57 44 0 0 0,1 1 0 0 0,-1 0 0 0 0,1 0 0 0 0,-1 0 0 0 0,1 0 0 0 0,0 0 0 0 0,7-1 0 0 0,-10 2 0 0 0,11-1 0 0 0,-8 5 0 0 0,-4-2 0 0 0,6 6 0 0 0,-5-7 0 0 0,0 1 0 0 0,-1 0 0 0 0,1 0 0 0 0,0 0 0 0 0,-1 0 0 0 0,1-1 0 0 0,-1 1 0 0 0,0 0 0 0 0,1 0 0 0 0,-1 0 0 0 0,0 0 0 0 0,1 0 0 0 0,-1 0 0 0 0,0 0 0 0 0,0 0 0 0 0,0 0 0 0 0,0 2 0 0 0,0 1 0 0 0,2 9 0 0 0,-1 0 0 0 0,-1 19 0 0 0,-1-19 0 0 0,1-1 0 0 0,1 0 0 0 0,2 17 0 0 0,1-20 0 0 0,4-6 0 0 0,-6-2 0 0 0,-2-1 0 0 0,1 0 0 0 0,-1 0 0 0 0,1 1 0 0 0,0-1 0 0 0,-1 0 0 0 0,1 0 0 0 0,-1 0 0 0 0,1 0 0 0 0,0 0 0 0 0,-1 0 0 0 0,1 0 0 0 0,0 0 0 0 0,-1 0 0 0 0,1 0 0 0 0,-1-1 0 0 0,1 1 0 0 0,0 0 0 0 0,-1 0 0 0 0,1 0 0 0 0,-1-1 0 0 0,1 1 0 0 0,-1 0 0 0 0,1-1 0 0 0,0 0 0 0 0,3-2 0 0 0,-1 0 0 0 0,1 0 0 0 0,-1-1 0 0 0,0 1 0 0 0,0-1 0 0 0,-1 0 0 0 0,1 0 0 0 0,-1 0 0 0 0,4-7 0 0 0,1-3 0 0 0,7-11 0 0 0,-12 21 0 0 0,1-1 0 0 0,-1 1 0 0 0,1 0 0 0 0,-1-1 0 0 0,1 1 0 0 0,0 0 0 0 0,1 1 0 0 0,-1-1 0 0 0,6-4 0 0 0,-2 1 0 0 0,-5 6 0 0 0,0-1 0 0 0,0 0 0 0 0,1 0 0 0 0,-1 1 0 0 0,0-1 0 0 0,0 1 0 0 0,1-1 0 0 0,-1 1 0 0 0,5-1 0 0 0,-4 0 0 0 0,-2 1 0 0 0,0 1 0 0 0,0-1 0 0 0,0 0 0 0 0,0 1 0 0 0,0-1 0 0 0,0 1 0 0 0,0 0 0 0 0,0-1 0 0 0,0 1 0 0 0,0 0 0 0 0,1 0 0 0 0,-1 0 0 0 0,0 0 0 0 0,2 0 0 0 0,17 2 0 0 0,-7 3 0 0 0,-10-1 0 0 0,-2-2 0 0 0,4 3 0 0 0,-3-3 0 0 0,0 0 0 0 0,0 0 0 0 0,-1 0 0 0 0,1 0 0 0 0,-1 0 0 0 0,1 0 0 0 0,-1 1 0 0 0,0-1 0 0 0,0 0 0 0 0,1 4 0 0 0,2 4 0 0 0,-1-1 0 0 0,-1 0 0 0 0,1 1 0 0 0,-2 0 0 0 0,1 0 0 0 0,-1-1 0 0 0,-1 16 0 0 0,0-21 0 0 0,0 0 0 0 0,-1 0 0 0 0,1 0 0 0 0,-1 0 0 0 0,0 0 0 0 0,-3 8 0 0 0,0-2 0 0 0,1 0 0 0 0,0-1 0 0 0,0 1 0 0 0,-1 0 0 0 0,0-3 0 0 0,0-2 0 0 0,1-10 0 0 0,3-20 0 0 0,6 10 0 0 0,-1 1 0 0 0,2 0 0 0 0,-1 1 0 0 0,2-1 0 0 0,0 1 0 0 0,1 1 0 0 0,14-17 0 0 0,-7 13 0 0 0,0 1 0 0 0,2 0 0 0 0,23-14 0 0 0,-39 27 0 0 0,0-1 0 0 0,0 1 0 0 0,0 0 0 0 0,0 1 0 0 0,1-1 0 0 0,-1 0 0 0 0,1 1 0 0 0,-1-1 0 0 0,1 1 0 0 0,0 0 0 0 0,-1-1 0 0 0,1 1 0 0 0,4 0 0 0 0,-5 0 0 0 0,-2 0 0 0 0,1 1 0 0 0,-1 0 0 0 0,1-1 0 0 0,-1 1 0 0 0,1 0 0 0 0,-1 0 0 0 0,1 0 0 0 0,-1-1 0 0 0,1 1 0 0 0,0 0 0 0 0,-1 0 0 0 0,1 0 0 0 0,-1 0 0 0 0,1 0 0 0 0,0 0 0 0 0,-1 0 0 0 0,1 0 0 0 0,-1 0 0 0 0,1 0 0 0 0,0 0 0 0 0,-1 1 0 0 0,1-1 0 0 0,-1 0 0 0 0,1 0 0 0 0,-1 1 0 0 0,2-1 0 0 0,5 5 0 0 0,-5-2 0 0 0,0-1 0 0 0,-1 0 0 0 0,1 1 0 0 0,-1-1 0 0 0,1 1 0 0 0,-1 0 0 0 0,0-1 0 0 0,0 1 0 0 0,0 0 0 0 0,-1 0 0 0 0,1 0 0 0 0,-1 0 0 0 0,1-1 0 0 0,-1 1 0 0 0,0 0 0 0 0,0 0 0 0 0,-1 3 0 0 0,0 6 0 0 0,-1 1 0 0 0,-8 21 0 0 0,1 2 0 0 0,4-13 0 0 0,2 0 0 0 0,4-13 0 0 0,-1-10 0 0 0,0 0 0 0 0,0 0 0 0 0,0 1 0 0 0,0-1 0 0 0,1 0 0 0 0,-1 1 0 0 0,0-1 0 0 0,0 0 0 0 0,0 0 0 0 0,1 1 0 0 0,-1-1 0 0 0,0 0 0 0 0,0 0 0 0 0,1 0 0 0 0,-1 1 0 0 0,0-1 0 0 0,0 0 0 0 0,1 0 0 0 0,-1 0 0 0 0,0 0 0 0 0,1 0 0 0 0,0 1 0 0 0,1-1 0 0 0,1-1 0 0 0,0 1 0 0 0,-1 0 0 0 0,1-1 0 0 0,0 1 0 0 0,-1-1 0 0 0,1 0 0 0 0,0 0 0 0 0,-1 0 0 0 0,1 0 0 0 0,-1 0 0 0 0,0 0 0 0 0,3-3 0 0 0,31-25 0 0 0,-22 17 0 0 0,40-29 0 0 0,-31 24 0 0 0,-1 0 0 0 0,38-40 0 0 0,-38 33-7 0 0,-10 11 23 0 0,-1 0-1 0 0,0 0 1 0 0,0-2 0 0 0,9-18 0 0 0,-19 32 355 0 0,-1 1 117 0 0,0 0 21 0 0,0 0-66 0 0,-2 1-431 0 0,1 0-1 0 0,-1-1 1 0 0,1 1 0 0 0,-1 0 0 0 0,1 0 0 0 0,-1 0-1 0 0,1 1 1 0 0,-1-1 0 0 0,1 0 0 0 0,0 0 0 0 0,0 1-1 0 0,0-1 1 0 0,-2 3 0 0 0,2-3-12 0 0,-1 1 0 0 0,0 0 0 0 0,1-1 0 0 0,0 1 0 0 0,-1 0 0 0 0,1 0 0 0 0,0 0 0 0 0,-1 2 0 0 0,-1 2 0 0 0,-2 7 0 0 0,6-8 0 0 0,0-3 0 0 0,2 7 0 0 0,3 0 0 0 0,0-5 0 0 0,-1 0 0 0 0,1 0 0 0 0,1 0 0 0 0,-1-1 0 0 0,9 4 0 0 0,-7-4 0 0 0,0 1 0 0 0,0 0 0 0 0,8 6 0 0 0,-8-3 0 0 0,0-1 0 0 0,0 1 0 0 0,-1 0 0 0 0,1 1 0 0 0,7 11 0 0 0,-12-17 0 0 0,-3-1 0 0 0,1-1 0 0 0,0 1 0 0 0,-1-1 0 0 0,1 1 0 0 0,-1 0 0 0 0,1-1 0 0 0,-1 1 0 0 0,1 0 0 0 0,-1-1 0 0 0,1 1 0 0 0,-1 0 0 0 0,0-1 0 0 0,1 1 0 0 0,-1 0 0 0 0,0 0 0 0 0,0 0 0 0 0,1-1 0 0 0,-1 1 0 0 0,0 1 0 0 0,1 1 0 0 0,-1 0 0 0 0,0 0 0 0 0,1 0 0 0 0,-1 0 0 0 0,0 0 0 0 0,0 0 0 0 0,-1 0 0 0 0,1 0 0 0 0,-1 0 0 0 0,1 0 0 0 0,-1 0 0 0 0,0 0 0 0 0,0 0 0 0 0,0-1 0 0 0,0 1 0 0 0,-1 0 0 0 0,1-1 0 0 0,-1 1 0 0 0,0-1 0 0 0,-3 5 0 0 0,1-3 0 0 0,0 0 0 0 0,0 0 0 0 0,0 0 0 0 0,0 0 0 0 0,-1-1 0 0 0,1 1 0 0 0,-1-1 0 0 0,0 0 0 0 0,0-1 0 0 0,-7 4 0 0 0,2-4 0 0 0,1 1 0 0 0,-1-1 0 0 0,0-1 0 0 0,0 0 0 0 0,-20 0 0 0 0,4 2 0 0 0,23-3 0 0 0,1 1 0 0 0,-1 0 0 0 0,0-1 0 0 0,0 0 0 0 0,0 0 0 0 0,0 0 0 0 0,0 0 0 0 0,0 0 0 0 0,0-1 0 0 0,0 1 0 0 0,0-1 0 0 0,-5-1 0 0 0,3 0-161 0 0,-22-12-3321 0 0,26 14 3248 0 0,0-1-1 0 0,0 0 1 0 0,0 1 0 0 0,0-1-1 0 0,1 0 1 0 0,-1 1 0 0 0,0-1-1 0 0,0 0 1 0 0,1 0 0 0 0,-1 1-1 0 0,1-1 1 0 0,-1 0 0 0 0,1 0-1 0 0,-1 0 1 0 0,1 0 0 0 0,-1 0-1 0 0,1 0 1 0 0,0 0 0 0 0,0 0-1 0 0,-1 0 1 0 0,1 0 0 0 0,0 0-1 0 0,0 0 1 0 0,0 0 0 0 0,0-1-1 0 0,5-13-7477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5:53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42 15663 0 0,'0'0'356'0'0,"0"0"50"0"0,0 0 20 0 0,-2-1-42 0 0,-11-6 1090 0 0,11 2 1903 0 0,2 5-3024 0 0,1-1 1 0 0,-1 0 0 0 0,1 1 0 0 0,0-1 0 0 0,-1 1 0 0 0,1-1-1 0 0,0 1 1 0 0,-1 0 0 0 0,1-1 0 0 0,0 1 0 0 0,0-1 0 0 0,0 1-1 0 0,1 0 1 0 0,4-3-1959 0 0,22-7-216 0 0,-15 7 982 0 0,1-3-184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5:53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29 8287 0 0,'0'0'382'0'0,"0"0"-8"0"0,7-5-226 0 0,-6 4 418 0 0,0 0 0 0 0,0 0-1 0 0,0 0 1 0 0,-1 0 0 0 0,1 0-1 0 0,0 0 1 0 0,-1 0-1 0 0,1 0 1 0 0,0 0 0 0 0,-1-1-1 0 0,1 1 1 0 0,-1 0 0 0 0,0 0-1 0 0,1 0 1 0 0,-1-1 0 0 0,0-1-1 0 0,0 2-53 0 0,0 1 0 0 0,0 0 0 0 0,0 0 0 0 0,0 0 0 0 0,0 0 0 0 0,-8-1 512 0 0,6 2-986 0 0,0 0 0 0 0,0 0-1 0 0,0 0 1 0 0,0 1 0 0 0,0-1-1 0 0,0 1 1 0 0,1-1 0 0 0,-1 1-1 0 0,0 0 1 0 0,1-1 0 0 0,0 1-1 0 0,-1 0 1 0 0,1 0 0 0 0,0 0-1 0 0,-2 3 1 0 0,-6 9 47 0 0,-4 2 244 0 0,0 2 1 0 0,2-1-1 0 0,0 2 0 0 0,0 0 1 0 0,-12 34-1 0 0,-11 18-329 0 0,23-52 0 0 0,2 0 0 0 0,0 0 0 0 0,-11 39 0 0 0,8 21 0 0 0,9-61 0 0 0,4-11 0 0 0,6-4 0 0 0,-1-4-130 0 0,0 1 1 0 0,-1-2-1 0 0,1 1 0 0 0,0-1 0 0 0,-1 0 1 0 0,1 0-1 0 0,-1 0 0 0 0,1-1 0 0 0,-1 0 1 0 0,0 0-1 0 0,8-6 0 0 0,15-9-289 0 0,-25 17 358 0 0,-1-1 0 0 0,1 1 0 0 0,-1-1 0 0 0,0 0 0 0 0,1 1 0 0 0,-1-1 0 0 0,0 0 0 0 0,0 0 0 0 0,0 0 0 0 0,-1-1 0 0 0,1 1 0 0 0,0 0 0 0 0,-1-1 0 0 0,1 1 0 0 0,-1-1 0 0 0,0 1 0 0 0,0-1 0 0 0,0 0 0 0 0,0 1 0 0 0,-1-1 0 0 0,1 0 0 0 0,0-4 0 0 0,-1 4 25 0 0,0-1-1 0 0,-1 1 0 0 0,1-1 0 0 0,-1 0 1 0 0,0 1-1 0 0,0-1 0 0 0,0 1 1 0 0,0 0-1 0 0,0-1 0 0 0,-1 1 0 0 0,0 0 1 0 0,1 0-1 0 0,-1 0 0 0 0,-1 0 0 0 0,1 0 1 0 0,0 0-1 0 0,-4-3 0 0 0,-4-2 37 0 0,0 0 0 0 0,-1 0 0 0 0,0 1 0 0 0,0 0 0 0 0,0 1 0 0 0,-1 0 0 0 0,0 1 0 0 0,-1 0 0 0 0,1 1 0 0 0,-1 0 0 0 0,-26-3 0 0 0,32 6 0 0 0,-1 0 0 0 0,0 0 0 0 0,1 1 0 0 0,-1 1 0 0 0,0-1 0 0 0,1 1 0 0 0,-1 0 0 0 0,1 1 0 0 0,-1-1 0 0 0,-8 5 0 0 0,15-6 15 0 0,1 0 1 0 0,-1 0-1 0 0,1 1 0 0 0,-1-1 0 0 0,1 0 0 0 0,-1 0 1 0 0,1 1-1 0 0,0-1 0 0 0,-1 0 0 0 0,1 1 0 0 0,-1-1 0 0 0,1 1 1 0 0,0-1-1 0 0,-1 0 0 0 0,1 1 0 0 0,0-1 0 0 0,-1 1 1 0 0,1-1-1 0 0,0 1 0 0 0,0-1 0 0 0,0 1 0 0 0,0-1 1 0 0,-1 1-1 0 0,1-1 0 0 0,0 1 0 0 0,0 0 0 0 0,0-1 1 0 0,0 1-1 0 0,0-1 0 0 0,0 1 0 0 0,0-1 0 0 0,0 1 1 0 0,0-1-1 0 0,1 1 0 0 0,-1-1 0 0 0,0 1 0 0 0,0-1 1 0 0,0 1-1 0 0,1-1 0 0 0,-1 1 0 0 0,0-1 0 0 0,0 1 0 0 0,1-1 1 0 0,-1 1-1 0 0,0-1 0 0 0,1 0 0 0 0,-1 1 0 0 0,1-1 1 0 0,-1 0-1 0 0,0 1 0 0 0,1-1 0 0 0,-1 0 0 0 0,1 1 1 0 0,0-1 39 0 0,2 3 36 0 0,1-1 1 0 0,-1 1-1 0 0,1-1 0 0 0,0 0 1 0 0,0 0-1 0 0,0 0 0 0 0,0 0 0 0 0,0-1 1 0 0,0 0-1 0 0,1 0 0 0 0,-1 0 1 0 0,6 1-1 0 0,6-1-127 0 0,31 0 1 0 0,78-9 258 0 0,-101 5-1329 0 0,-1-1-1 0 0,1-1 1 0 0,27-10 0 0 0,-32 9-428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1:0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125 256 11975 0 0,'0'0'267'0'0,"0"0"42"0"0,0 0 17 0 0,-1-2-28 0 0,-10-28 22 0 0,10 28 758 0 0,1 1 366 0 0,-4-11 1266 0 0,3 9-2394 0 0,0-1-1 0 0,0 1 0 0 0,0-1 0 0 0,0 1 0 0 0,0-1 0 0 0,1 1 1 0 0,0-1-1 0 0,0 1 0 0 0,0-6 0 0 0,-2-9 761 0 0,0 4-104 0 0,2 0-420 0 0,-2-25 1 0 0,-1 1-18 0 0,-3 2 1497 0 0,5 30-2016 0 0,-5 3-16 0 0,6 3 0 0 0,-1 0 0 0 0,1 0 0 0 0,-1 0 0 0 0,1 0 0 0 0,0-1 0 0 0,-1 1 0 0 0,1 0 0 0 0,-1 0 0 0 0,1 0 0 0 0,-1 0 0 0 0,1 0 0 0 0,-1 0 0 0 0,1 0 0 0 0,0 0 0 0 0,-1 0 0 0 0,1 1 0 0 0,-1-1 0 0 0,1 0 0 0 0,-1 0 0 0 0,1 0 0 0 0,0 0 0 0 0,-1 1 0 0 0,1-1 0 0 0,-1 0 0 0 0,1 0 0 0 0,0 1 0 0 0,-1-1 0 0 0,1 0 0 0 0,0 1 0 0 0,-1-1 0 0 0,1 1 0 0 0,-1 0 0 0 0,0-1 0 0 0,0 1 0 0 0,1-1 0 0 0,-1 1 0 0 0,0 0 0 0 0,0-1 0 0 0,1 1 0 0 0,-1 0 0 0 0,1-1 0 0 0,-1 1 0 0 0,0 0 0 0 0,1 0 0 0 0,-1 0 0 0 0,1 0 0 0 0,0-1 0 0 0,-1 1 0 0 0,1 0 0 0 0,0 0 0 0 0,-1 0 0 0 0,1 0 0 0 0,0 0 0 0 0,0 0 0 0 0,0 0 0 0 0,0 0 0 0 0,0 1 0 0 0,0 2 0 0 0,-6 21 0 0 0,4-18 0 0 0,0-1 0 0 0,0 1 0 0 0,1 0 0 0 0,0 1 0 0 0,0-1 0 0 0,1 0 0 0 0,1 9 0 0 0,2 13 0 0 0,6 89 0 0 0,-7-111 0 0 0,-2-6 0 0 0,0 1 0 0 0,1-1 0 0 0,-1 1 0 0 0,0-1 0 0 0,0 1 0 0 0,0-1 0 0 0,0 1 0 0 0,0-1 0 0 0,0 1 0 0 0,0-1 0 0 0,-1 1 0 0 0,0 1 0 0 0,1-3 0 0 0,1 0 0 0 0,-1 1 0 0 0,0-1 0 0 0,0 0 0 0 0,0 0 0 0 0,0 1 0 0 0,0-1 0 0 0,-1 0 0 0 0,1 0 0 0 0,0 1 0 0 0,0-1 0 0 0,0 0 0 0 0,0 1 0 0 0,0-1 0 0 0,0 0 0 0 0,0 0 0 0 0,0 1 0 0 0,-1-1 0 0 0,1 0 0 0 0,0 0 0 0 0,0 0 0 0 0,0 1 0 0 0,0-1 0 0 0,-1 0 0 0 0,1 0 0 0 0,0 0 0 0 0,0 0 0 0 0,-1 1 0 0 0,1-1 0 0 0,0 0 0 0 0,0 0 0 0 0,-1 0 0 0 0,1 0 0 0 0,0 0 0 0 0,0 0 0 0 0,-1 0 0 0 0,1 0 0 0 0,0 0 0 0 0,-1 1 0 0 0,1-1 0 0 0,0 0 0 0 0,0 0 0 0 0,-1-1 0 0 0,1 1 0 0 0,0 0 0 0 0,0 0 0 0 0,-1 0 0 0 0,1 0 0 0 0,0 0 0 0 0,0 0 0 0 0,-1 0 0 0 0,1 0 0 0 0,0 0 0 0 0,0-1 0 0 0,-1 1 0 0 0,1 0 0 0 0,-19-8 0 0 0,14 5 0 0 0,4 3-163 0 0,0-1 0 0 0,0 1 0 0 0,0-1 0 0 0,0 1 0 0 0,0-1 0 0 0,0 1 0 0 0,0-1 0 0 0,0 0 0 0 0,0 1 0 0 0,0-1 0 0 0,1 0 0 0 0,-1 0 0 0 0,0 0 1 0 0,0 1-1 0 0,1-1 0 0 0,-1 0 0 0 0,1 0 0 0 0,-1 0 0 0 0,0-2 0 0 0,0 0-398 0 0,0-5-5105 0 0,1 6 3930 0 0,1-6-5346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5:55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249 459 11975 0 0,'0'0'547'0'0,"0"0"-11"0"0,-3-16-323 0 0,2 14 40 0 0,1-1-1 0 0,-1 1 1 0 0,1 0 0 0 0,-1 0-1 0 0,0 0 1 0 0,0 0-1 0 0,0 0 1 0 0,0 0-1 0 0,0 0 1 0 0,0 0 0 0 0,-1 0-1 0 0,1 0 1 0 0,0 1-1 0 0,-1-1 1 0 0,0 1-1 0 0,1-1 1 0 0,-1 1 0 0 0,0-1-1 0 0,0 1 1 0 0,0 0-1 0 0,0 0 1 0 0,0 0-1 0 0,0 0 1 0 0,0 0-1 0 0,0 0 1 0 0,0 1 0 0 0,-4-1-1 0 0,2 0-172 0 0,0 1 0 0 0,0 0-1 0 0,0 1 1 0 0,0-1 0 0 0,0 1 0 0 0,0-1-1 0 0,0 1 1 0 0,0 1 0 0 0,0-1 0 0 0,0 0-1 0 0,0 1 1 0 0,-6 4 0 0 0,-1-1 11 0 0,4-2 84 0 0,1 1-1 0 0,-1 0 1 0 0,1 0-1 0 0,0 0 1 0 0,1 1-1 0 0,-1 0 1 0 0,-6 8-1 0 0,-33 43-848 0 0,38-46 443 0 0,3-5 456 0 0,1 1 0 0 0,0-1 0 0 0,0 1 0 0 0,0 0 0 0 0,-2 7 0 0 0,4-10-214 0 0,0-1 0 0 0,0 1 0 0 0,0 0 0 0 0,1 0 0 0 0,0 0 0 0 0,-1 1 0 0 0,1-1 0 0 0,0 0 0 0 0,1 0 0 0 0,-1 0 0 0 0,0 0 0 0 0,2 4 0 0 0,-1-5-128 0 0,1 0-1 0 0,-1-1 1 0 0,1 1-1 0 0,-1-1 1 0 0,1 1-1 0 0,-1-1 1 0 0,1 0-1 0 0,0 1 1 0 0,0-1-1 0 0,0 0 1 0 0,0 0-1 0 0,0 0 1 0 0,0-1-1 0 0,3 2 1 0 0,3 1 25 0 0,-4-2 86 0 0,0 0 0 0 0,0 1 1 0 0,0-1-1 0 0,0-1 0 0 0,0 1 1 0 0,0-1-1 0 0,0 1 0 0 0,0-1 1 0 0,1 0-1 0 0,-1 0 0 0 0,0-1 1 0 0,6-1-1 0 0,-1 0 6 0 0,0-1 0 0 0,0 0 0 0 0,-1-1 0 0 0,0 0 0 0 0,0 0 0 0 0,0-1 0 0 0,0 0 0 0 0,-1 0 0 0 0,1-1 0 0 0,-1 0 0 0 0,-1 0 0 0 0,1-1 0 0 0,-1 0 0 0 0,0 0 0 0 0,-1 0 0 0 0,0-1 0 0 0,5-8 0 0 0,-6 7 290 0 0,0 0 0 0 0,0 0-1 0 0,3-14 1 0 0,-6 18-18 0 0,0 0-1 0 0,0 0 1 0 0,-1 1-1 0 0,0-1 1 0 0,0 0 0 0 0,0 0-1 0 0,0 0 1 0 0,-1 0-1 0 0,-1-4 1 0 0,2 8-268 0 0,0 1-1 0 0,0 0 1 0 0,0 0 0 0 0,0-1 0 0 0,-1 1-1 0 0,1 0 1 0 0,0 0 0 0 0,0-1 0 0 0,0 1-1 0 0,0 0 1 0 0,0 0 0 0 0,0 0 0 0 0,-1-1 0 0 0,1 1-1 0 0,0 0 1 0 0,0 0 0 0 0,0 0 0 0 0,-1 0-1 0 0,1-1 1 0 0,0 1 0 0 0,0 0 0 0 0,-1 0-1 0 0,1 0 1 0 0,0 0 0 0 0,0 0 0 0 0,-1 0-1 0 0,1 0 1 0 0,0 0 0 0 0,0 0 0 0 0,-1 0 0 0 0,1 0-1 0 0,0 0 1 0 0,0 0 0 0 0,-1 0 0 0 0,1 0-1 0 0,0 0 1 0 0,0 0 0 0 0,-1 0 0 0 0,1 0-1 0 0,0 0 1 0 0,-9 5 8 0 0,8-5-13 0 0,-2 2 1 0 0,-1 1 0 0 0,0 0 0 0 0,1 0 0 0 0,-1 0 0 0 0,1 0 0 0 0,0 0 0 0 0,0 1 0 0 0,0-1 0 0 0,-3 7 0 0 0,0 2 0 0 0,-9 23 0 0 0,7-16 0 0 0,7-13 0 0 0,-1 0 0 0 0,1-1 0 0 0,0 1 0 0 0,0 0 0 0 0,0 0 0 0 0,1 0 0 0 0,0 0 0 0 0,0 0 0 0 0,1 0 0 0 0,-1 0 0 0 0,1-1 0 0 0,0 1 0 0 0,1 0 0 0 0,0 0 0 0 0,0-1 0 0 0,0 1 0 0 0,0-1 0 0 0,7 10 0 0 0,-7-13 0 0 0,-1 0 0 0 0,1 0 0 0 0,0 0 0 0 0,1 0 0 0 0,-1 0 0 0 0,0-1 0 0 0,1 1 0 0 0,-1-1 0 0 0,0 0 0 0 0,1 1 0 0 0,0-1 0 0 0,-1 0 0 0 0,1 0 0 0 0,0-1 0 0 0,-1 1 0 0 0,5 0 0 0 0,-2 0 0 0 0,0-1 0 0 0,0 1 0 0 0,-1-1 0 0 0,1 0 0 0 0,0-1 0 0 0,0 1 0 0 0,-1-1 0 0 0,1 0 0 0 0,5-2 0 0 0,9-4 0 0 0,33-18 0 0 0,-45 21 0 0 0,0-1 0 0 0,0 1 0 0 0,0-1 0 0 0,-1-1 0 0 0,0 1 0 0 0,0-1 0 0 0,7-10 0 0 0,76-121 0 0 0,-59 87 0 0 0,2-12 443 0 0,-32 61 45 0 0,0 1 21 0 0,0 0-66 0 0,0 0-437 0 0,-1 0 1 0 0,1 0 0 0 0,-1 0-1 0 0,1 0 1 0 0,-1 0 0 0 0,0 1-1 0 0,1-1 1 0 0,-1 0 0 0 0,1 0-1 0 0,-1 1 1 0 0,1-1 0 0 0,-1 0-1 0 0,1 1 1 0 0,-1-1 0 0 0,1 1-1 0 0,-1-1 1 0 0,1 1-1 0 0,0-1 1 0 0,-1 0 0 0 0,1 1-1 0 0,0-1 1 0 0,-1 2 0 0 0,-8 12 6 0 0,8-12-14 0 0,-9 16 1 0 0,4-8 0 0 0,1-1 0 0 0,0 1 0 0 0,0 1 0 0 0,-3 11 0 0 0,4-10 0 0 0,-3 12 0 0 0,-4 30 0 0 0,10-47 0 0 0,0 0 0 0 0,0 0 0 0 0,1 0 0 0 0,0 0 0 0 0,1 0 0 0 0,-1 0 0 0 0,1 0 0 0 0,1 0 0 0 0,2 8 0 0 0,-4-14-25 0 0,1 1 0 0 0,-1-1 0 0 0,1 1 0 0 0,-1-1 1 0 0,1 1-1 0 0,0-1 0 0 0,0 1 0 0 0,0-1 0 0 0,0 0 0 0 0,0 1 0 0 0,0-1 0 0 0,0 0 0 0 0,0 0 0 0 0,0 0 1 0 0,1 0-1 0 0,-1 0 0 0 0,0 0 0 0 0,1 0 0 0 0,-1 0 0 0 0,1 0 0 0 0,-1-1 0 0 0,1 1 0 0 0,-1-1 0 0 0,1 1 1 0 0,0-1-1 0 0,-1 0 0 0 0,1 1 0 0 0,0-1 0 0 0,-1 0 0 0 0,1 0 0 0 0,-1 0 0 0 0,1 0 0 0 0,0 0 0 0 0,-1-1 1 0 0,1 1-1 0 0,0 0 0 0 0,-1-1 0 0 0,1 1 0 0 0,2-2 0 0 0,4-2-117 0 0,-1 1 0 0 0,1-1-1 0 0,-1-1 1 0 0,0 0 0 0 0,0 0-1 0 0,7-7 1 0 0,15-16 142 0 0,-2-1 0 0 0,-2-1 0 0 0,36-54 0 0 0,-35 46 0 0 0,27-52 1056 0 0,-5 6-120 0 0,-22 44-936 0 0,-55 93 0 0 0,-12 34 0 0 0,17-34 0 0 0,15-36 0 0 0,-5 11 0 0 0,1 1 0 0 0,1 1 0 0 0,-11 42 0 0 0,22-66 0 0 0,0 0 0 0 0,1 0 0 0 0,0 0 0 0 0,0 8 0 0 0,3-4 0 0 0,-2-9 0 0 0,1 0 0 0 0,-1 1 0 0 0,1-2 0 0 0,0 1 0 0 0,-1 0 0 0 0,1 0 0 0 0,0 0 0 0 0,0-1 0 0 0,-1 1 0 0 0,1-1 0 0 0,0 1 0 0 0,0-1 0 0 0,3 0 0 0 0,26 1 0 0 0,-21-3 0 0 0,-1 0 0 0 0,1 0 0 0 0,0 0 0 0 0,-1-2 0 0 0,1 1 0 0 0,14-8 0 0 0,7-2 0 0 0,-23 10 0 0 0,0 0 0 0 0,-1 0 0 0 0,11-7 0 0 0,-5 1 0 0 0,1 0 0 0 0,21-21 0 0 0,-30 25 0 0 0,-1 0 0 0 0,0 0 0 0 0,0 0 0 0 0,0 0 0 0 0,0-1 0 0 0,-1 1 0 0 0,0-1 0 0 0,0 0 0 0 0,-1 0 0 0 0,3-7 0 0 0,-4 3 0 0 0,-1 10 0 0 0,0 0 0 0 0,1 0 0 0 0,-1 0 0 0 0,0-1 0 0 0,0 1 0 0 0,0 0 0 0 0,-1 0 0 0 0,1 0 0 0 0,0-1 0 0 0,0 1 0 0 0,0 0 0 0 0,0 0 0 0 0,0 0 0 0 0,0 0 0 0 0,0-1 0 0 0,0 1 0 0 0,0 0 0 0 0,0 0 0 0 0,0 0 0 0 0,-1 0 0 0 0,1-1 0 0 0,0 1 0 0 0,0 0 0 0 0,0 0 0 0 0,0 0 0 0 0,0 0 0 0 0,-1 0 0 0 0,1-1 0 0 0,0 1 0 0 0,0 0 0 0 0,-2 0 0 0 0,0 0 0 0 0,0 0 0 0 0,1 0 0 0 0,-1 1 0 0 0,0-1 0 0 0,1 0 0 0 0,-1 1 0 0 0,0 0 0 0 0,1-1 0 0 0,-1 1 0 0 0,-2 1 0 0 0,-20 12 0 0 0,21-13 0 0 0,-3 3 0 0 0,0 1 0 0 0,0 0 0 0 0,0 0 0 0 0,1 0 0 0 0,0 1 0 0 0,0 0 0 0 0,0-1 0 0 0,1 2 0 0 0,0-1 0 0 0,0 1 0 0 0,0-1 0 0 0,1 1 0 0 0,0 0 0 0 0,0 0 0 0 0,1 0 0 0 0,0 1 0 0 0,0-1 0 0 0,1 1 0 0 0,0-1 0 0 0,0 1 0 0 0,0-1 0 0 0,1 1 0 0 0,1-1 0 0 0,-1 1 0 0 0,2 8 0 0 0,3-3 0 0 0,-4-11 0 0 0,0 0 0 0 0,0 0 0 0 0,0 0 0 0 0,0-1 0 0 0,0 1 0 0 0,1 0 0 0 0,-1-1 0 0 0,1 1 0 0 0,-1-1 0 0 0,1 1 0 0 0,-1-1 0 0 0,1 0 0 0 0,0 0 0 0 0,0 1 0 0 0,0-1 0 0 0,0 0 0 0 0,-1-1 0 0 0,1 1 0 0 0,4 1 0 0 0,-2-2 0 0 0,-1 0 0 0 0,1 1 0 0 0,-1-2 0 0 0,0 1 0 0 0,1 0 0 0 0,-1-1 0 0 0,0 1 0 0 0,1-1 0 0 0,-1 0 0 0 0,0 0 0 0 0,0 0 0 0 0,4-3 0 0 0,2-1 0 0 0,0-1 0 0 0,0 0 0 0 0,-1 0 0 0 0,13-13 0 0 0,12-9 0 0 0,-24 20 0 0 0,0-1 0 0 0,0 1 0 0 0,-1-1 0 0 0,10-15 0 0 0,4-3 0 0 0,51-57 0 0 0,-63 67 0 0 0,-10 17 0 0 0,0 0 0 0 0,0 0 0 0 0,0 0 0 0 0,0 0 0 0 0,-1 0 0 0 0,1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0,-1 0 0 0 0,1 0 0 0 0,0 0 0 0 0,0 0 0 0 0,0 0 0 0 0,0 0 0 0 0,0 0 0 0 0,0 0 0 0 0,1 0 0 0 0,-1 0 0 0 0,0 0 0 0 0,0 0 0 0 0,0-1 0 0 0,0 1 0 0 0,0 0 0 0 0,0 0 0 0 0,0 0 0 0 0,0 0 0 0 0,0 0 0 0 0,0 0 0 0 0,0 0 0 0 0,0 0 0 0 0,0 0 0 0 0,0 0 0 0 0,0 0 0 0 0,0 0 0 0 0,-5 4 0 0 0,-5 6 0 0 0,2 10 0 0 0,8-10 0 0 0,1-7 0 0 0,1 0 0 0 0,-1 0 0 0 0,1 0 0 0 0,0 0 0 0 0,0 0 0 0 0,0-1 0 0 0,0 1 0 0 0,0-1 0 0 0,1 1 0 0 0,-1-1 0 0 0,1 0 0 0 0,-1 0 0 0 0,1 0 0 0 0,5 3 0 0 0,5 1 0 0 0,0 0 0 0 0,16 5 0 0 0,-11-5 0 0 0,-5-1 0 0 0,0-1 0 0 0,0-1 0 0 0,0 0 0 0 0,27 2 0 0 0,-38-5 0 0 0,0 0 0 0 0,0 1 0 0 0,0-1 0 0 0,-1 0 0 0 0,1 1 0 0 0,0 0 0 0 0,0 0 0 0 0,2 1 0 0 0,3 2 0 0 0,-4 5 0 0 0,-4-6 0 0 0,0 1 0 0 0,0 0 0 0 0,0 0 0 0 0,-1 0 0 0 0,0-1 0 0 0,1 1 0 0 0,-2-1 0 0 0,1 0 0 0 0,0 1 0 0 0,0-1 0 0 0,-4 3 0 0 0,5-4 0 0 0,0-1 0 0 0,0 0 0 0 0,0 1 0 0 0,0-1 0 0 0,0 0 0 0 0,0 0 0 0 0,-1 1 0 0 0,1-1 0 0 0,0 0 0 0 0,-1 0 0 0 0,1-1 0 0 0,-1 1 0 0 0,-2 1 0 0 0,-1 1 0 0 0,5-3 0 0 0,0 0 0 0 0,0 0 0 0 0,0 0 0 0 0,-1 0 0 0 0,1 0 0 0 0,0 0 0 0 0,0 0 0 0 0,0 0 0 0 0,0 0 0 0 0,0 0 0 0 0,0 0 0 0 0,0 0 0 0 0,0 0 0 0 0,0 0 0 0 0,0 0 0 0 0,-1 0 0 0 0,1 1 0 0 0,0-1 0 0 0,0 0 0 0 0,0 0 0 0 0,0 0 0 0 0,0 0 0 0 0,0 0 0 0 0,0 0 0 0 0,0 0 0 0 0,0 0 0 0 0,0 0 0 0 0,0 1 0 0 0,0-1 0 0 0,0 0 0 0 0,0 0 0 0 0,0 0 0 0 0,0 0 0 0 0,0 0 0 0 0,0 0 0 0 0,0 0 0 0 0,0 0 0 0 0,0 1 0 0 0,0-1 0 0 0,0 0 0 0 0,0 0 0 0 0,0 0 0 0 0,0 0 0 0 0,0 0 0 0 0,0 0 0 0 0,1 0 0 0 0,-1 0 0 0 0,6 3 0 0 0,8-1 0 0 0,-6-3 0 0 0,1 0 0 0 0,-1-1 0 0 0,0 1 0 0 0,1-1 0 0 0,-1-1 0 0 0,0 0 0 0 0,-1 0 0 0 0,1-1 0 0 0,8-4 0 0 0,3-3-4 0 0,-1 0 0 0 0,0-2-1 0 0,22-19 1 0 0,45-51 41 0 0,-55 53 15 0 0,83-97 1458 0 0,-59 63-1044 0 0,-38 45-466 0 0,9-8 0 0 0,-1-2 0 0 0,30-48 0 0 0,-53 75 0 0 0,0 0 0 0 0,0 0 0 0 0,0 0 0 0 0,0-1 0 0 0,0 1 0 0 0,0-1 0 0 0,-1 1 0 0 0,1 0 0 0 0,-1-1 0 0 0,0 1 0 0 0,1-1 0 0 0,-1 1 0 0 0,0-1 0 0 0,-1 1 0 0 0,1-1 0 0 0,0 1 0 0 0,-1-1 0 0 0,1 1 0 0 0,-1-1 0 0 0,-2-3 0 0 0,3 6 0 0 0,0-1 0 0 0,0 1 0 0 0,0-1 0 0 0,0 1 0 0 0,-1-1 0 0 0,1 1 0 0 0,0 0 0 0 0,-1-1 0 0 0,1 1 0 0 0,0 0 0 0 0,0-1 0 0 0,-1 1 0 0 0,1 0 0 0 0,-1-1 0 0 0,1 1 0 0 0,0 0 0 0 0,-1-1 0 0 0,1 1 0 0 0,-1 0 0 0 0,1 0 0 0 0,0 0 0 0 0,-1 0 0 0 0,1-1 0 0 0,-1 1 0 0 0,0 0 0 0 0,0 0 0 0 0,0 0 0 0 0,1 0 0 0 0,-1-1 0 0 0,1 1 0 0 0,0 0 0 0 0,-1 0 0 0 0,1 0 0 0 0,-1 0 0 0 0,1 0 0 0 0,0 0 0 0 0,-1 0 0 0 0,1 0 0 0 0,-1 0 0 0 0,1 0 0 0 0,-1 0 0 0 0,1 0 0 0 0,0 0 0 0 0,-1 0 0 0 0,1 0 0 0 0,-1 0 0 0 0,1 0 0 0 0,0 0 0 0 0,-1 1 0 0 0,1-1 0 0 0,-1 0 0 0 0,1 0 0 0 0,0 0 0 0 0,-1 1 0 0 0,1-1 0 0 0,0 0 0 0 0,-1 1 0 0 0,1-1 0 0 0,0 0 0 0 0,0 1 0 0 0,-1-1 0 0 0,1 0 0 0 0,0 1 0 0 0,-1 0 0 0 0,-6 6 0 0 0,1 1 0 0 0,-1 0 0 0 0,1 0 0 0 0,1 1 0 0 0,-9 16 0 0 0,7-13 0 0 0,0 1 0 0 0,-11 12 0 0 0,-5 8 0 0 0,0 1 0 0 0,-19 40 0 0 0,-36 48 0 0 0,56-89 0 0 0,8-13 0 0 0,-12 28 0 0 0,21-39 0 0 0,1 0 0 0 0,1 0 0 0 0,-1 0 0 0 0,2 1 0 0 0,-4 18 0 0 0,6-26 0 0 0,0 0 0 0 0,0 0 0 0 0,0-1 0 0 0,1 1 0 0 0,-1 0 0 0 0,0-1 0 0 0,1 1 0 0 0,0 0 0 0 0,-1-1 0 0 0,1 1 0 0 0,0-1 0 0 0,1 3 0 0 0,0-1 0 0 0,-1-1 0 0 0,0 0 0 0 0,0 0 0 0 0,0-1 0 0 0,0 1 0 0 0,1 0 0 0 0,-1-1 0 0 0,1 1 0 0 0,-1-1 0 0 0,1 0 0 0 0,-1 1 0 0 0,1-1 0 0 0,-1 0 0 0 0,1 0 0 0 0,0 0 0 0 0,0 0 0 0 0,0 0 0 0 0,0-1 0 0 0,0 1 0 0 0,-1-1 0 0 0,5 1 0 0 0,0 1 0 0 0,-2-1-18 0 0,0 1 0 0 0,0-1-1 0 0,0 0 1 0 0,0-1 0 0 0,1 1 0 0 0,-1-1-1 0 0,0 1 1 0 0,1-1 0 0 0,-1-1 0 0 0,0 1-1 0 0,1-1 1 0 0,-1 1 0 0 0,0-1 0 0 0,0 0-1 0 0,0-1 1 0 0,1 1 0 0 0,-1-1 0 0 0,0 0-1 0 0,-1 0 1 0 0,1 0 0 0 0,6-5 0 0 0,30-18-1186 0 0,-23 15 595 0 0,-1 0 0 0 0,17-15 0 0 0,-24 18-257 0 0,0-1 1 0 0,-1-1-1 0 0,0 0 0 0 0,0 0 1 0 0,-1 0-1 0 0,8-16 0 0 0,1-5-6642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5:56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0 15663 0 0,'-8'1'322'0'0,"-1"0"-1"0"0,0 0 0 0 0,-15 5 1 0 0,-13 2 98 0 0,15-5 532 0 0,0 1 0 0 0,-41 13 0 0 0,61-16-679 0 0,0 0-1 0 0,-1 0 1 0 0,1 0 0 0 0,0 0 0 0 0,0 1 0 0 0,0-1 0 0 0,0 1 0 0 0,0 0 0 0 0,0 0 0 0 0,0-1 0 0 0,0 1 0 0 0,1 0 0 0 0,-1 1 0 0 0,-1 2 0 0 0,2-4 682 0 0,1-1-290 0 0,0 0-121 0 0,7 8 416 0 0,-4-6-942 0 0,1 0 1 0 0,-1 0-1 0 0,1 0 0 0 0,-1 0 0 0 0,1 0 0 0 0,0-1 1 0 0,-1 0-1 0 0,1 0 0 0 0,5 1 0 0 0,36 4 378 0 0,-44-5-359 0 0,113 3 1552 0 0,18-5-1571 0 0,-93-1-20 0 0,-6-2-2533 0 0,-30 3 2020 0 0,-1 1 0 0 0,0-1 1 0 0,0 0-1 0 0,0 0 0 0 0,0 1 0 0 0,0-2 0 0 0,0 1 0 0 0,0 0 1 0 0,0 0-1 0 0,0-1 0 0 0,0 1 0 0 0,2-4 0 0 0,1-2-8273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6:36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0 292 13823 0 0,'0'0'315'0'0,"4"-3"45"0"0,13-11 21 0 0,-12 11-49 0 0,-5-8 651 0 0,0 7-664 0 0,1 0-1 0 0,0 0 1 0 0,0 0-1 0 0,0 1 1 0 0,0-1 0 0 0,0 0-1 0 0,1 1 1 0 0,0-1 0 0 0,0 1-1 0 0,3-5 1 0 0,3-2 444 0 0,16-17 1 0 0,-10 13-111 0 0,-12 11-519 0 0,0 0 0 0 0,0 0 0 0 0,0 0 0 0 0,0 0 0 0 0,2-5 0 0 0,-3 5-23 0 0,1-1 0 0 0,-1 1-1 0 0,1 0 1 0 0,0 0-1 0 0,4-4 1 0 0,14-17 72 0 0,18-19-194 0 0,-25 26 454 0 0,-11 15 45 0 0,-2 0 21 0 0,1 1-260 0 0,-1-3 11 0 0,-4 10-161 0 0,2 6-99 0 0,6 2 0 0 0,7-4 0 0 0,2-4 0 0 0,-9-4 0 0 0,1-1 0 0 0,14-2 0 0 0,-10 0 0 0 0,1 0 0 0 0,-1-1 0 0 0,0 0 0 0 0,0 0 0 0 0,0-1 0 0 0,0 0 0 0 0,0 0 0 0 0,0-1 0 0 0,15-10 0 0 0,-4 1 0 0 0,-14 10 0 0 0,-3 2 0 0 0,-1 0 0 0 0,1 0 0 0 0,-1-1 0 0 0,0 1 0 0 0,1-1 0 0 0,-1 0 0 0 0,0 0 0 0 0,3-2 0 0 0,2-4 0 0 0,-45 75 0 0 0,24-40 146 0 0,2 0-1 0 0,0 1 1 0 0,-7 30 0 0 0,-14 34-65 0 0,18-59-233 0 0,-1 0 0 0 0,-1-2 0 0 0,-31 43 0 0 0,46-71 152 0 0,-15 10 0 0 0,6-7 0 0 0,1-5 0 0 0,0-7 0 0 0,5-5 477 0 0,4 9-387 0 0,0 0 0 0 0,0 0-1 0 0,0 0 1 0 0,0 0 0 0 0,-1 1-1 0 0,1-1 1 0 0,-1 0 0 0 0,1 0-1 0 0,-1 1 1 0 0,1-1 0 0 0,-1 1-1 0 0,0-1 1 0 0,0 1 0 0 0,0 0-1 0 0,-3-2 1 0 0,2 1 69 0 0,-3-2-568 0 0,-1 0 0 0 0,1 0 0 0 0,-9-3 0 0 0,-22-1 581 0 0,35 8-614 0 0,2 0-52 0 0,0 0-1314 0 0,0 0-603 0 0,1-3-117 0 0,2-10-28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6:37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31 218 10135 0 0,'0'0'464'0'0,"0"0"-9"0"0,0 0-155 0 0,0 0 443 0 0,0 0 227 0 0,0 0 44 0 0,1-9 2246 0 0,6 2-1909 0 0,1 1 1 0 0,11-8-1 0 0,5-4-1224 0 0,-12 8 178 0 0,0-1 0 0 0,-1 0 0 0 0,-1 0 0 0 0,1-1 0 0 0,-2 0 0 0 0,0-1 0 0 0,9-15 0 0 0,-16 24-146 0 0,-1 1 0 0 0,0 0 0 0 0,1-1 0 0 0,-1 1-1 0 0,0-1 1 0 0,-1 1 0 0 0,1-1 0 0 0,-1 1 0 0 0,1-8 0 0 0,-1 11-158 0 0,0 0-1 0 0,0-1 0 0 0,0 1 1 0 0,1-1-1 0 0,-1 1 1 0 0,0 0-1 0 0,0-1 0 0 0,0 1 1 0 0,0-1-1 0 0,0 1 1 0 0,0 0-1 0 0,0-1 0 0 0,-1 1 1 0 0,1-1-1 0 0,0 1 1 0 0,0-1-1 0 0,0 1 0 0 0,0 0 1 0 0,0-1-1 0 0,-1 1 1 0 0,1 0-1 0 0,0-1 0 0 0,0 1 1 0 0,0 0-1 0 0,-1-1 1 0 0,1 1-1 0 0,0 0 0 0 0,-1-1 1 0 0,1 1-1 0 0,0 0 1 0 0,-1 0-1 0 0,1-1 1 0 0,0 1-1 0 0,-1 0 0 0 0,1 0 1 0 0,-1 0-1 0 0,1 0 1 0 0,0-1-1 0 0,-1 1 0 0 0,0 0 1 0 0,1 0-2 0 0,-10 0 1 0 0,5 1 0 0 0,0 0 0 0 0,1 0 0 0 0,-1 1 0 0 0,0 0 0 0 0,1 0 0 0 0,-1 0 0 0 0,1 0 0 0 0,0 1 0 0 0,0-1 0 0 0,0 1 0 0 0,-4 4 0 0 0,-5 5 0 0 0,-20 25 0 0 0,18-19 0 0 0,10-11 0 0 0,0 0 0 0 0,0 1 0 0 0,-6 13 0 0 0,2-3 0 0 0,8-16 0 0 0,0-1 0 0 0,0 1 0 0 0,0-1 0 0 0,0 1 0 0 0,0 0 0 0 0,0-1 0 0 0,0 1 0 0 0,1 0 0 0 0,-1 0 0 0 0,1 0 0 0 0,-1 3 0 0 0,0 1 0 0 0,-6 11 0 0 0,4-3 0 0 0,6-2 0 0 0,-2-10 0 0 0,0-1 0 0 0,0 1 0 0 0,0-1 0 0 0,0 1 0 0 0,1-1 0 0 0,-1 0 0 0 0,0 0 0 0 0,1 0 0 0 0,-1 0 0 0 0,1 0 0 0 0,-1 0 0 0 0,1 0 0 0 0,-1 0 0 0 0,1 0 0 0 0,0-1 0 0 0,-1 1 0 0 0,1-1 0 0 0,0 1 0 0 0,-1-1 0 0 0,1 0 0 0 0,0 1 0 0 0,0-1 0 0 0,-1 0 0 0 0,1 0 0 0 0,0 0 0 0 0,0-1 0 0 0,0 1 0 0 0,-1 0 0 0 0,1-1 0 0 0,2 0 0 0 0,4-1 0 0 0,1-1 0 0 0,0 0 0 0 0,-1 0 0 0 0,11-7 0 0 0,-4 3 0 0 0,22-7 0 0 0,-24 9 0 0 0,0 0 0 0 0,20-11 0 0 0,-2-2 0 0 0,-15 10 0 0 0,-1-1 0 0 0,0-1 0 0 0,-1 0 0 0 0,23-21 0 0 0,1-7 0 0 0,-31 28 0 0 0,-2 1 72 0 0,-25 28 1739 0 0,15-13-1797 0 0,0 1-1 0 0,0 0 1 0 0,0 0 0 0 0,1 0 0 0 0,0 1-1 0 0,1 0 1 0 0,0-1 0 0 0,0 1 0 0 0,0 0 0 0 0,1 1-1 0 0,-2 10 1 0 0,5-5-14 0 0,0-9-62 0 0,0 1 0 0 0,1-1-1 0 0,0 0 1 0 0,0 0 0 0 0,1 0 0 0 0,-1 0-1 0 0,1-1 1 0 0,0 1 0 0 0,0-1 0 0 0,1 0-1 0 0,-1 1 1 0 0,1-1 0 0 0,0-1 0 0 0,0 1-1 0 0,9 5 1 0 0,-10-7 30 0 0,-1 0 0 0 0,1 0 0 0 0,-1-1 0 0 0,1 0-1 0 0,0 1 1 0 0,0-1 0 0 0,0 0 0 0 0,0-1 0 0 0,-1 1 0 0 0,1 0 0 0 0,0-1 0 0 0,1 0-1 0 0,-1 1 1 0 0,0-1 0 0 0,0 0 0 0 0,0-1 0 0 0,0 1 0 0 0,0 0 0 0 0,0-1 0 0 0,0 0-1 0 0,0 0 1 0 0,-1 0 0 0 0,1 0 0 0 0,0 0 0 0 0,0 0 0 0 0,-1-1 0 0 0,1 1 0 0 0,-1-1-1 0 0,1 0 1 0 0,2-2 0 0 0,1-2-676 0 0,-1 1-1 0 0,-1 0 1 0 0,1-1 0 0 0,-1 0-1 0 0,0 0 1 0 0,0 0 0 0 0,5-12 0 0 0,-4 3-1338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6:38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19351 0 0,'0'0'439'0'0,"0"0"62"0"0,0 0 33 0 0,0 0-65 0 0,0 0-169 0 0,0 0 442 0 0,0 0 229 0 0,0 0 42 0 0,0 0-127 0 0,2 0-582 0 0,-1 0-302 0 0,1-1-1 0 0,-1 1 1 0 0,0 0 0 0 0,0 0 0 0 0,0 0-1 0 0,0 0 1 0 0,0 0 0 0 0,0 0 0 0 0,0 1-1 0 0,1-1 1 0 0,-1 0 0 0 0,0 1 0 0 0,0-1-1 0 0,0 0 1 0 0,0 1 0 0 0,0-1 0 0 0,0 1-1 0 0,1 0 1 0 0,-1 0-73 0 0,0-1 0 0 0,1 1 0 0 0,-1-1 0 0 0,0 1-1 0 0,1-1 1 0 0,-1 0 0 0 0,0 0 0 0 0,1 0 0 0 0,-1 0 0 0 0,0 0 0 0 0,1 0 0 0 0,-1 0-1 0 0,0 0 1 0 0,1 0 0 0 0,1-1 0 0 0,23-8-3620 0 0,-18 5 1502 0 0,11-3-5769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6:39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1 268 11975 0 0,'0'0'267'0'0,"0"0"42"0"0,0 0 17 0 0,0 0-28 0 0,0 0-58 0 0,0 0 491 0 0,0 0 238 0 0,0 0 45 0 0,1-2-61 0 0,31-66 2308 0 0,-12 24-2154 0 0,-15 32-744 0 0,0 1 1 0 0,0 0-1 0 0,15-20 0 0 0,-6 12 24 0 0,1 1-1 0 0,1 1 1 0 0,18-16 0 0 0,-33 32 122 0 0,-1 1-66 0 0,-6 9-278 0 0,-21 21-165 0 0,22-25 0 0 0,0 0 0 0 0,0 1 0 0 0,0-1 0 0 0,1 1 0 0 0,-1 0 0 0 0,2 0 0 0 0,-1 1 0 0 0,-3 6 0 0 0,-3 15 0 0 0,5-18 0 0 0,1 0 0 0 0,1 1 0 0 0,-5 19 0 0 0,10-19 0 0 0,-1-10 0 0 0,0 1 0 0 0,1-1 0 0 0,-1 0 0 0 0,1 0 0 0 0,-1 0 0 0 0,1 0 0 0 0,0 0 0 0 0,-1 0 0 0 0,1 0 0 0 0,0-1 0 0 0,0 1 0 0 0,-1 0 0 0 0,4 0 0 0 0,-2-1 0 0 0,1 1 0 0 0,-1 0 0 0 0,0-1 0 0 0,1 0 0 0 0,-1 0 0 0 0,7 0 0 0 0,7-4 0 0 0,0 0 0 0 0,0-1 0 0 0,0 0 0 0 0,-1-2 0 0 0,0 0 0 0 0,0 0 0 0 0,-1-2 0 0 0,0 0 0 0 0,0-1 0 0 0,-1 0 0 0 0,18-17 0 0 0,-11 9-8 0 0,-15 12 17 0 0,1 1 0 0 0,-1-1-1 0 0,0-1 1 0 0,0 1 0 0 0,0-1 0 0 0,-1 0 0 0 0,0-1 0 0 0,6-12 0 0 0,-10 19 362 0 0,-17 15 1069 0 0,8-7-1428 0 0,0 1-1 0 0,1-1 1 0 0,0 1 0 0 0,1 1 0 0 0,0-1 0 0 0,0 1-1 0 0,1 0 1 0 0,0 0 0 0 0,0 1 0 0 0,1 0 0 0 0,0-1-1 0 0,1 1 1 0 0,-4 20 0 0 0,7-27-12 0 0,0 0 0 0 0,0-1 0 0 0,1 1 0 0 0,-1-1 0 0 0,1 1 0 0 0,-1 0 0 0 0,1-1 0 0 0,0 1 0 0 0,0-1 0 0 0,0 1 0 0 0,0-1 0 0 0,0 0 0 0 0,1 1 0 0 0,1 1 0 0 0,5 5 0 0 0,-5-8 0 0 0,0 1 0 0 0,0-1 0 0 0,0 0 0 0 0,0 0 0 0 0,0-1 0 0 0,0 1 0 0 0,0-1 0 0 0,0 1 0 0 0,0-1 0 0 0,0 0 0 0 0,1 0 0 0 0,-1 0 0 0 0,0-1 0 0 0,0 1 0 0 0,0-1 0 0 0,0 1 0 0 0,4-3 0 0 0,9 0 0 0 0,-13 3 0 0 0,0-1 0 0 0,0 0 0 0 0,0-1 0 0 0,0 1 0 0 0,0 0 0 0 0,-1-1 0 0 0,1 0 0 0 0,4-3 0 0 0,8-5 0 0 0,-3 4 0 0 0,-1-1 0 0 0,0 0 0 0 0,-1-1 0 0 0,0 0 0 0 0,10-11 0 0 0,-3 1 0 0 0,26-34 0 0 0,-50 67 0 0 0,0-1 0 0 0,-4 17 0 0 0,3-7 0 0 0,4-14 0 0 0,2-7 0 0 0,1 1 0 0 0,-1-1 0 0 0,1 1 0 0 0,0 0 0 0 0,0 0 0 0 0,0 0 0 0 0,1 0 0 0 0,-1-1 0 0 0,1 1 0 0 0,0 0 0 0 0,0 0 0 0 0,1 0 0 0 0,-1 0 0 0 0,1 0 0 0 0,1 7 0 0 0,2-3 0 0 0,-4-8 0 0 0,0 1 0 0 0,0-1 0 0 0,0 1 0 0 0,1-1 0 0 0,-1 1 0 0 0,0-1 0 0 0,1 1 0 0 0,-1-1 0 0 0,0 1 0 0 0,0-1 0 0 0,1 0 0 0 0,-1 1 0 0 0,1-1 0 0 0,-1 0 0 0 0,0 1 0 0 0,1-1 0 0 0,-1 0 0 0 0,1 1 0 0 0,-1-1 0 0 0,1 0 0 0 0,-1 0 0 0 0,1 1 0 0 0,-1-1 0 0 0,1 0 0 0 0,-1 0 0 0 0,1 0 0 0 0,-1 0 0 0 0,1 0 0 0 0,1 0 0 0 0,-1 0 0 0 0,2 1 0 0 0,0-1 0 0 0,0 1 0 0 0,0-1 0 0 0,0 0 0 0 0,0 0 0 0 0,0 0 0 0 0,0 0 0 0 0,0-1 0 0 0,0 1 0 0 0,0-1 0 0 0,0 0 0 0 0,0 0 0 0 0,0 0 0 0 0,0 0 0 0 0,-1 0 0 0 0,1-1 0 0 0,3-1 0 0 0,4-5 0 0 0,1 1 0 0 0,16-18 0 0 0,1 1 0 0 0,30-27 0 0 0,-12 11 0 0 0,-23 21 0 0 0,-17 17 0 0 0,-5 5 0 0 0,-2 4 0 0 0,1-7 0 0 0,-12 43 0 0 0,9-33 0 0 0,0 0 0 0 0,0 1 0 0 0,-1 13 0 0 0,0 1 0 0 0,3-20 0 0 0,0 1 0 0 0,0-1 0 0 0,1 1 0 0 0,0-1 0 0 0,0 1 0 0 0,0-1 0 0 0,1 7 0 0 0,3-2 0 0 0,-2-8-100 0 0,0 0 1 0 0,0-1-1 0 0,0 1 0 0 0,0 0 0 0 0,0-1 1 0 0,0 1-1 0 0,1-1 0 0 0,-1 1 0 0 0,1-1 0 0 0,-1 0 1 0 0,1 0-1 0 0,-1 0 0 0 0,1-1 0 0 0,0 1 1 0 0,-1-1-1 0 0,1 1 0 0 0,0-1 0 0 0,0 0 1 0 0,-1 0-1 0 0,1 0 0 0 0,0 0 0 0 0,-1 0 1 0 0,1-1-1 0 0,4-1 0 0 0,1 0-356 0 0,0 0 0 0 0,-1 0-1 0 0,1-1 1 0 0,-1 0 0 0 0,1-1 0 0 0,-1 1-1 0 0,8-7 1 0 0,-5 2-1044 0 0,-1 1 0 0 0,14-17 0 0 0,-18 19 1030 0 0,21-23-2088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6:40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239 328 10135 0 0,'0'0'464'0'0,"0"0"-9"0"0,1-1-295 0 0,20-33 2707 0 0,-20 32-1845 0 0,2-5 3005 0 0,-3 6-3947 0 0,0 0 1 0 0,0 0-1 0 0,0 0 0 0 0,0 0 1 0 0,0 0-1 0 0,0 0 0 0 0,-1 1 1 0 0,1-1-1 0 0,0 0 0 0 0,-1 0 1 0 0,1 0-1 0 0,0 0 0 0 0,-1 1 1 0 0,1-1-1 0 0,-1 0 0 0 0,1 0 1 0 0,-1 1-1 0 0,1-1 0 0 0,-1 0 1 0 0,0 1-1 0 0,1-1 0 0 0,-1 1 1 0 0,-1-2-1 0 0,1 2 82 0 0,-1-1-1 0 0,0 0 1 0 0,1 1 0 0 0,-1 0-1 0 0,0-1 1 0 0,1 1 0 0 0,-1 0-1 0 0,0 0 1 0 0,1-1 0 0 0,-1 2 0 0 0,-3-1-1 0 0,-1 1 182 0 0,0 0-1 0 0,0 0 1 0 0,0 1-1 0 0,1 0 0 0 0,-1 0 1 0 0,-6 3-1 0 0,1 1-323 0 0,1 0 0 0 0,0 0 0 0 0,0 1 1 0 0,1 0-1 0 0,0 1 0 0 0,0 0 0 0 0,0 0 0 0 0,-10 14 0 0 0,-9 10-19 0 0,20-24 0 0 0,1 0 0 0 0,0 1 0 0 0,-6 9 0 0 0,-10 21 0 0 0,20-30 0 0 0,6 0 0 0 0,5-1 0 0 0,-5-7 0 0 0,0 0 0 0 0,0 0 0 0 0,0 0 0 0 0,0 0 0 0 0,0 0 0 0 0,0-1 0 0 0,1 0 0 0 0,-1 1 0 0 0,0-1 0 0 0,0 0 0 0 0,0-1 0 0 0,0 1 0 0 0,1-1 0 0 0,-1 1 0 0 0,0-1 0 0 0,5-2 0 0 0,7-2 0 0 0,-1-1 0 0 0,15-8 0 0 0,6-6 0 0 0,0-1 0 0 0,-2-2 0 0 0,32-27 0 0 0,-51 36 0 0 0,-1 1 0 0 0,16-21 0 0 0,0-1 0 0 0,-13 18 133 0 0,-1-1 0 0 0,-1 0 0 0 0,0-2 0 0 0,-1 1 0 0 0,-2-2 0 0 0,19-41 0 0 0,-26 51 42 0 0,-1 5-70 0 0,-1 0-1 0 0,0 0 1 0 0,0 0 0 0 0,0 0-1 0 0,-1-1 1 0 0,0 1 0 0 0,0-1-1 0 0,-1-9 1 0 0,-2 10-105 0 0,-5 6 0 0 0,4 1 0 0 0,0 0 0 0 0,0 0 0 0 0,0 0 0 0 0,0 1 0 0 0,0 0 0 0 0,0 0 0 0 0,0 0 0 0 0,0 0 0 0 0,1 0 0 0 0,-1 0 0 0 0,1 0 0 0 0,-3 4 0 0 0,-26 36 0 0 0,26-34 0 0 0,-1 2 0 0 0,0 0 0 0 0,1 1 0 0 0,0 0 0 0 0,0 0 0 0 0,-5 23 0 0 0,-6 60 0 0 0,0-7 0 0 0,-1 3 0 0 0,16-76 0 0 0,3-4 0 0 0,-1-8 0 0 0,0-1 0 0 0,-1 0 0 0 0,1 0 0 0 0,0 0 0 0 0,0-1 0 0 0,0 1 0 0 0,0 0 0 0 0,0 0 0 0 0,0 0 0 0 0,1-1 0 0 0,-1 1 0 0 0,0 0 0 0 0,0-1 0 0 0,0 1 0 0 0,1-1 0 0 0,-1 0 0 0 0,0 1 0 0 0,0-1 0 0 0,1 0 0 0 0,-1 0 0 0 0,3 1 0 0 0,0-1 0 0 0,1 0 0 0 0,-1 0 0 0 0,1-1 0 0 0,-1 1 0 0 0,6-2 0 0 0,7-3 0 0 0,-1-1 0 0 0,1-1 0 0 0,29-16 0 0 0,-15 7 0 0 0,52-31 0 0 0,-72 39 0 0 0,-1 1 0 0 0,0-2 0 0 0,0 1 0 0 0,-1-1 0 0 0,12-14 0 0 0,-20 19 0 0 0,-6 8 0 0 0,-8 7 0 0 0,7-4 0 0 0,1 0 0 0 0,-1 0 0 0 0,2 1 0 0 0,-1-1 0 0 0,1 1 0 0 0,1 0 0 0 0,-1 1 0 0 0,1-1 0 0 0,1 1 0 0 0,-1-1 0 0 0,1 1 0 0 0,-1 13 0 0 0,3-20 0 0 0,0-1 0 0 0,0 0 0 0 0,0 1 0 0 0,0-1 0 0 0,0 0 0 0 0,0 1 0 0 0,0-1 0 0 0,0 0 0 0 0,0 1 0 0 0,1-1 0 0 0,-1 0 0 0 0,1 0 0 0 0,-1 1 0 0 0,1-1 0 0 0,-1 0 0 0 0,1 0 0 0 0,0 1 0 0 0,-1-1 0 0 0,1 0 0 0 0,2 2 0 0 0,-1 0 0 0 0,-1-1 0 0 0,0-1 0 0 0,0 1 0 0 0,0 0 0 0 0,1-1 0 0 0,-1 1 0 0 0,0-1 0 0 0,1 1 0 0 0,-1-1 0 0 0,1 0 0 0 0,-1 1 0 0 0,1-1 0 0 0,0 0 0 0 0,-1 0 0 0 0,1 0 0 0 0,0 0 0 0 0,0-1 0 0 0,3 2 0 0 0,-1-1 0 0 0,-3 0 0 0 0,1-1 0 0 0,0 1 0 0 0,0-1 0 0 0,-1 0 0 0 0,1 0 0 0 0,0 0 0 0 0,0 0 0 0 0,-1 0 0 0 0,1 0 0 0 0,0-1 0 0 0,0 1 0 0 0,-1 0 0 0 0,1-1 0 0 0,0 1 0 0 0,-1-1 0 0 0,1 0 0 0 0,-1 0 0 0 0,4-1 0 0 0,1-3 0 0 0,0 1 0 0 0,-1-1 0 0 0,7-7 0 0 0,7-5 0 0 0,8-4 0 0 0,-1-1 0 0 0,-1-1 0 0 0,-1-2 0 0 0,36-47 0 0 0,-44 54 408 0 0,-12 13-201 0 0,0 1-1 0 0,0 0 0 0 0,-1-1 1 0 0,3-5-1 0 0,-5 8 237 0 0,-19 9-278 0 0,18-7-165 0 0,-5 2 0 0 0,1 1 0 0 0,0-1 0 0 0,0 1 0 0 0,0 0 0 0 0,-7 6 0 0 0,10-7 0 0 0,-1 1 0 0 0,0-1 0 0 0,1 0 0 0 0,0 0 0 0 0,-1 1 0 0 0,1-1 0 0 0,0 1 0 0 0,0-1 0 0 0,0 1 0 0 0,1 0 0 0 0,-1-1 0 0 0,1 1 0 0 0,-1 0 0 0 0,1-1 0 0 0,0 6 0 0 0,0 4 0 0 0,4-1 0 0 0,-3-9 0 0 0,1 1 0 0 0,0-1 0 0 0,-1 1 0 0 0,1-1 0 0 0,0 0 0 0 0,0 0 0 0 0,0 0 0 0 0,1 0 0 0 0,-1 0 0 0 0,0-1 0 0 0,1 1 0 0 0,3 1 0 0 0,3 1 0 0 0,0-1 0 0 0,1 0 0 0 0,12 2 0 0 0,-11-3 0 0 0,-10-2 0 0 0,0 0 0 0 0,-1 1 0 0 0,1-1 0 0 0,0 0 0 0 0,0 0 0 0 0,-1 1 0 0 0,1-1 0 0 0,0 0 0 0 0,-1 1 0 0 0,1-1 0 0 0,0 0 0 0 0,-1 1 0 0 0,1-1 0 0 0,-1 1 0 0 0,1-1 0 0 0,0 1 0 0 0,0 0 0 0 0,-1 4 0 0 0,0-5 0 0 0,1 3 0 0 0,-2 12 0 0 0,-6 3 0 0 0,-5 12 0 0 0,10-19 0 0 0,4-1 0 0 0,6-6 0 0 0,-4-3 0 0 0,-2 0 0 0 0,-1-1 0 0 0,1 0 0 0 0,-1 0 0 0 0,1 1 0 0 0,-1-1 0 0 0,1 0 0 0 0,0-1 0 0 0,-1 1 0 0 0,1 0 0 0 0,-1 0 0 0 0,1-1 0 0 0,-1 1 0 0 0,1-1 0 0 0,-1 1 0 0 0,1-1 0 0 0,-1 1 0 0 0,3-2 0 0 0,30-18 0 0 0,-25 14 0 0 0,0 1 0 0 0,12-6 0 0 0,2 1 0 0 0,-2-2 0 0 0,0-1 0 0 0,0-1 0 0 0,36-30 0 0 0,34-24 0 0 0,-83 65 0 0 0,-7 10 0 0 0,0-4 0 0 0,-6 14 0 0 0,-1 2-64 0 0,5-18-273 0 0,1-1-138 0 0,0 0-33 0 0,0 0-140 0 0,0 0-572 0 0,0 0-253 0 0,0 0-1382 0 0,0 0-5333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6:41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15 4607 0 0,'0'0'102'0'0,"0"0"20"0"0,0 0 6 0 0,0 0 51 0 0,0 0 213 0 0,0 0 96 0 0,0 0 21 0 0,0 0 71 0 0,0 0 286 0 0,0 0 124 0 0,0 0 30 0 0,0 0 4 0 0,0 0 0 0 0,3 0 0 0 0,6-1 0 0 0,-7 0-69 0 0,-2 1-290 0 0,2 1-121 0 0,2-1-259 0 0,-1 0 0 0 0,1 0 0 0 0,-1-1 0 0 0,0 1 0 0 0,1-1 0 0 0,-1 0-1 0 0,0 1 1 0 0,5-3 0 0 0,-6 2 297 0 0,18-3 3491 0 0,-15 2-3965 0 0,-3 2 274 0 0,-2 0 114 0 0,0 0 15 0 0,0 0-68 0 0,-14 2-197 0 0,0 0 0 0 0,1 1 0 0 0,-1 1-1 0 0,1 0 1 0 0,0 1 0 0 0,0 0 0 0 0,0 1 0 0 0,-12 9 0 0 0,4-5-246 0 0,17-8 0 0 0,0 0 0 0 0,-1 0 0 0 0,1 1 0 0 0,0-1 0 0 0,0 1 0 0 0,0 0 0 0 0,1 0 0 0 0,-1 0 0 0 0,1 1 0 0 0,-4 4 0 0 0,3 0 0 0 0,3 1 0 0 0,2-6 0 0 0,0 0 0 0 0,-1 0 0 0 0,1-1 0 0 0,0 1 0 0 0,0 0 0 0 0,1-1 0 0 0,-1 1 0 0 0,0-1 0 0 0,1 1 0 0 0,0-1 0 0 0,-1 0 0 0 0,1 0 0 0 0,0 1 0 0 0,0-1 0 0 0,0 0 0 0 0,1-1 0 0 0,-1 1 0 0 0,0 0 0 0 0,1-1 0 0 0,-1 1 0 0 0,1-1 0 0 0,3 2 0 0 0,5 1 0 0 0,1-1 0 0 0,0 1 0 0 0,24 2 0 0 0,-10-2 0 0 0,-15 1 0 0 0,-10-1 0 0 0,-1-3 0 0 0,1 8 0 0 0,-1-7 0 0 0,-1 0 0 0 0,0 0 0 0 0,0 0 0 0 0,0 0 0 0 0,0 0 0 0 0,0 0 0 0 0,-1 0 0 0 0,1 0 0 0 0,-1 0 0 0 0,1-1 0 0 0,-3 3 0 0 0,-21 16 0 0 0,19-16 0 0 0,-4 3 0 0 0,0-1 0 0 0,-1 0 0 0 0,0-1 0 0 0,0 0 0 0 0,-1-1 0 0 0,1 0 0 0 0,-1-1 0 0 0,0 0 0 0 0,-22 2 0 0 0,31-4 10 0 0,-11-3-84 0 0,13 2-263 0 0,0-2 171 0 0,1 1 0 0 0,0 0 0 0 0,0-1 0 0 0,-1 1 0 0 0,1-1 0 0 0,0 1 0 0 0,0 0 0 0 0,0-1 0 0 0,1 1 0 0 0,-1-1 0 0 0,0 1 0 0 0,0-1 0 0 0,1 1 0 0 0,-1 0 0 0 0,1-1 0 0 0,-1 1 0 0 0,1 0 0 0 0,0 0 0 0 0,-1-1 0 0 0,1 1 0 0 0,0 0 0 0 0,2-2 0 0 0,1-3-742 0 0,1 1 0 0 0,0 0-1 0 0,6-5 1 0 0,9-4-2036 0 0,21-13 1 0 0,-40 26 2882 0 0,30-16-1987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6:42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61 10135 0 0,'10'6'1008'0'0,"21"-2"-746"0"0,-30-4 839 0 0,-1 0 359 0 0,2-1-1405 0 0,9-7 6980 0 0,-10 7-3458 0 0,-7 3-2571 0 0,-23 9-564 0 0,22-9-289 0 0,1 1 0 0 0,-1-1 1 0 0,1 1-1 0 0,0 0 1 0 0,0 0-1 0 0,0 1 1 0 0,0-1-1 0 0,0 1 1 0 0,-8 9-1 0 0,-21 27-153 0 0,32-39 0 0 0,0 3 0 0 0,-2 10 0 0 0,5-5 0 0 0,0-6 0 0 0,1-1 0 0 0,0 0 0 0 0,1 0 0 0 0,-1 0 0 0 0,0 0 0 0 0,0 0 0 0 0,1 0 0 0 0,-1-1 0 0 0,1 1 0 0 0,0 0 0 0 0,-1-1 0 0 0,1 1 0 0 0,0-1 0 0 0,0 0 0 0 0,0 1 0 0 0,0-1 0 0 0,0 0 0 0 0,3 1 0 0 0,-3-1 0 0 0,1 0 0 0 0,0 0 0 0 0,0 0 0 0 0,-1 0 0 0 0,1 0 0 0 0,0-1 0 0 0,0 1 0 0 0,0-1 0 0 0,0 0 0 0 0,0 0 0 0 0,0 0 0 0 0,0 0 0 0 0,0-1 0 0 0,3 0 0 0 0,2-2 0 0 0,0 0 0 0 0,0-1 0 0 0,0 0 0 0 0,-1-1 0 0 0,1 0 0 0 0,-1 0 0 0 0,0 0 0 0 0,-1-1 0 0 0,1 0 0 0 0,-1-1 0 0 0,-1 1 0 0 0,1-1 0 0 0,-1 0 0 0 0,0 0 0 0 0,0-1 0 0 0,-1 0 0 0 0,0 0 0 0 0,-1 0 0 0 0,4-9 0 0 0,-5 10 0 0 0,-1 0 0 0 0,1 0 0 0 0,-1 0 0 0 0,-1-1 0 0 0,1 1 0 0 0,-1-1 0 0 0,-1 1 0 0 0,-1-11 0 0 0,2 17 1 0 0,0 1-1 0 0,-1-1 1 0 0,1 0-1 0 0,-1 0 0 0 0,0 0 1 0 0,1 0-1 0 0,-1 1 1 0 0,0-1-1 0 0,1 0 1 0 0,-1 0-1 0 0,0 1 1 0 0,0-1-1 0 0,1 1 1 0 0,-1-1-1 0 0,0 0 1 0 0,0 1-1 0 0,0 0 1 0 0,0-1-1 0 0,0 1 1 0 0,0 0-1 0 0,0-1 1 0 0,0 1-1 0 0,0 0 1 0 0,0 0-1 0 0,0 0 1 0 0,0 0-1 0 0,0 0 1 0 0,0 0-1 0 0,0 0 1 0 0,0 0-1 0 0,0 0 1 0 0,-1 1-1 0 0,-4-1-16 0 0,1 1 0 0 0,-1 0 0 0 0,1 1 0 0 0,-9 3 0 0 0,-12 11-1080 0 0,12-5-996 0 0,12-10 619 0 0,2-1-1246 0 0,0 0-4789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6:43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89 11975 0 0,'36'-29'781'0'0,"-26"20"-675"0"0,0 1 1 0 0,0 1-1 0 0,0 0 0 0 0,20-10 0 0 0,-11 6 1180 0 0,-17 10 158 0 0,-2 1 76 0 0,0 0-55 0 0,0 0-288 0 0,0 0-121 0 0,-1 0-878 0 0,-1 0 1 0 0,1 0-1 0 0,-1 0 0 0 0,1 1 0 0 0,0-1 1 0 0,-1 0-1 0 0,1 1 0 0 0,0-1 1 0 0,0 0-1 0 0,-1 1 0 0 0,1 0 0 0 0,0-1 1 0 0,0 1-1 0 0,0 0 0 0 0,-2 1 0 0 0,-1 0 170 0 0,-3 2-208 0 0,1 0 0 0 0,-1 1 0 0 0,1 0-1 0 0,-1 0 1 0 0,2 0 0 0 0,-1 1 0 0 0,0 0 0 0 0,-5 9-1 0 0,-37 59 1471 0 0,27-37-1298 0 0,-39 72-312 0 0,12-21 0 0 0,18-41 0 0 0,37-59 146 0 0,0 0 1 0 0,1 0-1 0 0,0 1 0 0 0,1 0 0 0 0,1 0 1 0 0,20-17-1 0 0,-15 15 59 0 0,0 0 0 0 0,2 2-1 0 0,-1 0 1 0 0,36-17 0 0 0,-29 22-205 0 0,-15 6 0 0 0,-8 8 0 0 0,-2-4 0 0 0,1 0 0 0 0,-1 1 0 0 0,-1-1 0 0 0,1-1 0 0 0,0 1 0 0 0,-1 0 0 0 0,0 0 0 0 0,0-1 0 0 0,0 0 0 0 0,0 1 0 0 0,-1-1 0 0 0,1 0 0 0 0,-1-1 0 0 0,1 1 0 0 0,-7 2 0 0 0,1 0 0 0 0,-2-1 0 0 0,0-2 0 0 0,3-2 0 0 0,2-2 0 0 0,3-4 0 0 0,-7 70 0 0 0,9-59 0 0 0,1-3 0 0 0,0 0 0 0 0,0-1 0 0 0,0 1 0 0 0,1 0 0 0 0,-1 0 0 0 0,0-1 0 0 0,1 1 0 0 0,-1 0 0 0 0,1-1 0 0 0,0 1 0 0 0,-1 0 0 0 0,1-1 0 0 0,1 3 0 0 0,-1-1 0 0 0,3 4 0 0 0,12 5 0 0 0,-12-10 0 0 0,0 0 0 0 0,1-1 0 0 0,-1 1 0 0 0,1-1 0 0 0,-1 0 0 0 0,1 0 0 0 0,-1 0 0 0 0,1 0 0 0 0,0-1 0 0 0,0 0 0 0 0,-1 0 0 0 0,1 0 0 0 0,0-1 0 0 0,-1 1 0 0 0,6-3 0 0 0,-3 2 0 0 0,0-1 0 0 0,1 0 0 0 0,-1-1 0 0 0,0 0 0 0 0,0 0 0 0 0,0-1 0 0 0,0 1 0 0 0,9-8 0 0 0,3-9 0 0 0,-15 16 0 0 0,-1 1 0 0 0,1-1 0 0 0,-1 1 0 0 0,1 0 0 0 0,0 0 0 0 0,7-5 0 0 0,0 2 0 0 0,-2 0 0 0 0,1-1 0 0 0,8-7 0 0 0,10-8 0 0 0,-6 7 0 0 0,-22 15 0 0 0,-1 0 0 0 0,1 0 0 0 0,0 0 0 0 0,0 0 0 0 0,0 0 0 0 0,0 0 0 0 0,0 0 0 0 0,0 0 0 0 0,0 0 0 0 0,0 0 0 0 0,0 0 0 0 0,0 1 0 0 0,0-1 0 0 0,0 0 0 0 0,0 0 0 0 0,0 0 0 0 0,0 0 0 0 0,-1 0 0 0 0,1 0 0 0 0,0 0 0 0 0,0 0 0 0 0,0 0 0 0 0,0 0 0 0 0,0 0 0 0 0,0 0 0 0 0,0 0 0 0 0,0 1 0 0 0,0-1 0 0 0,0 0 0 0 0,0 0 0 0 0,0 0 0 0 0,0 0 0 0 0,0 0 0 0 0,0 0 0 0 0,0 0 0 0 0,0 0 0 0 0,0 0 0 0 0,0 0 0 0 0,0 0 0 0 0,1 1 0 0 0,-1-1 0 0 0,0 0 0 0 0,0 0 0 0 0,0 0 0 0 0,0 0 0 0 0,0 0 0 0 0,0 0 0 0 0,0 0 0 0 0,0 0 0 0 0,0 0 0 0 0,0 0 0 0 0,0 0 0 0 0,0 0 0 0 0,0 0 0 0 0,0 0 0 0 0,0 0 0 0 0,0 0 0 0 0,1 0 0 0 0,-1 0 0 0 0,0 0 0 0 0,0 0 0 0 0,0 0 0 0 0,0 0 0 0 0,0 0 0 0 0,0 0 0 0 0,0 0 0 0 0,0 0 0 0 0,0 0 0 0 0,1 0 0 0 0,-6 13 0 0 0,-6 14 0 0 0,3-13 0 0 0,7-11 0 0 0,-1 0 0 0 0,0 0 0 0 0,1 0 0 0 0,-1 0 0 0 0,1 1 0 0 0,0-1 0 0 0,0 0 0 0 0,0 0 0 0 0,0 1 0 0 0,1-1 0 0 0,-1 7 0 0 0,2-1 0 0 0,5-1 0 0 0,3-5 0 0 0,-6-3 0 0 0,0 0 0 0 0,0-1 0 0 0,0 1 0 0 0,0-1 0 0 0,0 1 0 0 0,-1-1 0 0 0,1 0 0 0 0,0 0 0 0 0,0 0 0 0 0,-1-1 0 0 0,1 1 0 0 0,-1-1 0 0 0,1 1 0 0 0,3-4 0 0 0,1-1 0 0 0,0-1 0 0 0,13-14 0 0 0,-6 6 0 0 0,0 1 0 0 0,1 1 0 0 0,1 0 0 0 0,0 1 0 0 0,24-13 0 0 0,-31 20 0 0 0,-8 5 0 0 0,-1-1 0 0 0,0 1 0 0 0,0 0 0 0 0,0 0 0 0 0,1 0 0 0 0,-1 0 0 0 0,0 0 0 0 0,0 0 0 0 0,1 0 0 0 0,-1 0 0 0 0,0 0 0 0 0,0 0 0 0 0,1 0 0 0 0,-1 0 0 0 0,0 0 0 0 0,0 0 0 0 0,0 0 0 0 0,1 0 0 0 0,-1 0 0 0 0,0 0 0 0 0,0 0 0 0 0,1 0 0 0 0,-1 0 0 0 0,0 0 0 0 0,0 0 0 0 0,0 1 0 0 0,1-1 0 0 0,-1 0 0 0 0,0 0 0 0 0,0 0 0 0 0,1 2 0 0 0,-1-1 0 0 0,1 0 0 0 0,-1 1 0 0 0,0-1 0 0 0,0 1 0 0 0,1-1 0 0 0,-1 0 0 0 0,0 1 0 0 0,0-1 0 0 0,0 1 0 0 0,-1-1 0 0 0,1 0 0 0 0,-1 3 0 0 0,-7 24 0 0 0,4-14 0 0 0,-7 23 0 0 0,9-26 0 0 0,2-10 0 0 0,0-1 0 0 0,-1 1 0 0 0,1-1 0 0 0,0 1 0 0 0,0-1 0 0 0,0 1 0 0 0,0 0 0 0 0,0-1 0 0 0,0 1 0 0 0,0-1 0 0 0,0 1 0 0 0,0-1 0 0 0,0 1 0 0 0,0-1 0 0 0,0 1 0 0 0,0-1 0 0 0,1 1 0 0 0,-1-1 0 0 0,0 1 0 0 0,0-1 0 0 0,1 1 0 0 0,-1-1 0 0 0,1 1 0 0 0,5 0 0 0 0,-6-1 0 0 0,3 1 0 0 0,0-1 0 0 0,-1 0 0 0 0,1 0 0 0 0,0 0 0 0 0,0-1 0 0 0,-1 1 0 0 0,1-1 0 0 0,0 1 0 0 0,-1-1 0 0 0,1 0 0 0 0,-1 0 0 0 0,1 0 0 0 0,-1 0 0 0 0,1-1 0 0 0,3-2 0 0 0,5-4 0 0 0,0 0 0 0 0,9-11 0 0 0,-9 9 0 0 0,0 1 0 0 0,-1 0 0 0 0,2 1 0 0 0,-1 1 0 0 0,1-1 0 0 0,0 2 0 0 0,20-8 0 0 0,-32 14 0 0 0,0-1 0 0 0,0 1 0 0 0,1 0 0 0 0,-1 0 0 0 0,0 0 0 0 0,1 0 0 0 0,-1 0 0 0 0,0 0 0 0 0,0 0 0 0 0,1 0 0 0 0,-1 0 0 0 0,0 0 0 0 0,0 0 0 0 0,1 0 0 0 0,-1 0 0 0 0,0 0 0 0 0,1 0 0 0 0,-1 0 0 0 0,0 0 0 0 0,0 1 0 0 0,1-1 0 0 0,-1 0 0 0 0,0 0 0 0 0,0 0 0 0 0,1 0 0 0 0,-1 0 0 0 0,0 1 0 0 0,0-1 0 0 0,0 0 0 0 0,1 0 0 0 0,-1 0 0 0 0,0 1 0 0 0,0-1 0 0 0,0 0 0 0 0,0 0 0 0 0,0 1 0 0 0,1-1 0 0 0,-1 0 0 0 0,0 0 0 0 0,0 1 0 0 0,0-1 0 0 0,0 0 0 0 0,0 1 0 0 0,0-1 0 0 0,0 0 0 0 0,0 0 0 0 0,0 1 0 0 0,0-1 0 0 0,0 0 0 0 0,0 0 0 0 0,0 1 0 0 0,0-1 0 0 0,0 0 0 0 0,0 1 0 0 0,0-1 0 0 0,-1 0 0 0 0,1 0 0 0 0,0 1 0 0 0,-6 37 0 0 0,4-32 0 0 0,1 1 0 0 0,0-1 0 0 0,0 1 0 0 0,0 0 0 0 0,1-1 0 0 0,0 1 0 0 0,0 0 0 0 0,1-1 0 0 0,2 11 0 0 0,-3-15 0 0 0,1-1 0 0 0,-1 1 0 0 0,0 0 0 0 0,1-1 0 0 0,0 1 0 0 0,-1 0 0 0 0,1-1 0 0 0,0 1 0 0 0,0-1 0 0 0,0 0 0 0 0,0 1 0 0 0,0-1 0 0 0,0 0 0 0 0,0 1 0 0 0,0-1 0 0 0,1 0 0 0 0,-1 0 0 0 0,0 0 0 0 0,1 0 0 0 0,-1 0 0 0 0,3 1 0 0 0,2 1 0 0 0,-4-2 0 0 0,0 0 0 0 0,1 0 0 0 0,-1-1 0 0 0,0 1 0 0 0,0-1 0 0 0,1 1 0 0 0,-1-1 0 0 0,0 0 0 0 0,1 1 0 0 0,-1-1 0 0 0,1 0 0 0 0,-1-1 0 0 0,0 1 0 0 0,1 0 0 0 0,3-2 0 0 0,12 0 0 0 0,-14 1-56 0 0,0 0 0 0 0,0 0 0 0 0,0 0-1 0 0,-1 0 1 0 0,1-1 0 0 0,0 1 0 0 0,-1-1 0 0 0,1 0 0 0 0,-1 0 0 0 0,0-1-1 0 0,1 1 1 0 0,-1 0 0 0 0,4-5 0 0 0,5-5-567 0 0,18-25 0 0 0,-20 23-163 0 0,1 1-929 0 0,12-21-1 0 0,-12 12 181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1:01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13823 0 0,'0'0'315'0'0,"0"0"45"0"0,0 0 21 0 0,0 0-49 0 0,0 0-81 0 0,0 0 481 0 0,0 0 237 0 0,1 1 45 0 0,71 70 5760 0 0,-53-53-6091 0 0,-1 1-1 0 0,-1 1 1 0 0,-1 1 0 0 0,-1 0-1 0 0,21 38 1 0 0,-27-41-639 0 0,0 1-1 0 0,-1 0 1 0 0,-1 1-1 0 0,-1-1 1 0 0,-1 1 0 0 0,0 1-1 0 0,-2-1 1 0 0,0 1-1 0 0,-1 32 1 0 0,-2-35-28 0 0,-2 1 1 0 0,0-1-1 0 0,0 1 1 0 0,-2-1-1 0 0,0 0 0 0 0,-2 0 1 0 0,0 0-1 0 0,0-1 0 0 0,-2 0 1 0 0,-17 30-1 0 0,-42 44-845 0 0,65-89-125 0 0,2-2-1102 0 0,0 0-4403 0 0,0 0-1891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6:43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21191 0 0,'0'0'969'0'0,"0"0"-18"0"0,-1 1-612 0 0,-1 1-312 0 0,0-1-22 0 0,-5 20 76 0 0,6-19 307 0 0,1-2 109 0 0,2 1-339 0 0,1 1 0 0 0,-1 0-1 0 0,1-1 1 0 0,-1 1-1 0 0,1-1 1 0 0,3 2-1 0 0,-2-2-156 0 0,1 0 1 0 0,-1-1-1 0 0,1 1 1 0 0,-1-1-1 0 0,1 0 0 0 0,-1 0 1 0 0,1 0-1 0 0,-1-1 1 0 0,1 1-1 0 0,-1-1 0 0 0,1 0 1 0 0,4-2-1 0 0,11-2-3 0 0,62-11-2791 0 0,-59 13 1770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6:44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52 10135 0 0,'0'0'464'0'0,"0"0"-9"0"0,3-1-249 0 0,12-4 6709 0 0,-11 4-6456 0 0,-1-1 0 0 0,0-1 1 0 0,0 1-1 0 0,0 0 0 0 0,-1-1 0 0 0,1 1 0 0 0,-1-1 0 0 0,4-4 0 0 0,-6 6 533 0 0,11-11 1293 0 0,-11 11-1869 0 0,0 1-403 0 0,0 0-1 0 0,0 0 1 0 0,0-1-1 0 0,0 1 1 0 0,0 0-1 0 0,0 0 1 0 0,0-1-1 0 0,0 1 1 0 0,0 0-1 0 0,0 0 0 0 0,0-1 1 0 0,-1 1-1 0 0,1 0 1 0 0,0 0-1 0 0,0-1 1 0 0,0 1-1 0 0,0 0 1 0 0,-1 0-1 0 0,1 0 1 0 0,0-1-1 0 0,0 1 0 0 0,0 0 1 0 0,-1 0-1 0 0,1 0 1 0 0,0 0-1 0 0,0 0 1 0 0,-1 0-1 0 0,1-1 1 0 0,0 1-1 0 0,-1 0 1 0 0,-11 0 527 0 0,-12 5 148 0 0,-30 16-688 0 0,-62 33 0 0 0,105-49 0 0 0,4-2 0 0 0,1 0 0 0 0,-1 0 0 0 0,1 1 0 0 0,0 0 0 0 0,0 0 0 0 0,0 1 0 0 0,-6 5 0 0 0,7-2 0 0 0,5-8 0 0 0,-1 1 0 0 0,1-1 0 0 0,0 0 0 0 0,-1 0 0 0 0,1 1 0 0 0,0-1 0 0 0,0 1 0 0 0,-1-1 0 0 0,1 0 0 0 0,0 1 0 0 0,0-1 0 0 0,0 0 0 0 0,0 1 0 0 0,-1-1 0 0 0,1 1 0 0 0,0-1 0 0 0,0 1 0 0 0,0-1 0 0 0,0 0 0 0 0,0 1 0 0 0,0-1 0 0 0,0 1 0 0 0,0-1 0 0 0,0 1 0 0 0,0-1 0 0 0,0 0 0 0 0,1 1 0 0 0,-1-1 0 0 0,0 1 0 0 0,0-1 0 0 0,0 0 0 0 0,0 1 0 0 0,1-1 0 0 0,-1 1 0 0 0,0-1 0 0 0,0 0 0 0 0,1 1 0 0 0,-1-1 0 0 0,0 0 0 0 0,1 0 0 0 0,-1 1 0 0 0,0-1 0 0 0,1 0 0 0 0,-1 1 0 0 0,1-1 0 0 0,0 1 0 0 0,1 1 0 0 0,-1-1 0 0 0,1 0 0 0 0,-1 1 0 0 0,1-1 0 0 0,0 0 0 0 0,-1 0 0 0 0,1 0 0 0 0,0-1 0 0 0,0 1 0 0 0,0 0 0 0 0,0-1 0 0 0,0 1 0 0 0,2 0 0 0 0,28-1 0 0 0,-16-1 0 0 0,-3 0 0 0 0,-1-1 0 0 0,0 0 0 0 0,0-1 0 0 0,-1 0 0 0 0,1-1 0 0 0,-1 0 0 0 0,12-7 0 0 0,9-2 0 0 0,-15 7 111 0 0,-10 4 53 0 0,-1 0 0 0 0,0-1 0 0 0,1 0 0 0 0,10-6 0 0 0,-16 8 345 0 0,-1 1-66 0 0,-1 2-294 0 0,-9 19-139 0 0,-18 26 0 0 0,-7 14-14 0 0,-52 136 1887 0 0,17 22-1718 0 0,62-198-380 0 0,-13 27 0 0 0,17-41 193 0 0,0 0 0 0 0,-1 0 0 0 0,0 0 0 0 0,0 0-1 0 0,0-1 1 0 0,0 0 0 0 0,-8 5 0 0 0,13-10 88 0 0,0-1-53 0 0,0 0 1 0 0,-1 1-1 0 0,1-1 1 0 0,0 1-1 0 0,0-1 1 0 0,-1 0-1 0 0,1 0 1 0 0,0 1-1 0 0,-1-1 1 0 0,1 0-1 0 0,-1 1 1 0 0,1-1-1 0 0,0 0 0 0 0,-1 0 1 0 0,1 0-1 0 0,-1 0 1 0 0,1 1-1 0 0,0-1 1 0 0,-1 0-1 0 0,1 0 1 0 0,-1 0-1 0 0,1 0 1 0 0,-1 0-1 0 0,1 0 1 0 0,-1 0-1 0 0,1 0 0 0 0,0 0 1 0 0,-1 0-1 0 0,1 0 1 0 0,-1 0-1 0 0,1-1 1 0 0,-1 1-1 0 0,1 0 1 0 0,0 0-1 0 0,-1 0 1 0 0,1-1-1 0 0,-1 1 1 0 0,1 0-1 0 0,-4-3-10 0 0,0 1 0 0 0,1 0-1 0 0,0-1 1 0 0,-1 0 0 0 0,1 0 0 0 0,-3-4 0 0 0,-11-8-7 0 0,-16-13 4 0 0,26 21 0 0 0,-1 0 0 0 0,0 1 0 0 0,0 0 0 0 0,0 0 0 0 0,-1 1 0 0 0,0 0 0 0 0,0 1 0 0 0,-15-6 0 0 0,-8 2-321 0 0,-22-7-742 0 0,52 15 873 0 0,1-1 0 0 0,0 1 0 0 0,1-1 0 0 0,-1 1 0 0 0,0-1-1 0 0,0 0 1 0 0,0 1 0 0 0,0-1 0 0 0,0 0 0 0 0,0 0 0 0 0,1 0 0 0 0,-1 1 0 0 0,0-1 0 0 0,1 0 0 0 0,-1 0-1 0 0,1 0 1 0 0,-1 0 0 0 0,1 0 0 0 0,-1 0 0 0 0,1 0 0 0 0,0 0 0 0 0,-1-1 0 0 0,1 1 0 0 0,0 0 0 0 0,0 0-1 0 0,0 0 1 0 0,0 0 0 0 0,0 0 0 0 0,0 0 0 0 0,0 0 0 0 0,0-1 0 0 0,1 0 0 0 0,2-16-1857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6:46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244 553 13823 0 0,'8'-6'375'0'0,"0"1"0"0"0,0-2 0 0 0,11-10 0 0 0,38-39 2527 0 0,8-8 2031 0 0,-41 37-4532 0 0,-2-2 1 0 0,0-1-1 0 0,-2 0 1 0 0,-2-1 0 0 0,27-62-1 0 0,-25 51-39 0 0,-15 32-172 0 0,0 0 0 0 0,-1 0 0 0 0,0-1 1 0 0,0 1-1 0 0,-1-1 0 0 0,0 0 0 0 0,2-21 0 0 0,-8 25-23 0 0,3 6-169 0 0,-6-2 2 0 0,3 4 0 0 0,-1 0 0 0 0,1 0 0 0 0,0 0 0 0 0,-1 0 0 0 0,1 0 0 0 0,0 1 0 0 0,0 0 0 0 0,0-1 0 0 0,0 1 0 0 0,0 0 0 0 0,1 1 0 0 0,-1-1 0 0 0,-4 5 0 0 0,-4 6 0 0 0,-15 23 0 0 0,15-21 0 0 0,-189 316 0 0 0,196-325 0 0 0,-39 75 0 0 0,4 2 0 0 0,-53 157 0 0 0,86-217 0 0 0,0 1 0 0 0,2 0 0 0 0,-3 33 0 0 0,8-39 0 0 0,1-14 0 0 0,0-2 0 0 0,4 3-64 0 0,-4-5 1 0 0,-1 0 0 0 0,1 0 1 0 0,0 0-1 0 0,0 0 0 0 0,-1-1 0 0 0,1 1 0 0 0,0-1 1 0 0,0 1-1 0 0,-1-1 0 0 0,1 0 0 0 0,-1 1 0 0 0,1-1 0 0 0,-1 0 1 0 0,1 0-1 0 0,-1 0 0 0 0,1 0 0 0 0,-1-1 0 0 0,2 0 0 0 0,0-1 21 0 0,0 0-1 0 0,0-1 0 0 0,0 1 0 0 0,-1 0 0 0 0,1-1 1 0 0,3-6-1 0 0,27-54 828 0 0,5-12-13 0 0,-26 47-772 0 0,-1 5 0 0 0,-1 0 0 0 0,11-49 0 0 0,-19 66 0 0 0,-1 0 0 0 0,0-1 0 0 0,0 1 0 0 0,-1 0 0 0 0,0 0 0 0 0,-1 0 0 0 0,1 0 0 0 0,-1 0 0 0 0,-1-1 0 0 0,1 1 0 0 0,-1 1 0 0 0,0-1 0 0 0,-1 0 0 0 0,0 0 0 0 0,-5-8 0 0 0,6 12 0 0 0,-1 0 0 0 0,1 0 0 0 0,-1 1 0 0 0,0-1 0 0 0,0 1 0 0 0,0 0 0 0 0,0 0 0 0 0,0 0 0 0 0,0 0 0 0 0,0 1 0 0 0,-1-1 0 0 0,1 1 0 0 0,-1 0 0 0 0,1 0 0 0 0,-1 0 0 0 0,-3 0 0 0 0,-6-1 0 0 0,0 0 0 0 0,0 1 0 0 0,-15 1 0 0 0,16 0 0 0 0,1 2 0 0 0,-1-1 0 0 0,1 1 0 0 0,0 1 0 0 0,-18 6 0 0 0,24-7 0 0 0,-1 0 0 0 0,1 0 0 0 0,0 1 0 0 0,0 0 0 0 0,0 0 0 0 0,0 1 0 0 0,0-1 0 0 0,0 1 0 0 0,1 0 0 0 0,0 1 0 0 0,0-1 0 0 0,-5 7 0 0 0,9-10 0 0 0,-1-1 0 0 0,1 0 0 0 0,0 1 0 0 0,-1-1 0 0 0,1 0 0 0 0,0 1 0 0 0,-1-1 0 0 0,1 0 0 0 0,0 1 0 0 0,0-1 0 0 0,0 1 0 0 0,-1-1 0 0 0,1 0 0 0 0,0 1 0 0 0,0-1 0 0 0,0 1 0 0 0,0-1 0 0 0,0 1 0 0 0,0-1 0 0 0,0 1 0 0 0,0-1 0 0 0,0 0 0 0 0,0 1 0 0 0,0-1 0 0 0,0 1 0 0 0,0-1 0 0 0,0 1 0 0 0,0-1 0 0 0,1 1 0 0 0,-1-1 0 0 0,0 0 0 0 0,0 1 0 0 0,0-1 0 0 0,1 1 0 0 0,-1-1 0 0 0,0 0 0 0 0,0 1 0 0 0,1-1 0 0 0,-1 0 0 0 0,0 1 0 0 0,1-1 0 0 0,0 1 0 0 0,0-1 0 0 0,1 3 0 0 0,1-1 0 0 0,0 1 0 0 0,0-1 0 0 0,0 0 0 0 0,0 0 0 0 0,0 0 0 0 0,0 0 0 0 0,1 0 0 0 0,-1-1 0 0 0,0 1 0 0 0,1-1 0 0 0,0 0 0 0 0,-1 0 0 0 0,1-1 0 0 0,0 1 0 0 0,6 0 0 0 0,6-1 0 0 0,0 0 0 0 0,25-3 0 0 0,27-7-2020 0 0,34-12-5696 0 0,-65 12 4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6:47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249 126 11975 0 0,'2'-1'267'0'0,"3"-1"-158"0"0,0 0 1 0 0,0-1-1 0 0,0 0 0 0 0,0 0 1 0 0,0 0-1 0 0,-1-1 1 0 0,1 1-1 0 0,-1-1 0 0 0,0 0 1 0 0,5-7-1 0 0,8-15 6203 0 0,-17 25-6156 0 0,1-1 1 0 0,0 0 0 0 0,-1 0 0 0 0,1 0 0 0 0,-1 0 0 0 0,0 0 0 0 0,0 0 0 0 0,0-4 0 0 0,0 3 41 0 0,0 2 314 0 0,0 0 250 0 0,0-4-670 0 0,-3-3 2725 0 0,2 5-2798 0 0,-7-7-21 0 0,8 10 2 0 0,0 0 0 0 0,0-1 0 0 0,-1 1 0 0 0,1 0 0 0 0,0-1 0 0 0,-1 1 0 0 0,1 0 0 0 0,0-1 0 0 0,-1 1 0 0 0,1 0 0 0 0,0 0 0 0 0,-1-1 0 0 0,1 1 0 0 0,-1 0 0 0 0,1 0 0 0 0,-1 0 0 0 0,1 0 0 0 0,0 0 0 0 0,-1 0 0 0 0,1-1 0 0 0,-1 1 0 0 0,1 0 0 0 0,-1 0 0 0 0,1 0 0 0 0,-1 0 0 0 0,1 1 0 0 0,-1-1 0 0 0,1 0 0 0 0,0 0 0 0 0,-1 0 0 0 0,0 0 0 0 0,0 1 0 0 0,-5-2 36 0 0,0 1 0 0 0,-1 1 1 0 0,1-1-1 0 0,0 1 0 0 0,0 0 0 0 0,-1 0 0 0 0,1 1 0 0 0,0 0 1 0 0,0 0-1 0 0,-8 4 0 0 0,9-4 9 0 0,-28 11 394 0 0,18-7-148 0 0,1 0 1 0 0,-1 1 0 0 0,-24 16-1 0 0,34-20-291 0 0,-8 6 0 0 0,1 0 0 0 0,0 0 0 0 0,1 1 0 0 0,0 0 0 0 0,1 1 0 0 0,-15 18 0 0 0,25-28 0 0 0,0-1 0 0 0,-1 1 0 0 0,1-1 0 0 0,-1 0 0 0 0,1 1 0 0 0,0-1 0 0 0,-1 1 0 0 0,1-1 0 0 0,0 1 0 0 0,0-1 0 0 0,-1 1 0 0 0,1-1 0 0 0,0 1 0 0 0,0-1 0 0 0,0 1 0 0 0,0-1 0 0 0,0 1 0 0 0,0 0 0 0 0,0-1 0 0 0,0 1 0 0 0,0-1 0 0 0,0 1 0 0 0,0-1 0 0 0,0 1 0 0 0,0 0 0 0 0,0-1 0 0 0,0 1 0 0 0,0-1 0 0 0,1 1 0 0 0,-1-1 0 0 0,0 1 0 0 0,1 0 0 0 0,0 0 0 0 0,4 14 0 0 0,-1-13 0 0 0,-2-1 0 0 0,3 1 0 0 0,0 1 0 0 0,1-1 0 0 0,-1 0 0 0 0,0 0 0 0 0,1-1 0 0 0,-1 0 0 0 0,1 0 0 0 0,-1 0 0 0 0,1 0 0 0 0,-1-1 0 0 0,1 0 0 0 0,0 0 0 0 0,-1-1 0 0 0,1 1 0 0 0,8-3 0 0 0,-3 0 0 0 0,-1 0 0 0 0,1-1 0 0 0,0 0 0 0 0,-1-1 0 0 0,0 0 0 0 0,0 0 0 0 0,9-7 0 0 0,-6 1 0 0 0,1 0 0 0 0,-1-1 0 0 0,-1 0 0 0 0,0-1 0 0 0,-1 0 0 0 0,0-1 0 0 0,13-23 0 0 0,-20 28 0 0 0,-4 9 0 0 0,0 0 0 0 0,0 0 0 0 0,0 0 0 0 0,0 1 0 0 0,0-1 0 0 0,-1 0 0 0 0,1 0 0 0 0,0 0 0 0 0,0 0 0 0 0,0 0 0 0 0,0 0 0 0 0,0 0 0 0 0,-1 0 0 0 0,1 0 0 0 0,0 0 0 0 0,0 0 0 0 0,0 0 0 0 0,0 0 0 0 0,0 0 0 0 0,-1 0 0 0 0,1 0 0 0 0,0 0 0 0 0,0 0 0 0 0,0-1 0 0 0,0 1 0 0 0,0 0 0 0 0,-1 0 0 0 0,1 0 0 0 0,0 0 0 0 0,0 0 0 0 0,0 0 0 0 0,0 0 0 0 0,0 0 0 0 0,0 0 0 0 0,0-1 0 0 0,0 1 0 0 0,-1 0 0 0 0,1 0 0 0 0,0 0 0 0 0,0 0 0 0 0,0 0 0 0 0,0 0 0 0 0,0-1 0 0 0,0 1 0 0 0,0 0 0 0 0,0 0 0 0 0,0 0 0 0 0,0 0 0 0 0,0 0 0 0 0,0-1 0 0 0,0 1 0 0 0,0 0 0 0 0,0 0 0 0 0,0 0 0 0 0,0 0 0 0 0,0 0 0 0 0,0-1 0 0 0,0 1 0 0 0,0 0 0 0 0,0 0 0 0 0,0 0 0 0 0,1-1 0 0 0,-10 6 0 0 0,-14 15 0 0 0,12-9 0 0 0,8-7 0 0 0,0 1 0 0 0,0-1 0 0 0,0 1 0 0 0,1 0 0 0 0,0 0 0 0 0,0 0 0 0 0,0 0 0 0 0,-2 8 0 0 0,-1 1 0 0 0,4-9 0 0 0,0-1 0 0 0,0 1 0 0 0,0-1 0 0 0,0 1 0 0 0,1-1 0 0 0,-1 6 0 0 0,3 8 0 0 0,0-14 0 0 0,1-1 0 0 0,-1 0 0 0 0,0 1 0 0 0,0-1 0 0 0,0 1 0 0 0,1-1 0 0 0,-1 0 0 0 0,1 0 0 0 0,0 0 0 0 0,0 0 0 0 0,0-1 0 0 0,0 1 0 0 0,0-1 0 0 0,7 4 0 0 0,-7-5 0 0 0,0 0 0 0 0,0 0 0 0 0,0 0 0 0 0,0 0 0 0 0,0-1 0 0 0,0 1 0 0 0,0-1 0 0 0,1 0 0 0 0,-1 0 0 0 0,0 0 0 0 0,0 0 0 0 0,0 0 0 0 0,0-1 0 0 0,1 0 0 0 0,-1 1 0 0 0,5-3 0 0 0,20-8 0 0 0,-1 0 0 0 0,0-2 0 0 0,34-21 0 0 0,-53 28 0 0 0,-1 0 0 0 0,10-11 0 0 0,2-1 0 0 0,-16 15 0 0 0,-1 1 0 0 0,1-1 0 0 0,-1 1 0 0 0,0-1 0 0 0,0 0 0 0 0,2-3 0 0 0,16-22 0 0 0,-22 31 0 0 0,0 0 0 0 0,0 0 0 0 0,0 0 0 0 0,0 0 0 0 0,-2 6 0 0 0,2-4 0 0 0,0 0 0 0 0,0-1 0 0 0,-1 1 0 0 0,-4 6 0 0 0,5-8 0 0 0,-1 1 0 0 0,1 0 0 0 0,0 0 0 0 0,0 0 0 0 0,0 0 0 0 0,-2 8 0 0 0,1-1 0 0 0,1-1 0 0 0,5 1 0 0 0,6 0 0 0 0,0-4 0 0 0,-6-6 0 0 0,0 0 0 0 0,0 0 0 0 0,-1-1 0 0 0,1 1 0 0 0,0-1 0 0 0,0 0 0 0 0,0 0 0 0 0,0 0 0 0 0,0 0 0 0 0,0 0 0 0 0,-1-1 0 0 0,1 1 0 0 0,0-1 0 0 0,0 1 0 0 0,4-3 0 0 0,3-1 0 0 0,-1 0 0 0 0,0-1 0 0 0,8-5 0 0 0,62-47 0 0 0,-52 36 0 0 0,52-30 0 0 0,-68 44 0 0 0,-11 7 0 0 0,1 0 0 0 0,-1 0 0 0 0,0 0 0 0 0,0-1 0 0 0,1 1 0 0 0,-1 0 0 0 0,0 0 0 0 0,1 0 0 0 0,-1 0 0 0 0,0-1 0 0 0,1 1 0 0 0,-1 0 0 0 0,0 0 0 0 0,0 0 0 0 0,1 0 0 0 0,-1 0 0 0 0,0 0 0 0 0,1 0 0 0 0,-1 0 0 0 0,0 0 0 0 0,1 0 0 0 0,-1 0 0 0 0,0 0 0 0 0,1 0 0 0 0,-1 0 0 0 0,0 0 0 0 0,1 1 0 0 0,-1-1 0 0 0,0 0 0 0 0,1 0 0 0 0,-1 0 0 0 0,0 0 0 0 0,0 1 0 0 0,1-1 0 0 0,-1 0 0 0 0,0 0 0 0 0,0 0 0 0 0,1 1 0 0 0,-1-1 0 0 0,0 0 0 0 0,0 1 0 0 0,0-1 0 0 0,1 0 0 0 0,-1 0 0 0 0,0 1 0 0 0,0-1 0 0 0,0 0 0 0 0,0 1 0 0 0,0-1 0 0 0,0 0 0 0 0,0 1 0 0 0,0-1 0 0 0,0 0 0 0 0,0 1 0 0 0,0-1 0 0 0,0 0 0 0 0,0 1 0 0 0,0-1 0 0 0,0 0 0 0 0,0 1 0 0 0,0-1 0 0 0,1 5 0 0 0,-1 0 0 0 0,1 1 0 0 0,-1-1 0 0 0,0 0 0 0 0,-1 0 0 0 0,1 0 0 0 0,-1 0 0 0 0,0 0 0 0 0,-3 8 0 0 0,1-1 0 0 0,0 0 0 0 0,-1 23 0 0 0,4-23 0 0 0,4-2 0 0 0,-3-9 0 0 0,0 0 0 0 0,0 0 0 0 0,0 0 0 0 0,1 0 0 0 0,-1-1 0 0 0,0 1 0 0 0,1 0 0 0 0,-1 0 0 0 0,0-1 0 0 0,1 1 0 0 0,-1-1 0 0 0,1 1 0 0 0,-1-1 0 0 0,1 0 0 0 0,0 0 0 0 0,-1 1 0 0 0,1-1 0 0 0,-1 0 0 0 0,1 0 0 0 0,-1-1 0 0 0,1 1 0 0 0,-1 0 0 0 0,4-1 0 0 0,2-2 0 0 0,1 1 0 0 0,-1-1 0 0 0,12-6 0 0 0,-11 4 0 0 0,39-24 0 0 0,-11 6 0 0 0,2-2 0 0 0,-27 17 0 0 0,0 0 0 0 0,16-6 0 0 0,-9 3 0 0 0,-18 11 0 0 0,0 0 0 0 0,0 0 0 0 0,0 0 0 0 0,1 0 0 0 0,-1 0 0 0 0,0-1 0 0 0,0 1 0 0 0,0 0 0 0 0,0 0 0 0 0,1 0 0 0 0,-1 0 0 0 0,0 0 0 0 0,0 0 0 0 0,1 0 0 0 0,-1 0 0 0 0,0 0 0 0 0,0 0 0 0 0,0 0 0 0 0,1 0 0 0 0,-1 0 0 0 0,0 0 0 0 0,0 0 0 0 0,1 0 0 0 0,-1 0 0 0 0,0 0 0 0 0,0 0 0 0 0,1 0 0 0 0,-1 0 0 0 0,0 0 0 0 0,0 0 0 0 0,0 0 0 0 0,1 0 0 0 0,-1 0 0 0 0,0 1 0 0 0,0-1 0 0 0,0 0 0 0 0,0 0 0 0 0,1 0 0 0 0,-1 0 0 0 0,0 1 0 0 0,0-1 0 0 0,0 0 0 0 0,0 0 0 0 0,0 0 0 0 0,1 0 0 0 0,-1 1 0 0 0,0-1 0 0 0,0 0 0 0 0,0 0 0 0 0,0 1 0 0 0,0-1 0 0 0,0 0 0 0 0,0 0 0 0 0,0 0 0 0 0,0 1 0 0 0,0-1 0 0 0,0 0 0 0 0,0 0 0 0 0,0 1 0 0 0,0-1 0 0 0,0 13 0 0 0,0-11 0 0 0,-2 9 0 0 0,1-1 0 0 0,-1 0 0 0 0,-1 0 0 0 0,0 0 0 0 0,0 0 0 0 0,-1-1 0 0 0,0 1 0 0 0,-10 14 0 0 0,10-16 0 0 0,4 2 0 0 0,8-3 0 0 0,-7-6 0 0 0,1 0 0 0 0,0 0 0 0 0,0-1 0 0 0,-1 1 0 0 0,1 0 0 0 0,0-1 0 0 0,0 0 0 0 0,0 1 0 0 0,0-1 0 0 0,0 0 0 0 0,0 0 0 0 0,0 0 0 0 0,0 0 0 0 0,0-1 0 0 0,0 1 0 0 0,-1 0 0 0 0,1-1 0 0 0,0 1 0 0 0,0-1 0 0 0,0 0 0 0 0,-1 0 0 0 0,1 1 0 0 0,0-1 0 0 0,0 0 0 0 0,-1-1 0 0 0,3-1 0 0 0,3-3 0 0 0,-1-1 0 0 0,0 0 0 0 0,-1 0 0 0 0,9-13 0 0 0,-10 13 0 0 0,1 0 0 0 0,0 1 0 0 0,8-8 0 0 0,11-9 0 0 0,-13 12 0 0 0,1 0 0 0 0,0 1 0 0 0,22-14 0 0 0,6 0 0 0 0,-30 20 0 0 0,-1 4 0 0 0,-8 1 0 0 0,1 0 0 0 0,-1 0 0 0 0,1 1 0 0 0,-1-1 0 0 0,0 0 0 0 0,0 1 0 0 0,1-1 0 0 0,-1 1 0 0 0,0-1 0 0 0,0 1 0 0 0,-1 0 0 0 0,1-1 0 0 0,0 1 0 0 0,0 0 0 0 0,-1-1 0 0 0,1 1 0 0 0,-1 0 0 0 0,0 0 0 0 0,1 0 0 0 0,-1 0 0 0 0,0 2 0 0 0,0 6 0 0 0,0 1 0 0 0,-1 13 0 0 0,1-23 0 0 0,-3 19 0 0 0,2 1 0 0 0,0 0 0 0 0,4 34 0 0 0,-3-51 0 0 0,2 13 0 0 0,3-7 0 0 0,4-5 0 0 0,-8-5-141 0 0,1 0-1 0 0,-1 0 1 0 0,1-1 0 0 0,-1 1-1 0 0,1 0 1 0 0,0-1-1 0 0,-1 1 1 0 0,0 0 0 0 0,1-1-1 0 0,-1 0 1 0 0,1 1 0 0 0,-1-1-1 0 0,0 0 1 0 0,1 0 0 0 0,-1 0-1 0 0,2-1 1 0 0,-1 0-642 0 0,0 0 0 0 0,1 0 0 0 0,-1-1 0 0 0,0 1 0 0 0,0-1 0 0 0,0 1 0 0 0,2-4 1 0 0,2-9-7376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6:49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16 241 13823 0 0,'0'0'630'0'0,"0"0"-13"0"0,0 0-320 0 0,0 0 105 0 0,1-3 87 0 0,1-2-228 0 0,0 0 0 0 0,0 0 1 0 0,1 0-1 0 0,-1 1 0 0 0,1-1 1 0 0,0 1-1 0 0,6-7 0 0 0,29-27 1377 0 0,-31 32-1345 0 0,1-1-1 0 0,-1 1 1 0 0,-1-2-1 0 0,1 1 1 0 0,-1-1-1 0 0,0 0 1 0 0,-1 0-1 0 0,0 0 1 0 0,4-10-1 0 0,0 1 166 0 0,-5 10-403 0 0,-1 1 1 0 0,0-1 0 0 0,5-13-1 0 0,-5 11 316 0 0,-3 7 117 0 0,0 2 21 0 0,0 0-66 0 0,-2-1-294 0 0,-6-1-61 0 0,6 2 283 0 0,0 0-254 0 0,0 1 1 0 0,1 0 0 0 0,-1 0-1 0 0,1-1 1 0 0,0 1 0 0 0,-1 0-1 0 0,1 1 1 0 0,0-1 0 0 0,-2 2-1 0 0,-2 1 147 0 0,1-2-131 0 0,-10 12-101 0 0,8-9-32 0 0,-3 4 0 0 0,0 0 0 0 0,0 0 0 0 0,1 1 0 0 0,1 0 0 0 0,-1 0 0 0 0,-9 19 0 0 0,6-4 0 0 0,-18 42 0 0 0,26-58 0 0 0,1 1 0 0 0,-1-1 0 0 0,2 1 0 0 0,-1-1 0 0 0,1 16 0 0 0,2 0 0 0 0,1-20 0 0 0,2 9 0 0 0,6-5 0 0 0,-7-8 0 0 0,1 1 0 0 0,-1-1 0 0 0,0 0 0 0 0,1 1 0 0 0,-1-2 0 0 0,1 1 0 0 0,-1 0 0 0 0,1-1 0 0 0,-1 1 0 0 0,1-1 0 0 0,-1 0 0 0 0,8-1 0 0 0,-4 0 0 0 0,0 0 0 0 0,0 0 0 0 0,0-1 0 0 0,0 0 0 0 0,11-5 0 0 0,60-39 0 0 0,-62 36 0 0 0,0-1 0 0 0,0-1 0 0 0,-1-1 0 0 0,0 0 0 0 0,-1 0 0 0 0,-1-1 0 0 0,0-1 0 0 0,14-20 0 0 0,-19 23 0 0 0,-2 5 0 0 0,-5 7 0 0 0,-1 1 0 0 0,0-1 0 0 0,1 0 0 0 0,-1 0 0 0 0,0 1 0 0 0,1-1 0 0 0,-1 0 0 0 0,0 0 0 0 0,1 1 0 0 0,-1-1 0 0 0,0 0 0 0 0,0 1 0 0 0,1-1 0 0 0,-1 0 0 0 0,0 1 0 0 0,0-1 0 0 0,0 0 0 0 0,0 1 0 0 0,1-1 0 0 0,-1 0 0 0 0,0 1 0 0 0,12 55 0 0 0,-7-41 0 0 0,-5-13 0 0 0,1 1 0 0 0,-1-1 0 0 0,1 0 0 0 0,-1 0 0 0 0,1 0 0 0 0,0 0 0 0 0,0 0 0 0 0,0 0 0 0 0,1 0 0 0 0,-1 0 0 0 0,0 0 0 0 0,3 2 0 0 0,2 4 0 0 0,0 5 0 0 0,10 14 0 0 0,-9-17 0 0 0,-7-10 0 0 0,1 1 0 0 0,-1-1 0 0 0,1 0 0 0 0,0 0 0 0 0,-1 0 0 0 0,1 0 0 0 0,-1 0 0 0 0,1 0 0 0 0,0 0 0 0 0,-1 0 0 0 0,1 0 0 0 0,0 0 0 0 0,-1 0 0 0 0,1 0 0 0 0,-1 0 0 0 0,2-1 0 0 0,8-3 0 0 0,-1-3 189 0 0,1 0-1 0 0,-1-1 1 0 0,-1 0 0 0 0,0 0 0 0 0,12-15-1 0 0,-15 17-35 0 0,0-1-1 0 0,1 1 1 0 0,0 0 0 0 0,0 1-1 0 0,11-9 1 0 0,20-10-153 0 0,-26 22 0 0 0,-9 2 0 0 0,-1 0 0 0 0,0 1 0 0 0,0-1 0 0 0,0 1 0 0 0,1-1 0 0 0,-1 1 0 0 0,0-1 0 0 0,0 1 0 0 0,0 0 0 0 0,0 0 0 0 0,0 0 0 0 0,0 0 0 0 0,0-1 0 0 0,0 1 0 0 0,-1 0 0 0 0,1 1 0 0 0,0-1 0 0 0,0 0 0 0 0,-1 0 0 0 0,1 0 0 0 0,-1 0 0 0 0,1 0 0 0 0,-1 1 0 0 0,1-1 0 0 0,-1 0 0 0 0,0 0 0 0 0,0 1 0 0 0,0-1 0 0 0,0 0 0 0 0,0 1 0 0 0,0-1 0 0 0,0 3 0 0 0,0 5 0 0 0,-1 1 0 0 0,0-1 0 0 0,-4 13 0 0 0,3-15 0 0 0,-3 16 0 0 0,0-1 0 0 0,-3 37 0 0 0,8-46 0 0 0,0-1 0 0 0,2-3 0 0 0,3-9 0 0 0,2-4 0 0 0,11-11 0 0 0,0-1 0 0 0,25-28 0 0 0,-6 6 0 0 0,89-82 0 0 0,-110 107 0 0 0,-15 13 0 0 0,0-1 0 0 0,0 0 0 0 0,1 1 0 0 0,-1-1 0 0 0,0 1 0 0 0,1-1 0 0 0,-1 1 0 0 0,0 0 0 0 0,3-1 0 0 0,-3 1 0 0 0,0 1 0 0 0,1-1 0 0 0,-1 0 0 0 0,0 1 0 0 0,0-1 0 0 0,0 1 0 0 0,0-1 0 0 0,0 1 0 0 0,0 0 0 0 0,0-1 0 0 0,0 1 0 0 0,0 0 0 0 0,0 0 0 0 0,0 0 0 0 0,0-1 0 0 0,0 1 0 0 0,-1 0 0 0 0,1 0 0 0 0,0 0 0 0 0,-1 0 0 0 0,1 1 0 0 0,-1-1 0 0 0,1 0 0 0 0,-1 0 0 0 0,1 0 0 0 0,-1 0 0 0 0,0 1 0 0 0,0 0 0 0 0,2 4 0 0 0,-1-1 0 0 0,0 1 0 0 0,-1-1 0 0 0,1 11 0 0 0,-2-1 0 0 0,1-1 0 0 0,0 1 0 0 0,4 21 0 0 0,0-24 0 0 0,-3-10-144 0 0,1 0 0 0 0,-1 0-1 0 0,0 0 1 0 0,1 0 0 0 0,-1-1-1 0 0,1 1 1 0 0,0 0 0 0 0,-1-1 0 0 0,1 0-1 0 0,0 1 1 0 0,0-1 0 0 0,0 0 0 0 0,0 0-1 0 0,0 0 1 0 0,0 0 0 0 0,0 0 0 0 0,0 0-1 0 0,4 0 1 0 0,-3-1-218 0 0,-1 1 1 0 0,1-1-1 0 0,0 0 0 0 0,-1 0 1 0 0,1 0-1 0 0,0 0 0 0 0,-1-1 0 0 0,1 1 1 0 0,0-1-1 0 0,-1 1 0 0 0,1-1 1 0 0,0 0-1 0 0,-1 0 0 0 0,1 0 0 0 0,-1 0 1 0 0,0-1-1 0 0,1 1 0 0 0,-1-1 1 0 0,0 1-1 0 0,0-1 0 0 0,0 0 0 0 0,0 0 1 0 0,0 0-1 0 0,2-2 0 0 0,5-11-7350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6:49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21191 0 0,'-16'12'936'0'0,"16"-12"200"0"0,0 0-912 0 0,0 0-224 0 0,0 0 0 0 0,-6 9 0 0 0,6-9 456 0 0,0 0 48 0 0,0 0 8 0 0,0 0 0 0 0,3 14-416 0 0,-3-14-96 0 0,0 0 0 0 0,13 10 0 0 0,1-4 0 0 0,3-2 0 0 0,4-3 0 0 0,3-4-10216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6:50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366 421 10135 0 0,'0'0'464'0'0,"0"0"-9"0"0,0 0-155 0 0,0 0 443 0 0,0 0 227 0 0,-5-9 2090 0 0,0-9-885 0 0,-1 0-1 0 0,0 0 0 0 0,-1 1 1 0 0,-12-21-1 0 0,17 37-2138 0 0,0-1 1 0 0,0 1-1 0 0,0-1 0 0 0,0 1 0 0 0,0 0 1 0 0,-1 0-1 0 0,1 0 0 0 0,0 0 0 0 0,-1 0 0 0 0,1 0 1 0 0,0 0-1 0 0,-1 1 0 0 0,1 0 0 0 0,-1-1 1 0 0,1 1-1 0 0,-5 0 0 0 0,2 1-36 0 0,-1-1 0 0 0,0 1 0 0 0,0 1 0 0 0,0-1 0 0 0,1 1 0 0 0,-1 0 0 0 0,1 0 0 0 0,-1 1 0 0 0,1-1 0 0 0,-7 6 0 0 0,-18 8 0 0 0,21-12 0 0 0,1 1 0 0 0,0 0 0 0 0,0 0 0 0 0,-14 14 0 0 0,7-6 0 0 0,2-1 0 0 0,2 0 0 0 0,-1 1 0 0 0,2 0 0 0 0,-1 1 0 0 0,2 0 0 0 0,0 1 0 0 0,1 0 0 0 0,-7 18 0 0 0,13-30 0 0 0,1 0 0 0 0,0-1 0 0 0,0 1 0 0 0,0 0 0 0 0,0 0 0 0 0,1 0 0 0 0,-1 0 0 0 0,1 0 0 0 0,0 0 0 0 0,-1 0 0 0 0,1 0 0 0 0,1 0 0 0 0,-1 0 0 0 0,0 0 0 0 0,1 0 0 0 0,0 0 0 0 0,-1 0 0 0 0,1 0 0 0 0,0 0 0 0 0,1-1 0 0 0,-1 1 0 0 0,0 0 0 0 0,1-1 0 0 0,0 1 0 0 0,3 4 0 0 0,-4-6 0 0 0,1 0 0 0 0,-1-1 0 0 0,0 1 0 0 0,1 0 0 0 0,-1-1 0 0 0,1 1 0 0 0,-1-1 0 0 0,0 1 0 0 0,1-1 0 0 0,-1 0 0 0 0,1 1 0 0 0,0-1 0 0 0,-1 0 0 0 0,1 0 0 0 0,-1 0 0 0 0,1 0 0 0 0,-1-1 0 0 0,1 1 0 0 0,2-1 0 0 0,31-12 0 0 0,-24 9 0 0 0,18-9 0 0 0,0-2 0 0 0,-1 0 0 0 0,32-25 0 0 0,-48 31 0 0 0,0-1 0 0 0,16-17 0 0 0,-7 6 0 0 0,-16 17-2 0 0,-3 2 6 0 0,1 0 1 0 0,-1-1 0 0 0,0 1-1 0 0,0-1 1 0 0,0 0 0 0 0,0 0-1 0 0,0 1 1 0 0,-1-1 0 0 0,1 0-1 0 0,-1-1 1 0 0,1 1 0 0 0,-1 0-1 0 0,0 0 1 0 0,-1 0-1 0 0,2-4 1 0 0,-2 5 366 0 0,0 2 117 0 0,0 0 21 0 0,-12 0 83 0 0,9 1-591 0 0,0 0 0 0 0,0 0 0 0 0,1 1 0 0 0,-1-1 0 0 0,0 1 0 0 0,1-1 0 0 0,-1 1 0 0 0,1 0 1 0 0,0 0-1 0 0,0 0 0 0 0,-1 0 0 0 0,1 0 0 0 0,0 0 0 0 0,1 0 0 0 0,-1 1 0 0 0,0-1 0 0 0,1 1 0 0 0,-2 4 0 0 0,-1 0-2 0 0,1 1 1 0 0,0-1-1 0 0,1 1 0 0 0,-1 0 1 0 0,0 12-1 0 0,2-17 1 0 0,1 0 0 0 0,-1-1 0 0 0,1 1 0 0 0,0 0 0 0 0,0 0 0 0 0,0-1 0 0 0,1 1 0 0 0,-1 0 0 0 0,1-1 0 0 0,-1 1 0 0 0,1 0 0 0 0,0-1 0 0 0,0 1 0 0 0,2 3 0 0 0,0-2 0 0 0,0 0 0 0 0,1 0 0 0 0,-1-1 0 0 0,1 1 0 0 0,0-1 0 0 0,0 0 0 0 0,5 3 0 0 0,-2-2 0 0 0,-1 0 0 0 0,1 0 0 0 0,1-1 0 0 0,-1 0 0 0 0,0 0 0 0 0,1 0 0 0 0,0-1 0 0 0,-1-1 0 0 0,1 1 0 0 0,0-1 0 0 0,0-1 0 0 0,0 1 0 0 0,0-1 0 0 0,0-1 0 0 0,0 1 0 0 0,-1-1 0 0 0,1-1 0 0 0,0 1 0 0 0,0-1 0 0 0,-1-1 0 0 0,1 1 0 0 0,-1-2 0 0 0,14-6 0 0 0,-6 1 0 0 0,0-1 0 0 0,-1-1 0 0 0,0 0 0 0 0,-1 0 0 0 0,0-1 0 0 0,-1-1 0 0 0,-1 0 0 0 0,16-23 0 0 0,5-13 0 0 0,29-64 0 0 0,-60 112 0 0 0,22-49 0 0 0,17-58 0 0 0,-27 72 0 0 0,-11 32 0 0 0,-1-1 0 0 0,0 1 0 0 0,0 0 0 0 0,0-1 0 0 0,-1 1 0 0 0,1 0 0 0 0,-1-1 0 0 0,-1-6 0 0 0,1-7 0 0 0,2 14 0 0 0,0 2 0 0 0,4-5 0 0 0,-4 16 0 0 0,-2 21 0 0 0,-1-21 0 0 0,1-1 0 0 0,1 17 0 0 0,0-17 0 0 0,-1 0 0 0 0,0 0 0 0 0,-1 9 0 0 0,0-10 0 0 0,1 0 0 0 0,0-1 0 0 0,0 1 0 0 0,0 0 0 0 0,2 9 0 0 0,-1-12 0 0 0,0 1 0 0 0,-1-1 0 0 0,1 1 0 0 0,-1-1 0 0 0,-1 1 0 0 0,1 0 0 0 0,-1-1 0 0 0,1 1 0 0 0,-1-1 0 0 0,0 0 0 0 0,-1 1 0 0 0,1-1 0 0 0,-1 0 0 0 0,-4 8 0 0 0,-4 5 0 0 0,-1-1 0 0 0,-16 19 0 0 0,4-5 0 0 0,5-6 0 0 0,8-12 0 0 0,1 1 0 0 0,0 0 0 0 0,1 1 0 0 0,0 0 0 0 0,1 0 0 0 0,-5 15 0 0 0,2 9 0 0 0,9-25 0 0 0,4 1 0 0 0,3-2 0 0 0,-3-10-4 0 0,-1 0 0 0 0,0 0 0 0 0,1 0-1 0 0,0-1 1 0 0,-1 1 0 0 0,1-1 0 0 0,0 0 0 0 0,0 1 0 0 0,0-1-1 0 0,0 0 1 0 0,0-1 0 0 0,0 1 0 0 0,0-1 0 0 0,0 1 0 0 0,0-1-1 0 0,0 0 1 0 0,0 0 0 0 0,0 0 0 0 0,0 0 0 0 0,0-1 0 0 0,5-1-1 0 0,-2 1-20 0 0,-1 0-1 0 0,1-1 0 0 0,-1 0 0 0 0,0 0 0 0 0,0 0 1 0 0,0-1-1 0 0,0 0 0 0 0,-1 0 0 0 0,1 0 0 0 0,-1 0 1 0 0,6-6-1 0 0,-2 1-310 0 0,0 0-457 0 0,-1 0 0 0 0,10-16 0 0 0,-14 21 49 0 0,-1-2 0 0 0,0 1 0 0 0,0 0 0 0 0,-1 0 0 0 0,3-7 0 0 0,-1-6-7444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6:51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17503 0 0,'0'0'399'0'0,"0"0"60"0"0,0 0 21 0 0,0 0-59 0 0,1 1-276 0 0,13 8 265 0 0,-9-6 204 0 0,0 1 0 0 0,0-1 0 0 0,9 4-1 0 0,-2-3-368 0 0,-1-1 0 0 0,1 0 0 0 0,0-1 0 0 0,0 0 0 0 0,0-1 0 0 0,20 0 0 0 0,73-12 1067 0 0,-90 9-1060 0 0,7-2-392 0 0,37-12-1 0 0,-41 10-438 0 0,-12 4-1465 0 0,7-5-6148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6:53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47 10135 0 0,'0'0'464'0'0,"0"0"-9"0"0,1-1-155 0 0,0 0 127 0 0,-1 0 0 0 0,1 0 0 0 0,-1 0 0 0 0,0 0 1 0 0,1 0-1 0 0,-1 0 0 0 0,0 0 0 0 0,0 1 0 0 0,1-1 0 0 0,-1 0 0 0 0,0 0 0 0 0,0 0 0 0 0,0 0 1 0 0,0 0-1 0 0,0 0 0 0 0,-1 0 0 0 0,1 0 0 0 0,0 0 0 0 0,0 0 0 0 0,-1 0 0 0 0,1 0 0 0 0,0 0 1 0 0,-1 0-1 0 0,0-1 0 0 0,-1-4-1281 0 0,1 5 1519 0 0,1 0-638 0 0,0 1-1 0 0,0-1 1 0 0,0 1-1 0 0,0-1 1 0 0,0 1-1 0 0,0-1 1 0 0,0 1-1 0 0,0-1 1 0 0,0 1-1 0 0,-1-1 1 0 0,1 1-1 0 0,0-1 1 0 0,0 1 0 0 0,-1-1-1 0 0,1 1 1 0 0,0 0-1 0 0,0-1 1 0 0,-1 1-1 0 0,1-1 1 0 0,-1 1-1 0 0,1 0 1 0 0,0-1-1 0 0,-1 1 1 0 0,1 0-1 0 0,-1 0 1 0 0,1-1-1 0 0,-1 1 1 0 0,-1-1 113 0 0,0 1 0 0 0,1 0 1 0 0,-1-1-1 0 0,0 1 0 0 0,1 0 0 0 0,-1 0 1 0 0,0 0-1 0 0,-2 1 0 0 0,-2-1 204 0 0,1 1 0 0 0,0 1 0 0 0,-1-1-1 0 0,-7 5 1 0 0,-6 3-344 0 0,0 2 0 0 0,0 0 0 0 0,2 1 0 0 0,-33 28 0 0 0,47-36 0 0 0,-1-1 0 0 0,0 1 0 0 0,1 1 0 0 0,-1-1 0 0 0,1 1 0 0 0,1-1 0 0 0,-4 7 0 0 0,3-8 0 0 0,-5 18 0 0 0,3-2 0 0 0,6-14 0 0 0,0-1 0 0 0,1 16 0 0 0,1-15 0 0 0,0-2 0 0 0,-2 2 0 0 0,0 0 0 0 0,12 12 0 0 0,-1-4 0 0 0,-3-6 0 0 0,0 0 0 0 0,13 14 0 0 0,-20-17 0 0 0,15 10 0 0 0,-11-9 0 0 0,-3-3 0 0 0,1 0 0 0 0,-1 1 0 0 0,0-1 0 0 0,0 1 0 0 0,0 0 0 0 0,2 3 0 0 0,-1-1 0 0 0,4 5 0 0 0,-5-4 0 0 0,4 14 0 0 0,0 0 0 0 0,-7-15 0 0 0,-1-1 0 0 0,1 15 0 0 0,-2-15 0 0 0,0-1 0 0 0,0 1 0 0 0,1-1 0 0 0,-1 1 0 0 0,0-1 0 0 0,-1 1 0 0 0,1-1 0 0 0,0 0 0 0 0,-1 0 0 0 0,0 0 0 0 0,1 0 0 0 0,-1 0 0 0 0,0-1 0 0 0,-1 1 0 0 0,1-1 0 0 0,0 0 0 0 0,-1 0 0 0 0,1 0 0 0 0,-1 0 0 0 0,0-1 0 0 0,0 1 0 0 0,1-1 0 0 0,-1 0 0 0 0,0 0 0 0 0,-6 0 0 0 0,-15 6 0 0 0,22-6 0 0 0,0 0 0 0 0,0 0 0 0 0,0 0 0 0 0,0 0 0 0 0,0 0 0 0 0,-1-1 0 0 0,1 1 0 0 0,0-1 0 0 0,-7-1 0 0 0,-14-3 0 0 0,12 2 0 0 0,8 1 0 0 0,-1 1 0 0 0,0-1 0 0 0,1 0 0 0 0,-1 0 0 0 0,1-1 0 0 0,-1 0 0 0 0,1 1 0 0 0,-1-1 0 0 0,-5-4 0 0 0,4-1 0 0 0,6 6 0 0 0,0 0 0 0 0,0 1 0 0 0,0-1 0 0 0,-1 0 0 0 0,1 0 0 0 0,0 1 0 0 0,0-1 0 0 0,0 0 0 0 0,0 1 0 0 0,0-1 0 0 0,0 0 0 0 0,0 0 0 0 0,1 1 0 0 0,-1-2 0 0 0,1-1 0 0 0,1 0 0 0 0,-1 0 0 0 0,1 0 0 0 0,-1 0 0 0 0,1 1 0 0 0,0-1 0 0 0,0 1 0 0 0,0-1 0 0 0,1 1 0 0 0,-1-1 0 0 0,1 1 0 0 0,3-2 0 0 0,4-3 0 0 0,23-11 0 0 0,-3 2 0 0 0,0-2 81 0 0,1 0 482 0 0,46-37 0 0 0,-65 44-443 0 0,0 0 1 0 0,0-1-1 0 0,-2 0 0 0 0,0-1 0 0 0,0 0 0 0 0,15-28 0 0 0,-20 28-120 0 0,-3-1 0 0 0,-3-6-175 0 0,0 17-51 0 0,1 1-249 0 0,0 2-33 0 0,-1-2-140 0 0,-1-5-107 0 0,2 5-2707 0 0,0 2 1927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6:54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205 167 10135 0 0,'0'0'231'0'0,"0"0"29"0"0,1-1 19 0 0,7-4-41 0 0,-6 3 24 0 0,0 1-1 0 0,0-1 1 0 0,0 0-1 0 0,0 0 1 0 0,-1 1-1 0 0,1-1 1 0 0,0 0-1 0 0,-1 0 1 0 0,0 0-1 0 0,1-1 1 0 0,-1 1-1 0 0,0 0 1 0 0,0-1-1 0 0,1-2 1 0 0,-1 0 161 0 0,0 3 974 0 0,6-8-1 0 0,33-61 3225 0 0,-39 69-4177 0 0,-4-10 659 0 0,2 11-1075 0 0,-1-1 1 0 0,1 1-1 0 0,-1 0 1 0 0,0 0-1 0 0,1 1 1 0 0,-1-1-1 0 0,0 0 1 0 0,1 0 0 0 0,-1 1-1 0 0,0-1 1 0 0,0 1-1 0 0,1 0 1 0 0,-1-1-1 0 0,0 1 1 0 0,0 0-1 0 0,0 0 1 0 0,0 0-1 0 0,1 0 1 0 0,-1 0-1 0 0,0 1 1 0 0,0-1-1 0 0,0 1 1 0 0,-2 0-1 0 0,-6 2 81 0 0,0 0-1 0 0,1 1 0 0 0,-10 5 0 0 0,2-1-108 0 0,2 1 0 0 0,-1 1 0 0 0,1 0 0 0 0,1 1 0 0 0,-17 15 0 0 0,23-19 0 0 0,1 0 0 0 0,0 0 0 0 0,0 1 0 0 0,1-1 0 0 0,-1 1 0 0 0,2 1 0 0 0,-1-1 0 0 0,1 1 0 0 0,-5 13 0 0 0,6-10 0 0 0,0 1 0 0 0,-2 13 0 0 0,4-7 0 0 0,4-15 0 0 0,0-1 0 0 0,-1-1 0 0 0,-1 0 0 0 0,1-1 0 0 0,0 1 0 0 0,0-1 0 0 0,1 1 0 0 0,-1 0 0 0 0,0-1 0 0 0,0 0 0 0 0,1 1 0 0 0,-1-1 0 0 0,4 2 0 0 0,8 3 0 0 0,-7-6 0 0 0,1 0 0 0 0,-1 0 0 0 0,0-1 0 0 0,0 0 0 0 0,11-4 0 0 0,0 2 0 0 0,-8 0 0 0 0,1-1 0 0 0,-1 0 0 0 0,0 0 0 0 0,0-1 0 0 0,0 0 0 0 0,7-6 0 0 0,-3 3 0 0 0,-6 3 0 0 0,0 0 0 0 0,0 0 0 0 0,-1 0 0 0 0,1 0 0 0 0,-1-1 0 0 0,0 0 0 0 0,-1-1 0 0 0,0 1 0 0 0,0-1 0 0 0,0 0 0 0 0,-1-1 0 0 0,6-11 0 0 0,5-14 673 0 0,-10 25-333 0 0,-1-1-1 0 0,0 0 1 0 0,4-16 0 0 0,-27 98-324 0 0,15-54-16 0 0,-5 38 0 0 0,8-52 0 0 0,1 0 0 0 0,0 1 0 0 0,0-1 0 0 0,1 0 0 0 0,-1 1 0 0 0,1-1 0 0 0,0 0 0 0 0,3 7 0 0 0,4 6 0 0 0,-4-15 0 0 0,-1-2 0 0 0,5 7 0 0 0,3-2 0 0 0,-8-5 0 0 0,1 0 0 0 0,0 0 0 0 0,0-1 0 0 0,0 1 0 0 0,0-1 0 0 0,0 0 0 0 0,1 0 0 0 0,-1-1 0 0 0,0 1 0 0 0,0-1 0 0 0,-1 0 0 0 0,1 0 0 0 0,0 0 0 0 0,0 0 0 0 0,0-1 0 0 0,5-3 0 0 0,2 0 0 0 0,-1-1 0 0 0,-1-1 0 0 0,1 1 0 0 0,14-15 0 0 0,-1 0 0 0 0,-1-1 0 0 0,-1-1 0 0 0,-1-1 0 0 0,21-32 0 0 0,-31 34 0 0 0,-8 18 0 0 0,0-1 0 0 0,0 1 0 0 0,0 0 0 0 0,4-7 0 0 0,2 2 0 0 0,-5 0 72 0 0,-21 30 1296 0 0,7-8-1096 0 0,9-11-244 0 0,0 1 0 0 0,0-1 0 0 0,0 1 0 0 0,0-1 0 0 0,0 1 0 0 0,1 0 0 0 0,-1 0 0 0 0,1 0 0 0 0,0-1 0 0 0,0 1 0 0 0,-1 4 0 0 0,-5 18-28 0 0,5-20 0 0 0,0 0 0 0 0,1 0 0 0 0,-1-1 0 0 0,1 1 0 0 0,1 0 0 0 0,-1 0 0 0 0,1 0 0 0 0,0 0 0 0 0,0 7 0 0 0,0-10 0 0 0,1 1 0 0 0,-1 0 0 0 0,0-1 0 0 0,1 1 0 0 0,0 0 0 0 0,0-1 0 0 0,0 1 0 0 0,0-1 0 0 0,0 0 0 0 0,0 1 0 0 0,1-1 0 0 0,-1 0 0 0 0,1 0 0 0 0,-1 1 0 0 0,1-1 0 0 0,2 2 0 0 0,3 3 0 0 0,-5-5-72 0 0,0 0-1 0 0,0 1 1 0 0,1-1 0 0 0,-1 0 0 0 0,0 0-1 0 0,1-1 1 0 0,-1 1 0 0 0,1 0-1 0 0,0-1 1 0 0,-1 1 0 0 0,1-1 0 0 0,0 0-1 0 0,5 1 1 0 0,-2-1-20 0 0,-1-1 1 0 0,1 0-1 0 0,0 0 1 0 0,-1 0-1 0 0,1-1 0 0 0,-1 0 1 0 0,1 0-1 0 0,-1 0 1 0 0,6-2-1 0 0,-3 0 397 0 0,-1 0 0 0 0,0 0-1 0 0,13-9 1 0 0,15-6 388 0 0,-29 15-691 0 0,-1 1 0 0 0,1-1 0 0 0,-1 0-1 0 0,0-1 1 0 0,-1 1 0 0 0,1-1 0 0 0,-1 0 0 0 0,1 0-1 0 0,-1 0 1 0 0,4-6 0 0 0,-1 1-3 0 0,-1 0 0 0 0,0-1 1 0 0,0 0-1 0 0,5-14 0 0 0,30-50 1 0 0,-37 67 0 0 0,-2 4 0 0 0,-1 1 0 0 0,0-1 0 0 0,0 0 0 0 0,0 1 0 0 0,0-1 0 0 0,0 0 0 0 0,0 0 0 0 0,-1 0 0 0 0,0 0 0 0 0,1-4 0 0 0,-1 7 0 0 0,0 0 0 0 0,0 0 0 0 0,0 0 0 0 0,0 0 0 0 0,0-1 0 0 0,0 1 0 0 0,1 0 0 0 0,-1 0 0 0 0,0 0 0 0 0,0 0 0 0 0,0-1 0 0 0,0 1 0 0 0,0 0 0 0 0,0 0 0 0 0,0 0 0 0 0,0 0 0 0 0,0-1 0 0 0,0 1 0 0 0,0 0 0 0 0,0 0 0 0 0,0 0 0 0 0,0 0 0 0 0,0-1 0 0 0,0 1 0 0 0,0 0 0 0 0,0 0 0 0 0,0 0 0 0 0,-1 0 0 0 0,1-1 0 0 0,0 1 0 0 0,0 0 0 0 0,0 0 0 0 0,0 0 0 0 0,0 0 0 0 0,0 0 0 0 0,0-1 0 0 0,-1 1 0 0 0,1 0 0 0 0,0 0 0 0 0,0 0 0 0 0,0 0 0 0 0,0 0 0 0 0,0 0 0 0 0,-1 0 0 0 0,-8 15 0 0 0,8-13 0 0 0,1 0 0 0 0,-1 0 0 0 0,0-1 0 0 0,1 1 0 0 0,0 0 0 0 0,-1 0 0 0 0,1 0 0 0 0,0 0 0 0 0,0 0 0 0 0,0-1 0 0 0,0 4 0 0 0,5 8 0 0 0,-4-10 0 0 0,1-1 0 0 0,0 1 0 0 0,-1-1 0 0 0,1 0 0 0 0,0 1 0 0 0,0-1 0 0 0,0 0 0 0 0,1 0 0 0 0,-1 0 0 0 0,0-1 0 0 0,1 1 0 0 0,-1 0 0 0 0,1-1 0 0 0,0 0 0 0 0,-1 0 0 0 0,1 0 0 0 0,0 0 0 0 0,3 1 0 0 0,-4-1 0 0 0,0-1 0 0 0,0 1 0 0 0,0-1 0 0 0,0 1 0 0 0,0-1 0 0 0,1 0 0 0 0,-1 0 0 0 0,0 0 0 0 0,0 0 0 0 0,0 0 0 0 0,0-1 0 0 0,1 1 0 0 0,-1-1 0 0 0,3 0 0 0 0,2-2 0 0 0,2 2 0 0 0,-6 1 0 0 0,1-1 0 0 0,-1 0 0 0 0,0 1 0 0 0,0-1 0 0 0,0 0 0 0 0,0 0 0 0 0,-1-1 0 0 0,5-1 0 0 0,33-21-1896 0 0,-38 22 1384 0 0,-2 2 0 0 0,4-8-7282 0 0,-4 7-364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1:28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79 190 8287 0 0,'0'0'191'0'0,"0"0"26"0"0,0 0 9 0 0,-1-3 42 0 0,0-10 158 0 0,1 10 72 0 0,0 3 12 0 0,0 0 2 0 0,0 0 0 0 0,0 0 0 0 0,0 0 0 0 0,0 0 0 0 0,0 0 0 0 0,3-11 2048 0 0,-1 10-2385 0 0,5-18 754 0 0,9-38 1135 0 0,-6 35-2064 0 0,-5 9 0 0 0,-5 10 0 0 0,-2-1 0 0 0,6-20 0 0 0,0 16 72 0 0,-4 6 299 0 0,1 1 117 0 0,3-5-114 0 0,-4 6-155 0 0,-10 22 1745 0 0,4 3-1372 0 0,3 6-717 0 0,3-26-52 0 0,-1 0-1 0 0,1 0 1 0 0,-1 0-1 0 0,0 0 0 0 0,0 0 1 0 0,-2 6-1 0 0,0-5 179 0 0,1 1-1 0 0,1 0 1 0 0,-1 0-1 0 0,0 7 1 0 0,-3 17 773 0 0,-33 79-64 0 0,26-80-1082 0 0,1 0 1 0 0,2 1-1 0 0,-9 45 0 0 0,18-73-70 0 0,0-1 292 0 0,-1 2 332 0 0,1-1-1 0 0,-1 1 1 0 0,1 0-1 0 0,0-1 1 0 0,1 8 0 0 0,0-1-1123 0 0,0-12 792 0 0,3-7 61 0 0,-1-29-2098 0 0,-1 26-2584 0 0,-4 1-1474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6:55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61 279 10135 0 0,'0'0'231'0'0,"0"0"29"0"0,0 0 19 0 0,0-2-41 0 0,2-7-190 0 0,10-8 414 0 0,-10 15-261 0 0,0-1 0 0 0,0 0 1 0 0,0-1-1 0 0,0 1 0 0 0,0 0 0 0 0,2-7 0 0 0,0 0 784 0 0,0 0 0 0 0,1 0 1 0 0,0 0-1 0 0,1 0 0 0 0,0 1 0 0 0,13-16 1 0 0,5-8 1327 0 0,-21 28-2006 0 0,-1 1 0 0 0,0 0 1 0 0,0-1-1 0 0,-1 1 0 0 0,1-1 0 0 0,0-7 0 0 0,-1 7-166 0 0,0 1 0 0 0,0-1 0 0 0,0 1 0 0 0,1 0 1 0 0,0-1-1 0 0,0 1 0 0 0,2-4 0 0 0,4-2-124 0 0,1 2-17 0 0,-5 0 72 0 0,-3 6 299 0 0,-1 2 117 0 0,0 0 21 0 0,0 0-66 0 0,-1 1-294 0 0,-1 0-147 0 0,0 1-1 0 0,0-1 1 0 0,0 0 0 0 0,0 1-1 0 0,0-1 1 0 0,1 1 0 0 0,-1-1-1 0 0,1 1 1 0 0,-1 0 0 0 0,-1 3-1 0 0,-1 0-3 0 0,3-3 2 0 0,-1 0 0 0 0,1 1 0 0 0,0-1 0 0 0,0 0 0 0 0,1 1 0 0 0,-1-1 0 0 0,0 1 0 0 0,1-1 0 0 0,-1 1 0 0 0,1 0 0 0 0,0 3 0 0 0,-4 16 0 0 0,1-13 0 0 0,-1-1 0 0 0,-1 0 0 0 0,-5 8 0 0 0,-7 14 0 0 0,-4 12 0 0 0,-2-1 0 0 0,-37 53 0 0 0,57-90 0 0 0,0 1 0 0 0,0 0 0 0 0,1 0 0 0 0,-2 6 0 0 0,-7 12 0 0 0,6-11 0 0 0,5-5 0 0 0,2-8 0 0 0,2-5 0 0 0,-1 1-25 0 0,0 1 0 0 0,1-1 0 0 0,7-8 0 0 0,3-6-276 0 0,8-26-4169 0 0,-7 14-2399 0 0,-2 8 1137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6:56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0 15663 0 0,'0'0'356'0'0,"0"0"50"0"0,0 0 20 0 0,0 0-42 0 0,-1 2-250 0 0,-11 12 136 0 0,-4 4 2373 0 0,2 1-1 0 0,-16 26 1 0 0,24-35-2621 0 0,2-3 83 0 0,-1 0 0 0 0,0-1 0 0 0,-8 9 1 0 0,4-3 275 0 0,9-12-368 0 0,0 0 0 0 0,-1 1-1 0 0,1-1 1 0 0,0 0 0 0 0,0 0 0 0 0,0 0 0 0 0,0 0-1 0 0,0 0 1 0 0,0 0 0 0 0,0 1 0 0 0,0-1 0 0 0,0 0-1 0 0,0 0 1 0 0,0 0 0 0 0,0 0 0 0 0,0 0 0 0 0,0 0-1 0 0,0 1 1 0 0,0-1 0 0 0,0 0 0 0 0,0 0 0 0 0,0 0-1 0 0,0 0 1 0 0,0 0 0 0 0,0 1 0 0 0,0-1 0 0 0,0 0-1 0 0,0 0 1 0 0,0 0 0 0 0,0 0 0 0 0,1 0-1 0 0,-1 0 1 0 0,0 0 0 0 0,0 1 0 0 0,0-1 0 0 0,0 0-1 0 0,0 0 1 0 0,0 0 0 0 0,0 0 0 0 0,0 0 0 0 0,1 0-1 0 0,1 0 87 0 0,1 0-1 0 0,0 0 0 0 0,0 0 0 0 0,-1 0 0 0 0,1-1 0 0 0,4-1 0 0 0,9-3-98 0 0,-7 0 0 0 0,-1 1 0 0 0,1 0 0 0 0,13-3 0 0 0,-11 6 0 0 0,-9 1 0 0 0,0 1 0 0 0,0 0 0 0 0,0-1 0 0 0,0 1 0 0 0,0 0 0 0 0,-1 0 0 0 0,1 0 0 0 0,0 1 0 0 0,-1-1 0 0 0,3 2 0 0 0,8 10 0 0 0,-11-7 0 0 0,-1-2 0 0 0,2 7 0 0 0,-1 0 0 0 0,0 1 0 0 0,-1-1 0 0 0,0 1 0 0 0,-1-1 0 0 0,0 1 0 0 0,-3 14 0 0 0,0 3 0 0 0,4-26 0 0 0,0-1 0 0 0,-1 1 0 0 0,1 0 0 0 0,-1 0 0 0 0,1-1 0 0 0,-1 1 0 0 0,0 0 0 0 0,0 0 0 0 0,0-1 0 0 0,-1 1 0 0 0,1-1 0 0 0,0 1 0 0 0,-1-1 0 0 0,-2 3 0 0 0,-3 4 0 0 0,2-1 0 0 0,-1 0 0 0 0,0 0 0 0 0,-1 0 0 0 0,0 0 0 0 0,0-1 0 0 0,-15 10 0 0 0,19-15 115 0 0,0 0 0 0 0,-1-1 0 0 0,1 0 0 0 0,0 0 0 0 0,-1 0 0 0 0,1 0 0 0 0,0 0 0 0 0,-1-1 0 0 0,1 1 0 0 0,-1-1 1 0 0,1 0-1 0 0,-6 0 0 0 0,-15 1 421 0 0,19 0-535 0 0,-1-1 0 0 0,1 1 0 0 0,-1-1-1 0 0,1 0 1 0 0,-1-1 0 0 0,1 0 0 0 0,-1 1 0 0 0,1-2 0 0 0,0 1-1 0 0,-1-1 1 0 0,1 1 0 0 0,0-1 0 0 0,0-1 0 0 0,0 1 0 0 0,0-1 0 0 0,1 0-1 0 0,-1 0 1 0 0,-5-5 0 0 0,-5-5-1 0 0,14 13-95 0 0,0 0 1 0 0,1-1-1 0 0,-1 1 0 0 0,0-1 0 0 0,1 1 1 0 0,-1-1-1 0 0,1 0 0 0 0,-1 1 1 0 0,1-1-1 0 0,-1 1 0 0 0,1-1 0 0 0,-1 0 1 0 0,1 0-1 0 0,0 1 0 0 0,-1-1 0 0 0,1 0 1 0 0,0 1-1 0 0,0-1 0 0 0,-1 0 0 0 0,1 0 1 0 0,0 0-1 0 0,0 1 0 0 0,0-1 1 0 0,0 0-1 0 0,0 0 0 0 0,0 0 0 0 0,0 1 1 0 0,0-1-1 0 0,0 0 0 0 0,1 0 0 0 0,-1 0 1 0 0,1-2-508 0 0,0 1 1 0 0,1 0-1 0 0,-1 0 1 0 0,1 0 0 0 0,-1 0-1 0 0,1 0 1 0 0,2-2-1 0 0,1-1-367 0 0,0-1-563 0 0,-3 4-4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6:56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17503 0 0,'0'0'399'0'0,"0"0"60"0"0,0 0 21 0 0,0 0-59 0 0,3 1-136 0 0,6 1 114 0 0,1 0-1 0 0,0-1 1 0 0,-1 0-1 0 0,1 0 1 0 0,0-1-1 0 0,10-2 1 0 0,64-9 2735 0 0,-72 8-3038 0 0,6 1-96 0 0,13-3 0 0 0,35-11 0 0 0,-47 12-607 0 0,-15 4 310 0 0,-1-1 0 0 0,1 1-1 0 0,0-1 1 0 0,-1 0 0 0 0,1-1-1 0 0,5-2 1 0 0,7-5-1217 0 0,2-1-20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6:58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54 337 10135 0 0,'0'0'231'0'0,"0"0"29"0"0,0 0 19 0 0,-2 1-41 0 0,-5 5-44 0 0,6-6-102 0 0,0 0 1 0 0,0 1-1 0 0,0-1 1 0 0,1 0-1 0 0,-1 0 1 0 0,0 0-1 0 0,0 0 1 0 0,0 0-1 0 0,0 0 1 0 0,0 0 0 0 0,1 0-1 0 0,-1 0 1 0 0,0 0-1 0 0,0-1 1 0 0,0 1-1 0 0,1 0 1 0 0,-1-1-1 0 0,0 1 1 0 0,0 0-1 0 0,0-1 1 0 0,1 1-1 0 0,-1-1 1 0 0,0 1 0 0 0,1-1-1 0 0,-1 1 1 0 0,0-2-1 0 0,-5-2 2316 0 0,5 4-2211 0 0,-1-1 0 0 0,1 0 0 0 0,0-1-1 0 0,-1 1 1 0 0,1 0 0 0 0,0 0 0 0 0,0 0 0 0 0,0-1-1 0 0,-1-1 1 0 0,1 2 795 0 0,0-23 1515 0 0,0 20-2325 0 0,1-1-1 0 0,-1 1 1 0 0,1-1 0 0 0,0 1 0 0 0,1-1 0 0 0,-1 1 0 0 0,1-1 0 0 0,2-5 0 0 0,0 1-113 0 0,2 0-1 0 0,-1 0 0 0 0,1 1 1 0 0,0-1-1 0 0,13-13 1 0 0,-3 2 623 0 0,-8 11-529 0 0,0 2 1 0 0,0-1 0 0 0,1 1 0 0 0,0 0-1 0 0,14-9 1 0 0,1 0-29 0 0,-11 8-123 0 0,1 0 0 0 0,0 0 0 0 0,1 2 0 0 0,-1 0 0 0 0,22-7 0 0 0,-20 9 592 0 0,2 0-1 0 0,15-1 1 0 0,-27 5-455 0 0,7 4-133 0 0,-10-3-16 0 0,-1 0 0 0 0,0 0 0 0 0,0 1 0 0 0,0-1 0 0 0,0 0 0 0 0,0 0 0 0 0,0 0 0 0 0,0 1 0 0 0,-1-1 0 0 0,1 0 0 0 0,0 1 0 0 0,-1-1 0 0 0,1 1 0 0 0,-1-1 0 0 0,1 1 0 0 0,-1-1 0 0 0,1 3 0 0 0,-1 0 0 0 0,0-1 0 0 0,0 1 0 0 0,-1 0 0 0 0,1-1 0 0 0,-1 1 0 0 0,1-1 0 0 0,-3 5 0 0 0,0 2 0 0 0,-1-1 0 0 0,0 0 0 0 0,-1 0 0 0 0,-8 13 0 0 0,-17 14 0 0 0,9-12 0 0 0,13-14 0 0 0,0-4 0 0 0,6-8 0 0 0,3-4 0 0 0,2 0 0 0 0,0 0 0 0 0,0 0 0 0 0,0 0 0 0 0,1 0 0 0 0,-1 0 0 0 0,1 1 0 0 0,1-1 0 0 0,5-4 0 0 0,43-37 0 0 0,-35 32 0 0 0,75-62 0 0 0,-88 73 0 0 0,0 1 0 0 0,1 0 0 0 0,-1 0 0 0 0,10-3 0 0 0,-7 3 0 0 0,3-1 0 0 0,1 5 0 0 0,0 4 0 0 0,-4 4 0 0 0,-7-5 0 0 0,0 0 0 0 0,0 1 0 0 0,0-1 0 0 0,0 0 0 0 0,-1 1 0 0 0,0-1 0 0 0,0 1 0 0 0,0-1 0 0 0,0 0 0 0 0,-1 1 0 0 0,0-1 0 0 0,-2 8 0 0 0,3-8 0 0 0,-1 1 0 0 0,-1-1 0 0 0,1 0 0 0 0,0 0 0 0 0,-1 0 0 0 0,0 0 0 0 0,0-1 0 0 0,-4 6 0 0 0,-1 2 0 0 0,1 1 0 0 0,-2-1 0 0 0,1-1 0 0 0,6-9 0 0 0,1-1 0 0 0,0 1 0 0 0,-1-1 0 0 0,1 1 0 0 0,0-1 0 0 0,0 1 0 0 0,0-1 0 0 0,-1 1 0 0 0,1-1 0 0 0,0 1 0 0 0,0 0 0 0 0,0-1 0 0 0,0 1 0 0 0,0-1 0 0 0,0 1 0 0 0,0-1 0 0 0,0 2 0 0 0,1-1 0 0 0,2 3 0 0 0,16 1 0 0 0,-14-4 0 0 0,1-1 0 0 0,0 1 0 0 0,0-1 0 0 0,-1-1 0 0 0,1 1 0 0 0,0-1 0 0 0,-1 0 0 0 0,1 0 0 0 0,-1-1 0 0 0,1 1 0 0 0,-1-1 0 0 0,7-3 0 0 0,6-5 0 0 0,0 0 0 0 0,18-14 0 0 0,-7 4 0 0 0,75-53 0 0 0,-103 73 0 0 0,-2 3 0 0 0,-6 10 0 0 0,-11 14 0 0 0,14-20 0 0 0,-1-1 0 0 0,1 1 0 0 0,0 0 0 0 0,0 0 0 0 0,1 1 0 0 0,-4 10 0 0 0,2-5 0 0 0,0 3 0 0 0,5-12 0 0 0,2-2 0 0 0,0 8 0 0 0,7-2 0 0 0,-7-7 0 0 0,1 0 0 0 0,-1 0 0 0 0,0 0 0 0 0,0-1 0 0 0,1 1 0 0 0,-1-1 0 0 0,0 0 0 0 0,1 0 0 0 0,-1 0 0 0 0,1 0 0 0 0,-1 0 0 0 0,0 0 0 0 0,1-1 0 0 0,-1 1 0 0 0,4-2 0 0 0,4-2 0 0 0,-1 0 0 0 0,14-7 0 0 0,2-2 0 0 0,-12 7 0 0 0,-1-1 0 0 0,0 0 0 0 0,20-16 0 0 0,-10 7 0 0 0,-10 8 0 0 0,-4 1 72 0 0,-6 6 299 0 0,-2 1 117 0 0,0 3 21 0 0,-1 9-432 0 0,-1 0 0 0 0,-1 0 0 0 0,0 0-1 0 0,0 0 1 0 0,-2 0 0 0 0,-9 19 0 0 0,-4 15-7 0 0,-8 28-70 0 0,-22 112 0 0 0,44-168 2 0 0,-1-1 1 0 0,-1 0-1 0 0,0 0 0 0 0,-1 0 0 0 0,-1-1 1 0 0,-15 25-1 0 0,10-22-18 0 0,0-1 0 0 0,-1 0 0 0 0,-1-1 0 0 0,-30 26 0 0 0,44-41-120 0 0,-1 0 1 0 0,0-1-1 0 0,0 1 1 0 0,0-1-1 0 0,0 1 1 0 0,0-1-1 0 0,0 0 0 0 0,0 0 1 0 0,0 0-1 0 0,0 0 1 0 0,-1-1-1 0 0,-2 2 0 0 0,-11-3-10 0 0,12-3 125 0 0,3 2 23 0 0,-4-3-2 0 0,0 0 0 0 0,0 0 0 0 0,1-1 0 0 0,0 1 0 0 0,0-1 0 0 0,0 0 0 0 0,1 0 0 0 0,-1-1 0 0 0,-1-6 0 0 0,-1-4 0 0 0,0-1 0 0 0,-3-21 0 0 0,7 32 0 0 0,1 1 0 0 0,0-1 0 0 0,1 1 0 0 0,-1-1 0 0 0,1 1 0 0 0,1-1 0 0 0,-1 1 0 0 0,1-1 0 0 0,0 1 0 0 0,1 0 0 0 0,-1-1 0 0 0,1 1 0 0 0,1 0 0 0 0,-1 0 0 0 0,4-6 0 0 0,1-2 0 0 0,-4 7 0 0 0,0 1 0 0 0,1 0 0 0 0,-1 0 0 0 0,1 1 0 0 0,0-1 0 0 0,0 1 0 0 0,1 0 0 0 0,6-6 0 0 0,14-13 0 0 0,-17 17 0 0 0,-1 0 0 0 0,1 0 0 0 0,1 1 0 0 0,17-11 0 0 0,80-42 0 0 0,12-7 0 0 0,99-52 0 0 0,-156 83 0 0 0,-21 16 64 0 0,-38 18 273 0 0,-2 1 138 0 0,0 0 33 0 0,0 0-65 0 0,-2 1-294 0 0,-2 0-148 0 0,0 1 0 0 0,1 0 0 0 0,-1 0 0 0 0,0 0 0 0 0,1 0 0 0 0,-1 1 0 0 0,1 0 0 0 0,0-1 0 0 0,0 1 0 0 0,0 0 0 0 0,0 1 0 0 0,0-1 0 0 0,1 0 0 0 0,-1 1 0 0 0,1 0-1 0 0,0-1 1 0 0,-2 7 0 0 0,-5 7-2 0 0,6-13 1 0 0,2-1 0 0 0,0 0 0 0 0,0 0 0 0 0,0 0 0 0 0,0 0 0 0 0,0 0 0 0 0,0 0 0 0 0,1 0 0 0 0,-1 6 0 0 0,1-5 0 0 0,-2 10 0 0 0,4-1 0 0 0,3-1 0 0 0,-4-11-143 0 0,-1 0 0 0 0,1 0 0 0 0,0 0 0 0 0,0 0 0 0 0,0 0 1 0 0,0-1-1 0 0,0 1 0 0 0,0 0 0 0 0,0-1 0 0 0,0 1 0 0 0,1 0 0 0 0,-1-1 0 0 0,0 1 0 0 0,0-1 0 0 0,1 0 0 0 0,-1 1 0 0 0,0-1 0 0 0,0 0 1 0 0,1 0-1 0 0,-1 0 0 0 0,0 0 0 0 0,1 0 0 0 0,-1 0 0 0 0,0 0 0 0 0,0 0 0 0 0,1 0 0 0 0,-1-1 0 0 0,0 1 0 0 0,0-1 0 0 0,2 0 0 0 0,13-6-9066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6:59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0 514 15663 0 0,'0'0'356'0'0,"0"0"50"0"0,0 0 20 0 0,1-2-42 0 0,3-5-190 0 0,0 0 0 0 0,0 0 0 0 0,0 1 0 0 0,1-1 0 0 0,0 1 0 0 0,9-10 0 0 0,41-31 3500 0 0,-7 6-2566 0 0,59-70 1191 0 0,-89 89-1853 0 0,0 0 0 0 0,-2-2 0 0 0,19-34 0 0 0,-27 44-454 0 0,14-34 111 0 0,-20 43 73 0 0,0 0 0 0 0,-1 0 0 0 0,0 0 0 0 0,0 0 0 0 0,0 0 1 0 0,-1 0-1 0 0,0 0 0 0 0,0-6 0 0 0,-2 3-47 0 0,2 7-148 0 0,0 1-1 0 0,-1-1 1 0 0,1 1-1 0 0,0-1 1 0 0,-1 1-1 0 0,1-1 0 0 0,-1 1 1 0 0,1-1-1 0 0,-1 1 1 0 0,1-1-1 0 0,-1 1 1 0 0,1-1-1 0 0,-1 1 1 0 0,1 0-1 0 0,-1-1 1 0 0,1 1-1 0 0,-1 0 1 0 0,1 0-1 0 0,-1-1 1 0 0,0 1-1 0 0,1 0 1 0 0,-1 0-1 0 0,0 0 1 0 0,1 0-1 0 0,-1 0 1 0 0,0 0-1 0 0,1 0 1 0 0,-1 0-1 0 0,0 0 1 0 0,1 0-1 0 0,-1 0 1 0 0,1 0-1 0 0,-2 1 1 0 0,1-1-2 0 0,-3 0 1 0 0,1 0 0 0 0,0 1 0 0 0,-1 0 0 0 0,1-1 0 0 0,0 1 0 0 0,0 0 0 0 0,0 1 0 0 0,-1-1 0 0 0,1 0 0 0 0,0 1 0 0 0,1 0 0 0 0,-1 0 0 0 0,0 0 0 0 0,-4 4 0 0 0,1 0 0 0 0,1 1 0 0 0,0 0 0 0 0,0 0 0 0 0,-6 13 0 0 0,-16 31 0 0 0,-34 94 0 0 0,35-79 0 0 0,16-44 0 0 0,1 0 0 0 0,2 0 0 0 0,0 0 0 0 0,-5 31 0 0 0,9-32 0 0 0,4-8 0 0 0,3-9 0 0 0,-3-4 0 0 0,0 1 0 0 0,0 0 0 0 0,0 0 0 0 0,0 0 0 0 0,0 0 0 0 0,0 0 0 0 0,0-1 0 0 0,0 1 0 0 0,1 0 0 0 0,-1-1 0 0 0,0 1 0 0 0,0-1 0 0 0,1 0 0 0 0,-1 1 0 0 0,0-1 0 0 0,1 0 0 0 0,-1 0 0 0 0,0 1 0 0 0,1-1 0 0 0,-1 0 0 0 0,0 0 0 0 0,1-1 0 0 0,-1 1 0 0 0,0 0 0 0 0,3-1 0 0 0,2-1 0 0 0,0 0 0 0 0,0-1 0 0 0,11-6 0 0 0,-1 0 0 0 0,0 1 0 0 0,-1-2 0 0 0,0 0 0 0 0,-1 0 0 0 0,19-18 0 0 0,-1 1 0 0 0,-20 17 0 0 0,15-12 0 0 0,32-19 0 0 0,-59 41 0 0 0,0 0 0 0 0,0 1 0 0 0,0-1 0 0 0,0 0 0 0 0,0 0 0 0 0,-1 1 0 0 0,1-1 0 0 0,0 0 0 0 0,0 0 0 0 0,0 1 0 0 0,0-1 0 0 0,0 0 0 0 0,0 0 0 0 0,0 1 0 0 0,0-1 0 0 0,0 0 0 0 0,1 1 0 0 0,-1-1 0 0 0,0 0 0 0 0,0 0 0 0 0,0 1 0 0 0,0-1 0 0 0,0 0 0 0 0,0 0 0 0 0,0 1 0 0 0,1-1 0 0 0,-1 0 0 0 0,0 0 0 0 0,0 0 0 0 0,0 1 0 0 0,1-1 0 0 0,-1 0 0 0 0,0 0 0 0 0,0 0 0 0 0,0 0 0 0 0,1 0 0 0 0,-1 1 0 0 0,0-1 0 0 0,0 0 0 0 0,1 0 0 0 0,-1 0 0 0 0,0 0 0 0 0,1 0 0 0 0,-1 0 0 0 0,0 0 0 0 0,0 0 0 0 0,1 0 0 0 0,-1 0 0 0 0,0 0 0 0 0,0 0 0 0 0,1 0 0 0 0,-1 0 0 0 0,0 0 0 0 0,0 0 0 0 0,1 0 0 0 0,-1 0 0 0 0,0 0 0 0 0,0-1 0 0 0,1 1 0 0 0,-1 0 0 0 0,0 0 0 0 0,1 0 0 0 0,-6 19 0 0 0,0-1 0 0 0,-9 25 0 0 0,8-29 0 0 0,1 0 0 0 0,0 1 0 0 0,2 0 0 0 0,-5 29 0 0 0,8-42 0 0 0,0 0 0 0 0,0 0 0 0 0,1 0 0 0 0,-1 0 0 0 0,0 0 0 0 0,1 0 0 0 0,-1 0 0 0 0,1 0 0 0 0,0 0 0 0 0,-1 0 0 0 0,1 0 0 0 0,0 0 0 0 0,0 0 0 0 0,0-1 0 0 0,1 1 0 0 0,-1 0 0 0 0,0-1 0 0 0,1 1 0 0 0,-1-1 0 0 0,1 1 0 0 0,-1-1 0 0 0,1 0 0 0 0,2 2 0 0 0,-1-2 0 0 0,-1 1 0 0 0,1-1 0 0 0,0 0 0 0 0,0 0 0 0 0,-1 0 0 0 0,1 0 0 0 0,0-1 0 0 0,0 1 0 0 0,0-1 0 0 0,0 0 0 0 0,0 0 0 0 0,0 0 0 0 0,0 0 0 0 0,0 0 0 0 0,5-2 0 0 0,8-3 0 0 0,0-1 0 0 0,0-1 0 0 0,-1 0 0 0 0,0-1 0 0 0,0-1 0 0 0,-1 0 0 0 0,0-1 0 0 0,-1-1 0 0 0,0 0 0 0 0,0-1 0 0 0,-2 0 0 0 0,1-1 0 0 0,-1 0 0 0 0,-1-1 0 0 0,13-23 0 0 0,-12 12 0 0 0,-8 16 0 0 0,-3 8 0 0 0,0 1 0 0 0,0 0 0 0 0,-1 0 0 0 0,1 0 0 0 0,0 0 0 0 0,0-1 0 0 0,0 1 0 0 0,0 0 0 0 0,0 0 0 0 0,0 0 0 0 0,0 0 0 0 0,0-1 0 0 0,0 1 0 0 0,0 0 0 0 0,0 0 0 0 0,-1 0 0 0 0,1 0 0 0 0,0 0 0 0 0,0 0 0 0 0,0-1 0 0 0,0 1 0 0 0,0 0 0 0 0,-1 0 0 0 0,1 0 0 0 0,0 0 0 0 0,0 0 0 0 0,0 0 0 0 0,0 0 0 0 0,-1 0 0 0 0,1 0 0 0 0,0 0 0 0 0,0 0 0 0 0,-4 1 0 0 0,1 1 0 0 0,0 0 0 0 0,-1 0 0 0 0,1 0 0 0 0,0 0 0 0 0,0 0 0 0 0,0 1 0 0 0,1-1 0 0 0,-4 4 0 0 0,0 1 0 0 0,1 0 0 0 0,-1 1 0 0 0,1 0 0 0 0,0 0 0 0 0,1 0 0 0 0,0 0 0 0 0,0 1 0 0 0,1 0 0 0 0,0 0 0 0 0,1 0 0 0 0,0 0 0 0 0,0 0 0 0 0,0 14 0 0 0,1-21 0 0 0,1 0 0 0 0,0 0 0 0 0,0 0 0 0 0,1 0 0 0 0,-1-1 0 0 0,0 1 0 0 0,0 0 0 0 0,1 0 0 0 0,-1 0 0 0 0,1-1 0 0 0,0 1 0 0 0,0 0 0 0 0,-1-1 0 0 0,1 1 0 0 0,0-1 0 0 0,0 1 0 0 0,1-1 0 0 0,-1 1 0 0 0,0-1 0 0 0,0 0 0 0 0,1 1 0 0 0,-1-1 0 0 0,0 0 0 0 0,1 0 0 0 0,-1 0 0 0 0,1 0 0 0 0,0 0 0 0 0,-1 0 0 0 0,1-1 0 0 0,0 1 0 0 0,0-1 0 0 0,-1 1 0 0 0,1-1 0 0 0,0 1 0 0 0,0-1 0 0 0,0 0 0 0 0,2 0 0 0 0,4 0 0 0 0,-3 0 0 0 0,-1-1 0 0 0,0 1 0 0 0,0 0 0 0 0,0-1 0 0 0,0 0 0 0 0,1 0 0 0 0,-1 0 0 0 0,0-1 0 0 0,-1 1 0 0 0,1-1 0 0 0,4-3 0 0 0,27-13 0 0 0,-26 14 0 0 0,0-1 0 0 0,13-9 0 0 0,-19 13 0 0 0,13-11 0 0 0,-1 0 0 0 0,0-1 0 0 0,0 0 0 0 0,14-18 0 0 0,-20 19 0 0 0,13-18 0 0 0,-22 30 0 0 0,1 0 0 0 0,-1 0 0 0 0,0 0 0 0 0,0 0 0 0 0,0 0 0 0 0,0 0 0 0 0,0 0 0 0 0,0 0 0 0 0,0 0 0 0 0,0 0 0 0 0,0 0 0 0 0,0-1 0 0 0,0 1 0 0 0,0 0 0 0 0,0 0 0 0 0,0 0 0 0 0,0 0 0 0 0,0 0 0 0 0,0 0 0 0 0,0 0 0 0 0,0 0 0 0 0,0 0 0 0 0,0 0 0 0 0,0 0 0 0 0,0-1 0 0 0,0 1 0 0 0,0 0 0 0 0,0 0 0 0 0,0 0 0 0 0,0 0 0 0 0,0 0 0 0 0,0 0 0 0 0,0 0 0 0 0,0 0 0 0 0,0 0 0 0 0,0 0 0 0 0,0-1 0 0 0,0 1 0 0 0,0 0 0 0 0,0 0 0 0 0,0 0 0 0 0,0 0 0 0 0,0 0 0 0 0,0 0 0 0 0,0 0 0 0 0,0 0 0 0 0,-1 0 0 0 0,1 0 0 0 0,0 0 0 0 0,0 0 0 0 0,-6 1 0 0 0,-5 5 0 0 0,5-1 0 0 0,-1 0 0 0 0,1 0 0 0 0,0 1 0 0 0,1 0 0 0 0,-1 0 0 0 0,1 1 0 0 0,0-1 0 0 0,-5 12 0 0 0,7-14 0 0 0,1 0 0 0 0,1 0 0 0 0,-1 0 0 0 0,1 1 0 0 0,-1-1 0 0 0,1 0 0 0 0,0 1 0 0 0,1-1 0 0 0,-1 1 0 0 0,1-1 0 0 0,0 1 0 0 0,0-1 0 0 0,0 1 0 0 0,1-1 0 0 0,-1 0 0 0 0,1 1 0 0 0,2 4 0 0 0,-2-7 0 0 0,0 1 0 0 0,0-1 0 0 0,0 0 0 0 0,0 1 0 0 0,1-1 0 0 0,-1 0 0 0 0,1 0 0 0 0,-1 0 0 0 0,1 0 0 0 0,0 0 0 0 0,0 0 0 0 0,0-1 0 0 0,0 1 0 0 0,0-1 0 0 0,1 1 0 0 0,-1-1 0 0 0,0 0 0 0 0,1 1 0 0 0,-1-1 0 0 0,0-1 0 0 0,1 1 0 0 0,0 0 0 0 0,-1-1 0 0 0,4 1 0 0 0,-3 0 0 0 0,1 0 0 0 0,0-1 0 0 0,0 1 0 0 0,1-1 0 0 0,-1 0 0 0 0,0 0 0 0 0,0-1 0 0 0,0 1 0 0 0,0-1 0 0 0,0 0 0 0 0,0 0 0 0 0,0 0 0 0 0,0 0 0 0 0,-1-1 0 0 0,6-3 0 0 0,5-2 0 0 0,-1-2 0 0 0,18-14 0 0 0,-15 10 0 0 0,14-13 0 0 0,-2-1 0 0 0,0-1 0 0 0,28-39 0 0 0,-14 17 0 0 0,-40 47-3 0 0,19-15 78 0 0,-20 17 296 0 0,-1 1 117 0 0,0 0 21 0 0,-2 1-464 0 0,1 1 0 0 0,-1-1 1 0 0,1 1-1 0 0,-1-1 0 0 0,1 1 0 0 0,0-1 1 0 0,0 1-1 0 0,0 0 0 0 0,-1-1 0 0 0,1 1 1 0 0,1 0-1 0 0,-2 2 0 0 0,0 0-25 0 0,-1 1-20 0 0,1 0 0 0 0,-1 0 0 0 0,1 0 0 0 0,0 0 0 0 0,1 0 0 0 0,-3 11 0 0 0,4-14 0 0 0,0 1 0 0 0,0-1 0 0 0,0 0 0 0 0,0 0 0 0 0,0 0 0 0 0,1 0 0 0 0,-1 1 0 0 0,1-1 0 0 0,-1 0 0 0 0,1 0 0 0 0,0 0 0 0 0,0 0 0 0 0,0 0 0 0 0,0 0 0 0 0,0 0 0 0 0,0 0 0 0 0,1-1 0 0 0,-1 1 0 0 0,0 0 0 0 0,4 2 0 0 0,6 4 0 0 0,0 0 0 0 0,1 0 0 0 0,1-1 0 0 0,-1-1 0 0 0,1 0 0 0 0,0-1 0 0 0,24 7 0 0 0,-6-2 0 0 0,-27-8 0 0 0,0-1 0 0 0,-1 1 0 0 0,1 0 0 0 0,0 0 0 0 0,-1 0 0 0 0,0 0 0 0 0,4 4 0 0 0,-5-5 0 0 0,-1 0 0 0 0,0 1 0 0 0,1-1 0 0 0,-1 1 0 0 0,0-1 0 0 0,0 1 0 0 0,0 0 0 0 0,0-1 0 0 0,0 1 0 0 0,-1 0 0 0 0,1 0 0 0 0,0 0 0 0 0,-1-1 0 0 0,1 1 0 0 0,-1 0 0 0 0,0 0 0 0 0,1 2 0 0 0,-3 6 0 0 0,-1-4-62 0 0,0-1 0 0 0,-1 0 1 0 0,1 1-1 0 0,-1-1 0 0 0,0-1 0 0 0,0 1 0 0 0,-1 0 0 0 0,1-1 1 0 0,-1 0-1 0 0,0 0 0 0 0,0-1 0 0 0,-1 1 0 0 0,1-1 0 0 0,-1 0 1 0 0,1-1-1 0 0,-1 1 0 0 0,0-1 0 0 0,-9 2 0 0 0,5-1-88 0 0,0-1 0 0 0,0 0-1 0 0,0-1 1 0 0,-1 0-1 0 0,1-1 1 0 0,0 0-1 0 0,-1 0 1 0 0,1-1 0 0 0,0-1-1 0 0,-17-4 1 0 0,22 5-458 0 0,0-1 0 0 0,0 0 0 0 0,1 0 0 0 0,-1 0 0 0 0,-6-4 0 0 0,-8-10-8603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7:02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1 551 13823 0 0,'0'0'315'0'0,"2"-1"45"0"0,63-47 913 0 0,-61 45-1102 0 0,0-1-1 0 0,0 1 1 0 0,0-1-1 0 0,-1-1 1 0 0,1 1-1 0 0,3-6 1 0 0,12-15 1077 0 0,-5 9 220 0 0,17-26 0 0 0,1-2-230 0 0,6-6-381 0 0,-3-2 1 0 0,41-78-1 0 0,-70 119-715 0 0,-2 2-64 0 0,1 0-1 0 0,0 1 1 0 0,0 0 0 0 0,1 0-1 0 0,9-10 1 0 0,-13 16 12 0 0,0-1 0 0 0,0 0 0 0 0,-1 0 0 0 0,1 0-1 0 0,0 0 1 0 0,-1 0 0 0 0,2-6 0 0 0,-1 3 122 0 0,-1 4 297 0 0,-1 2-66 0 0,1-2-294 0 0,-3 2-133 0 0,-6 6-12 0 0,-9 9-8 0 0,2 4 4 0 0,-1 1 0 0 0,2 1 0 0 0,-15 29 0 0 0,-5 6 0 0 0,9-12 0 0 0,-33 77 0 0 0,36-72 0 0 0,16-33 0 0 0,0 1 0 0 0,1 0 0 0 0,-4 31 0 0 0,5-30 0 0 0,4-14 0 0 0,-1-1 0 0 0,1 0 0 0 0,0 1 0 0 0,0-1 0 0 0,0 0 0 0 0,1 0 0 0 0,0 6 0 0 0,4 3 0 0 0,-3-10 0 0 0,-1-1 0 0 0,1 0 0 0 0,-1 0 0 0 0,1 0 0 0 0,0 0 0 0 0,0 0 0 0 0,-1 0 0 0 0,1 0 0 0 0,0-1 0 0 0,0 1 0 0 0,0-1 0 0 0,0 1 0 0 0,0-1 0 0 0,0 0 0 0 0,0 1 0 0 0,0-1 0 0 0,0 0 0 0 0,0-1 0 0 0,0 1 0 0 0,0 0 0 0 0,0 0 0 0 0,3-2 0 0 0,3 0 0 0 0,-1 0 0 0 0,1 0 0 0 0,-1-1 0 0 0,11-5 0 0 0,-10 3 0 0 0,-1 0 0 0 0,1-1 0 0 0,-1 0 0 0 0,0-1 0 0 0,-1 1 0 0 0,7-9 0 0 0,12-11 0 0 0,16-18 0 0 0,-33 34 0 0 0,1-1 0 0 0,0 2 0 0 0,1-1 0 0 0,0 1 0 0 0,1 0 0 0 0,0 1 0 0 0,14-7 0 0 0,-12 10 0 0 0,-13 5 0 0 0,0 0 0 0 0,1 0 0 0 0,-1 0 0 0 0,1 0 0 0 0,-1-1 0 0 0,1 1 0 0 0,-1 0 0 0 0,1 0 0 0 0,-1 1 0 0 0,1-1 0 0 0,-1 0 0 0 0,1 0 0 0 0,-1 0 0 0 0,0 0 0 0 0,1 0 0 0 0,-1 0 0 0 0,1 1 0 0 0,-1-1 0 0 0,1 0 0 0 0,-1 0 0 0 0,1 1 0 0 0,0 0 0 0 0,0 1 0 0 0,-1-1 0 0 0,1 1 0 0 0,0-1 0 0 0,-1 1 0 0 0,1-1 0 0 0,-1 1 0 0 0,1 0 0 0 0,-1-1 0 0 0,0 1 0 0 0,1-1 0 0 0,-1 1 0 0 0,0 0 0 0 0,0-1 0 0 0,0 1 0 0 0,-1 0 0 0 0,1 1 0 0 0,-8 33 0 0 0,8-33 0 0 0,-5 15 0 0 0,-1-1 0 0 0,0 1 0 0 0,-15 28 0 0 0,16-37 0 0 0,1 0 0 0 0,0 1 0 0 0,-2 12 0 0 0,5-12 0 0 0,5-8 0 0 0,2-4 0 0 0,6-2-673 0 0,0 0-1 0 0,20-11 1 0 0,-6-1-3185 0 0,24-18 0 0 0,-26 16-3854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7:02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32 13823 0 0,'0'0'630'0'0,"0"0"-13"0"0,0 0-252 0 0,-1-1 391 0 0,-1-2-163 0 0,0 0-1 0 0,0 1 0 0 0,-1-1 0 0 0,1 1 1 0 0,-1-1-1 0 0,0 1 0 0 0,1 0 1 0 0,-1 0-1 0 0,0 0 0 0 0,0 1 1 0 0,0-1-1 0 0,-5-1 0 0 0,7 2-48 0 0,-12 3 416 0 0,9-2-832 0 0,3 0-125 0 0,-1 1 0 0 0,1-1 1 0 0,-1 0-1 0 0,1 0 0 0 0,0 1 0 0 0,-1-1 0 0 0,1 1 0 0 0,0-1 0 0 0,-1 1 1 0 0,1 0-1 0 0,0-1 0 0 0,0 1 0 0 0,-2 2 0 0 0,-22 12-3 0 0,-26 19 0 0 0,43-27 0 0 0,-8 5 293 0 0,-22 24 1 0 0,17-15 50 0 0,13-13-185 0 0,1 1 1 0 0,0 0 0 0 0,0 0-1 0 0,1 0 1 0 0,0 1-1 0 0,-5 10 1 0 0,9-8-160 0 0,2-11-15 0 0,0 1-1 0 0,0-1 0 0 0,0 1 1 0 0,0-1-1 0 0,1 0 1 0 0,-1 1-1 0 0,0-1 1 0 0,1 0-1 0 0,0 0 0 0 0,-1 1 1 0 0,1-1-1 0 0,0 0 1 0 0,-1 0-1 0 0,1 0 1 0 0,0 0-1 0 0,0 0 1 0 0,0 0-1 0 0,0 0 0 0 0,1 1 1 0 0,0 0-42 0 0,0-1 0 0 0,0 0 0 0 0,0-1 0 0 0,1 1 0 0 0,-1 0-1 0 0,0-1 1 0 0,0 1 0 0 0,0-1 0 0 0,0 1 0 0 0,1-1 0 0 0,1 0 0 0 0,5 0-109 0 0,-1-1 0 0 0,0 0 0 0 0,0 0 0 0 0,0-1 0 0 0,13-4 0 0 0,-5 0 166 0 0,0-1 0 0 0,0-1 0 0 0,-1 0 0 0 0,0-1 0 0 0,0-1 0 0 0,-1 0 0 0 0,0-1 0 0 0,-1 0 0 0 0,0-1 0 0 0,-1-1 0 0 0,20-25 0 0 0,-31 36 166 0 0,1-1 0 0 0,0 1 0 0 0,0-1 0 0 0,-1 1 0 0 0,1-1 0 0 0,-1 0 1 0 0,0 0-1 0 0,0 0 0 0 0,0 0 0 0 0,1-5 0 0 0,-13 15-1 0 0,7-3-165 0 0,0 0 0 0 0,0 1 0 0 0,0 0 0 0 0,1-1 0 0 0,0 1 0 0 0,0 1 0 0 0,0-1 0 0 0,0 0 0 0 0,1 1 0 0 0,0-1 0 0 0,0 1 0 0 0,-1 7 0 0 0,3-3-133 0 0,0-9-88 0 0,0 0 0 0 0,0 1 1 0 0,0-1-1 0 0,0 0 0 0 0,1 0 0 0 0,-1 0 1 0 0,0 0-1 0 0,1 0 0 0 0,-1 0 1 0 0,1 0-1 0 0,-1 0 0 0 0,1 0 0 0 0,-1 0 1 0 0,1 0-1 0 0,0 0 0 0 0,-1-1 1 0 0,1 1-1 0 0,0 0 0 0 0,0 0 0 0 0,0-1 1 0 0,-1 1-1 0 0,1 0 0 0 0,0-1 1 0 0,0 1-1 0 0,0-1 0 0 0,1 1 0 0 0,2 0-230 0 0,-1 0-1 0 0,0 0 1 0 0,0 0-1 0 0,0 0 1 0 0,0-1-1 0 0,1 0 0 0 0,3 1 1 0 0,10-3-1596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7:02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239 267 13823 0 0,'-6'-4'1471'0'0,"-8"5"-46"0"0,0-1-1 0 0,1 2 1 0 0,-1 0 0 0 0,1 0 0 0 0,0 1-1 0 0,-14 5 1 0 0,13 0-956 0 0,0 0 0 0 0,1 0 0 0 0,0 1 0 0 0,-17 15 0 0 0,28-22-466 0 0,-1 0-3 0 0,1 0 0 0 0,-1 1 0 0 0,0-1 0 0 0,0 1 0 0 0,1 0 0 0 0,-4 5 0 0 0,3-2 0 0 0,0 0 0 0 0,1 1 0 0 0,0 0 0 0 0,-3 13 0 0 0,3 3 0 0 0,2-21 0 0 0,0 0 0 0 0,1 1 0 0 0,-1-1 0 0 0,0 0 0 0 0,1 0 0 0 0,0 1 0 0 0,1 2 0 0 0,5 2 0 0 0,-5-5 0 0 0,1 0-40 0 0,0 0 0 0 0,-1 0-1 0 0,1-1 1 0 0,0 1 0 0 0,0-1-1 0 0,0 0 1 0 0,0 1 0 0 0,0-1 0 0 0,0-1-1 0 0,1 1 1 0 0,-1 0 0 0 0,0-1-1 0 0,5 1 1 0 0,-2-1-77 0 0,-1 0 0 0 0,0-1 0 0 0,1 1 0 0 0,-1-1-1 0 0,1 0 1 0 0,9-3 0 0 0,0-3-21 0 0,0 0 0 0 0,0-1 0 0 0,16-12 0 0 0,-4 3 82 0 0,-4 2 56 0 0,0-1 0 0 0,-1-1 0 0 0,-1-1 0 0 0,-1-1 0 0 0,0-1 0 0 0,-2-1 0 0 0,0 0 0 0 0,20-33 0 0 0,-29 39 221 0 0,-1-1 1 0 0,-1 0-1 0 0,-1-1 0 0 0,0 1 1 0 0,-1-1-1 0 0,-1 0 0 0 0,0-1 1 0 0,1-19-1 0 0,-5 34-121 0 0,1 0 1 0 0,-1 0-1 0 0,0 0 1 0 0,-1 0-1 0 0,1 0 0 0 0,0 0 1 0 0,-1 1-1 0 0,0-1 1 0 0,-1-4-1 0 0,2 6-77 0 0,-1 1 0 0 0,1-1 0 0 0,0 0-1 0 0,-1 1 1 0 0,1-1 0 0 0,0 1 0 0 0,-1-1 0 0 0,1 1 0 0 0,-1-1 0 0 0,1 1-1 0 0,-1 0 1 0 0,1-1 0 0 0,-1 1 0 0 0,0 0 0 0 0,1-1 0 0 0,-1 1-1 0 0,1 0 1 0 0,-1-1 0 0 0,0 1 0 0 0,1 0 0 0 0,-1 0 0 0 0,0 0-1 0 0,1 0 1 0 0,-1 0 0 0 0,0 0 0 0 0,1 0 0 0 0,-1 0 0 0 0,0 0 0 0 0,1 0-1 0 0,-1 0 1 0 0,0 0 0 0 0,1 0 0 0 0,-1 0 0 0 0,1 1 0 0 0,-1-1-1 0 0,0 0 1 0 0,1 0 0 0 0,-1 1 0 0 0,1-1 0 0 0,-1 0 0 0 0,1 1 0 0 0,-1-1-1 0 0,1 1 1 0 0,-2 0 0 0 0,-6 5-20 0 0,1 0 0 0 0,0 1 0 0 0,0 0-1 0 0,0 0 1 0 0,0 1 0 0 0,-6 9 0 0 0,-29 54-7 0 0,31-52 4 0 0,0 0 0 0 0,2 1 0 0 0,1 0 0 0 0,0 0 0 0 0,-6 28 0 0 0,9-25-184 0 0,2-8-405 0 0,0 1 1 0 0,-2 21-1 0 0,5-33 475 0 0,0 1 0 0 0,0 0 0 0 0,1-1 0 0 0,-1 1 0 0 0,1 0 0 0 0,0-1 0 0 0,0 1 0 0 0,1-1 0 0 0,-1 0 0 0 0,1 1 0 0 0,0-1 0 0 0,4 6 0 0 0,-5-8-25 0 0,0-1 0 0 0,1 1 0 0 0,-1-1 0 0 0,1 1 0 0 0,0-1 0 0 0,-1 0 0 0 0,1 1 0 0 0,0-1 0 0 0,0 0 0 0 0,0 0 0 0 0,0-1 0 0 0,0 1 0 0 0,0 0 0 0 0,0-1 0 0 0,0 1 0 0 0,0-1 0 0 0,0 1 0 0 0,0-1 0 0 0,0 0 0 0 0,0 0 0 0 0,0 0 0 0 0,0 0 0 0 0,0 0 0 0 0,1-1 0 0 0,2 0 0 0 0,3-1-797 0 0,0 0-1 0 0,0-1 1 0 0,0 0-1 0 0,-1 0 0 0 0,14-8 1 0 0,15-12-1608 0 0,1 3-15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7:03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329 194 13823 0 0,'0'0'630'0'0,"-15"-2"236"0"0,9 3-545 0 0,0 0 0 0 0,1 0-1 0 0,-1 1 1 0 0,0-1 0 0 0,1 1-1 0 0,-1 0 1 0 0,-6 4 0 0 0,-34 25 3923 0 0,7-6-2062 0 0,27-17-1910 0 0,0 1-1 0 0,0 0 0 0 0,1 1 1 0 0,-13 13-1 0 0,3 0 399 0 0,-18 27-1 0 0,33-43-608 0 0,1 1 0 0 0,0 0-1 0 0,0 0 1 0 0,1 0 0 0 0,0 0 0 0 0,0 1 0 0 0,1-1-1 0 0,0 1 1 0 0,-3 16 0 0 0,6-24-61 0 0,0 1 0 0 0,0-1 0 0 0,0 0 0 0 0,0 0 0 0 0,0 0 0 0 0,0 0 0 0 0,0 0 0 0 0,0 1 0 0 0,1-1 0 0 0,-1 0 0 0 0,0 0 0 0 0,2 2 0 0 0,4 2 0 0 0,-4-4 0 0 0,7 1 0 0 0,-5-3 2 0 0,0 1 0 0 0,0-1 0 0 0,0 0 0 0 0,-1 0 0 0 0,1-1 0 0 0,0 1 0 0 0,7-4 0 0 0,25-17-74 0 0,-35 21 64 0 0,17-12-535 0 0,0 0 0 0 0,17-19 0 0 0,-10 9 679 0 0,-5 4 39 0 0,0-1 0 0 0,-1-1 1 0 0,-2-1-1 0 0,19-29 0 0 0,49-101 506 0 0,-49 94-345 0 0,-1 0 259 0 0,-34 57-86 0 0,-1 1-66 0 0,-2 0-436 0 0,-1 0 0 0 0,1 1-1 0 0,0-1 1 0 0,0 0 0 0 0,0 1 0 0 0,-1 0 0 0 0,1-1 0 0 0,0 1 0 0 0,0 0 0 0 0,0 0 0 0 0,0 1 0 0 0,0-1 0 0 0,1 0 0 0 0,-1 0 0 0 0,0 1-1 0 0,0-1 1 0 0,1 1 0 0 0,-1 0 0 0 0,1-1 0 0 0,-2 4 0 0 0,-3 4-1 0 0,1 0-1 0 0,0 0 1 0 0,-4 14-1 0 0,-2 1-7 0 0,-12 33 2 0 0,8-18 0 0 0,1-2 0 0 0,1 0 0 0 0,2 1 0 0 0,-7 46 0 0 0,18-82 0 0 0,-4 37 0 0 0,4-37 0 0 0,0 1 0 0 0,0-1 0 0 0,0 1 0 0 0,0-1 0 0 0,1 0 0 0 0,-1 1 0 0 0,1-1 0 0 0,0 1 0 0 0,-1-1 0 0 0,1 0 0 0 0,0 1 0 0 0,3 3 0 0 0,3 0 0 0 0,-4-5 0 0 0,0 0 0 0 0,0-1 0 0 0,0 1 0 0 0,1-1 0 0 0,-1 0 0 0 0,0 0 0 0 0,0 0 0 0 0,0 0 0 0 0,0-1 0 0 0,6-1 0 0 0,32-10 0 0 0,-40 12 0 0 0,31-12 0 0 0,0-1 0 0 0,-1-2 0 0 0,-1 0 0 0 0,53-38 0 0 0,-77 48 0 0 0,-1 1 0 0 0,1-1 0 0 0,-1 0 0 0 0,0 0 0 0 0,-1-1 0 0 0,1 0 0 0 0,-1 1 0 0 0,0-2 0 0 0,3-5 0 0 0,-7 11 0 0 0,0 1 0 0 0,0 0 0 0 0,0 0 0 0 0,0 0 0 0 0,1 0 0 0 0,-1 0 0 0 0,0 0 0 0 0,0 0 0 0 0,0 0 0 0 0,0-1 0 0 0,0 1 0 0 0,0 0 0 0 0,0 0 0 0 0,0 0 0 0 0,0 0 0 0 0,0 0 0 0 0,0-1 0 0 0,0 1 0 0 0,0 0 0 0 0,0 0 0 0 0,0 0 0 0 0,0 0 0 0 0,0 0 0 0 0,0-1 0 0 0,0 1 0 0 0,0 0 0 0 0,0 0 0 0 0,0 0 0 0 0,0 0 0 0 0,0 0 0 0 0,0 0 0 0 0,0-1 0 0 0,0 1 0 0 0,0 0 0 0 0,0 0 0 0 0,0 0 0 0 0,0 0 0 0 0,-1 0 0 0 0,1 0 0 0 0,0 0 0 0 0,0-1 0 0 0,0 1 0 0 0,0 0 0 0 0,0 0 0 0 0,0 0 0 0 0,0 0 0 0 0,-1 0 0 0 0,1 0 0 0 0,0 0 0 0 0,0 0 0 0 0,0 0 0 0 0,0 0 0 0 0,0 0 0 0 0,-1 0 0 0 0,1 0 0 0 0,0 0 0 0 0,0 0 0 0 0,0 0 0 0 0,0 0 0 0 0,-6 1 0 0 0,2 1 0 0 0,-1 0 0 0 0,1 1 0 0 0,0-1 0 0 0,0 1 0 0 0,0 0 0 0 0,0 0 0 0 0,0 1 0 0 0,0-1 0 0 0,1 1 0 0 0,-6 6 0 0 0,-1 5 0 0 0,-15 24 0 0 0,25-38 0 0 0,-10 15-700 0 0,1 1 0 0 0,-13 35 0 0 0,22-50-873 0 0,0-1 1363 0 0,0-1 0 0 0,0 1 1 0 0,1 0-1 0 0,-1 0 0 0 0,0-1 1 0 0,1 1-1 0 0,-1 0 0 0 0,1-1 1 0 0,-1 1-1 0 0,0-1 0 0 0,1 1 1 0 0,0-1-1 0 0,-1 1 0 0 0,1-1 1 0 0,-1 1-1 0 0,1-1 0 0 0,0 1 1 0 0,0 0-1 0 0,1-1 6 0 0,-1 0 0 0 0,0 1 0 0 0,1-1 0 0 0,-1 0 1 0 0,0 0-1 0 0,1 0 0 0 0,-1 0 0 0 0,0 0 0 0 0,3 0 0 0 0,-4 0 196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7:04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1 223 13823 0 0,'0'0'630'0'0,"0"0"-13"0"0,0 0-252 0 0,2-1 391 0 0,2-1-372 0 0,0 0 0 0 0,-1 0 1 0 0,1-1-1 0 0,0 1 0 0 0,-1-1 0 0 0,0 0 0 0 0,1 0 0 0 0,-1 0 0 0 0,3-5 0 0 0,27-38 1741 0 0,-17 23-1379 0 0,44-64 2326 0 0,-35 53-1360 0 0,-54 65 31 0 0,-28 64-2522 0 0,47-77 576 0 0,2 1-1 0 0,1-1 0 0 0,-8 28 0 0 0,14-33 36 0 0,2-9 171 0 0,3 9-3 0 0,-3-12 0 0 0,1 0 0 0 0,-1 0 0 0 0,1 0 0 0 0,-1 0 0 0 0,1 0 0 0 0,-1 0 0 0 0,1 0 0 0 0,0-1 0 0 0,0 1 0 0 0,-1 0 0 0 0,1-1 0 0 0,0 1 0 0 0,0-1 0 0 0,0 0 0 0 0,-1 0 0 0 0,1 0 0 0 0,0 0 0 0 0,0 0 0 0 0,0 0 0 0 0,0 0 0 0 0,-1-1 0 0 0,1 1 0 0 0,0 0 0 0 0,3-2 0 0 0,2 0 0 0 0,-1 0 0 0 0,1-1 0 0 0,0 0 0 0 0,-1 0 0 0 0,8-5 0 0 0,146-109 0 0 0,-139 100 429 0 0,-14 12-79 0 0,0-1-1 0 0,0 0 0 0 0,9-11 1 0 0,-9 27-185 0 0,-4-3-165 0 0,0 0 0 0 0,-1 0 0 0 0,0 0 0 0 0,-1 1 0 0 0,0-1 0 0 0,0 0 0 0 0,0 1 0 0 0,-1-1 0 0 0,0 1 0 0 0,-1 8 0 0 0,0-3 0 0 0,1 1 0 0 0,0-1 0 0 0,1 1 0 0 0,4 18 0 0 0,-5-32 0 0 0,0 1 0 0 0,0-1 0 0 0,0 0 0 0 0,0 0 0 0 0,0 1 0 0 0,0-1 0 0 0,0 0 0 0 0,0 0 0 0 0,0 0 0 0 0,0 1 0 0 0,0-1 0 0 0,0 0 0 0 0,0 0 0 0 0,0 1 0 0 0,1-1 0 0 0,-1 0 0 0 0,0 0 0 0 0,0 0 0 0 0,0 0 0 0 0,0 1 0 0 0,0-1 0 0 0,1 0 0 0 0,-1 0 0 0 0,0 0 0 0 0,0 0 0 0 0,0 0 0 0 0,1 1 0 0 0,-1-1 0 0 0,0 0 0 0 0,0 0 0 0 0,0 0 0 0 0,1 0 0 0 0,-1 0 0 0 0,0 0 0 0 0,0 0 0 0 0,1 0 0 0 0,-1 0 0 0 0,0 0 0 0 0,0 0 0 0 0,0 0 0 0 0,1 0 0 0 0,-1 0 0 0 0,0 0 0 0 0,0 0 0 0 0,1 0 0 0 0,-1 0 0 0 0,0 0 0 0 0,0 0 0 0 0,0 0 0 0 0,1 0 0 0 0,-1-1 0 0 0,0 1 0 0 0,0 0 0 0 0,9-9 0 0 0,-8 8 0 0 0,31-31 0 0 0,1 1 0 0 0,2 1 0 0 0,67-43 0 0 0,-80 63 0 0 0,-22 10 0 0 0,0 0 0 0 0,1-1 0 0 0,-1 1 0 0 0,0 0 0 0 0,1 0 0 0 0,-1 0 0 0 0,0 0 0 0 0,0 0 0 0 0,1 0 0 0 0,-1 0 0 0 0,0 0 0 0 0,1 0 0 0 0,-1 0 0 0 0,0 0 0 0 0,1 0 0 0 0,-1 0 0 0 0,0 0 0 0 0,1 0 0 0 0,-1 0 0 0 0,0 0 0 0 0,0 0 0 0 0,1 0 0 0 0,-1 0 0 0 0,0 0 0 0 0,1 0 0 0 0,-1 1 0 0 0,0-1 0 0 0,0 0 0 0 0,1 0 0 0 0,-1 0 0 0 0,0 0 0 0 0,0 1 0 0 0,1-1 0 0 0,-1 0 0 0 0,0 0 0 0 0,0 1 0 0 0,0-1 0 0 0,0 0 0 0 0,1 0 0 0 0,-1 1 0 0 0,0-1 0 0 0,0 0 0 0 0,0 1 0 0 0,0-1 0 0 0,0 0 0 0 0,0 1 0 0 0,0-1 0 0 0,0 0 0 0 0,0 0 0 0 0,0 1 0 0 0,0-1 0 0 0,0 0 0 0 0,0 1 0 0 0,0-1 0 0 0,0 1 0 0 0,0-1 0 0 0,1 5 0 0 0,-1-1 0 0 0,1 1 0 0 0,-1 0 0 0 0,-1 0 0 0 0,1 0 0 0 0,0 0 0 0 0,-1-1 0 0 0,0 1 0 0 0,0 0 0 0 0,-4 7 0 0 0,2-1 0 0 0,0-1 0 0 0,1 1 0 0 0,-2 13 0 0 0,4-3 0 0 0,2-11 0 0 0,-2-9 0 0 0,0-1 0 0 0,0 1 0 0 0,0-1 0 0 0,0 0 0 0 0,0 1 0 0 0,0-1 0 0 0,1 0 0 0 0,-1 1 0 0 0,0-1 0 0 0,0 1 0 0 0,0-1 0 0 0,0 0 0 0 0,1 1 0 0 0,-1-1 0 0 0,0 0 0 0 0,0 0 0 0 0,1 1 0 0 0,-1-1 0 0 0,0 0 0 0 0,1 0 0 0 0,-1 1 0 0 0,0-1 0 0 0,0 0 0 0 0,1 0 0 0 0,-1 0 0 0 0,1 1 0 0 0,-1-1 0 0 0,1 0 0 0 0,3-1 0 0 0,1 0 0 0 0,0 0 0 0 0,-1 0 0 0 0,1 0 0 0 0,0-1 0 0 0,-1 1 0 0 0,1-1 0 0 0,-1 0 0 0 0,0 0 0 0 0,1-1 0 0 0,-1 1 0 0 0,0-1 0 0 0,4-4 0 0 0,1-2 0 0 0,0 0 0 0 0,-1 0 0 0 0,8-11 0 0 0,-15 18 0 0 0,103-131 0 0 0,-76 102 0 0 0,-28 31 0 0 0,0 0 0 0 0,0 0 0 0 0,0-1 0 0 0,1 1 0 0 0,-1 0 0 0 0,0 0 0 0 0,0 0 0 0 0,0 0 0 0 0,0 0 0 0 0,1-1 0 0 0,-1 1 0 0 0,0 0 0 0 0,0 0 0 0 0,0 0 0 0 0,1 0 0 0 0,-1 0 0 0 0,0 0 0 0 0,0 0 0 0 0,1 0 0 0 0,-1 0 0 0 0,0 0 0 0 0,0 0 0 0 0,0 0 0 0 0,1 0 0 0 0,-1 0 0 0 0,0 0 0 0 0,0 0 0 0 0,1 0 0 0 0,-1 0 0 0 0,0 0 0 0 0,0 0 0 0 0,0 0 0 0 0,1 0 0 0 0,-1 0 0 0 0,0 0 0 0 0,0 0 0 0 0,0 1 0 0 0,1-1 0 0 0,-1 0 0 0 0,0 0 0 0 0,0 0 0 0 0,0 0 0 0 0,0 0 0 0 0,0 1 0 0 0,1-1 0 0 0,-1 0 0 0 0,0 0 0 0 0,0 0 0 0 0,0 1 0 0 0,0-1 0 0 0,0 0 0 0 0,0 0 0 0 0,0 0 0 0 0,0 1 0 0 0,0-1 0 0 0,0 0 0 0 0,1 0 0 0 0,-1 1 0 0 0,2 11 0 0 0,-2-11 0 0 0,1 4 0 0 0,0 1 0 0 0,0 0 0 0 0,1 0 0 0 0,0 0 0 0 0,5 9 0 0 0,-1-3 0 0 0,6 17 0 0 0,1-1 0 0 0,2 0 0 0 0,1-1 0 0 0,20 27 0 0 0,-30-45 0 0 0,-6 0 0 0 0,-1-7 0 0 0,0-1 0 0 0,1 1 0 0 0,-1-1 0 0 0,0 1 0 0 0,0-1 0 0 0,0 1 0 0 0,0-1 0 0 0,-1 0 0 0 0,1 1 0 0 0,0-1 0 0 0,0 0 0 0 0,-1 0 0 0 0,1 0 0 0 0,-1 0 0 0 0,1 0 0 0 0,-1 0 0 0 0,1-1 0 0 0,-1 1 0 0 0,0 0 0 0 0,1-1 0 0 0,-1 1 0 0 0,0-1 0 0 0,1 0 0 0 0,-1 1 0 0 0,0-1 0 0 0,-3 0 0 0 0,1 0 0 0 0,1 0 0 0 0,-1-1 0 0 0,0 1 0 0 0,0-1 0 0 0,1 0 0 0 0,-1 0 0 0 0,1 0 0 0 0,-1 0 0 0 0,1-1 0 0 0,-1 1 0 0 0,-4-4 0 0 0,4 2-44 0 0,-23-16-2343 0 0,18 12-236 0 0,0 0 1 0 0,-9-10 0 0 0,7 4-5728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18:57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3 8287 0 0,'0'0'382'0'0,"0"0"-8"0"0,0 0-170 0 0,0 0 176 0 0,0 0 107 0 0,0 0 22 0 0,0 0 3 0 0,3-1 0 0 0,-3 1-416 0 0,0 0-1 0 0,0 0 0 0 0,0 0 0 0 0,0 0 1 0 0,0 0-1 0 0,0 0 0 0 0,0-1 1 0 0,0 1-1 0 0,1 0 0 0 0,-1 0 1 0 0,0 0-1 0 0,0 0 0 0 0,0 0 0 0 0,0 0 1 0 0,0 0-1 0 0,1 0 0 0 0,-1 0 1 0 0,0 0-1 0 0,0 0 0 0 0,0 0 0 0 0,0 0 1 0 0,0 0-1 0 0,1 0 0 0 0,-1 0 1 0 0,0 0-1 0 0,0 0 0 0 0,0 0 1 0 0,0 0-1 0 0,0 0 0 0 0,0 0 0 0 0,1 0 1 0 0,-1 0-1 0 0,0 0 0 0 0,0 0 1 0 0,0 0-1 0 0,0 0 0 0 0,0 0 0 0 0,0 1 1 0 0,1-1-1 0 0,-1 0 0 0 0,0 0 1 0 0,0 0-1 0 0,0 0 0 0 0,0 0 1 0 0,0 0-1 0 0,0 0 0 0 0,0 1 0 0 0,0-1 1 0 0,0 0-1 0 0,0 0 0 0 0,1 0 1 0 0,-1 0-1 0 0,0 0 0 0 0,0 1 0 0 0,0-1 1 0 0,0 0-1 0 0,0 0 0 0 0,0 0 1 0 0,0 0-1 0 0,0 0 0 0 0,0 1 1 0 0,0-1-1 0 0,0 0 0 0 0,-1 0 0 0 0,-8 12 1573 0 0,-20 15-1754 0 0,10-10 490 0 0,1 0 0 0 0,1 1 0 0 0,0 1 0 0 0,-24 37 0 0 0,-46 91-434 0 0,56-90 88 0 0,-34 58-58 0 0,59-104-64 0 0,5-9-273 0 0,1-2-138 0 0,0 0-33 0 0,0 0-4 0 0,0 0 0 0 0,0 0 0 0 0,0 0 0 0 0,3-1 0 0 0,2-1 197 0 0,1 0-1 0 0,-1 0 0 0 0,0-1 1 0 0,1 0-1 0 0,-1 0 0 0 0,0 0 1 0 0,6-6-1 0 0,5-5-5143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1:29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27 266 6447 0 0,'0'0'142'0'0,"0"0"22"0"0,0 0 13 0 0,-1 0-20 0 0,-6-3-327 0 0,5 2 1008 0 0,1 0 0 0 0,-1 0 0 0 0,1 0 0 0 0,-1 0 0 0 0,1 0-1 0 0,0 0 1 0 0,-1-1 0 0 0,-1-2 0 0 0,0-2-585 0 0,2 4 259 0 0,1 2 0 0 0,1-2 0 0 0,3-18 2048 0 0,-4 18-2116 0 0,1 1-289 0 0,4-20 306 0 0,-5 17-261 0 0,1 1 1 0 0,0 0-1 0 0,0 0 1 0 0,1 0 0 0 0,-1 0-1 0 0,1 0 1 0 0,2-4-1 0 0,-1 1-250 0 0,0 0 313 0 0,1 0-1 0 0,0 1 0 0 0,0-1 0 0 0,0 1 1 0 0,0 0-1 0 0,1 0 0 0 0,5-5 0 0 0,6-5 148 0 0,1 0-1 0 0,0 2 1 0 0,1 0 0 0 0,26-15-1 0 0,-34 22-409 0 0,19-10 0 0 0,-22 14 0 0 0,6-1 0 0 0,-9 2 0 0 0,12 3 0 0 0,-5 1 0 0 0,-6-2 0 0 0,0 0 0 0 0,0 1 0 0 0,-1-1 0 0 0,1 1 0 0 0,-1 0 0 0 0,1 1 0 0 0,5 3 0 0 0,-7-4 0 0 0,0 0 0 0 0,0 0 0 0 0,0 1 0 0 0,0-1 0 0 0,-1 1 0 0 0,1 0 0 0 0,3 4 0 0 0,1 2 0 0 0,3 2 0 0 0,0 1 0 0 0,6 6 0 0 0,-15-16 0 0 0,10 16 0 0 0,13 14 0 0 0,-16-20 0 0 0,-1 0 0 0 0,-1-1 0 0 0,-2 0 0 0 0,-2 2 0 0 0,-1-9 0 0 0,-1 1 0 0 0,-6 13 0 0 0,5-14 0 0 0,-11 15 0 0 0,-62 74 0 0 0,62-81 0 0 0,0-1 0 0 0,-20 15 0 0 0,17-15 0 0 0,5-2 0 0 0,2 1-430 0 0,7-10 332 0 0,1 1 1 0 0,0-1 0 0 0,0 0 0 0 0,0 1-1 0 0,0-1 1 0 0,-1 0 0 0 0,1 0 0 0 0,0 1-1 0 0,0-1 1 0 0,-1 0 0 0 0,1 0 0 0 0,0 1-1 0 0,-1-1 1 0 0,1 0 0 0 0,0 0 0 0 0,-1 1-1 0 0,1-1 1 0 0,0 0 0 0 0,-1 0 0 0 0,1 0-1 0 0,0 0 1 0 0,-1 0 0 0 0,1 0 0 0 0,0 0-1 0 0,-1 0 1 0 0,0 1 0 0 0,0-1-99 0 0,-1-11-3858 0 0,3-1-2768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7:05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79 21191 0 0,'-13'0'2259'0'0,"11"1"-2188"0"0,-13-1 1367 0 0,15 0-1422 0 0,-1 1-1 0 0,1-1 1 0 0,0 0-1 0 0,0 0 1 0 0,-1 0-1 0 0,1 0 1 0 0,0 0-1 0 0,0 0 1 0 0,-1 0-1 0 0,1 0 1 0 0,0 0-1 0 0,0 0 1 0 0,0-1-1 0 0,-1 1 1 0 0,1 0 0 0 0,0 0-1 0 0,0 0 1 0 0,0 0-1 0 0,-1 0 1 0 0,1 0-1 0 0,0 0 1 0 0,0 0-1 0 0,0-1 1 0 0,-1 1-1 0 0,1 0 1 0 0,0 0-1 0 0,0 0 1 0 0,0 0-1 0 0,0-1 1 0 0,0 1-1 0 0,-1 0 1 0 0,1 0 0 0 0,0 0-1 0 0,0-1 1 0 0,0 1-1 0 0,4-9 882 0 0,12-6 303 0 0,2 6-3365 0 0,28-10 0 0 0,-16 7-2171 0 0,-4 0-3822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7:05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99 11975 0 0,'0'0'267'0'0,"1"-1"42"0"0,5-5-162 0 0,0 0 0 0 0,-1 0-1 0 0,1-1 1 0 0,-2 1 0 0 0,5-9-1 0 0,12-16 3960 0 0,-12 15 293 0 0,-9 12-1165 0 0,-6 9-2765 0 0,-6 8 190 0 0,1 0-1 0 0,-13 21 1 0 0,-82 125-659 0 0,65-98 0 0 0,25-39 0 0 0,1 1 0 0 0,1 1 0 0 0,1 0 0 0 0,-19 48 0 0 0,31-70 0 0 0,1 1 0 0 0,-1-1 0 0 0,1 1 0 0 0,-1-1 0 0 0,1 1 0 0 0,0-1 0 0 0,0 3 0 0 0,0-4 0 0 0,0 0 0 0 0,0 0 0 0 0,0 0 0 0 0,0 0 0 0 0,1 0 0 0 0,-1-1 0 0 0,0 1 0 0 0,0 0 0 0 0,1 0 0 0 0,-1 0 0 0 0,0 0 0 0 0,1-1 0 0 0,0 2 0 0 0,4 0 0 0 0,-5-2 0 0 0,3 1-4 0 0,-1 0-1 0 0,1-1 1 0 0,-1 1 0 0 0,1 0-1 0 0,0-1 1 0 0,-1 1 0 0 0,1-1-1 0 0,0 0 1 0 0,-1 0-1 0 0,1 0 1 0 0,0 0 0 0 0,0-1-1 0 0,-1 1 1 0 0,1-1 0 0 0,-1 1-1 0 0,1-1 1 0 0,-1 0 0 0 0,1 0-1 0 0,-1 0 1 0 0,3-2-1 0 0,2-1-39 0 0,-1 0 0 0 0,0 0 0 0 0,0 0-1 0 0,-1-1 1 0 0,1 0 0 0 0,5-7 0 0 0,-5 5-38 0 0,-1 0-1 0 0,0-1 1 0 0,0 1 0 0 0,0-1 0 0 0,-1 0-1 0 0,0-1 1 0 0,-1 1 0 0 0,0-1 0 0 0,0 1 0 0 0,2-13-1 0 0,-4 16 52 0 0,-1 1 0 0 0,1-1 0 0 0,-1 0 0 0 0,0 0-1 0 0,0 0 1 0 0,0 0 0 0 0,-1 1 0 0 0,0-1 0 0 0,0 0-1 0 0,0 0 1 0 0,0 1 0 0 0,-1-1 0 0 0,0 1 0 0 0,0-1-1 0 0,0 1 1 0 0,0 0 0 0 0,-1 0 0 0 0,1 0 0 0 0,-1 0 0 0 0,0 0-1 0 0,-4-3 1 0 0,3 4 31 0 0,0 0 0 0 0,0 0 0 0 0,0 1 0 0 0,0-1 0 0 0,0 1 0 0 0,-1 0 0 0 0,1 1 0 0 0,-1-1 0 0 0,1 1 0 0 0,-1 0 0 0 0,0 0 0 0 0,1 0 0 0 0,-1 0 0 0 0,0 1 0 0 0,0 0 0 0 0,-7 1 0 0 0,-1 0 0 0 0,0 1 0 0 0,-1 0 0 0 0,1 1 0 0 0,-21 8 0 0 0,30-9 0 0 0,0 0 0 0 0,0 0 0 0 0,0 0 0 0 0,-5 4 0 0 0,2 1 0 0 0,6-6 0 0 0,1-1 0 0 0,0 0 0 0 0,0 1 0 0 0,0-1 0 0 0,-1 1 0 0 0,1-1 0 0 0,0 1 0 0 0,0-1 0 0 0,0 1 0 0 0,0-1 0 0 0,0 1 0 0 0,0-1 0 0 0,0 0 0 0 0,0 1 0 0 0,0-1 0 0 0,0 1 0 0 0,0-1 0 0 0,1 1 0 0 0,-1 1 35 0 0,1-1 0 0 0,0 0 0 0 0,0 1 0 0 0,0-1 0 0 0,0 0 1 0 0,0 0-1 0 0,0 1 0 0 0,0-1 0 0 0,0 0 0 0 0,0 0 0 0 0,1 0 0 0 0,-1 0 0 0 0,0-1 0 0 0,1 1 0 0 0,-1 0 0 0 0,1 0 0 0 0,-1-1 0 0 0,1 1 1 0 0,-1-1-1 0 0,1 0 0 0 0,-1 1 0 0 0,3-1 0 0 0,4 2 278 0 0,1-2-1 0 0,15 1 1 0 0,-22-1-299 0 0,35-2-1328 0 0,0-1 0 0 0,39-9 0 0 0,-46 6-716 0 0,13-1-5821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7:07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248 354 13823 0 0,'0'0'315'0'0,"0"0"45"0"0,0 0 21 0 0,1-1-49 0 0,11-19 651 0 0,-12 19-826 0 0,1 0 0 0 0,-1 0 0 0 0,0 0 0 0 0,0-1 0 0 0,0 1 0 0 0,-1 0 1 0 0,1 0-1 0 0,0 0 0 0 0,0 0 0 0 0,-1 0 0 0 0,1 0 0 0 0,0 0 0 0 0,-1 0 0 0 0,1 0 0 0 0,-1 0 0 0 0,0 0 0 0 0,1 0 0 0 0,-1 0 1 0 0,0 0-1 0 0,1 0 0 0 0,-1 0 0 0 0,0 1 0 0 0,0-1 0 0 0,0 0 0 0 0,0 1 0 0 0,1-1 0 0 0,-1 0 0 0 0,0 1 0 0 0,0-1 0 0 0,0 1 1 0 0,0 0-1 0 0,-1-1 0 0 0,1 1 0 0 0,0 0 0 0 0,0-1 0 0 0,0 1 0 0 0,0 0 0 0 0,0 0 0 0 0,0 0 0 0 0,0 0 0 0 0,-1 0 0 0 0,1 0 1 0 0,0 1-1 0 0,0-1 0 0 0,0 0 0 0 0,0 0 0 0 0,0 1 0 0 0,-2 0 0 0 0,-14 7 402 0 0,0 1-1 0 0,-29 20 1 0 0,15-7-559 0 0,19-14 0 0 0,0 0 0 0 0,-19 18 0 0 0,23-18 0 0 0,0 1 0 0 0,0 0 0 0 0,1 0 0 0 0,-7 12 0 0 0,12-19 0 0 0,1 1 0 0 0,-1 0 0 0 0,1 0 0 0 0,-1 0 0 0 0,1 0 0 0 0,0 1 0 0 0,0-1 0 0 0,1 0 0 0 0,-1 0 0 0 0,1 1 0 0 0,-1-1 0 0 0,1 0 0 0 0,0 1 0 0 0,0-1 0 0 0,1 0 0 0 0,-1 0 0 0 0,1 1 0 0 0,-1-1 0 0 0,3 5 0 0 0,-2-7 0 0 0,-1 1 0 0 0,1-1 0 0 0,0 0 0 0 0,1 1 0 0 0,-1-1 0 0 0,0 0 0 0 0,0 0 0 0 0,0 0 0 0 0,1 0 0 0 0,-1 0 0 0 0,1 0 0 0 0,-1 0 0 0 0,0 0 0 0 0,1-1 0 0 0,0 1 0 0 0,-1 0 0 0 0,1-1 0 0 0,-1 1 0 0 0,1-1 0 0 0,2 1 0 0 0,0-1 0 0 0,0 1 0 0 0,1-1 0 0 0,-1 0 0 0 0,0 0 0 0 0,1 0 0 0 0,7-2 0 0 0,-4 1 0 0 0,-2 0 0 0 0,-1 0 0 0 0,1-1 0 0 0,-1 1 0 0 0,0-1 0 0 0,1 0 0 0 0,-1 0 0 0 0,0-1 0 0 0,8-5 0 0 0,11-7 0 0 0,-19 12 0 0 0,-1 0 0 0 0,1 1 0 0 0,-1-1 0 0 0,0-1 0 0 0,0 1 0 0 0,4-5 0 0 0,2-3 0 0 0,0 0 0 0 0,-1-1 0 0 0,-1 0 0 0 0,0-1 0 0 0,-1 0 0 0 0,8-18 0 0 0,-10 20-8 0 0,-3 7 16 0 0,0 0 0 0 0,0-1 0 0 0,-1 1 0 0 0,0 0 0 0 0,1-1 0 0 0,-1 1 0 0 0,-1-1 0 0 0,1 1 0 0 0,-1-7 0 0 0,0 10 363 0 0,0 1 117 0 0,0 0 21 0 0,-1 0-484 0 0,0 1 1 0 0,-1-1-1 0 0,1 0 1 0 0,0 1-1 0 0,0 0 1 0 0,-1-1-1 0 0,1 1 0 0 0,0 0 1 0 0,0-1-1 0 0,0 1 1 0 0,0 0-1 0 0,0 0 0 0 0,0 0 1 0 0,0 0-1 0 0,0 0 1 0 0,-1 2-1 0 0,-13 19 151 0 0,12-14-176 0 0,-1 1 0 0 0,2-1 0 0 0,-1 1 0 0 0,1 0 0 0 0,0 0 0 0 0,0 18 0 0 0,2-24-15 0 0,0 1 0 0 0,0-1 0 0 0,1 0 0 0 0,-1 1 1 0 0,1-1-1 0 0,0 0 0 0 0,0 0 0 0 0,0 1 0 0 0,0-1 0 0 0,1 0 0 0 0,-1 0 0 0 0,1 0 0 0 0,0-1 0 0 0,0 1 1 0 0,0 0-1 0 0,0-1 0 0 0,1 1 0 0 0,-1-1 0 0 0,0 0 0 0 0,4 3 0 0 0,-3-3-15 0 0,0 0 1 0 0,0 0-1 0 0,0 0 1 0 0,1 0-1 0 0,-1 0 0 0 0,0-1 1 0 0,1 1-1 0 0,-1-1 0 0 0,1 0 1 0 0,0 0-1 0 0,-1-1 1 0 0,1 1-1 0 0,0-1 0 0 0,-1 0 1 0 0,1 1-1 0 0,0-2 0 0 0,-1 1 1 0 0,6-1-1 0 0,0-2-58 0 0,-1 1 0 0 0,1-2 0 0 0,-1 1 0 0 0,1-1 0 0 0,-1 0 0 0 0,-1-1 0 0 0,1 0-1 0 0,0 0 1 0 0,-1-1 0 0 0,0 0 0 0 0,-1 0 0 0 0,1-1 0 0 0,-1 0 0 0 0,6-9 0 0 0,4-8 470 0 0,-1-1-1 0 0,-1-1 1 0 0,11-29-1 0 0,-17 37 125 0 0,11-25-341 0 0,-38 81-165 0 0,9-19 0 0 0,-12 30 0 0 0,15-29 0 0 0,-1 4 0 0 0,-7 30 0 0 0,14-47 0 0 0,0-1 0 0 0,0 1 0 0 0,0 0 0 0 0,1-1 0 0 0,0 1 0 0 0,0 0 0 0 0,1-1 0 0 0,0 1 0 0 0,3 11 0 0 0,1-9 0 0 0,-4-8 0 0 0,0 0 0 0 0,-1 0 0 0 0,1-1 0 0 0,0 1 0 0 0,0 0 0 0 0,-1-1 0 0 0,1 1 0 0 0,0-1 0 0 0,0 1 0 0 0,0-1 0 0 0,0 1 0 0 0,0-1 0 0 0,0 0 0 0 0,0 1 0 0 0,0-1 0 0 0,0 0 0 0 0,0 0 0 0 0,0 0 0 0 0,0 0 0 0 0,0 1 0 0 0,0-2 0 0 0,0 1 0 0 0,0 0 0 0 0,0 0 0 0 0,0 0 0 0 0,-1 0 0 0 0,1-1 0 0 0,1 1 0 0 0,2-2 0 0 0,0 0 0 0 0,0-1 0 0 0,0 1 0 0 0,0-1 0 0 0,4-3 0 0 0,10-7 0 0 0,-1 2 0 0 0,-1-1 0 0 0,0-1 0 0 0,-1 0 0 0 0,17-19 0 0 0,-28 28 0 0 0,35-38 0 0 0,-2-2 0 0 0,56-88 0 0 0,-10 12 0 0 0,-67 99 72 0 0,-15 19 299 0 0,-10 6 626 0 0,2-1-954 0 0,0 1 1 0 0,1-1-1 0 0,0 1 1 0 0,0 1-1 0 0,0-1 1 0 0,1 1-1 0 0,-1 0 0 0 0,1 0 1 0 0,0 1-1 0 0,1 0 1 0 0,-1-1-1 0 0,1 2 1 0 0,-4 7-1 0 0,-22 43-43 0 0,17-34 0 0 0,-17 43 0 0 0,23-47 0 0 0,0 0 0 0 0,2 1 0 0 0,0-1 0 0 0,2 1 0 0 0,0 0 0 0 0,0 35 0 0 0,3-51 0 0 0,0 0 0 0 0,1-1 0 0 0,-1 1 0 0 0,1 0 0 0 0,0 0 0 0 0,1 0 0 0 0,-1-1 0 0 0,0 1 0 0 0,1-1 0 0 0,0 1 0 0 0,0-1 0 0 0,0 0 0 0 0,0 0 0 0 0,5 5 0 0 0,-5-6 0 0 0,0 0 0 0 0,0 0 0 0 0,1 0 0 0 0,-1 0 0 0 0,1-1 0 0 0,-1 1 0 0 0,1-1 0 0 0,0 0 0 0 0,-1 1 0 0 0,1-1 0 0 0,0-1 0 0 0,0 1 0 0 0,0 0 0 0 0,0-1 0 0 0,0 1 0 0 0,0-1 0 0 0,0 0 0 0 0,0 0 0 0 0,4-1 0 0 0,7-1 0 0 0,0-2 0 0 0,0 0 0 0 0,0-1 0 0 0,25-12 0 0 0,-35 15 0 0 0,4-2 0 0 0,0-1 0 0 0,0 0 0 0 0,0 0 0 0 0,7-8 0 0 0,5-3 0 0 0,-14 11 0 0 0,0-2 0 0 0,0 1 0 0 0,0-1 0 0 0,-1 1 0 0 0,6-10 0 0 0,-1 0 0 0 0,-5 9 0 0 0,0 0 0 0 0,-1-1 0 0 0,0 1 0 0 0,0-1 0 0 0,3-11 0 0 0,-4 8 0 0 0,-3 10 0 0 0,0 1 0 0 0,0 0 0 0 0,0-1 0 0 0,0 1 0 0 0,0 0 0 0 0,0-1 0 0 0,0 1 0 0 0,0 0 0 0 0,0-1 0 0 0,0 1 0 0 0,0 0 0 0 0,0-1 0 0 0,0 1 0 0 0,0 0 0 0 0,-1 0 0 0 0,1-1 0 0 0,0 1 0 0 0,0 0 0 0 0,0-1 0 0 0,0 1 0 0 0,-1 0 0 0 0,1 0 0 0 0,0-1 0 0 0,0 1 0 0 0,0 0 0 0 0,-1 0 0 0 0,1-1 0 0 0,0 1 0 0 0,-1 0 0 0 0,1 0 0 0 0,0 0 0 0 0,0 0 0 0 0,-1-1 0 0 0,1 1 0 0 0,0 0 0 0 0,-1 0 0 0 0,1 0 0 0 0,0 0 0 0 0,-1 0 0 0 0,1 0 0 0 0,0 0 0 0 0,-1 0 0 0 0,1 0 0 0 0,0 0 0 0 0,-1 0 0 0 0,-1 0 0 0 0,-1 0 0 0 0,1 0 0 0 0,0 1 0 0 0,0-1 0 0 0,0 0 0 0 0,0 1 0 0 0,0 0 0 0 0,0-1 0 0 0,0 1 0 0 0,0 0 0 0 0,0 0 0 0 0,0 0 0 0 0,1 0 0 0 0,-1 0 0 0 0,-3 3 0 0 0,0 1 0 0 0,0-1 0 0 0,0 1 0 0 0,-7 9 0 0 0,7-8 0 0 0,1 1 0 0 0,0-1 0 0 0,0 1 0 0 0,0 0 0 0 0,1 0 0 0 0,0 1 0 0 0,0-1 0 0 0,1 1 0 0 0,0-1 0 0 0,1 1 0 0 0,-1 0 0 0 0,1-1 0 0 0,1 11 0 0 0,0-15 0 0 0,0-1 0 0 0,0 1 0 0 0,0 0 0 0 0,0 0 0 0 0,1-1 0 0 0,1 5 0 0 0,4 1 0 0 0,-3-6 0 0 0,6 4 0 0 0,-5-5 0 0 0,-1-1 0 0 0,1 1 0 0 0,0-1 0 0 0,-1 0 0 0 0,1 0 0 0 0,0 0 0 0 0,0-1 0 0 0,-1 1 0 0 0,1-1 0 0 0,-1 0 0 0 0,1 0 0 0 0,-1 0 0 0 0,1-1 0 0 0,-1 1 0 0 0,1-1 0 0 0,3-2 0 0 0,7-5 0 0 0,-1 0 0 0 0,16-14 0 0 0,-26 21 0 0 0,12-13 0 0 0,1-1 0 0 0,-2 0 0 0 0,0-1 0 0 0,14-23 0 0 0,17-21 0 0 0,-29 37 0 0 0,-16 24 0 0 0,0 0 0 0 0,0 0 0 0 0,0 0 0 0 0,0 0 0 0 0,0 0 0 0 0,0 0 0 0 0,0 0 0 0 0,0 0 0 0 0,0 0 0 0 0,0 0 0 0 0,0 0 0 0 0,1-1 0 0 0,-1 1 0 0 0,0 0 0 0 0,0 0 0 0 0,0 0 0 0 0,0 0 0 0 0,0 0 0 0 0,0 0 0 0 0,0 0 0 0 0,0 0 0 0 0,0-1 0 0 0,0 1 0 0 0,0 0 0 0 0,0 0 0 0 0,0 0 0 0 0,0 0 0 0 0,0 0 0 0 0,0 0 0 0 0,0 0 0 0 0,0 0 0 0 0,0-1 0 0 0,0 1 0 0 0,-1 0 0 0 0,1 0 0 0 0,0 0 0 0 0,0 0 0 0 0,0 0 0 0 0,0 0 0 0 0,0 0 0 0 0,0 0 0 0 0,0 0 0 0 0,0 0 0 0 0,0 0 0 0 0,0-1 0 0 0,0 1 0 0 0,0 0 0 0 0,-1 0 0 0 0,1 0 0 0 0,0 0 0 0 0,0 0 0 0 0,0 0 0 0 0,-7 2 0 0 0,-8 6 0 0 0,12-6 0 0 0,1 0 0 0 0,-1 1 0 0 0,1-1 0 0 0,-1 0 0 0 0,1 1 0 0 0,0 0 0 0 0,0-1 0 0 0,0 1 0 0 0,0 0 0 0 0,0 0 0 0 0,0 0 0 0 0,1 0 0 0 0,0 0 0 0 0,0 1 0 0 0,-1-1 0 0 0,2 0 0 0 0,-1 1 0 0 0,0-1 0 0 0,1 1 0 0 0,0-1 0 0 0,-1 5 0 0 0,2-5 0 0 0,-1-1 0 0 0,0 1 0 0 0,1 0 0 0 0,-1-1 0 0 0,1 1 0 0 0,0 0 0 0 0,0-1 0 0 0,0 1 0 0 0,0-1 0 0 0,0 1 0 0 0,1-1 0 0 0,-1 0 0 0 0,1 0 0 0 0,-1 1 0 0 0,1-1 0 0 0,0 0 0 0 0,0 0 0 0 0,0-1 0 0 0,0 1 0 0 0,0 0 0 0 0,1-1 0 0 0,-1 1 0 0 0,0-1 0 0 0,1 1 0 0 0,-1-1 0 0 0,1 0 0 0 0,3 1 0 0 0,27 6 0 0 0,7 6 0 0 0,-39-14 0 0 0,0 1 0 0 0,0-1 0 0 0,0 0 0 0 0,-1 0 0 0 0,1 1 0 0 0,0-1 0 0 0,0 1 0 0 0,0-1 0 0 0,0 1 0 0 0,0-1 0 0 0,-1 1 0 0 0,2 0 0 0 0,0 5 0 0 0,-2-5 0 0 0,3 11 0 0 0,-3-11 0 0 0,1 1 0 0 0,-1-1 0 0 0,1 0 0 0 0,-1 0 0 0 0,0 1 0 0 0,0-1 0 0 0,0 0 0 0 0,0 1 0 0 0,0-1 0 0 0,0 0 0 0 0,0 1 0 0 0,0-1 0 0 0,0 0 0 0 0,-1 0 0 0 0,1 1 0 0 0,0-1 0 0 0,-1 0 0 0 0,1 0 0 0 0,-2 3 0 0 0,-1 0 0 0 0,-2 14 0 0 0,5-11 0 0 0,7-2 0 0 0,-2-5 0 0 0,-1 1 0 0 0,0-1 0 0 0,1 0 0 0 0,-1 0 0 0 0,0-1 0 0 0,1 1 0 0 0,-1-1 0 0 0,0 0 0 0 0,0 0 0 0 0,0 0 0 0 0,5-3 0 0 0,7-2 0 0 0,19-13 0 0 0,-34 19 0 0 0,68-47 0 0 0,-36 25 0 0 0,0-2 0 0 0,-2-1 0 0 0,0-2 0 0 0,49-56 0 0 0,-59 57 0 0 0,32-55 0 0 0,-11 15 0 0 0,-37 58 0 0 0,0 0 0 0 0,0 0 0 0 0,-1-1 0 0 0,0 1 0 0 0,-1-1 0 0 0,5-16 0 0 0,-8 19 0 0 0,-1 6 11 0 0,1 0 0 0 0,0-1 0 0 0,0 1 0 0 0,0 0 0 0 0,-1 0 0 0 0,1 0 1 0 0,0-1-1 0 0,0 1 0 0 0,-1 0 0 0 0,1 0 0 0 0,0 0 0 0 0,0 0 0 0 0,-1-1 0 0 0,1 1 0 0 0,0 0 0 0 0,0 0 0 0 0,-1 0 0 0 0,1 0 0 0 0,0 0 0 0 0,-1 0 0 0 0,1 0 1 0 0,0 0-1 0 0,0 0 0 0 0,-1 0 0 0 0,1 0 0 0 0,0 0 0 0 0,-1 0 0 0 0,1 0 0 0 0,0 0 0 0 0,-1 0 0 0 0,1 0 0 0 0,0 0 0 0 0,0 1 0 0 0,-1-1 0 0 0,1 0 0 0 0,0 0 0 0 0,0 0 1 0 0,-1 0-1 0 0,1 1 0 0 0,-7 3 56 0 0,1 0 1 0 0,-1 0-1 0 0,1 1 1 0 0,0 0 0 0 0,1 0-1 0 0,-1 0 1 0 0,1 1-1 0 0,0 0 1 0 0,-8 12 0 0 0,-2 6 314 0 0,-15 37 0 0 0,7-15-217 0 0,6-11-165 0 0,1 1 0 0 0,2 1 0 0 0,2 0 0 0 0,-8 41 0 0 0,18-68 0 0 0,3-6 0 0 0,1-7 0 0 0,3-7 0 0 0,-4-3-224 0 0,0 0 0 0 0,-1-1 1 0 0,0 1-1 0 0,-1 0 0 0 0,-1-1 0 0 0,-3-13 0 0 0,1 2-36 0 0,-4-1 95 0 0,10 29 165 0 0,1 1 0 0 0,-1 0 0 0 0,0-1 0 0 0,1 1 0 0 0,0-1 0 0 0,0 0 0 0 0,0 0 0 0 0,0 0 0 0 0,1 0 0 0 0,-1-1 0 0 0,1 1 0 0 0,-1-1 0 0 0,1 0 0 0 0,0 0 0 0 0,0 0 0 0 0,4 1 0 0 0,-1 0 0 0 0,0-1 0 0 0,-1 0 0 0 0,1-1 0 0 0,0 1 0 0 0,0-1 0 0 0,0-1 0 0 0,0 1 0 0 0,0-1 0 0 0,0 0 0 0 0,9-2 0 0 0,-15 2-98 0 0,0 0 0 0 0,0 0 0 0 0,0 0 0 0 0,0-1 0 0 0,0 1 0 0 0,-1 0 0 0 0,1 0 0 0 0,0-1 0 0 0,0 1 0 0 0,0 0 0 0 0,-1-1 0 0 0,1 1 0 0 0,0-1 0 0 0,0 1 0 0 0,-1-1 0 0 0,1 0 0 0 0,-1 1 0 0 0,1-1 0 0 0,0 1 0 0 0,-1-1 0 0 0,1 0 0 0 0,-1 0 0 0 0,1 1 0 0 0,-1-1 0 0 0,0 0 0 0 0,1 0 0 0 0,-1 0 1 0 0,0 1-1 0 0,1-1 0 0 0,-1 0 0 0 0,0 0 0 0 0,0 0 0 0 0,0 0 0 0 0,0 0 0 0 0,0 1 0 0 0,0-1 0 0 0,0 0 0 0 0,0 0 0 0 0,-1-1 0 0 0,1-2-531 0 0,-2-25-1899 0 0,-3-1-28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7:08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27 304 11975 0 0,'0'0'267'0'0,"-1"1"42"0"0,-2 1-193 0 0,-18 8 632 0 0,19-9-17 0 0,2-1 238 0 0,0 0 45 0 0,0 0-61 0 0,10-18 772 0 0,-4 10-1233 0 0,-1-1 0 0 0,1 1 0 0 0,9-9 0 0 0,9-11 612 0 0,-14 15-592 0 0,-1-1 0 0 0,-1 0 0 0 0,0 0 0 0 0,-1-1 0 0 0,10-26 0 0 0,-12 26-237 0 0,14-25 0 0 0,-3 4 722 0 0,-15 35-488 0 0,-1 1-66 0 0,-16 16-278 0 0,11-7-165 0 0,0-1 0 0 0,0 1 0 0 0,-5 18 0 0 0,-3 6 0 0 0,2-12 0 0 0,-54 110 0 0 0,48-94 0 0 0,16-34 0 0 0,0 0 0 0 0,0 0 0 0 0,0 0 0 0 0,1 0 0 0 0,-1 1 0 0 0,1-1 0 0 0,0 0 0 0 0,0 0 0 0 0,0 1 0 0 0,1 3 0 0 0,4 7 0 0 0,-1-12 0 0 0,-2-1 0 0 0,0 0 0 0 0,0 0 0 0 0,0 0 0 0 0,1 0 0 0 0,-1-1 0 0 0,0 1 0 0 0,1 0 0 0 0,-1-1 0 0 0,1 1 0 0 0,-1-1 0 0 0,0 0 0 0 0,1 0 0 0 0,-1 0 0 0 0,1 0 0 0 0,-1 0 0 0 0,1-1 0 0 0,-1 1 0 0 0,0-1 0 0 0,5-1 0 0 0,6-3 0 0 0,24-11 0 0 0,-36 16 0 0 0,26-14 0 0 0,-1 0 0 0 0,-1-2 0 0 0,0 0 0 0 0,-1-2 0 0 0,-1-1 0 0 0,-1-1 0 0 0,-1-1 0 0 0,-1 0 0 0 0,0-2 0 0 0,-2 0 0 0 0,24-39 0 0 0,4-27 0 0 0,-47 92 0 0 0,-1-1 0 0 0,1 1 0 0 0,-1 0 0 0 0,1 0 0 0 0,0-1 0 0 0,0 1 0 0 0,0 0 0 0 0,0 0 0 0 0,1 0 0 0 0,-1 1 0 0 0,1 3 0 0 0,1-2-138 0 0,0 0 0 0 0,0 0-1 0 0,0 0 1 0 0,1 0 0 0 0,3 7 0 0 0,-3-11-50 0 0,-1 0 1 0 0,0-1-1 0 0,1 1 1 0 0,-1 0 0 0 0,0-1-1 0 0,1 1 1 0 0,-1 0-1 0 0,1-1 1 0 0,-1 0 0 0 0,1 1-1 0 0,-1-1 1 0 0,1 0-1 0 0,2 0 1 0 0,-1 1-244 0 0,11 1-2303 0 0,30 0-1 0 0,-14-3-4088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7:09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48 11975 0 0,'0'0'547'0'0,"0"0"-11"0"0,-8 0 971 0 0,5-1-873 0 0,0 1-1 0 0,0-1 1 0 0,0 0 0 0 0,0 0 0 0 0,0 0 0 0 0,-3-2 0 0 0,5 3 543 0 0,1 0-121 0 0,0 0-28 0 0,-18 5 1144 0 0,3 2-1957 0 0,0 0 0 0 0,0 2 0 0 0,0-1 1 0 0,1 2-1 0 0,1 0 0 0 0,0 1 0 0 0,-13 13 0 0 0,4-2 271 0 0,2 2 1 0 0,-34 50-1 0 0,51-69-486 0 0,0 0 0 0 0,0 0 0 0 0,1 0 0 0 0,-1 0 0 0 0,1 0 0 0 0,1 0 0 0 0,-1 0 0 0 0,1 1 0 0 0,-2 7 0 0 0,4-5 0 0 0,4 0 0 0 0,-3-7 0 0 0,0 0 0 0 0,0-1 0 0 0,0 1 0 0 0,0 0 0 0 0,1-1 0 0 0,-1 1 0 0 0,0-1 0 0 0,0 0 0 0 0,1 1 0 0 0,-1-1 0 0 0,0 0 0 0 0,0-1 0 0 0,1 1 0 0 0,-1 0 0 0 0,3-1 0 0 0,34-9 0 0 0,-26 5 0 0 0,1 1 0 0 0,-1-2 0 0 0,0 0 0 0 0,0-1 0 0 0,22-15 0 0 0,-28 16 0 0 0,1-1 0 0 0,-1 0 0 0 0,0 0 0 0 0,0-1 0 0 0,0 0 0 0 0,-1 0 0 0 0,-1 0 0 0 0,0-1 0 0 0,5-10 0 0 0,-2 4 0 0 0,-2-1 0 0 0,10-32 0 0 0,-15 41 72 0 0,-1 6 299 0 0,0 1 117 0 0,-1 2-407 0 0,1 1 1 0 0,-1-1 0 0 0,0 1-1 0 0,0-1 1 0 0,0 1 0 0 0,0-1-1 0 0,0 0 1 0 0,0 0-1 0 0,-3 4 1 0 0,-5 11 219 0 0,7-11-301 0 0,1 0 0 0 0,0 0 0 0 0,0 0 0 0 0,0 0 0 0 0,1-1 0 0 0,0 1 0 0 0,0 0 0 0 0,0 0 0 0 0,1 0 0 0 0,1 7 0 0 0,3-4 0 0 0,-2-6-54 0 0,0 0 0 0 0,0 0-1 0 0,0 0 1 0 0,0-1 0 0 0,0 0 0 0 0,0 1 0 0 0,1-1-1 0 0,-1 0 1 0 0,1-1 0 0 0,0 1 0 0 0,-1-1-1 0 0,1 1 1 0 0,0-1 0 0 0,0 0 0 0 0,0-1 0 0 0,0 1-1 0 0,7 0 1 0 0,-1-1-113 0 0,1 0 1 0 0,0-1-1 0 0,-1 0 0 0 0,1 0 1 0 0,15-5-1 0 0,-17 3 163 0 0,-1-1-1 0 0,1 1 1 0 0,-1-1 0 0 0,0-1-1 0 0,0 1 1 0 0,-1-1-1 0 0,1-1 1 0 0,-1 1 0 0 0,0-2-1 0 0,-1 1 1 0 0,11-13-1 0 0,-7 6 78 0 0,0 0 0 0 0,-1-1 0 0 0,0 0 0 0 0,-1-1 0 0 0,9-24 0 0 0,-16 36-13 0 0,1-2 135 0 0,0-1 1 0 0,0 0-1 0 0,0 1 0 0 0,-1-1 0 0 0,0 0 0 0 0,1-6 0 0 0,-4 4-46 0 0,1 7-148 0 0,1 0-1 0 0,-1 1 1 0 0,1-1 0 0 0,-1 0-1 0 0,1 1 1 0 0,-1-1 0 0 0,0 1-1 0 0,1 0 1 0 0,-1-1-1 0 0,0 1 1 0 0,1-1 0 0 0,-1 1-1 0 0,0 0 1 0 0,0-1 0 0 0,1 1-1 0 0,-1 0 1 0 0,0 0 0 0 0,0 0-1 0 0,0 0 1 0 0,1 0 0 0 0,-1 0-1 0 0,0 0 1 0 0,0 0-1 0 0,-1 0 1 0 0,0 0-1 0 0,0 1 1 0 0,-1 0-1 0 0,1 0 1 0 0,0 0-1 0 0,0 0 1 0 0,0 0-1 0 0,0 0 1 0 0,-3 3-1 0 0,0 0-1 0 0,1 0 1 0 0,0 0-1 0 0,0 0 1 0 0,0 0-1 0 0,1 1 1 0 0,-6 7-1 0 0,8-8 1 0 0,-1-1 0 0 0,1 0 0 0 0,-1 1 0 0 0,1-1 0 0 0,0 1 0 0 0,1-1 0 0 0,-1 1 0 0 0,0-1 0 0 0,1 1 0 0 0,0 0 0 0 0,0-1 0 0 0,0 5 0 0 0,0-7 0 0 0,0-1 0 0 0,0 1 0 0 0,0 0 0 0 0,0 0 0 0 0,0-1 0 0 0,1 1-1 0 0,-1 0 1 0 0,0 0 0 0 0,0-1 0 0 0,0 1 0 0 0,1 0 0 0 0,-1-1 0 0 0,0 1 0 0 0,1 0 0 0 0,-1-1 0 0 0,0 1 0 0 0,1 0-1 0 0,-1-1 1 0 0,1 1 0 0 0,-1-1 0 0 0,1 1 0 0 0,-1-1 0 0 0,1 1 0 0 0,0-1 0 0 0,0 1 0 0 0,2 1-62 0 0,1 1-84 0 0,1 0-1 0 0,-1 0 1 0 0,1 0-1 0 0,0 0 1 0 0,0-1-1 0 0,0 0 1 0 0,0 0-1 0 0,7 2 1 0 0,42 7 638 0 0,-53-11-487 0 0,0 0-505 0 0,0 2 126 0 0,0 0 435 0 0,1-1 0 0 0,-2 1 0 0 0,1 0 1 0 0,0 0-1 0 0,0 0 0 0 0,0 0 0 0 0,-1 0 0 0 0,1 0 0 0 0,-1-1 0 0 0,0 1 0 0 0,0 0 0 0 0,1 0 0 0 0,-1 4 0 0 0,-1-2 89 0 0,0 0 1 0 0,0 1 0 0 0,0-1 0 0 0,0 0-1 0 0,-4 7 1 0 0,2-4-147 0 0,-1 0 0 0 0,0 0 0 0 0,-5 7 0 0 0,3-6-24 0 0,1 0 0 0 0,0 1 0 0 0,-8 16 0 0 0,13-24-317 0 0,0-1-138 0 0,2 0-33 0 0,3-2-238 0 0,0 0 0 0 0,0 0 0 0 0,0-1 0 0 0,-1 1 0 0 0,1-1 0 0 0,-1 0 0 0 0,1-1 0 0 0,-1 1 0 0 0,0-1 0 0 0,0 0 0 0 0,4-4 0 0 0,10-10-2079 0 0,3 3 266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7:10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27 204 15663 0 0,'0'0'356'0'0,"0"0"50"0"0,0 0 20 0 0,0 0-42 0 0,-5 4-236 0 0,5-4-77 0 0,-1 1 0 0 0,1-1 0 0 0,-1 1 0 0 0,0-1 0 0 0,1 0 0 0 0,-1 1 0 0 0,0-1-1 0 0,0 0 1 0 0,1 0 0 0 0,-1 1 0 0 0,0-1 0 0 0,0 0 0 0 0,1 0 0 0 0,-1 0 0 0 0,-1 0 0 0 0,1 0 49 0 0,1 0 0 0 0,0 0 0 0 0,-1 0 0 0 0,1 0 0 0 0,-1-1 0 0 0,1 1 0 0 0,0 0 0 0 0,-1 0 0 0 0,1 0 0 0 0,0-1 0 0 0,0 1 1 0 0,-1 0-1 0 0,1-1 0 0 0,0 1 0 0 0,-1 0 0 0 0,1-1 0 0 0,0 1 0 0 0,0 0 0 0 0,0-1 0 0 0,-1 0 0 0 0,-2-16 3792 0 0,4 13-3794 0 0,-1 0-1 0 0,1 1 1 0 0,0-1-1 0 0,0 1 1 0 0,0-1-1 0 0,0 1 1 0 0,1-1 0 0 0,0 1-1 0 0,2-5 1 0 0,24-32 1225 0 0,-20 29-1198 0 0,-4 6-145 0 0,-1 1 0 0 0,1 1 0 0 0,0-1 0 0 0,0 0 0 0 0,0 1 0 0 0,0 0 0 0 0,0 0 0 0 0,1 0 0 0 0,-1 1 0 0 0,1-1 0 0 0,0 1 0 0 0,0 0 0 0 0,0 1 0 0 0,0-1 0 0 0,0 1 0 0 0,0 0 0 0 0,0 0 0 0 0,8 0 0 0 0,-9 0 0 0 0,-3 1 0 0 0,0-1 0 0 0,0 1 0 0 0,0 0 0 0 0,0 0 0 0 0,0 0 0 0 0,0 0 0 0 0,0 0 0 0 0,0 0 0 0 0,0 0 0 0 0,1 1 0 0 0,-1-1 0 0 0,0 0 0 0 0,0 0 0 0 0,0 1 0 0 0,1 0 0 0 0,0-1 0 0 0,3 0 0 0 0,6 10 0 0 0,-1 2 0 0 0,-10-6 0 0 0,0-4 0 0 0,1 5 0 0 0,-1-1 0 0 0,1 1 0 0 0,-1-1 0 0 0,0 1 0 0 0,-1-1 0 0 0,0 0 0 0 0,0 1 0 0 0,0-1 0 0 0,0 0 0 0 0,-1 1 0 0 0,0-1 0 0 0,-1 0 0 0 0,1 0 0 0 0,-1-1 0 0 0,-7 12 0 0 0,4-10 0 0 0,0 0 0 0 0,2-4 0 0 0,5-7 0 0 0,3-5 0 0 0,9-6 0 0 0,2 0 0 0 0,0 0 0 0 0,0 2 0 0 0,30-21 0 0 0,-39 30 0 0 0,67-46 0 0 0,-61 43 0 0 0,1 0 0 0 0,0 1 0 0 0,0 0 0 0 0,16-5 0 0 0,-17 9 0 0 0,-2 2 0 0 0,-6 8 0 0 0,-3-4 0 0 0,-1 0 0 0 0,0 0 0 0 0,0-1 0 0 0,0 1 0 0 0,-1 0 0 0 0,1 0 0 0 0,-1 0 0 0 0,0 0 0 0 0,0 0 0 0 0,0-1 0 0 0,-3 6 0 0 0,-1 2 0 0 0,-1 1 0 0 0,-7 11 0 0 0,-7 8 0 0 0,-32 39 0 0 0,52-70 0 0 0,1 0 0 0 0,-1 0 0 0 0,0 0 0 0 0,0 0 0 0 0,0 0 0 0 0,0 0 0 0 0,1-1 0 0 0,-1 1 0 0 0,0 0 0 0 0,0 0 0 0 0,0 0 0 0 0,0 0 0 0 0,0 0 0 0 0,1 0 0 0 0,-1 0 0 0 0,0 0 0 0 0,0 0 0 0 0,0 0 0 0 0,0 0 0 0 0,1 1 0 0 0,-1-1 0 0 0,0 0 0 0 0,0 0 0 0 0,0 0 0 0 0,0 0 0 0 0,0 0 0 0 0,1 0 0 0 0,-1 0 0 0 0,0 0 0 0 0,0 0 0 0 0,0 0 0 0 0,0 1 0 0 0,0-1 0 0 0,0 0 0 0 0,0 0 0 0 0,1 0 0 0 0,-1 0 0 0 0,0 0 0 0 0,0 0 0 0 0,0 1 0 0 0,0-1 0 0 0,0 0 0 0 0,0 0 0 0 0,0 0 0 0 0,0 0 0 0 0,0 1 0 0 0,0-1 0 0 0,0 0 0 0 0,0 0 0 0 0,0 0 0 0 0,0 0 0 0 0,0 1 0 0 0,0-1 0 0 0,0 0 0 0 0,0 0 0 0 0,0 0 0 0 0,0 0 0 0 0,0 0 0 0 0,0 1 0 0 0,0-1 0 0 0,0 0 0 0 0,0 0 0 0 0,-1 0 0 0 0,1 0 0 0 0,0 0 0 0 0,0 0 0 0 0,0 1 0 0 0,11-3 0 0 0,3-3 0 0 0,0-1 0 0 0,0 0 0 0 0,-1-1 0 0 0,0-1 0 0 0,0 0 0 0 0,-1-1 0 0 0,12-10 0 0 0,3-2 0 0 0,74-61 0 0 0,-74 60 0 0 0,-27 22 0 0 0,0 0 0 0 0,0 1 0 0 0,0-1 0 0 0,0 0 0 0 0,0 0 0 0 0,0 0 0 0 0,0 1 0 0 0,0-1 0 0 0,0 0 0 0 0,0 0 0 0 0,0 0 0 0 0,0 0 0 0 0,0 1 0 0 0,0-1 0 0 0,0 0 0 0 0,0 0 0 0 0,0 0 0 0 0,0 0 0 0 0,1 1 0 0 0,-1-1 0 0 0,0 0 0 0 0,0 0 0 0 0,0 0 0 0 0,0 0 0 0 0,0 0 0 0 0,0 1 0 0 0,1-1 0 0 0,-1 0 0 0 0,0 0 0 0 0,0 0 0 0 0,0 0 0 0 0,0 0 0 0 0,1 0 0 0 0,-1 0 0 0 0,0 0 0 0 0,0 0 0 0 0,0 0 0 0 0,1 0 0 0 0,-1 0 0 0 0,0 0 0 0 0,0 0 0 0 0,0 0 0 0 0,1 0 0 0 0,-1 0 0 0 0,0 0 0 0 0,0 0 0 0 0,0 0 0 0 0,0 0 0 0 0,1 0 0 0 0,-1 0 0 0 0,0 0 0 0 0,0 0 0 0 0,0 0 0 0 0,0 0 0 0 0,1-1 0 0 0,-1 1 0 0 0,0 0 0 0 0,0 0 0 0 0,0 0 0 0 0,0 0 0 0 0,0 0 0 0 0,1 0 0 0 0,-1-1 0 0 0,0 1 0 0 0,0 0 0 0 0,0 0 0 0 0,0 0 0 0 0,0-1 0 0 0,-2 13 0 0 0,2-12 0 0 0,-13 38 472 0 0,9-28-132 0 0,0-1 0 0 0,-3 17 0 0 0,6-23-307 0 0,1 0-1 0 0,0-1 1 0 0,-1 1 0 0 0,1 0 0 0 0,0 0 0 0 0,0-1-1 0 0,1 1 1 0 0,-1 0 0 0 0,1 0 0 0 0,-1-1 0 0 0,1 1 0 0 0,0 0-1 0 0,0-1 1 0 0,1 4 0 0 0,-1-4-88 0 0,1 0 0 0 0,-1 0 1 0 0,0 0-1 0 0,0-1 0 0 0,1 1 0 0 0,-1 0 0 0 0,1-1 0 0 0,0 1 1 0 0,-1-1-1 0 0,1 1 0 0 0,0-1 0 0 0,0 0 0 0 0,0 0 1 0 0,0 0-1 0 0,0 0 0 0 0,0 0 0 0 0,0 0 0 0 0,0-1 0 0 0,0 1 1 0 0,1-1-1 0 0,-1 1 0 0 0,0-1 0 0 0,0 0 0 0 0,1 0 0 0 0,-1 0 1 0 0,0 0-1 0 0,0 0 0 0 0,1 0 0 0 0,-1-1 0 0 0,0 1 1 0 0,0-1-1 0 0,0 0 0 0 0,3-1 0 0 0,23-6 1496 0 0,-2 0-1389 0 0,-24 7-83 0 0,6-3-187 0 0,0 0-1 0 0,-1 0 1 0 0,1-1 0 0 0,12-10 0 0 0,-4 1 508 0 0,-11 10-164 0 0,0 0 1 0 0,-1 0 0 0 0,1-1 0 0 0,-1 1-1 0 0,0-1 1 0 0,-1 0 0 0 0,1 0 0 0 0,-1 0-1 0 0,6-11 1 0 0,-3-1-127 0 0,9-35 0 0 0,-15 52 0 0 0,0 0 0 0 0,0 0 0 0 0,-1 0 0 0 0,1 0 0 0 0,0 0 0 0 0,0 0 0 0 0,0 0 0 0 0,0 1 0 0 0,0-1 0 0 0,0 0 0 0 0,0 0 0 0 0,-1 0 0 0 0,1 0 0 0 0,0 0 0 0 0,0 0 0 0 0,0 0 0 0 0,0 0 0 0 0,0 0 0 0 0,0 0 0 0 0,-1 0 0 0 0,1 0 0 0 0,0 0 0 0 0,0 0 0 0 0,0 0 0 0 0,0 0 0 0 0,0 0 0 0 0,-1 0 0 0 0,1 0 0 0 0,0 0 0 0 0,0 0 0 0 0,0 0 0 0 0,0 0 0 0 0,0 0 0 0 0,-1 0 0 0 0,1 0 0 0 0,0 0 0 0 0,0 0 0 0 0,0 0 0 0 0,0-1 0 0 0,0 1 0 0 0,0 0 0 0 0,0 0 0 0 0,-1 0 0 0 0,1 0 0 0 0,0 0 0 0 0,0 0 0 0 0,0 0 0 0 0,0-1 0 0 0,0 1 0 0 0,0 0 0 0 0,0 0 0 0 0,0 0 0 0 0,0 0 0 0 0,0 0 0 0 0,0 0 0 0 0,0-1 0 0 0,0 1 0 0 0,0 0 0 0 0,0 0 0 0 0,0 0 0 0 0,0 0 0 0 0,0 0 0 0 0,0-1 0 0 0,-9 9 0 0 0,-10 16 0 0 0,8-11 0 0 0,1 0 0 0 0,0 1 0 0 0,0 0 0 0 0,2 1 0 0 0,-9 18 0 0 0,16-29 0 0 0,0-1 0 0 0,0 1 0 0 0,1-1 0 0 0,0 1 0 0 0,-1 0 0 0 0,1-1 0 0 0,0 1 0 0 0,1-1 0 0 0,-1 1 0 0 0,1 0 0 0 0,-1-1 0 0 0,1 1 0 0 0,0-1 0 0 0,1 0 0 0 0,-1 1 0 0 0,0-1 0 0 0,1 0 0 0 0,0 0 0 0 0,0 1 0 0 0,0-1 0 0 0,0-1 0 0 0,4 6 0 0 0,3-2 0 0 0,-4-4 0 0 0,0-1 0 0 0,1 0 0 0 0,-1 1 0 0 0,0-2 0 0 0,1 1 0 0 0,-1-1 0 0 0,1 1 0 0 0,-1-2 0 0 0,0 1 0 0 0,1 0 0 0 0,-1-1 0 0 0,7-2 0 0 0,4-1 0 0 0,0-2 0 0 0,26-11 0 0 0,-26 9 0 0 0,-1 0 0 0 0,0-1 0 0 0,-1-1 0 0 0,24-21 0 0 0,-16 11 0 0 0,36-46 0 0 0,-38 39 0 0 0,-43 77 0 0 0,6-11 0 0 0,-1 1 0 0 0,-24 80 0 0 0,36-93 0 0 0,0 0 0 0 0,1 0 0 0 0,2 1 0 0 0,0 30 0 0 0,4 54 0 0 0,-3-77 0 0 0,4-32 0 0 0,1-7 0 0 0,1-8 0 0 0,-2-7 183 0 0,-1 0 0 0 0,0 0 1 0 0,-1 0-1 0 0,-5-29 0 0 0,3 27 59 0 0,0 0-1 0 0,2 0 1 0 0,2-32 0 0 0,1 31-203 0 0,1 1 1 0 0,1 0 0 0 0,9-25-1 0 0,-10 36-38 0 0,1 0 0 0 0,0 0 0 0 0,0 0-1 0 0,1 1 1 0 0,0 0 0 0 0,1 0 0 0 0,-1 1-1 0 0,12-11 1 0 0,-4 6-1 0 0,1 0 0 0 0,1 1 0 0 0,0 0 0 0 0,27-14 0 0 0,-32 21 0 0 0,0 0 0 0 0,0 0 0 0 0,0 1 0 0 0,0 1 0 0 0,1 0 0 0 0,0 1 0 0 0,-1 0 0 0 0,25-1 0 0 0,-26 3 0 0 0,0 0 0 0 0,0 0 0 0 0,0 0 0 0 0,20 5 0 0 0,-27-5 0 0 0,0 1 0 0 0,-1 0 0 0 0,1 0 0 0 0,-1 0 0 0 0,1 0 0 0 0,-1 0 0 0 0,0 0 0 0 0,1 1 0 0 0,-1-1 0 0 0,0 1 0 0 0,0 0 0 0 0,0 0 0 0 0,0 0 0 0 0,0 0 0 0 0,-1 0 0 0 0,1 0 0 0 0,-1 0 0 0 0,1 0 0 0 0,-1 1 0 0 0,2 3 0 0 0,-2-4 0 0 0,0 0 0 0 0,0 1 0 0 0,-1-1 0 0 0,1 1 0 0 0,-1-1 0 0 0,1 0 0 0 0,-1 1 0 0 0,0-1 0 0 0,0 1 0 0 0,0-1 0 0 0,0 1 0 0 0,-1-1 0 0 0,1 1 0 0 0,-2 3 0 0 0,0 0 0 0 0,-1 0 0 0 0,0 0 0 0 0,0 0 0 0 0,-5 6 0 0 0,1-1 0 0 0,-2 2 0 0 0,0-1 0 0 0,-1 1 0 0 0,0-2 0 0 0,-1 1 0 0 0,-1-2 0 0 0,1 1 0 0 0,-1-2 0 0 0,-19 12 0 0 0,21-14 0 0 0,-1-2 0 0 0,0 1 0 0 0,0-1 0 0 0,-1-1 0 0 0,1 0 0 0 0,-1-1 0 0 0,0 0 0 0 0,0-1 0 0 0,0 0 0 0 0,0-1 0 0 0,-16 0 0 0 0,19-1-410 0 0,0-1 0 0 0,0 0 0 0 0,0-1 0 0 0,0 0 0 0 0,-15-6 0 0 0,20 7 196 0 0,1 0-1 0 0,-1-1 1 0 0,1 0 0 0 0,0 0-1 0 0,0 0 1 0 0,-1 0-1 0 0,1 0 1 0 0,0 0-1 0 0,1-1 1 0 0,-1 0-1 0 0,0 1 1 0 0,1-1 0 0 0,-1 0-1 0 0,1 0 1 0 0,0-1-1 0 0,-2-3 1 0 0,3 3-101 0 0,0 1 1 0 0,0-1 0 0 0,0 1-1 0 0,1-1 1 0 0,0 0-1 0 0,0 1 1 0 0,0-1-1 0 0,0 1 1 0 0,0-1 0 0 0,1 1-1 0 0,-1-1 1 0 0,1 1-1 0 0,2-7 1 0 0,-1 1-292 0 0,12-39-1953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7:15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9 137 8287 0 0,'0'0'382'0'0,"0"0"-8"0"0,0 0-102 0 0,0 0 463 0 0,0 0 234 0 0,0 0 45 0 0,0 0 8 0 0,0 0 2 0 0,0 0 0 0 0,0 0 0 0 0,0 0 0 0 0,0 0 0 0 0,0 0 0 0 0,0 0 0 0 0,0 0-69 0 0,0 0-290 0 0,0 0-121 0 0,0 0-28 0 0,0 0-4 0 0,0 0 0 0 0,0 0 0 0 0,1 0 0 0 0,3-1-312 0 0,-1 0 0 0 0,1 0-1 0 0,-1-1 1 0 0,0 0 0 0 0,0 1 0 0 0,0-1-1 0 0,0 0 1 0 0,0-1 0 0 0,0 1 0 0 0,0 0-1 0 0,4-6 1 0 0,0 1-115 0 0,-1-1 0 0 0,0 0-1 0 0,6-12 1 0 0,-8 13 195 0 0,0 0 0 0 0,0 0 0 0 0,-1 0 0 0 0,0-1 0 0 0,-1 0 0 0 0,2-8 0 0 0,-3 16-280 0 0,-1 0 1 0 0,0 0-1 0 0,0 0 0 0 0,0 0 1 0 0,0-1-1 0 0,0 1 0 0 0,0 0 1 0 0,0 0-1 0 0,0 0 0 0 0,0 0 0 0 0,0-1 1 0 0,1 1-1 0 0,-1 0 0 0 0,0 0 1 0 0,0 0-1 0 0,0-1 0 0 0,0 1 1 0 0,0 0-1 0 0,0 0 0 0 0,0 0 1 0 0,0 0-1 0 0,-1-1 0 0 0,1 1 1 0 0,0 0-1 0 0,0 0 0 0 0,0 0 0 0 0,0-1 1 0 0,0 1-1 0 0,0 0 0 0 0,0 0 1 0 0,0 0-1 0 0,0 0 0 0 0,-1 0 1 0 0,1-1-1 0 0,0 1 0 0 0,0 0 1 0 0,0 0-1 0 0,0 0 0 0 0,0 0 1 0 0,-1 0-1 0 0,1 0 0 0 0,0 0 0 0 0,0 0 1 0 0,0-1-1 0 0,0 1 0 0 0,-1 0 1 0 0,1 0-1 0 0,0 0 0 0 0,0 0 1 0 0,0 0-1 0 0,0 0 0 0 0,-1 0 1 0 0,1 0-1 0 0,0 0 0 0 0,0 0 1 0 0,0 0-1 0 0,-1 0 0 0 0,1 0 0 0 0,0 0 1 0 0,0 0-1 0 0,0 0 0 0 0,0 1 1 0 0,-1-1-1 0 0,-6 4-4 0 0,7-4 4 0 0,-10 9 0 0 0,1-1 0 0 0,0 1 0 0 0,0 0 0 0 0,1 1 0 0 0,-8 13 0 0 0,12-17 0 0 0,0 0 0 0 0,0 0 0 0 0,1 0 0 0 0,-1 1 0 0 0,1-1 0 0 0,1 1 0 0 0,0 0 0 0 0,0 0 0 0 0,0 0 0 0 0,-1 10 0 0 0,3-16 0 0 0,0 0 0 0 0,-1 0 0 0 0,1 0 0 0 0,0 0 0 0 0,0 0 0 0 0,0 0 0 0 0,0 1 0 0 0,1-1 0 0 0,-1 0 0 0 0,0 0 0 0 0,0 0 0 0 0,1 0 0 0 0,-1 0 0 0 0,0 0 0 0 0,1 0 0 0 0,-1 0 0 0 0,1 0 0 0 0,0 0 0 0 0,-1 0 0 0 0,1 0 0 0 0,0 0 0 0 0,1 1 0 0 0,1 1 0 0 0,-2-1 0 0 0,0 0 0 0 0,1 0 0 0 0,0 0 0 0 0,-1 0 0 0 0,1-1 0 0 0,0 1 0 0 0,0-1 0 0 0,0 1 0 0 0,0-1 0 0 0,0 0 0 0 0,0 0 0 0 0,0 0 0 0 0,0 0 0 0 0,0 0 0 0 0,1 0 0 0 0,-1 0 0 0 0,0-1 0 0 0,0 1 0 0 0,1-1 0 0 0,-1 0 0 0 0,1 0 0 0 0,-1 0 0 0 0,0 0 0 0 0,1 0 0 0 0,3-1 0 0 0,-6 1 0 0 0,8-1 0 0 0,1-1 0 0 0,-1 0 0 0 0,0-1 0 0 0,-1 1 0 0 0,1-2 0 0 0,0 1 0 0 0,-1-1 0 0 0,14-9 0 0 0,-14 9 0 0 0,19-17 0 0 0,-9 5 0 0 0,-10 11 0 0 0,-1-2 0 0 0,0 1 0 0 0,0-1 0 0 0,0 0 0 0 0,-1 0 0 0 0,7-12 0 0 0,-10 16 0 0 0,1-4 0 0 0,-3 7 0 0 0,0 0 0 0 0,0 0 0 0 0,0 0 0 0 0,0 0 0 0 0,0 1 0 0 0,0-1 0 0 0,0 0 0 0 0,0 0 0 0 0,0 0 0 0 0,-1 0 0 0 0,1 0 0 0 0,0 0 0 0 0,0 0 0 0 0,0 0 0 0 0,0 0 0 0 0,0 0 0 0 0,0 0 0 0 0,0 0 0 0 0,0 0 0 0 0,-1 0 0 0 0,1 0 0 0 0,0 0 0 0 0,0 0 0 0 0,0 0 0 0 0,0 0 0 0 0,0 0 0 0 0,0 0 0 0 0,0 0 0 0 0,0 0 0 0 0,-1 0 0 0 0,1 0 0 0 0,0-1 0 0 0,0 1 0 0 0,0 0 0 0 0,0 0 0 0 0,0 0 0 0 0,0 0 0 0 0,0 0 0 0 0,0 0 0 0 0,0 0 0 0 0,0 0 0 0 0,0 0 0 0 0,0 0 0 0 0,0 0 0 0 0,-1-1 0 0 0,1 1 0 0 0,0 0 0 0 0,0 0 0 0 0,0 0 0 0 0,0 0 0 0 0,0 0 0 0 0,0 0 0 0 0,0 0 0 0 0,0 0 0 0 0,0-1 0 0 0,0 1 0 0 0,0 0 0 0 0,0 0 0 0 0,0 0 0 0 0,0 0 0 0 0,0 0 0 0 0,0 0 0 0 0,0 0 0 0 0,1 0 0 0 0,-1 0 0 0 0,0-1 0 0 0,0 1 0 0 0,0 0 0 0 0,-4 3 0 0 0,0 3 0 0 0,0-1 0 0 0,0 1 0 0 0,1 0 0 0 0,0 0 0 0 0,0 0 0 0 0,0 0 0 0 0,1 0 0 0 0,0 1 0 0 0,0-1 0 0 0,0 1 0 0 0,1 0 0 0 0,0-1 0 0 0,1 1 0 0 0,-1 0 0 0 0,1 7 0 0 0,0-12-71 0 0,0 0 0 0 0,0 0-1 0 0,0 0 1 0 0,0 0 0 0 0,1-1 0 0 0,-1 1 0 0 0,1 0-1 0 0,-1 0 1 0 0,1 0 0 0 0,-1-1 0 0 0,1 1 0 0 0,0 0-1 0 0,0-1 1 0 0,0 1 0 0 0,0 0 0 0 0,0-1 0 0 0,0 1-1 0 0,2 1 1 0 0,1 1-359 0 0,-2-2-10 0 0,0 0 0 0 0,1 0 0 0 0,-1-1 0 0 0,1 1 0 0 0,-1-1 0 0 0,1 1-1 0 0,0-1 1 0 0,0 0 0 0 0,-1 0 0 0 0,1 0 0 0 0,0 0 0 0 0,0-1 0 0 0,0 1-1 0 0,0-1 1 0 0,0 0 0 0 0,0 1 0 0 0,4-2 0 0 0,9-1-1607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7:16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26 231 15663 0 0,'0'0'356'0'0,"-2"0"50"0"0,-20 10 746 0 0,20-9-60 0 0,2-1 352 0 0,0 0 76 0 0,0 0-123 0 0,0 0-575 0 0,0 0-248 0 0,0 0-50 0 0,0 0-11 0 0,9-14 1023 0 0,6-3-1433 0 0,1 2-1 0 0,1 0 1 0 0,1 1 0 0 0,0 1-1 0 0,23-14 1 0 0,-24 17 257 0 0,1 1 0 0 0,0 0 0 0 0,29-8 0 0 0,-43 17 83 0 0,-4 0-438 0 0,1 0 1 0 0,-1 0 0 0 0,1 0 0 0 0,0 0 0 0 0,-1 0-1 0 0,1 0 1 0 0,-1 1 0 0 0,1-1 0 0 0,0 0 0 0 0,-1 1-1 0 0,1-1 1 0 0,-1 0 0 0 0,1 1 0 0 0,-1-1-1 0 0,1 0 1 0 0,-1 1 0 0 0,1-1 0 0 0,-1 1 0 0 0,0-1-1 0 0,1 1 1 0 0,-1-1 0 0 0,0 1 0 0 0,1-1-1 0 0,-1 1 1 0 0,0 0 0 0 0,0-1 0 0 0,1 1 0 0 0,-1 1-1 0 0,1 0-7 0 0,7 21 2 0 0,-6-7 0 0 0,-4-11 0 0 0,0-2 0 0 0,1 7 0 0 0,-2-1 0 0 0,0 1 0 0 0,0-1 0 0 0,0 0 0 0 0,-1 0 0 0 0,-1-1 0 0 0,1 1 0 0 0,-1-1 0 0 0,-12 15 0 0 0,15-23 0 0 0,4-4 0 0 0,5-8 0 0 0,17-9 0 0 0,4-6 0 0 0,2 1 0 0 0,1 1 0 0 0,47-27 0 0 0,-78 52 0 0 0,0 0 0 0 0,0-1 0 0 0,0 1 0 0 0,1 0 0 0 0,-1 0 0 0 0,0 0 0 0 0,0 0 0 0 0,1-1 0 0 0,-1 1 0 0 0,0 0 0 0 0,0 0 0 0 0,1 0 0 0 0,-1 0 0 0 0,0 0 0 0 0,0 0 0 0 0,1 0 0 0 0,-1 0 0 0 0,0 0 0 0 0,1 0 0 0 0,-1 0 0 0 0,0 0 0 0 0,0 0 0 0 0,1 0 0 0 0,-1 0 0 0 0,0 0 0 0 0,0 0 0 0 0,1 0 0 0 0,-1 0 0 0 0,0 0 0 0 0,0 0 0 0 0,1 1 0 0 0,-1-1 0 0 0,0 0 0 0 0,0 0 0 0 0,1 0 0 0 0,-1 0 0 0 0,0 1 0 0 0,0-1 0 0 0,0 0 0 0 0,1 0 0 0 0,-1 0 0 0 0,0 1 0 0 0,0-1 0 0 0,0 0 0 0 0,0 0 0 0 0,0 1 0 0 0,0-1 0 0 0,1 0 0 0 0,-1 1 0 0 0,0-1 0 0 0,0 0 0 0 0,0 0 0 0 0,0 1 0 0 0,0-1 0 0 0,0 0 0 0 0,0 0 0 0 0,0 1 0 0 0,0-1 0 0 0,0 0 0 0 0,0 1 0 0 0,0-1 0 0 0,0 6 0 0 0,0 0 0 0 0,0 0 0 0 0,-1 0 0 0 0,0 0 0 0 0,1 0 0 0 0,-2 0 0 0 0,1 0 0 0 0,-1 0 0 0 0,-4 9 0 0 0,3-9 0 0 0,1 1 0 0 0,0-1 0 0 0,0 0 0 0 0,0 0 0 0 0,1 1 0 0 0,0-1 0 0 0,1 1 0 0 0,-1 7 0 0 0,1-14 0 0 0,0 0 0 0 0,0 0 0 0 0,0 1 0 0 0,0-1 0 0 0,0 0 0 0 0,0 1 0 0 0,0-1 0 0 0,0 0 0 0 0,1 1 0 0 0,-1-1 0 0 0,0 0 0 0 0,0 0 0 0 0,0 1 0 0 0,0-1 0 0 0,0 0 0 0 0,0 0 0 0 0,1 1 0 0 0,-1-1 0 0 0,0 0 0 0 0,0 0 0 0 0,0 1 0 0 0,1-1 0 0 0,-1 0 0 0 0,0 0 0 0 0,0 0 0 0 0,1 0 0 0 0,-1 1 0 0 0,0-1 0 0 0,1 0 0 0 0,-1 0 0 0 0,0 0 0 0 0,0 0 0 0 0,1 0 0 0 0,-1 0 0 0 0,0 0 0 0 0,1 0 0 0 0,-1 0 0 0 0,0 0 0 0 0,0 0 0 0 0,1 0 0 0 0,-1 0 0 0 0,0 0 0 0 0,1 0 0 0 0,-1 0 0 0 0,0 0 0 0 0,1 0 0 0 0,-1 0 0 0 0,0 0 0 0 0,0-1 0 0 0,1 1 0 0 0,-1 0 0 0 0,0 0 0 0 0,0 0 0 0 0,1 0 0 0 0,-1-1 0 0 0,0 1 0 0 0,0 0 0 0 0,1-1 0 0 0,10-3 0 0 0,-3 1 0 0 0,0-1 0 0 0,0 0 0 0 0,0 0 0 0 0,0 0 0 0 0,-1-1 0 0 0,0 0 0 0 0,8-7 0 0 0,7-8 0 0 0,1 1 0 0 0,27-17 0 0 0,-18 18 0 0 0,-28 17-9 0 0,-5 6 0 0 0,-6 5 99 0 0,-2 1 16 0 0,3-5 113 0 0,1 0 0 0 0,0 1 0 0 0,0-1-1 0 0,-6 15 1 0 0,9-19-180 0 0,2 0 0 0 0,-1 1-1 0 0,0 0 1 0 0,0-1 0 0 0,1 1 0 0 0,0 0 0 0 0,-1-1-1 0 0,1 1 1 0 0,0 0 0 0 0,0-1 0 0 0,1 1 0 0 0,-1 0-1 0 0,0-1 1 0 0,1 1 0 0 0,0-1 0 0 0,0 1 0 0 0,-1-1-1 0 0,1 1 1 0 0,2 2 0 0 0,-3-4-39 0 0,0-1 0 0 0,0 1 0 0 0,1-1 0 0 0,-1 1 0 0 0,0-1 0 0 0,0 1 0 0 0,1 0 0 0 0,-1-1 0 0 0,0 1 0 0 0,1-1 0 0 0,-1 0 0 0 0,0 1 0 0 0,1-1 0 0 0,-1 1 0 0 0,1-1 0 0 0,-1 1 0 0 0,1-1 0 0 0,-1 0 0 0 0,1 1 0 0 0,-1-1 0 0 0,1 0 0 0 0,-1 0 0 0 0,1 1 0 0 0,-1-1 0 0 0,1 0 0 0 0,-1 0 0 0 0,1 0 0 0 0,1 0 0 0 0,-1 0 0 0 0,6 3-113 0 0,-1-2-1 0 0,1 1 1 0 0,-1-1-1 0 0,1 0 1 0 0,-1 0-1 0 0,13-1 1 0 0,42-6-985 0 0,-42 3 998 0 0,-7 1 105 0 0,0-1 0 0 0,0 0 0 0 0,1-1 0 0 0,-2 0 0 0 0,1-1 0 0 0,-1 0 0 0 0,1-1-1 0 0,-1-1 1 0 0,-1 0 0 0 0,1 0 0 0 0,-1-1 0 0 0,14-14 0 0 0,-11 10 271 0 0,-2 2 269 0 0,-1 0 1 0 0,15-19-1 0 0,-32 39-542 0 0,1 0 0 0 0,0 0 1 0 0,0 0-1 0 0,-4 12 0 0 0,-23 118-3 0 0,24-94 0 0 0,-17 53 0 0 0,16-74 0 0 0,-2-1 0 0 0,-26 43 0 0 0,-9 17 0 0 0,45-82 0 0 0,2-6 0 0 0,2-10 0 0 0,17-39 0 0 0,-4 9 0 0 0,4-5 0 0 0,0-2 0 0 0,2 1 0 0 0,28-48 0 0 0,-31 69 0 0 0,1 1 0 0 0,1 0 0 0 0,44-46 0 0 0,-52 63 0 0 0,0-1 0 0 0,1 2 0 0 0,0 0 0 0 0,1 1 0 0 0,-1 0 0 0 0,2 0 0 0 0,-1 2 0 0 0,1 0 0 0 0,1 1 0 0 0,17-5 0 0 0,-27 9 0 0 0,-1 1 0 0 0,0 1 0 0 0,1-1 0 0 0,-1 1 0 0 0,1 0 0 0 0,-1 0 0 0 0,1 1 0 0 0,-1 0 0 0 0,7 1 0 0 0,-10-2 0 0 0,0 1 0 0 0,0-1 0 0 0,-1 1 0 0 0,1 0 0 0 0,0-1 0 0 0,-1 1 0 0 0,1 0 0 0 0,0 0 0 0 0,-1 0 0 0 0,1 0 0 0 0,-1 0 0 0 0,1 1 0 0 0,-1-1 0 0 0,0 0 0 0 0,1 1 0 0 0,-1-1 0 0 0,0 1 0 0 0,0-1 0 0 0,0 1 0 0 0,0-1 0 0 0,0 1 0 0 0,-1 0 0 0 0,1 0 0 0 0,0-1 0 0 0,-1 1 0 0 0,1 0 0 0 0,-1 0 0 0 0,0 0 0 0 0,1 3 0 0 0,-2 6 0 0 0,0-1 0 0 0,0 1 0 0 0,-1 0 0 0 0,0-1 0 0 0,-1 1 0 0 0,0-1 0 0 0,-1 0 0 0 0,0 0 0 0 0,-1 0 0 0 0,0-1 0 0 0,0 0 0 0 0,-1 0 0 0 0,0 0 0 0 0,-9 10 0 0 0,7-10 0 0 0,-1 0 0 0 0,-1 0 0 0 0,1 0 0 0 0,-1-2 0 0 0,-1 1 0 0 0,1-1 0 0 0,-1 0 0 0 0,-1-1 0 0 0,1-1 0 0 0,-1 0 0 0 0,-20 6 0 0 0,28-10-126 0 0,0 0 0 0 0,0-1 1 0 0,0 1-1 0 0,-1-1 0 0 0,1 0 0 0 0,0 0 1 0 0,0-1-1 0 0,0 1 0 0 0,0-1 0 0 0,0 0 1 0 0,0 0-1 0 0,-6-3 0 0 0,8 4 72 0 0,1-1 1 0 0,0 1-1 0 0,0-1 1 0 0,0 0-1 0 0,-1 1 1 0 0,1-1-1 0 0,0 0 1 0 0,0 0-1 0 0,0 0 1 0 0,0 0-1 0 0,1 0 0 0 0,-1 0 1 0 0,0 0-1 0 0,0 0 1 0 0,0 0-1 0 0,1 0 1 0 0,-1 0-1 0 0,1-1 1 0 0,-1 1-1 0 0,1 0 1 0 0,-1 0-1 0 0,1-1 0 0 0,0 1 1 0 0,0 0-1 0 0,-1-1 1 0 0,1 1-1 0 0,0 0 1 0 0,0-1-1 0 0,0 1 1 0 0,1 0-1 0 0,-1-1 1 0 0,0 1-1 0 0,0 0 0 0 0,1-1 1 0 0,-1 1-1 0 0,1 0 1 0 0,-1 0-1 0 0,1-1 1 0 0,-1 1-1 0 0,1 0 1 0 0,1-2-1 0 0,2-2-563 0 0,-1 0-1 0 0,0 1 1 0 0,1-1-1 0 0,0 1 1 0 0,0 0-1 0 0,7-5 1 0 0,16-9-6085 0 0,-1 5-566 0 0</inkml:trace>
  <inkml:trace contextRef="#ctx0" brushRef="#br0" timeOffset="1">1521 78 21191 0 0,'-1'1'480'0'0,"-13"18"752"0"0,-10 17-476 0 0,23-35-31 0 0,1-1 246 0 0,0 0 42 0 0,0 0-59 0 0,0 0-289 0 0,0 0-121 0 0,0 0-28 0 0,0 0-4 0 0,0 0 0 0 0,0 0 0 0 0,19-5 599 0 0,-12 0-1110 0 0,-1-1 1 0 0,-1 0-1 0 0,1 0 1 0 0,-1 0 0 0 0,0 0-1 0 0,0-1 1 0 0,-1 0-1 0 0,1 0 1 0 0,-2 0-1 0 0,5-11 1 0 0,-5 10-2 0 0,-5 1 0 0 0,1 6 0 0 0,0 1 0 0 0,-1-1 0 0 0,0 0 0 0 0,1 1 0 0 0,-1-1 0 0 0,1 1 0 0 0,-1-1 0 0 0,0 1 0 0 0,1 0 0 0 0,-1 0 0 0 0,0 0 0 0 0,1 0 0 0 0,-1 0 0 0 0,0 0 0 0 0,-3 1 0 0 0,2-1 0 0 0,0 1 0 0 0,0 0 0 0 0,0-1 0 0 0,-1 1 0 0 0,1 1 0 0 0,0-1 0 0 0,-4 3 0 0 0,-2 2 0 0 0,1 0 0 0 0,0 0 0 0 0,0 1 0 0 0,1 1 0 0 0,0-1 0 0 0,0 1 0 0 0,1 0 0 0 0,-6 10 0 0 0,10-15 0 0 0,0 0 0 0 0,0 0 0 0 0,1 1 0 0 0,0-1 0 0 0,-1 1 0 0 0,1-1 0 0 0,0 1 0 0 0,1 0 0 0 0,-1-1 0 0 0,1 1 0 0 0,-1 0 0 0 0,1 0 0 0 0,0-1 0 0 0,1 1 0 0 0,-1 0 0 0 0,0-1 0 0 0,1 1 0 0 0,0 0 0 0 0,0-1 0 0 0,0 1 0 0 0,1-1 0 0 0,-1 1 0 0 0,1-1 0 0 0,0 0 0 0 0,2 4 0 0 0,-1-3 1 0 0,0 0 0 0 0,0-1 0 0 0,1 0 0 0 0,-1 0 0 0 0,1 0 0 0 0,0 0 0 0 0,0-1 0 0 0,0 1 0 0 0,0-1 0 0 0,0 0 0 0 0,1 0 0 0 0,-1-1 0 0 0,0 1 0 0 0,1-1 0 0 0,7 2 0 0 0,1-1-17 0 0,0-1 0 0 0,-1 0 0 0 0,1-1 0 0 0,19-1 0 0 0,-15-1-389 0 0,0-1 0 0 0,0-1 0 0 0,23-8 0 0 0,48-23-3691 0 0,-61 24 2219 0 0,4-3-170 0 0</inkml:trace>
  <inkml:trace contextRef="#ctx0" brushRef="#br0" timeOffset="2">2188 366 23039 0 0,'0'0'528'0'0,"0"0"69"0"0,0 0 38 0 0,0 0-80 0 0,0 0-223 0 0,0 0 414 0 0,0 0 225 0 0,0 0 42 0 0,0 0-59 0 0,0 0-289 0 0,-7-4 839 0 0,-2 2-1350 0 0,-8-9-136 0 0,13 8-405 0 0,3 2-170 0 0,0 1 1 0 0,0-1 0 0 0,0 1-1 0 0,1-1 1 0 0,-1 1 0 0 0,0-1 0 0 0,0 0-1 0 0,1 0 1 0 0,-1 1 0 0 0,0-1-1 0 0,1 0 1 0 0,-1 0 0 0 0,1 0-1 0 0,-2-1 1 0 0,2-6-9312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7:50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70 241 6447 0 0,'0'0'298'0'0,"0"0"-10"0"0,-2 2-118 0 0,-1 0-430 0 0,-8 7 5348 0 0,9-7-4133 0 0,2-2-290 0 0,0 0-121 0 0,0 0-28 0 0,0 0-4 0 0,0 0 0 0 0,0 0 0 0 0,0 0 0 0 0,2-2 0 0 0,2 0-45 0 0,-1 1-300 0 0,-1 0 0 0 0,0-1-1 0 0,0 1 1 0 0,-1-1 0 0 0,1 1 0 0 0,0-1 0 0 0,0 0-1 0 0,-1 0 1 0 0,3-3 0 0 0,4-5 417 0 0,-2 1 0 0 0,1-1 1 0 0,-1 0-1 0 0,-1 0 0 0 0,7-15 0 0 0,-9 17-189 0 0,6-20-182 0 0,10-50 1835 0 0,-15 67-2048 0 0,0 1 0 0 0,-3-2 0 0 0,0 3 72 0 0,-1 7 299 0 0,0 2 117 0 0,0 0 21 0 0,0 0-66 0 0,-1 2-294 0 0,-3 11-131 0 0,4-11-16 0 0,-3 17-6 0 0,-32 155 4 0 0,7-88 0 0 0,-4 2 0 0 0,-13 31 0 0 0,41-106 0 0 0,1-1 0 0 0,0 0 0 0 0,1-1 0 0 0,0-2-64 0 0,1-7-273 0 0,1-2-138 0 0,0 0-33 0 0,0 0 65 0 0,0 0 442 0 0,0 0-1 0 0,0 0 0 0 0,0-1 0 0 0,0 1 0 0 0,0 0 0 0 0,0 0 1 0 0,0 0-1 0 0,0 0 0 0 0,0 0 0 0 0,0 0 0 0 0,0 0 0 0 0,0 0 1 0 0,0-1-1 0 0,0 1 0 0 0,0 0 0 0 0,0 0 0 0 0,0 0 0 0 0,0 0 0 0 0,0 0 1 0 0,0 0-1 0 0,0 0 0 0 0,0-1 0 0 0,0 1 0 0 0,0 0 0 0 0,0 0 1 0 0,0 0-1 0 0,0 0 0 0 0,0 0 0 0 0,0 0 0 0 0,0 0 0 0 0,1 0 1 0 0,-1 0-1 0 0,0-1 0 0 0,0 1 0 0 0,0 0 0 0 0,0 0 0 0 0,0 0 1 0 0,0 0-1 0 0,0 0 0 0 0,0 0 0 0 0,0 0 0 0 0,1 0 0 0 0,-1 0 0 0 0,0 0 1 0 0,0 0-1 0 0,0 0 0 0 0,0 0 0 0 0,0 0 0 0 0,4-2 69 0 0,0-14-4466 0 0,-4 16 2864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7:51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11975 0 0,'0'0'267'0'0,"0"0"42"0"0,0 0 17 0 0,0 0-28 0 0,1-2-58 0 0,0-4 363 0 0,-1-8 5210 0 0,5 5-5004 0 0,-2 7 2053 0 0,7 7-2773 0 0,-9-5 62 0 0,-1 1-68 0 0,1-1 0 0 0,-1 1 0 0 0,1-1 0 0 0,-1 1 0 0 0,1-1 0 0 0,-1 1 0 0 0,1-1 0 0 0,-1 1 0 0 0,0-1 0 0 0,1 1 0 0 0,-1 0 0 0 0,0-1 0 0 0,1 1 0 0 0,-1 0 0 0 0,0-1 0 0 0,0 1 0 0 0,0 0 0 0 0,0-1 0 0 0,0 2 0 0 0,0 8 66 0 0,0-10-148 0 0,0 0-1 0 0,0 1 1 0 0,0-1-1 0 0,0 0 1 0 0,0 0 0 0 0,0 1-1 0 0,0-1 1 0 0,-1 0-1 0 0,1 0 1 0 0,0 1 0 0 0,0-1-1 0 0,0 0 1 0 0,0 0-1 0 0,-1 1 1 0 0,1-1 0 0 0,0 0-1 0 0,0 0 1 0 0,-1 0-1 0 0,1 0 1 0 0,0 1 0 0 0,0-1-1 0 0,-1 0 1 0 0,1 0-1 0 0,0 0 1 0 0,0 0 0 0 0,-1 0-1 0 0,-1-8 0 0 0,3-3 0 0 0,0 1-133 0 0,-1 7-563 0 0,0 3-258 0 0,0 0-56 0 0,0 0-13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1:30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56 6447 0 0,'0'0'142'0'0,"0"0"22"0"0,0 0 13 0 0,0 0 123 0 0,0 0 468 0 0,0 0 205 0 0,0 0 41 0 0,0 0 8 0 0,0 0 2 0 0,0 0 0 0 0,0 0 0 0 0,0 0-69 0 0,0 0-290 0 0,2-2-121 0 0,20-23 2028 0 0,-20 23-2060 0 0,-2 2 0 0 0,2-2 0 0 0,0 0-438 0 0,0 0 366 0 0,0 1 0 0 0,0-1-1 0 0,-1 0 1 0 0,1 0 0 0 0,0 0-1 0 0,1-4 1 0 0,-1 0-424 0 0,-11 8 56 0 0,4-1 202 0 0,1 1-1 0 0,-1 0 1 0 0,0 0 0 0 0,-5 4-1 0 0,9-5 170 0 0,0 0-294 0 0,-6 6-133 0 0,-2 1-16 0 0,-3 2 0 0 0,10-7 0 0 0,-8 13 0 0 0,3-5 0 0 0,2 1 0 0 0,-1-2 0 0 0,0 0 0 0 0,2-2 0 0 0,0 0 0 0 0,0 1 0 0 0,-4 16 0 0 0,4-9 0 0 0,0-4 0 0 0,1 0 0 0 0,0 0 0 0 0,1 1 0 0 0,0-1 0 0 0,1 1 0 0 0,1 13 0 0 0,-1-13 0 0 0,-4 60 0 0 0,-1 79 0 0 0,6-84 0 0 0,3-31 0 0 0,-3-24 0 0 0,0 0 0 0 0,0 4-9 0 0,0-12 2 0 0,3 12 95 0 0,-3-15 283 0 0,0-2 117 0 0,0 0 21 0 0,0 0-66 0 0,0 0-358 0 0,0 0-406 0 0,1 2-154 0 0,3 5-33 0 0,-3-5-140 0 0,-1-2-572 0 0,0 0-253 0 0,0 0-51 0 0,0 0-11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8:02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125 295 6447 0 0,'0'0'298'0'0,"0"0"-10"0"0,0 0-118 0 0,0 0 206 0 0,0 0 111 0 0,0 0 22 0 0,0 0 71 0 0,0 0 286 0 0,0 0 124 0 0,0 0 30 0 0,0 0-65 0 0,0 0-290 0 0,1-2-121 0 0,11-27 2532 0 0,-10 27-2872 0 0,-1 0-1 0 0,0 0 0 0 0,0-1 1 0 0,0 1-1 0 0,0 0 0 0 0,-1-1 1 0 0,1 1-1 0 0,0-3 1 0 0,2-8 525 0 0,4-5 128 0 0,-1-1 0 0 0,5-33 0 0 0,-1-17 260 0 0,4 14 323 0 0,-13 53-997 0 0,1-11-278 0 0,-15 74-165 0 0,-7 26 0 0 0,15-60 0 0 0,-2-1 0 0 0,-1 0 0 0 0,-18 41 0 0 0,8-22 0 0 0,9-25 0 0 0,-1 0 0 0 0,-22 33 0 0 0,6-11 0 0 0,16-28 0 0 0,7-11 0 0 0,0 1 0 0 0,0 0 0 0 0,0 0 0 0 0,-2 6 0 0 0,23-39-765 0 0,-12 21 268 0 0,-1 0-1 0 0,0-1 1 0 0,-1 1 0 0 0,7-16-1 0 0,0-8-3556 0 0,-6 16-2768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8:03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0 13823 0 0,'0'0'315'0'0,"0"0"45"0"0,0 0 21 0 0,0 0-49 0 0,0 0-149 0 0,0 0 194 0 0,0 0 110 0 0,0 0 22 0 0,0 0 71 0 0,0 0 286 0 0,0 0 124 0 0,0 0 30 0 0,0 2-65 0 0,0 7-290 0 0,0-7-121 0 0,0 0-28 0 0,-9 46 100 0 0,1-5-627 0 0,6-29 325 0 0,0 0 0 0 0,-7 22 0 0 0,2-14-91 0 0,-5 32 0 0 0,8-31-666 0 0,-11 35 0 0 0,8-39 832 0 0,-1 1 0 0 0,-1-1 1 0 0,-15 23-1 0 0,-29 41-389 0 0,37-57 0 0 0,10-17-64 0 0,5-7-273 0 0,1-2-138 0 0,0 0-33 0 0,0 0 65 0 0,0-2 294 0 0,3-41-1725 0 0,-2 30 424 0 0,-1 10 1117 0 0,-1 1 0 0 0,1-1 0 0 0,0 0 0 0 0,-1 1 0 0 0,1-1 0 0 0,-1 0 0 0 0,0 1 0 0 0,-1-4 0 0 0,-4-7-1202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8:0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68 11975 0 0,'-24'12'1242'0'0,"11"-4"-1046"0"0,12-7 534 0 0,1-1 242 0 0,0 0 42 0 0,0 0 8 0 0,0 0 2 0 0,3 1 0 0 0,4 0-759 0 0,1-1-1 0 0,-1 0 1 0 0,0 0-1 0 0,1 0 1 0 0,-1-1-1 0 0,0 0 0 0 0,1 0 1 0 0,8-3-1 0 0,60-25-63 0 0,-30 11 930 0 0,-15 6-618 0 0,-13 5-465 0 0,30-8-1 0 0,-34 13-47 0 0,-14 2 0 0 0,1 0 0 0 0,0 0 0 0 0,-1 0 0 0 0,1 0 0 0 0,-1 0 0 0 0,1 0 0 0 0,-1 0 0 0 0,1 0 0 0 0,0 0 0 0 0,-1 0 0 0 0,1 0 0 0 0,-1 0 0 0 0,1 1 0 0 0,-1-1 0 0 0,1 0 0 0 0,-1 0 0 0 0,1 1 0 0 0,0 0 0 0 0,-1-1-40 0 0,0 1-1 0 0,1 0 0 0 0,-1-1 1 0 0,0 1-1 0 0,0 0 0 0 0,0 0 1 0 0,0-1-1 0 0,0 1 1 0 0,0 0-1 0 0,0 0 0 0 0,0-1 1 0 0,0 1-1 0 0,0 0 0 0 0,0-1 1 0 0,-1 1-1 0 0,1 0 1 0 0,0-1-1 0 0,0 1 0 0 0,-1 0 1 0 0,1-1-1 0 0,0 1 0 0 0,-1 0 1 0 0,0 0-1 0 0,-12 14-4244 0 0,5-6-2535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8:04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10135 0 0,'0'0'231'0'0,"0"0"29"0"0,0 0 19 0 0,0 0 105 0 0,0 0 410 0 0,0 0 184 0 0,0 0 40 0 0,0 0 6 0 0,0 0 0 0 0,0 0 0 0 0,0 0 0 0 0,0 0-69 0 0,0 0-290 0 0,0 0-121 0 0,0 0-28 0 0,0 0-4 0 0,0 0 0 0 0,0 0 0 0 0,0 0 0 0 0,0 0-68 0 0,0 0-217 0 0,-1 3 161 0 0,-8 10-190 0 0,-4 7 271 0 0,1 0 0 0 0,-13 33 0 0 0,23-50-469 0 0,1 0 0 0 0,-1 0 0 0 0,1 0 0 0 0,0 1 0 0 0,0-1 0 0 0,1 0 0 0 0,-1 1 0 0 0,0 6 0 0 0,1-2 0 0 0,1 6 0 0 0,2 0 0 0 0,-2-10 0 0 0,2 1 0 0 0,12 10 0 0 0,-4-7 0 0 0,3-3 0 0 0,-12-5 0 0 0,1 0 0 0 0,-1 1 0 0 0,1-1 0 0 0,0 0 0 0 0,-1-1 0 0 0,1 1 0 0 0,-1 0 0 0 0,1-1 0 0 0,-1 1 0 0 0,1-1 0 0 0,-1 0 0 0 0,1 0 0 0 0,3-2 0 0 0,0-1 0 0 0,1 0 0 0 0,-1 0 0 0 0,6-7 0 0 0,5-2 0 0 0,-14 11 79 0 0,-1-1 0 0 0,1 0-1 0 0,-1 0 1 0 0,1 1 0 0 0,-1-2 0 0 0,0 1-1 0 0,0 0 1 0 0,0 0 0 0 0,-1-1 0 0 0,1 1 0 0 0,-1-1-1 0 0,2-5 1 0 0,-1 0 126 0 0,0 0 0 0 0,-1 0-1 0 0,1 1 1 0 0,-1-12 0 0 0,-3 3-205 0 0,-1 13 0 0 0,1 1 0 0 0,1-1 0 0 0,-12-11 0 0 0,11 13 0 0 0,0 0 0 0 0,0 1 0 0 0,0-1 0 0 0,0 1 0 0 0,0 0 0 0 0,0 0 0 0 0,0 0 0 0 0,0 0 0 0 0,0 0 0 0 0,-1 0 0 0 0,1 0 0 0 0,-3 0 0 0 0,-11-1 0 0 0,11 4 0 0 0,1-1 0 0 0,-5 2-1553 0 0,0 1 0 0 0,0-1 0 0 0,-12 8 0 0 0,12-7-901 0 0,8-3-5704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8:04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70 17503 0 0,'0'0'399'0'0,"0"0"60"0"0,0 0 21 0 0,-2 1-59 0 0,-6 1-136 0 0,5-2 457 0 0,3 0 228 0 0,0 0 43 0 0,-1-1-59 0 0,-1 1-1009 0 0,1 0 167 0 0,1 0 0 0 0,-1-1 1 0 0,0 1-1 0 0,0 0 1 0 0,1 0-1 0 0,-1-1 1 0 0,0 1-1 0 0,1-1 1 0 0,-1 1-1 0 0,0 0 0 0 0,1-1 1 0 0,-1 1-1 0 0,1-1 1 0 0,-1 1-1 0 0,1-1 1 0 0,-1 0-1 0 0,1 1 0 0 0,-1-1 1 0 0,1 1-1 0 0,0-1 1 0 0,-1 0-1 0 0,1 0 1 0 0,0 1-1 0 0,-1-1 0 0 0,1 0 1 0 0,0 1-1 0 0,0-1 1 0 0,0 0-1 0 0,0 0 1 0 0,-1 1-1 0 0,1-1 0 0 0,0 0 1 0 0,0 0-1 0 0,1 1 1 0 0,-1-1-1 0 0,0 0 1 0 0,0-1-1 0 0,0-1 18 0 0,0 0-87 0 0,7-13-44 0 0,-1 7 1 0 0,0-1 0 0 0,-1 3-64 0 0,-4 6-273 0 0,-1 1-138 0 0,0 0-33 0 0,0 0-276 0 0,0 0-1144 0 0,-1 2-506 0 0,-6 8-102 0 0,6-8-22 0 0</inkml:trace>
  <inkml:trace contextRef="#ctx0" brushRef="#br0" timeOffset="1">0 299 17503 0 0,'0'0'1352'0'0,"0"0"-873"0"0,0 0-246 0 0,0 0 497 0 0,0 0 234 0 0,0 0 47 0 0,0 0-57 0 0,0 0-289 0 0,0 0-121 0 0,0 0-28 0 0,0 0-4 0 0,0 0 0 0 0,0 0 0 0 0,0 0 0 0 0,0 0-68 0 0,0 0-491 0 0,0 0-986 0 0,3-2-403 0 0,10-9-79 0 0,2-3-18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8:07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88 13823 0 0,'2'-4'315'0'0,"7"-11"45"0"0,-7 12 21 0 0,-2 3-49 0 0,0-2-220 0 0,0 0-74 0 0,0 0 1 0 0,1-1-1 0 0,-1 1 0 0 0,0 0 0 0 0,1 0 0 0 0,0 0 1 0 0,-1 0-1 0 0,1 0 0 0 0,0 0 0 0 0,2-3 0 0 0,-1 1 413 0 0,-1 2 518 0 0,-1 2 45 0 0,0 0-61 0 0,0 0-288 0 0,0 0-121 0 0,0 0-28 0 0,0 0-4 0 0,0 0 0 0 0,0 0 0 0 0,0 0 0 0 0,0 0-68 0 0,0 0-217 0 0,0 0 161 0 0,0 0 100 0 0,1 3 21 0 0,0 2-458 0 0,0 1-1 0 0,1-1 1 0 0,-2 0 0 0 0,1 1-1 0 0,-1-1 1 0 0,0 1 0 0 0,0-1-1 0 0,0 1 1 0 0,-1-1 0 0 0,0 1-1 0 0,-1 5 1 0 0,-14 76-51 0 0,12-60 0 0 0,-12 46 0 0 0,3-28 0 0 0,-22 60 0 0 0,18-59 0 0 0,12-30 0 0 0,-1 0 0 0 0,-8 18 0 0 0,-2-3 0 0 0,9-15 0 0 0,-16 24 0 0 0,16-30 0 0 0,-1 2 0 0 0,0 0 0 0 0,1 0 0 0 0,1 1 0 0 0,-8 19 0 0 0,9-21 0 0 0,-2 0 0 0 0,0-1 0 0 0,7-10 0 0 0,0 0 0 0 0,0 0 0 0 0,0 0 0 0 0,0 0 0 0 0,0 0 0 0 0,0 1 0 0 0,0-1 0 0 0,0 0 0 0 0,0 0 0 0 0,0 0 0 0 0,0 0 0 0 0,0 0 0 0 0,0 0 0 0 0,0 0 0 0 0,0 0 0 0 0,0 0 0 0 0,-1 1 0 0 0,1-1 0 0 0,0 0 0 0 0,0 0 0 0 0,0 0 0 0 0,0 0 0 0 0,0 0 0 0 0,0 0 0 0 0,0 0 0 0 0,0 0 0 0 0,0 0 0 0 0,0 0 0 0 0,-1 0 0 0 0,1 0 0 0 0,0 0 0 0 0,0 0 0 0 0,0 0 0 0 0,0 0 0 0 0,0 0 0 0 0,0 0 0 0 0,0 0 0 0 0,0 0 0 0 0,-1 0 0 0 0,1 0 0 0 0,0 0 0 0 0,0 0 0 0 0,0 0 0 0 0,0 0 0 0 0,0 0 0 0 0,0 0 0 0 0,0 0 0 0 0,0 0 0 0 0,-1 0 0 0 0,1-7 0 0 0,2-9 0 0 0,27-124 72 0 0,-18 77 805 0 0,5-17 222 0 0,-8 49-1099 0 0,2 0 0 0 0,0 1 0 0 0,2 0 0 0 0,23-39 0 0 0,-12 25 253 0 0,-17 32-83 0 0,0 0-1 0 0,1 0 1 0 0,0 0-1 0 0,1 1 1 0 0,1 0 0 0 0,9-10-1 0 0,-13 16-93 0 0,0 1 0 0 0,-1-1 0 0 0,1 0 0 0 0,-1 0 0 0 0,-1 0 0 0 0,1-1 0 0 0,5-11 0 0 0,-7 11-76 0 0,3-3 0 0 0,15-9 0 0 0,-14 11 0 0 0,-3 5 0 0 0,-1 0 0 0 0,1 0 0 0 0,-1 0 0 0 0,1 0 0 0 0,0 1 0 0 0,0-1 0 0 0,0 0 0 0 0,0 1 0 0 0,4-2 0 0 0,34-13 0 0 0,-33 14 0 0 0,7-2 0 0 0,1 3 0 0 0,5 1 0 0 0,-16 2 0 0 0,-1 0 0 0 0,0-1 0 0 0,1 1 0 0 0,0 0 0 0 0,0 0 0 0 0,0 0 0 0 0,-1 0 0 0 0,1 1 0 0 0,-1 0 0 0 0,0 0 0 0 0,0 0 0 0 0,0 0 0 0 0,4 5 0 0 0,-3-1 0 0 0,0-1 0 0 0,-1 1 0 0 0,0 0 0 0 0,6 13 0 0 0,-7-13 0 0 0,-1-2 0 0 0,0 0 0 0 0,-1-1 0 0 0,1 1 0 0 0,-1 0 0 0 0,-1 0 0 0 0,1 0 0 0 0,-1 0 0 0 0,0 0 0 0 0,0 0 0 0 0,0 0 0 0 0,-2 10 0 0 0,-1-1 0 0 0,-1 1 0 0 0,-10 24 0 0 0,11-34 0 0 0,0 1 0 0 0,0-1 0 0 0,-1 1 0 0 0,1-1 0 0 0,-1 0 0 0 0,0 0 0 0 0,-1-1 0 0 0,1 1 0 0 0,-1-1 0 0 0,0 0 0 0 0,0-1 0 0 0,0 1 0 0 0,-1-1 0 0 0,1 0 0 0 0,-1 0 0 0 0,-8 3 0 0 0,5-3 0 0 0,-1 0 0 0 0,1 0 0 0 0,-1-1 0 0 0,0 0 0 0 0,1 0 0 0 0,-1-1 0 0 0,0-1 0 0 0,0 1 0 0 0,-17-3 0 0 0,-1-2 0 0 0,19-1 0 0 0,8 3-30 0 0,-1 1 1 0 0,1-1-1 0 0,-1 0 0 0 0,1 0 0 0 0,0 1 0 0 0,0-1 1 0 0,0 0-1 0 0,0 0 0 0 0,0 0 0 0 0,0 0 1 0 0,1 0-1 0 0,-1-1 0 0 0,0-2 0 0 0,1 0-156 0 0,0-1 0 0 0,0 1-1 0 0,1-11 1 0 0,0 2-36 0 0,0 13 74 0 0,-1-1 1 0 0,1 0-1 0 0,-1 0 1 0 0,1 0-1 0 0,0 1 1 0 0,-1-1-1 0 0,1 0 0 0 0,0 0 1 0 0,0 1-1 0 0,0-1 1 0 0,0 1-1 0 0,0-1 0 0 0,1 1 1 0 0,-1 0-1 0 0,0-1 1 0 0,1 1-1 0 0,-1 0 1 0 0,1 0-1 0 0,2-2 0 0 0,5-1-1053 0 0,-1-1-1 0 0,17-5 0 0 0,-11 5-574 0 0,9-6-260 0 0,1 0-11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8:07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15663 0 0,'0'0'719'0'0,"0"0"-20"0"0,0 0-306 0 0,0 0 371 0 0,0 0 209 0 0,0 0 41 0 0,0 0-61 0 0,0 0-288 0 0,0 0-121 0 0,0 0-28 0 0,0 0-4 0 0,0 0 0 0 0,2 1 0 0 0,7 4 0 0 0,-7-4 0 0 0,1-1 0 0 0,125-10 1128 0 0,-116 9-1640 0 0,-1 2-64 0 0,-9-1-273 0 0,-22 11-2514 0 0,0-6-192 0 0,8-5-2960 0 0,10 0-635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8:08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11975 0 0,'0'0'547'0'0,"0"0"-11"0"0,-2 2-344 0 0,-5 4-29 0 0,5-4 567 0 0,2-2 242 0 0,2 12 3112 0 0,2-10-3770 0 0,-1 0 0 0 0,1-1 1 0 0,-1 1-1 0 0,1 0 0 0 0,0-1 0 0 0,-1 0 0 0 0,1 0 0 0 0,0 0 0 0 0,7 1 0 0 0,39-1 1471 0 0,-36-1-515 0 0,-8 1-1079 0 0,14 6-343 0 0,-18-7-544 0 0,-2 0-258 0 0,0 0-1421 0 0,0 0-5475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8:08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127 119 11975 0 0,'0'0'547'0'0,"0"0"-11"0"0,0 0-203 0 0,0 0 419 0 0,-2-11 2187 0 0,2 8-2757 0 0,0 1 0 0 0,1 0 0 0 0,-1 0 0 0 0,0-1-1 0 0,1 1 1 0 0,-1 0 0 0 0,1 0 0 0 0,0 0 0 0 0,0 0 0 0 0,0 0 0 0 0,0 0 0 0 0,2-3 0 0 0,20-29 1419 0 0,-11 19-258 0 0,-10 12-1042 0 0,1 0-1 0 0,-1 0 0 0 0,1 0 1 0 0,0 1-1 0 0,-1-1 1 0 0,1 1-1 0 0,1 0 0 0 0,-1-1 1 0 0,4-1-1 0 0,-10 7-231 0 0,0-1 0 0 0,0 0 0 0 0,1 1 0 0 0,-1 0 0 0 0,-3 4 0 0 0,-11 11 620 0 0,3-6-483 0 0,2 0-1 0 0,0 2 1 0 0,-20 26 0 0 0,-12 14 88 0 0,40-50-294 0 0,0 0 0 0 0,0-1 0 0 0,1 2 0 0 0,-1-1 0 0 0,1 0 0 0 0,0 1 0 0 0,1 0 0 0 0,-1-1 0 0 0,1 1 0 0 0,0 0 0 0 0,0 0 0 0 0,-2 9 0 0 0,1-1 0 0 0,1-4 0 0 0,1 0 0 0 0,0 0 0 0 0,0 16 0 0 0,-2 5 0 0 0,3-17 0 0 0,6 0 0 0 0,-4-11 0 0 0,0 0 0 0 0,0 0 0 0 0,0-1 0 0 0,0 1 0 0 0,0 0 0 0 0,1-1 0 0 0,-1 0 0 0 0,0 1 0 0 0,1-1 0 0 0,-1 0 0 0 0,1 0 0 0 0,0 0 0 0 0,-1 0 0 0 0,1-1 0 0 0,0 1 0 0 0,-1-1 0 0 0,1 0 0 0 0,0 0 0 0 0,-1 0 0 0 0,1 0 0 0 0,0 0 0 0 0,5-1 0 0 0,4-2 0 0 0,1 0 0 0 0,-1-1 0 0 0,19-8 0 0 0,-30 12 0 0 0,6-4 0 0 0,0 1 0 0 0,1-2 0 0 0,-1 1 0 0 0,-1-1 0 0 0,1 0 0 0 0,-1-1 0 0 0,0 1 0 0 0,0-1 0 0 0,7-10 0 0 0,-6 7 0 0 0,0-1 0 0 0,0 0 0 0 0,-2 0 0 0 0,1-1 0 0 0,-1 1 0 0 0,4-14 0 0 0,-7 13 185 0 0,1-1 0 0 0,-2 1 1 0 0,0-1-1 0 0,0 0 0 0 0,-2-18 0 0 0,0 3 144 0 0,2 24-267 0 0,-1 0 1 0 0,-1-1-1 0 0,1 1 1 0 0,0 0-1 0 0,-1-1 0 0 0,0 1 1 0 0,0 0-1 0 0,0 0 1 0 0,0 0-1 0 0,0-1 1 0 0,-3-3-1 0 0,-3-3-570 0 0,0 1-1 0 0,-18-16 1 0 0,24 31-240 0 0,1-6 447 0 0,0 1 0 0 0,0 0 1 0 0,-1-1-1 0 0,1 1 1 0 0,0 0-1 0 0,0-1 0 0 0,-1 1 1 0 0,1 0-1 0 0,0 0 0 0 0,0-1 1 0 0,0 1-1 0 0,0 0 0 0 0,0 1 1 0 0,3 11-8231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8:09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43 106 19351 0 0,'0'0'439'0'0,"0"0"62"0"0,-11-2 662 0 0,-13-11-281 0 0,23 12 89 0 0,1 1 42 0 0,-1-2-127 0 0,-3-6-582 0 0,2-3-271 0 0,6 2-33 0 0,-1 4 0 0 0,2 1 0 0 0,17-11 0 0 0,13-6-335 0 0,-34 20-1411 0 0,3-1-643 0 0,10-7-137 0 0,-11 7-30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1:36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 6447 0 0,'0'0'142'0'0,"0"-4"22"0"0,-4-12 13 0 0,4 12 55 0 0,0 4 181 0 0,0 0 78 0 0,0 0 18 0 0,0 0 3 0 0,0 0 0 0 0,0 0 0 0 0,0 0 0 0 0,0 0 0 0 0,0 0 0 0 0,0 0 0 0 0,0 0 0 0 0,0 0-69 0 0,-1-2-294 0 0,-2-3-61 0 0,2 4 283 0 0,1 1 117 0 0,0 0 21 0 0,0 0-66 0 0,0 0-222 0 0,0 0 166 0 0,0 0 101 0 0,0 0 21 0 0,0 0-66 0 0,-2-1 118 0 0,-2-1-1105 0 0,4 3 847 0 0,0-1 0 0 0,-1 0 0 0 0,1 1 0 0 0,0-1 0 0 0,0 1 0 0 0,-1-1 0 0 0,1 1 0 0 0,0-1 0 0 0,0 0 0 0 0,0 1 1 0 0,0-1-1 0 0,0 1 0 0 0,0-1 0 0 0,0 1 0 0 0,0-1 0 0 0,0 1 0 0 0,0-1 0 0 0,0 1 0 0 0,0-1 0 0 0,0 1 0 0 0,0 1 68 0 0,8 11 626 0 0,22 29-389 0 0,-24-33-919 0 0,0 0-1 0 0,0 0 1 0 0,-1 1-1 0 0,8 17 1 0 0,-2 0 1453 0 0,-7-15-1092 0 0,1-1 0 0 0,-1 1 0 0 0,-1 0 0 0 0,2 13 0 0 0,-4-18 55 0 0,-1-6-52 0 0,7 19-46 0 0,7 17-71 0 0,-13-35-273 0 0,1 0-348 0 0,-2-1 642 0 0,1 0-1 0 0,-1-1 1 0 0,0 1 0 0 0,1 0 0 0 0,-1 0 0 0 0,1 0 0 0 0,-1-1 0 0 0,1 1 0 0 0,-1 0-1 0 0,1-1 1 0 0,-1 1 0 0 0,1 0 0 0 0,0-1 0 0 0,-1 1 0 0 0,1-1 0 0 0,0 1 0 0 0,0-1 0 0 0,-1 1-1 0 0,1-1 1 0 0,2 1 0 0 0,4 5 43 0 0,0 2 0 0 0,0-2-72 0 0,-6-5-299 0 0,-1-1-117 0 0,0 0-21 0 0,0 0 67 0 0,0 0 220 0 0,17-15-3238 0 0,-16 14 1295 0 0,-1-2 133 0 0,4-13-15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8:09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0,'0'0'630'0'0,"0"0"-13"0"0,0 0-116 0 0,0 0 963 0 0,0 0 470 0 0,0 0 91 0 0,0 0-185 0 0,2 2-859 0 0,0 1-876 0 0,0-1 0 0 0,1 1 0 0 0,-1 0 0 0 0,1-1 0 0 0,0 1 0 0 0,0-1 0 0 0,0 0 1 0 0,0 0-1 0 0,0 0 0 0 0,1-1 0 0 0,-1 1 0 0 0,0-1 0 0 0,1 1 0 0 0,-1-1 0 0 0,1 0 0 0 0,0 0 0 0 0,6 0 0 0 0,7 0 75 0 0,0 0 0 0 0,30-3 0 0 0,-7-1 1173 0 0,-27 3-1350 0 0,-1 1-1 0 0,1 0 1 0 0,-1 0 0 0 0,0 1-1 0 0,15 5 1 0 0,-19-3-3 0 0,0 3 0 0 0,-7-6 0 0 0,0-1 0 0 0,0 1 0 0 0,0 0 0 0 0,0 0 0 0 0,-1 0 0 0 0,1 0 0 0 0,0 0 0 0 0,0 0 0 0 0,-1 0 0 0 0,1 0 0 0 0,-1 1 0 0 0,1-1 0 0 0,-1 0 0 0 0,0 0 0 0 0,1 0 0 0 0,-1 1 0 0 0,0-1 0 0 0,0 0 0 0 0,0 0 0 0 0,0 1 0 0 0,0 1 0 0 0,0 1 0 0 0,0 1 0 0 0,0 0 0 0 0,0 0 0 0 0,-1 0 0 0 0,0 0 0 0 0,0 0 0 0 0,0 0 0 0 0,-3 6 0 0 0,-15 34 0 0 0,9-24 0 0 0,-67 140 0 0 0,62-129 0 0 0,1-4 0 0 0,2 0 0 0 0,-9 33 0 0 0,18-54 0 0 0,2-5 0 0 0,1 1 0 0 0,-1-1 0 0 0,0 0 0 0 0,1 1 0 0 0,0-1 0 0 0,-1 0 0 0 0,1 1 0 0 0,0-1 0 0 0,0 0 0 0 0,0 1 0 0 0,1 2 0 0 0,-1-5 0 0 0,0 1 0 0 0,0-1 0 0 0,0 0 0 0 0,0 1 0 0 0,0-1 0 0 0,0 0 0 0 0,0 1 0 0 0,0-1 0 0 0,0 0 0 0 0,1 0 0 0 0,-1 1 0 0 0,0-1 0 0 0,0 0 0 0 0,0 1 0 0 0,0-1 0 0 0,0 0 0 0 0,1 0 0 0 0,-1 1 0 0 0,0-1 0 0 0,0 0 0 0 0,1 0 0 0 0,-1 0 0 0 0,0 1 0 0 0,0-1 0 0 0,1 0 0 0 0,1 0 0 0 0,-1-1 0 0 0,1 0 0 0 0,0 0 0 0 0,0 0 0 0 0,-1 1 0 0 0,1-1 0 0 0,0-1 0 0 0,-1 1 0 0 0,1 0 0 0 0,-1 0 0 0 0,1-1 0 0 0,-1 1 0 0 0,2-2 0 0 0,0-1 0 0 0,4-2 0 0 0,-1-1 0 0 0,0 0 0 0 0,0 0 0 0 0,0-1 0 0 0,-1 0 0 0 0,-1 0 0 0 0,1 0 0 0 0,-1-1 0 0 0,0 1 0 0 0,-1-1 0 0 0,0 0 0 0 0,0 0 0 0 0,-1 0 0 0 0,0 0 0 0 0,-1 0 0 0 0,0-1 0 0 0,-1 1 0 0 0,1 0 0 0 0,-3-18 0 0 0,1 24 0 0 0,1 1 0 0 0,-1 0 0 0 0,1 0 0 0 0,-1 0 0 0 0,0 0 0 0 0,0 0 0 0 0,0 0 0 0 0,0 0 0 0 0,0 0 0 0 0,0 0 0 0 0,0 1 0 0 0,-1-1 0 0 0,1 0 0 0 0,-1 1 0 0 0,1-1 0 0 0,-1 1 0 0 0,-2-2 0 0 0,1 1 0 0 0,0 1 0 0 0,0-1 0 0 0,0 1 0 0 0,0 0 0 0 0,0 0 0 0 0,0 0 0 0 0,0 1 0 0 0,0-1 0 0 0,-1 1 0 0 0,-5 0 0 0 0,-5 1 0 0 0,0 1 0 0 0,0 0 0 0 0,1 1 0 0 0,-19 6 0 0 0,20-6 0 0 0,-43 13 0 0 0,55-16 0 0 0,0 0 0 0 0,1 0 0 0 0,-1 0 0 0 0,0 0 0 0 0,0 0 0 0 0,0 1 0 0 0,0-1 0 0 0,0 0 0 0 0,0 0 0 0 0,0 0 0 0 0,0 0 0 0 0,1 0 0 0 0,-1 0 0 0 0,0 0 0 0 0,0 0 0 0 0,0 0 0 0 0,0 1 0 0 0,0-1 0 0 0,0 0 0 0 0,0 0 0 0 0,0 0 0 0 0,0 0 0 0 0,0 0 0 0 0,0 0 0 0 0,0 0 0 0 0,0 1 0 0 0,0-1 0 0 0,0 0 0 0 0,0 0 0 0 0,0 0 0 0 0,0 0 0 0 0,0 0 0 0 0,0 0 0 0 0,0 1 0 0 0,0-1 0 0 0,0 0 0 0 0,0 0 0 0 0,0 0 0 0 0,0 0 0 0 0,0 0 0 0 0,0 0 0 0 0,0 0 0 0 0,-1 0 0 0 0,1 1 0 0 0,0-1 0 0 0,0 0 0 0 0,0 0 0 0 0,0 0 0 0 0,0 0 0 0 0,0 0 0 0 0,0 0 0 0 0,0 0 0 0 0,0 0 0 0 0,-1 0 0 0 0,1 0 0 0 0,0 0 0 0 0,0 0 0 0 0,0 0 0 0 0,0 0 0 0 0,0 0 0 0 0,0 1 0 0 0,0-1 0 0 0,-1 0 0 0 0,1 0 0 0 0,0 0 0 0 0,0-1 0 0 0,0 1 0 0 0,0 0 0 0 0,-1 0 0 0 0,7 3 0 0 0,-6-3 0 0 0,7 2 0 0 0,0-1 0 0 0,0 0 0 0 0,0 0 0 0 0,0-1 0 0 0,0 1 0 0 0,0-1 0 0 0,12-2 0 0 0,50-12 0 0 0,-62 13 0 0 0,13-3 43 0 0,22-2 1 0 0,-6 2-1356 0 0,-34 4-5063 0 0,-2 0-2217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8:17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 11975 0 0,'0'0'267'0'0,"1"-2"42"0"0,0-1 861 0 0,1 0 5781 0 0,-2 11-1898 0 0,-2 8-7259 0 0,-1-3 2206 0 0,-1-2-133 0 0,3-8-563 0 0,0-5-257 0 0,-2-10-58 0 0,4-6-12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8:18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139 229 11975 0 0,'0'0'267'0'0,"0"0"42"0"0,0 0 17 0 0,0 0-28 0 0,-1-2-126 0 0,0-1 79 0 0,0 0 1 0 0,1-1-1 0 0,-1 1 0 0 0,0 0 0 0 0,1-1 0 0 0,0 1 0 0 0,0-1 1 0 0,0 1-1 0 0,0 0 0 0 0,0-1 0 0 0,1 1 0 0 0,-1 0 1 0 0,1-1-1 0 0,0 1 0 0 0,0 0 0 0 0,2-5 0 0 0,4-6 560 0 0,0 0-1 0 0,14-18 1 0 0,0-2 3 0 0,-2 2-134 0 0,-12 10 688 0 0,-6 20-925 0 0,-1 0-294 0 0,1-7-61 0 0,-1 7 283 0 0,0 2 117 0 0,0 0 21 0 0,0 0-66 0 0,-2-1-294 0 0,-8 0-133 0 0,9 1-16 0 0,0 0 0 0 0,0 0 0 0 0,0 1 0 0 0,1-1 0 0 0,-1 1 0 0 0,0-1 0 0 0,0 1 0 0 0,1-1 0 0 0,-1 1 0 0 0,0-1 0 0 0,1 1 0 0 0,-1 0 0 0 0,0 0 0 0 0,-5 9 0 0 0,1-1 0 0 0,0 0 0 0 0,0 1 0 0 0,1 0 0 0 0,1 0 0 0 0,0 0 0 0 0,0 0 0 0 0,-2 21 0 0 0,-9 27 0 0 0,3-26 0 0 0,-2 0 0 0 0,-31 60 0 0 0,35-78 0 0 0,-62 112 0 0 0,72-128-218 0 0,4-14-2093 0 0,11-21 0 0 0,22-23-3193 0 0,-27 44 3968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8:18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 13823 0 0,'0'0'315'0'0,"0"0"45"0"0,0 0 21 0 0,0 0-49 0 0,0 0-149 0 0,0 0 194 0 0,0 0 110 0 0,0 2 22 0 0,0 8 71 0 0,0-8 286 0 0,0 1 124 0 0,-5 40 2067 0 0,4-27-2427 0 0,-6 29-1 0 0,-4 12-167 0 0,7-35 323 0 0,-14 45 0 0 0,7-37-767 0 0,-14 38-20 0 0,22-61 2 0 0,0 1 0 0 0,-2 14 0 0 0,3-15 0 0 0,0 1 0 0 0,0-1 0 0 0,-5 11 0 0 0,-4 3 0 0 0,5-10 0 0 0,-9 23 0 0 0,5-13 0 0 0,-20 34 0 0 0,31-58-1 0 0,37-89-1356 0 0,-32 75 967 0 0,-1 0-1 0 0,-1-1 1 0 0,4-26-1 0 0,-8 42 311 0 0,0 0 0 0 0,0 0 0 0 0,1 0 0 0 0,-2 0 0 0 0,1 0-1 0 0,0 0 1 0 0,0 0 0 0 0,-1 0 0 0 0,1 0 0 0 0,-1 0 0 0 0,1 0 0 0 0,-1 1 0 0 0,0-1 0 0 0,0 0-1 0 0,0 0 1 0 0,0 0 0 0 0,0 1 0 0 0,0-1 0 0 0,0 1 0 0 0,-1-1 0 0 0,1 1 0 0 0,0-1-1 0 0,-1 1 1 0 0,1 0 0 0 0,-1-1 0 0 0,0 1 0 0 0,1 0 0 0 0,-1 0 0 0 0,0 0 0 0 0,0 0 0 0 0,0 1-1 0 0,0-1 1 0 0,-2 0 0 0 0,-1 0-125 0 0,-1 0-1 0 0,1 0 0 0 0,-1 1 1 0 0,1-1-1 0 0,0 1 0 0 0,-1 0 1 0 0,1 1-1 0 0,0 0 0 0 0,-1 0 1 0 0,1 0-1 0 0,-8 3 0 0 0,-27 10 633 0 0,-70 37 0 0 0,100-47-361 0 0,-1 3 2477 0 0,13-5-1378 0 0,8-1-846 0 0,4-2-163 0 0,0 0 1 0 0,0-1 0 0 0,-1 0-1 0 0,1-2 1 0 0,-1 1-1 0 0,19-9 1 0 0,8-1-136 0 0,72-15 1794 0 0,-110 27-2017 0 0,6-1-230 0 0,-4 1-3541 0 0,-4 1 2949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8:19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17503 0 0,'0'0'399'0'0,"0"0"60"0"0,0 0 21 0 0,0 0-59 0 0,3 1-276 0 0,9 4 11 0 0,-9-4 570 0 0,24-7 2876 0 0,-25 5-3492 0 0,0 1 0 0 0,0-1 0 0 0,-1 1 0 0 0,1-1 0 0 0,0 0 1 0 0,-1 1-1 0 0,1-1 0 0 0,-1 0 0 0 0,1 0 0 0 0,1-2 0 0 0,6-2 183 0 0,9-3-135 0 0,-17 7-157 0 0,0 1-1 0 0,-1 0 1 0 0,1 0 0 0 0,-1 0-1 0 0,1-1 1 0 0,0 1 0 0 0,-1 0 0 0 0,1-1-1 0 0,-1 1 1 0 0,1 0 0 0 0,-1-1-1 0 0,1 1 1 0 0,-1-1 0 0 0,0 1-1 0 0,1-2 1 0 0,20-20 74 0 0,-9 6 1991 0 0,-13 15-716 0 0,-4 9-742 0 0,-1 3-608 0 0,1 0 0 0 0,1 0 0 0 0,0 1 0 0 0,-5 23 0 0 0,4-15 0 0 0,-5 39 0 0 0,9-54 22 0 0,0 16-177 0 0,2-28-1206 0 0,1-1 1 0 0,0 1-1 0 0,0-1 1 0 0,1 1 0 0 0,6-13-1 0 0,-4 8-175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8:19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11975 0 0,'0'0'267'0'0,"0"0"42"0"0,0 0 17 0 0,0 0-28 0 0,0 0 12 0 0,0 0 778 0 0,0 0 356 0 0,0 0 76 0 0,0 0-55 0 0,0 0-288 0 0,0 0-121 0 0,0 0-28 0 0,0 0-4 0 0,0 0 0 0 0,0 0 0 0 0,1-2 0 0 0,7-16 1664 0 0,-8 16-2244 0 0,6-9-272 0 0,-1 1-172 0 0,-1 0 0 0 0,0 2-64 0 0,-4 7-273 0 0,0 1-138 0 0,0 0-33 0 0,0 0-140 0 0,0 0-572 0 0,0 0-253 0 0,0 0-870 0 0,0 0-3449 0 0,0 0-1476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8:2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32 15663 0 0,'0'0'719'0'0,"-2"2"-20"0"0,-6 4-449 0 0,-6 5 7267 0 0,19-16-5551 0 0,15-15-1633 0 0,-20 20-37 0 0,9-8-141 0 0,-2-1-138 0 0,0 2-286 0 0,-6 5-1135 0 0,-1 2-511 0 0,0 0-108 0 0,0 0-22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9:29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210 158 8287 0 0,'0'0'191'0'0,"0"0"26"0"0,0 0 9 0 0,0 0 42 0 0,0 0 158 0 0,0 0 72 0 0,0 0 12 0 0,0 0 70 0 0,0 0 286 0 0,0 0 124 0 0,0 0 30 0 0,0 0-65 0 0,0 0-290 0 0,0-2-121 0 0,0 0-365 0 0,3-17 757 0 0,7 1 12 0 0,-9 16-439 0 0,-1 2 3 0 0,1-2 0 0 0,21-20 1192 0 0,-21 21-1333 0 0,-1 1 117 0 0,0 0 21 0 0,0 0-66 0 0,-1 2-294 0 0,-5 22-133 0 0,-19 73-16 0 0,11-38 0 0 0,-40 107 0 0 0,34-111 0 0 0,14-37 0 0 0,-1 0 0 0 0,-13 25 0 0 0,-5 7 0 0 0,17-32 0 0 0,-1 0 0 0 0,-18 27 0 0 0,5-14 0 0 0,18-21 0 0 0,5-7 0 0 0,2-9 0 0 0,4-8 0 0 0,44-123 0 0 0,-42 115 0 0 0,-6 16 0 0 0,-1 0 0 0 0,1 0 0 0 0,-1-1 0 0 0,1-6 0 0 0,12-41 368 0 0,-6 24 704 0 0,40-124-392 0 0,-40 133-398 0 0,1 0 1 0 0,0 1-1 0 0,1 0 0 0 0,2 1 1 0 0,0 0-1 0 0,24-27 0 0 0,-20 25-282 0 0,-12 14 0 0 0,0 1 0 0 0,0-1 0 0 0,0 1 0 0 0,1 1 0 0 0,0-1 0 0 0,0 1 0 0 0,1 0 0 0 0,-1 0 0 0 0,1 1 0 0 0,9-5 0 0 0,-4 4 0 0 0,6-5 0 0 0,-1 3 0 0 0,3 1 0 0 0,-2 2 0 0 0,-5 1 0 0 0,-1 2 0 0 0,25-2 0 0 0,-24 4 0 0 0,-1 7 0 0 0,-4 3 0 0 0,-2 8 0 0 0,2 16 0 0 0,-6-27 0 0 0,-1-1 0 0 0,0 1 0 0 0,-1-1 0 0 0,1 1 0 0 0,-2 10 0 0 0,1-15 0 0 0,0 1 0 0 0,-1-1 0 0 0,1 1 0 0 0,0-1 0 0 0,-1 1 0 0 0,0-1 0 0 0,-1 4 0 0 0,-1 2 0 0 0,2-3 0 0 0,-1 1 0 0 0,0-1 0 0 0,0 1 0 0 0,0-1 0 0 0,-1 0 0 0 0,0 0 0 0 0,-6 10 0 0 0,7-13 0 0 0,-3 5 0 0 0,-1 0 0 0 0,-10 4 0 0 0,14-9 0 0 0,-15 10 0 0 0,14-10 0 0 0,1-2 0 0 0,1 0 0 0 0,0 0 0 0 0,0-1 0 0 0,-1 1 0 0 0,1 0 0 0 0,0 0 0 0 0,-1-1 0 0 0,1 1 0 0 0,-1-1 0 0 0,1 1 0 0 0,-1-1 0 0 0,-2 1 0 0 0,-8 2 0 0 0,-1-3 0 0 0,-14-9 0 0 0,17 3-64 0 0,8 4-32 0 0,0-1-1 0 0,0 1 1 0 0,1 0-1 0 0,-1-1 1 0 0,1 1 0 0 0,-1-1-1 0 0,1 0 1 0 0,0 0-1 0 0,0 1 1 0 0,0-1-1 0 0,0 0 1 0 0,0 0 0 0 0,1 0-1 0 0,-1-3 1 0 0,0-1-687 0 0,1 0 1 0 0,0 0-1 0 0,0 0 1 0 0,1 0-1 0 0,1-8 1 0 0,3-1-7069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9:30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47 8287 0 0,'0'0'191'0'0,"0"0"26"0"0,0 0 9 0 0,-2 0-34 0 0,-6 1-154 0 0,0-2 38 0 0,7 1 312 0 0,-1-1 110 0 0,-28-1 6156 0 0,28 2-6142 0 0,2 0 0 0 0,0 0 0 0 0,0 0 0 0 0,0 0 0 0 0,0 0 0 0 0,0 0 0 0 0,0 0 0 0 0,0 0-69 0 0,0 0-222 0 0,0 0 166 0 0,0 0 101 0 0,0 0 21 0 0,0 0-66 0 0,3-1-294 0 0,35-7-131 0 0,-19 4-19 0 0,20-6 0 0 0,-21 6 1 0 0,0 0 0 0 0,22-3 0 0 0,-33 7 0 0 0,25-3 0 0 0,-26 2 0 0 0,0 0 0 0 0,17 3 0 0 0,-11 0-201 0 0,-10-2-850 0 0,-2 0-385 0 0,0 0-714 0 0,0 0-2692 0 0,0 0-1150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9:3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13 6447 0 0,'0'0'142'0'0,"0"0"22"0"0,0 0 13 0 0,0 0 123 0 0,0 0 468 0 0,0 0 205 0 0,0 0 41 0 0,0 0-61 0 0,0 0-288 0 0,0 0-121 0 0,0 0-28 0 0,-2 1-4 0 0,-1 0-290 0 0,-13 4 1199 0 0,5-3-929 0 0,-32 7 3013 0 0,41-8-2993 0 0,2-1 0 0 0,0 0 0 0 0,0 0 0 0 0,0 0-69 0 0,2 1-294 0 0,1-1-148 0 0,0 1 0 0 0,-1 0 0 0 0,1-1 1 0 0,0 1-1 0 0,-1-1 0 0 0,1 0 0 0 0,0 0 0 0 0,0 0 0 0 0,-1 0 0 0 0,1-1 0 0 0,0 1 0 0 0,-1-1 0 0 0,4 0 0 0 0,4-2 0 0 0,203-22 2047 0 0,-109 20-2048 0 0,-103 5 0 0 0,0 0 0 0 0,-1 0 0 0 0,1 0 0 0 0,0 0 0 0 0,-1 0 0 0 0,1 0 0 0 0,-1 0 0 0 0,1 0 0 0 0,0 1 0 0 0,-1-1 0 0 0,1 0 0 0 0,-1 0 0 0 0,1 0 0 0 0,0 1 0 0 0,0-1 0 0 0,3 9-64 0 0,-4-7-273 0 0,0-2-138 0 0,0 0-33 0 0,0 0-140 0 0,0 0-572 0 0,0 0-253 0 0,0 0-51 0 0,0 0-11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1:37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21 8287 0 0,'0'0'191'0'0,"0"0"26"0"0,0 0 9 0 0,0 0 42 0 0,0 0 158 0 0,0 0 72 0 0,0 0 12 0 0,0 0 2 0 0,0 0 0 0 0,0 0 0 0 0,0 0 0 0 0,0 0 0 0 0,0 0 0 0 0,0 0 0 0 0,0 0 0 0 0,2-2 0 0 0,0 1-294 0 0,1-1-236 0 0,3-12 2034 0 0,-6 13-1645 0 0,0 1 117 0 0,0 0 21 0 0,0 0-66 0 0,-1 1-294 0 0,-11 9-131 0 0,-2 0-20 0 0,-19 26 1885 0 0,31-33-1859 0 0,0-1 1 0 0,-1 1-1 0 0,1 0 0 0 0,0-1 1 0 0,-1 1-1 0 0,-4 2 0 0 0,-1 3-29 0 0,4-4 5 0 0,-10 16 0 0 0,0 5 0 0 0,7-13 0 0 0,-1 1 0 0 0,0-1 0 0 0,-12 13 0 0 0,11-14-58 0 0,1 0 0 0 0,0 1 0 0 0,-12 22 0 0 0,13-20-523 0 0,-1-1-1 0 0,-16 23 1 0 0,19-30 658 0 0,0 0 0 0 0,1 1 0 0 0,0 0 0 0 0,-6 13 1 0 0,9-19 14 0 0,-9 13 600 0 0,0-3 98 0 0,2-3-774 0 0,3 3-16 0 0,-4-4 0 0 0,-2-1 0 0 0,1-1 0 0 0,5-2 0 0 0,-9 8 0 0 0,7-3 0 0 0,0 2 0 0 0,2-6-107 0 0,3-6 26 0 0,4-5-76 0 0,-2 6 101 0 0,2-3-285 0 0,0 1 0 0 0,0-1 0 0 0,1 1 0 0 0,4-6 1 0 0,7-4-4527 0 0,0 1-1377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9:33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80 2759 0 0,'0'0'126'0'0,"0"0"-69"0"0,0 0-368 0 0,0 0-158 0 0,0 0-38 0 0,0 0 133 0 0,0 0 575 0 0,0 0 250 0 0,0 0 49 0 0,0 0 78 0 0,0 0 288 0 0,0 0 124 0 0,0 0 30 0 0,0 0-133 0 0,0 0-439 0 0,0 0 327 0 0,0 0 199 0 0,0 0 40 0 0,0 0-129 0 0,-8-2-338 0 0,5 0 5246 0 0,-4-1-5572 0 0,6 2 166 0 0,1 1 101 0 0,0 0 21 0 0,0 0-66 0 0,-2-1-294 0 0,-4-7-133 0 0,-1 1 56 0 0,6 6 299 0 0,1 1 117 0 0,0 0 21 0 0,0 0-66 0 0,0 0-222 0 0,0 0 166 0 0,0 0 101 0 0,0 0 21 0 0,0 0-66 0 0,2-3-268 0 0,-2 2-176 0 0,1 0 1 0 0,-1 0-1 0 0,0 1 1 0 0,0-1-1 0 0,1 0 1 0 0,-1 0-1 0 0,0 0 1 0 0,1 0-1 0 0,-1 1 0 0 0,1-1 1 0 0,-1 0-1 0 0,1 0 1 0 0,-1 1-1 0 0,1-1 1 0 0,0 0-1 0 0,-1 1 1 0 0,2-2-1 0 0,4-6 1 0 0,-5-3 0 0 0,0 0 0 0 0,0 4 0 0 0,-2 17 0 0 0,-2 2 0 0 0,-5-5 0 0 0,-1 1 0 0 0,7 5 0 0 0,0 1 0 0 0,1-1 0 0 0,-3 0 0 0 0,0 0 0 0 0,0-1 0 0 0,-1 1 0 0 0,0 0 0 0 0,0-1 0 0 0,0 1 0 0 0,-18 54 0 0 0,9-14 0 0 0,13-48 0 0 0,-7 19 0 0 0,7-22 0 0 0,0 0 0 0 0,0-1 0 0 0,0 1 0 0 0,0 0 0 0 0,1 0 0 0 0,-1-1 0 0 0,1 1 0 0 0,-1 0 0 0 0,1 0 0 0 0,0 0 0 0 0,0 3 0 0 0,0-3 0 0 0,0 0 0 0 0,0 0 0 0 0,-1-1 0 0 0,1 1 0 0 0,0 0 0 0 0,-1-1 0 0 0,1 1 0 0 0,-1 0 0 0 0,0-1 0 0 0,1 1 0 0 0,-1-1 0 0 0,0 1 0 0 0,-1 1 0 0 0,-17 31 0 0 0,2 0 0 0 0,12-22 0 0 0,0 0 0 0 0,0 0 0 0 0,0 10 0 0 0,5-17 0 0 0,-1 6 0 0 0,3 1 0 0 0,-4 1 0 0 0,0 0 0 0 0,-2-4-64 0 0,3-7-273 0 0,1-2-138 0 0,0 0-942 0 0,0 0-3824 0 0,0 0-1641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9:35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43 225 11975 0 0,'0'0'267'0'0,"0"0"42"0"0,0 0 17 0 0,0 0-28 0 0,-1-2-196 0 0,0 2-43 0 0,0-1 0 0 0,1 0 0 0 0,-1 0 0 0 0,0 0 0 0 0,0 0 0 0 0,1 0 0 0 0,-1 0 0 0 0,1 0 0 0 0,-1 0 0 0 0,1 0 0 0 0,-1 0 0 0 0,1 0 0 0 0,0-1 1 0 0,0 1-1 0 0,-1 0 0 0 0,1 0 0 0 0,0 0 0 0 0,0 0 0 0 0,0-1 0 0 0,0 1 0 0 0,0 0 0 0 0,0 0 0 0 0,1-2 0 0 0,-1 2-34 0 0,1-2 171 0 0,-1 1 0 0 0,0 0-1 0 0,0 0 1 0 0,1 0 0 0 0,-1 0 0 0 0,1 0-1 0 0,0 0 1 0 0,0 0 0 0 0,0 0-1 0 0,0 0 1 0 0,0 0 0 0 0,0 0 0 0 0,0 1-1 0 0,3-4 1 0 0,25-20 1448 0 0,-10 9-592 0 0,9-7 571 0 0,-21 18-1237 0 0,0-1 0 0 0,0 1 1 0 0,7-10-1 0 0,7-10-386 0 0,-10 13 72 0 0,-11 11 299 0 0,0 1 117 0 0,-4-10 613 0 0,-3 5-1085 0 0,-5 2-16 0 0,8 2 0 0 0,-9 5 0 0 0,6-2 0 0 0,1 0 0 0 0,4-1 0 0 0,0 0 0 0 0,0 0 0 0 0,-1 0 0 0 0,1 0 0 0 0,0 0 0 0 0,0 1 0 0 0,0-1 0 0 0,0 1 0 0 0,0 0 0 0 0,-2 2 0 0 0,-27 25 0 0 0,23-21 0 0 0,7-7 0 0 0,-1 0 0 0 0,1 0 0 0 0,0 0 0 0 0,0 0 0 0 0,0 0 0 0 0,0 0 0 0 0,0 0 0 0 0,0 1 0 0 0,0-1 0 0 0,0 0 0 0 0,0 1 0 0 0,1-1 0 0 0,-2 3 0 0 0,0 1 0 0 0,-6 8 0 0 0,0 1 0 0 0,1 1 0 0 0,0-1 0 0 0,1 1 0 0 0,1 1 0 0 0,0-1 0 0 0,1 1 0 0 0,-2 22 0 0 0,6-24 0 0 0,2 0 0 0 0,4-1 0 0 0,9 9 0 0 0,-3-11 0 0 0,-7-9 0 0 0,-1-2 0 0 0,20 7 0 0 0,-13-9 0 0 0,-5 0 0 0 0,-2 2 0 0 0,-1 0 0 0 0,1-1 0 0 0,-1 0 0 0 0,0 0 0 0 0,1 0 0 0 0,-1 0 0 0 0,0 0 0 0 0,0-1 0 0 0,0 1 0 0 0,0-1 0 0 0,0 0 0 0 0,0 0 0 0 0,4-5 0 0 0,3-1 0 0 0,-4 2 0 0 0,-1 0 0 0 0,1 0 0 0 0,-1-1 0 0 0,-1 1 0 0 0,1-1 0 0 0,-1 0 0 0 0,6-15 0 0 0,4-5 0 0 0,-4 7 345 0 0,-2 0-1 0 0,0 0 1 0 0,9-35 0 0 0,5-18 324 0 0,-19 64-669 0 0,-2 1-64 0 0,-1 6-273 0 0,0 2-138 0 0,0 0-33 0 0,0 0-4 0 0,-22 15-1740 0 0,12-2 427 0 0,3-2-1907 0 0,0 1 1685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9:36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8 120 17503 0 0,'0'0'399'0'0,"0"0"60"0"0,0 0 21 0 0,0 0-59 0 0,0 0-204 0 0,0 0 170 0 0,-7-10 1634 0 0,7 6-1732 0 0,0-3 12 0 0,8-14 725 0 0,-2 10-1010 0 0,2 2-16 0 0,3-4 6 0 0,4-1-76 0 0,-9 7-260 0 0,4-6-6810 0 0,-2 3 258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9:36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11975 0 0,'0'0'267'0'0,"0"0"42"0"0,0 0 17 0 0,0 0-28 0 0,0 0-126 0 0,0 0 204 0 0,0 0 111 0 0,0 0 22 0 0,0 0 71 0 0,0 0 286 0 0,0 0 124 0 0,0 0 30 0 0,0 0-65 0 0,0 2-290 0 0,4 23 1066 0 0,9-20-855 0 0,-9-4-746 0 0,-1 1 0 0 0,1-1 0 0 0,-1 0 0 0 0,1 0 0 0 0,0 0 0 0 0,-1 0 0 0 0,6 0 0 0 0,34-6-52 0 0,-26 2-79 0 0,13 1 1 0 0,-9-3-8 0 0,-15 4 83 0 0,0-1 0 0 0,0 1 0 0 0,0 0 0 0 0,0 1 1 0 0,10-1-1 0 0,-12 0 843 0 0,-3 1-894 0 0,-1 1 0 0 0,0-1-1 0 0,1 0 1 0 0,-1 1 0 0 0,0-1 0 0 0,0 1-1 0 0,1-1 1 0 0,-1 0 0 0 0,0 1-1 0 0,0-1 1 0 0,0 1 0 0 0,1-1-1 0 0,-1 1 1 0 0,0-1 0 0 0,0 1-1 0 0,0-1 1 0 0,0 1 0 0 0,0-1-1 0 0,0 1 1 0 0,0-1 0 0 0,0 1-1 0 0,0-1 1 0 0,0 1 0 0 0,-1-1-1 0 0,1 1 1 0 0,0-1 0 0 0,0 1-1 0 0,0-1 1 0 0,-5 19 264 0 0,1-1 0 0 0,-2 0 0 0 0,0 0 0 0 0,-10 18 0 0 0,2-9 10 0 0,8-17-656 0 0,1 0-1 0 0,-4 10 1 0 0,-23 56 1283 0 0,12-32-1350 0 0,14-29 136 0 0,-20 51-529 0 0,25-55 818 0 0,1-10 0 0 0,0-1 0 0 0,1 1 0 0 0,-1-1 0 0 0,0 1 0 0 0,1-1 0 0 0,-1 0 0 0 0,0 1 0 0 0,0-1 0 0 0,1 0 0 0 0,-1 1 0 0 0,1-1 0 0 0,-1 0 0 0 0,0 0 0 0 0,1 1 0 0 0,-1-1 0 0 0,1 0 0 0 0,-1 0 0 0 0,1 0 0 0 0,0 1 0 0 0,11-1 0 0 0,-2-5 0 0 0,1-2 0 0 0,-3-3-72 0 0,-5 7 12 0 0,-2 2-30 0 0,0 0-1 0 0,0 0 1 0 0,0-1-1 0 0,-1 1 1 0 0,1 0-1 0 0,0 0 1 0 0,-1 0-1 0 0,1-1 1 0 0,-1 1-1 0 0,1 0 1 0 0,-1-1-1 0 0,0 1 1 0 0,0-1-1 0 0,1 1 1 0 0,-1 0 0 0 0,0-1-1 0 0,0 1 1 0 0,0-1-1 0 0,0 1 1 0 0,-1-2-1 0 0,1 2 49 0 0,0 0 0 0 0,0 1 0 0 0,0-1 0 0 0,0 0 0 0 0,0 0 0 0 0,0 1 0 0 0,0-1 0 0 0,0 0 0 0 0,0 0 0 0 0,0 1 0 0 0,0-1 0 0 0,-1 0 0 0 0,1 0-1 0 0,0 1 1 0 0,-1-1 0 0 0,1 0 0 0 0,0 1 0 0 0,-1-1 0 0 0,1 0 0 0 0,-1 1 0 0 0,1-1 0 0 0,-2 0 0 0 0,0-1-293 0 0,-1-2-314 0 0,0 0 1 0 0,0 0 0 0 0,0 0 0 0 0,0 1 0 0 0,-1 0 0 0 0,0 0 0 0 0,0 0 0 0 0,0 0-1 0 0,0 0 1 0 0,-6-2 0 0 0,2 1-462 0 0,0 1 0 0 0,0 0-1 0 0,-1 1 1 0 0,-15-4-1 0 0,14 4 1510 0 0,-1 1 0 0 0,-19 0-1 0 0,25 1 2 0 0,-5 3 1231 0 0,5-2 4342 0 0,128-11-2351 0 0,-16-1-1100 0 0,-66 9-1912 0 0,33-2-668 0 0,-72 4-279 0 0,-5 1-138 0 0,-10 1-1569 0 0,0-2-6148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9:53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0 10135 0 0,'0'0'231'0'0,"0"0"29"0"0,0 0 19 0 0,0 0 37 0 0,0 0 125 0 0,0 0 58 0 0,0 0 11 0 0,0 0 2 0 0,0 0 0 0 0,0 0 0 0 0,0 0 0 0 0,0 0 0 0 0,0 0 0 0 0,0 0 0 0 0,0 0 0 0 0,0 0-69 0 0,0 0-222 0 0,0 0 166 0 0,-2 1 101 0 0,-4 3-178 0 0,-9 6 2529 0 0,4-4-2823 0 0,2-1 56 0 0,-12 9 1888 0 0,21-14-1959 0 0,0 0-1 0 0,0 0 0 0 0,0 0 1 0 0,0 0-1 0 0,0 0 0 0 0,0 1 1 0 0,0-1-1 0 0,-1 0 1 0 0,1 0-1 0 0,0 0 0 0 0,0 0 1 0 0,0 0-1 0 0,0 0 0 0 0,0 1 1 0 0,0-1-1 0 0,0 0 1 0 0,-1 0-1 0 0,1 0 0 0 0,0 0 1 0 0,0 0-1 0 0,0 0 0 0 0,0 0 1 0 0,0 0-1 0 0,-1 0 1 0 0,1 0-1 0 0,0 0 0 0 0,0 0 1 0 0,0 0-1 0 0,0 0 1 0 0,-1 0-1 0 0,1 0 0 0 0,0 0 1 0 0,0 0-1 0 0,0 0 0 0 0,0 0 1 0 0,-1 0-1 0 0,1 0 1 0 0,0 0-1 0 0,0 0 0 0 0,0 0 1 0 0,0 0-1 0 0,0 0 0 0 0,-1 0 1 0 0,1 0-1 0 0,0 0 1 0 0,7-15-3 0 0,-1 8 2 0 0,5 2 0 0 0,0 4 0 0 0,-9 2 120 0 0,0 0-1 0 0,0-1 1 0 0,-1 1-1 0 0,1 0 1 0 0,0 0-1 0 0,0 0 1 0 0,-1 1-1 0 0,1-1 1 0 0,-1 0-1 0 0,1 1 1 0 0,-1-1-1 0 0,0 1 1 0 0,1-1 0 0 0,-1 1-1 0 0,0 0 1 0 0,2 3-1 0 0,1 7-105 0 0,-2-6-8 0 0,-1 17-10 0 0,0-4 4 0 0,0 0 0 0 0,-1-1 0 0 0,-1 1 0 0 0,-1 0 0 0 0,-1 0 0 0 0,-9 33 0 0 0,5-24 0 0 0,5-18 0 0 0,-1 0 0 0 0,0 1 0 0 0,-1-1 0 0 0,0 0 0 0 0,0-1 0 0 0,-1 1 0 0 0,0-1 0 0 0,-1 0 0 0 0,0 0 0 0 0,-9 9 0 0 0,5-6 0 0 0,-1-1 0 0 0,0 0 0 0 0,-1 0 0 0 0,-23 15 0 0 0,19-15 0 0 0,12-8 0 0 0,0 0 0 0 0,-1 0 0 0 0,1 0 0 0 0,-1-1 0 0 0,-8 4 0 0 0,6-2 0 0 0,5-3 0 0 0,0 1 0 0 0,0-1 0 0 0,0 0 0 0 0,0 0 0 0 0,-1 0 0 0 0,1 0 0 0 0,0-1 0 0 0,-5 2 0 0 0,-27 8 0 0 0,31-8 0 0 0,-1-1 0 0 0,-10-3 0 0 0,-8-2 0 0 0,14-2 0 0 0,7 3 0 0 0,-1-1 0 0 0,2-14 0 0 0,0 13 0 0 0,0 0 0 0 0,0 0 0 0 0,1 0 0 0 0,0 0 0 0 0,3-9 0 0 0,-3 11 0 0 0,0 0 0 0 0,1-1 0 0 0,-1 1 0 0 0,1 0 0 0 0,0 0 0 0 0,4-6 0 0 0,0 1 0 0 0,-4 3 0 0 0,15-14 0 0 0,-11 12 0 0 0,-3 4 0 0 0,0-1 0 0 0,1 1 0 0 0,-1 0 0 0 0,1 1 0 0 0,0-1 0 0 0,5-2 0 0 0,-6 2 0 0 0,0 0 0 0 0,14-4 0 0 0,-2 5 0 0 0,-1 7 0 0 0,-10-3 0 0 0,-1 0 0 0 0,0 0 0 0 0,0 1 0 0 0,0-1 0 0 0,0 1 0 0 0,-1-1 0 0 0,1 1 0 0 0,-1 0 0 0 0,4 4 0 0 0,-1 4 0 0 0,1-1 0 0 0,4 15 0 0 0,-4-8 0 0 0,2 6 0 0 0,2 25 0 0 0,-7-37-64 0 0,-3-8-273 0 0,0-3-138 0 0,0 0-33 0 0,0 0-72 0 0,0 0-285 0 0,0 0-126 0 0,-3-13-5847 0 0,0 0 400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9:53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13823 0 0,'0'0'315'0'0,"0"0"45"0"0,0 0 21 0 0,0 0-49 0 0,0 0-149 0 0,0 0 194 0 0,0 0 110 0 0,0 0 22 0 0,3 0 3 0 0,13 1 512 0 0,-16-1-512 0 0,0 0 0 0 0,0 0 0 0 0,3 0 0 0 0,8-1 512 0 0,-11 1-512 0 0,3-1 0 0 0,11-3 592 0 0,-3 4-1088 0 0,1 4-16 0 0,-3 4 0 0 0,-4 2 72 0 0,-4-8 299 0 0,-1-2 117 0 0,0 0 21 0 0,0 0-66 0 0,-11-2-278 0 0,-9-7-165 0 0,8 6 0 0 0,4 5 0 0 0,6-1 23 0 0,-7 13-247 0 0,9-12-827 0 0,0-2-385 0 0,0 0-1273 0 0,0 0-4798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9:57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36 6447 0 0,'0'0'142'0'0,"0"0"22"0"0,0 0 13 0 0,0 0 55 0 0,0 0 181 0 0,0 0 78 0 0,-3-13 846 0 0,3 8 2246 0 0,1-3-2918 0 0,-1 7-121 0 0,0 1-28 0 0,2-6-211 0 0,-1 4 601 0 0,0 2 4698 0 0,-1 7-5425 0 0,0 0 0 0 0,-1 0 1 0 0,1 0-1 0 0,-1 0 0 0 0,-1 0 0 0 0,1 0 1 0 0,-1 0-1 0 0,0-1 0 0 0,-1 1 1 0 0,-5 10-1 0 0,1 0-158 0 0,-3 18-21 0 0,9-28 0 0 0,-1-1 0 0 0,0 1 0 0 0,0-1 0 0 0,-6 12 0 0 0,-8 9 0 0 0,-3 0 0 0 0,-31 35 0 0 0,32-41 0 0 0,16-18 0 0 0,0 0 0 0 0,-1 0 0 0 0,0-1 0 0 0,1 1 0 0 0,-1-1 0 0 0,-4 3 0 0 0,-13 10 0 0 0,11-7 0 0 0,-1-1 0 0 0,-1-2 0 0 0,0-5 0 0 0,8-1 0 0 0,0 1 0 0 0,0-1 0 0 0,0 0 0 0 0,0 0 0 0 0,0 0 0 0 0,1 0 0 0 0,-1 0 0 0 0,0-1 0 0 0,1 1 0 0 0,-1-1 0 0 0,1 1 0 0 0,-1-1 0 0 0,1 0 0 0 0,0 0 0 0 0,-4-4 0 0 0,6 5 0 0 0,-6-8 0 0 0,0-3 0 0 0,6 9 0 0 0,0 0 0 0 0,-6-9 0 0 0,1 6 0 0 0,2 4 0 0 0,0 0 0 0 0,1-1 0 0 0,0 1 0 0 0,0-1 0 0 0,0 0 0 0 0,0 0 0 0 0,-2-3 0 0 0,-5-9 72 0 0,8 14 299 0 0,1 1 117 0 0,0-6-147 0 0,0 4-290 0 0,-1 0 1 0 0,1 1 0 0 0,0-1 0 0 0,1 0-1 0 0,-1 1 1 0 0,0-1 0 0 0,0 1 0 0 0,1-1-1 0 0,-1 0 1 0 0,1 1 0 0 0,-1-1 0 0 0,1 1 0 0 0,0-1-1 0 0,0-1 1 0 0,4-7-52 0 0,4-6 0 0 0,-4 13 0 0 0,-2 2 0 0 0,3-3 0 0 0,0-1 0 0 0,0 2 0 0 0,1-1 0 0 0,-1 1 0 0 0,1 0 0 0 0,0 0 0 0 0,10-2 0 0 0,5 0 0 0 0,-17 5 0 0 0,-1 2 0 0 0,10 1 0 0 0,-11-2 0 0 0,0 0 0 0 0,-1 1 0 0 0,1-1 0 0 0,-1 0 0 0 0,1 1 0 0 0,-1-1 0 0 0,1 1 0 0 0,-1 0 0 0 0,2 2 0 0 0,21 32 0 0 0,-19-27 0 0 0,-4-5 0 0 0,1 1 0 0 0,-1 0 0 0 0,0-1 0 0 0,0 1 0 0 0,-1 0 0 0 0,1 0 0 0 0,-1 0 0 0 0,1 11 0 0 0,6 28 0 0 0,-5-31 0 0 0,-1-1 0 0 0,-2-3-64 0 0,0-8-273 0 0,0-1-138 0 0,0 0-33 0 0,0 0-208 0 0,0 0-857 0 0,0 0-379 0 0,0 0-80 0 0,0 0-15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9:57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15663 0 0,'0'0'356'0'0,"0"0"50"0"0,0 0 20 0 0,0 0-42 0 0,0 0-112 0 0,0 0 463 0 0,0 0 234 0 0,0 0 45 0 0,0 0-61 0 0,0 0-288 0 0,0 0-121 0 0,0 0-28 0 0,3 1-4 0 0,7 0 26 0 0,1 0 0 0 0,-1-1 0 0 0,12-1 0 0 0,20-1-538 0 0,-33 1 0 0 0,-4 0 0 0 0,-1 0 0 0 0,0 1 0 0 0,0-1 0 0 0,0 1 0 0 0,0 0 0 0 0,6 1 0 0 0,31 1-8892 0 0,-52 2 6808 0 0,1 0 1060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49:58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0,'0'0'464'0'0,"0"0"-9"0"0,0 0-155 0 0,0 0 443 0 0,0 0 227 0 0,2 1 44 0 0,5 3 8 0 0,-5-3 2 0 0,0-1 0 0 0,0 0-771 0 0,111-4 6270 0 0,-112 4-6487 0 0,-1 0 1 0 0,1-1-1 0 0,0 1 0 0 0,-1 0 0 0 0,1 0 0 0 0,-1 0 1 0 0,1 0-1 0 0,0 0 0 0 0,-1 0 0 0 0,1 0 1 0 0,-1 1-1 0 0,1-1 0 0 0,-1 0 0 0 0,1 0 1 0 0,0 0-1 0 0,-1 1 0 0 0,1-1 0 0 0,-1 0 0 0 0,1 0 1 0 0,0 1-1 0 0,7 3 567 0 0,15-4-327 0 0,-9-1-276 0 0,1 0 6 0 0,-9 1 3 0 0,15 2-88 0 0,-15-2 493 0 0,-3 0-1775 0 0,0 0-3877 0 0,-3 0 3703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0:07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72 101 4607 0 0,'0'0'102'0'0,"0"0"20"0"0,0 0 6 0 0,0 0 51 0 0,0 0 213 0 0,0 0 96 0 0,0 0 21 0 0,0 0 3 0 0,0 0 0 0 0,0 0 0 0 0,0 0 0 0 0,0 0 0 0 0,0 0 0 0 0,0 0 0 0 0,0 0 0 0 0,0 0 0 0 0,0 0 0 0 0,0 0 0 0 0,0 0 0 0 0,0 0 0 0 0,0 0 0 0 0,0 0 0 0 0,0 0 0 0 0,0 0 0 0 0,2 0 0 0 0,6-1 0 0 0,-6 1 0 0 0,-2 0-69 0 0,2-1-294 0 0,22-16-133 0 0,-20 14 211 0 0,0 0 1 0 0,0 0-1 0 0,0 0 0 0 0,0 0 0 0 0,3-4 1 0 0,23-35 1387 0 0,-20 26-426 0 0,-9 15-818 0 0,-1 1 117 0 0,0 0 21 0 0,0 0-66 0 0,-1 1-294 0 0,-7 6-133 0 0,-2 0-16 0 0,2 2 0 0 0,-5 2 0 0 0,13-11 0 0 0,-20 25 0 0 0,5-3 0 0 0,-9 12 0 0 0,-12 14 0 0 0,33-45 0 0 0,-8 15 0 0 0,6-9 0 0 0,2-1 0 0 0,-9 24 0 0 0,8-19 0 0 0,1 0 0 0 0,1 1 0 0 0,3 0 0 0 0,3-1 0 0 0,1 0 0 0 0,1-1 0 0 0,1-1 0 0 0,2-3 0 0 0,2-1 0 0 0,2-3 0 0 0,4 1 0 0 0,-12-7 0 0 0,-2 1 0 0 0,0 1 0 0 0,0-1 0 0 0,-1 1 0 0 0,1-1 0 0 0,0 0 0 0 0,0 1 0 0 0,-1-1 0 0 0,1-1 0 0 0,4-1 0 0 0,-1-1 0 0 0,7-3 0 0 0,-12 3 0 0 0,0 4 0 0 0,-1-1 0 0 0,0 0 0 0 0,1 0 0 0 0,-1 0 0 0 0,0 0 0 0 0,1 0 0 0 0,-1 0 0 0 0,1 1 0 0 0,0-1 0 0 0,-1 0 0 0 0,1 0 0 0 0,0 1 0 0 0,-1-1 0 0 0,1 0 0 0 0,0 1 0 0 0,0-1 0 0 0,-1 1 0 0 0,2-1 0 0 0,11-11-13 0 0,-1 1 0 0 0,11-15 0 0 0,-18 20 82 0 0,0 0 0 0 0,-1-1 0 0 0,1 1-1 0 0,-2-1 1 0 0,1 0 0 0 0,4-11 0 0 0,-4 4 123 0 0,-2 9-75 0 0,-1 0 1 0 0,0-1 0 0 0,0 1 0 0 0,0-1 0 0 0,0 1-1 0 0,-1-1 1 0 0,0 1 0 0 0,0-1 0 0 0,0 1 0 0 0,-1-1-1 0 0,-1-5 1 0 0,2 8-118 0 0,0 2 0 0 0,0-1 0 0 0,0 1 0 0 0,-1 0 0 0 0,1 0 0 0 0,0 0 0 0 0,-1 0 0 0 0,1 0 0 0 0,-1-1 0 0 0,1 1 0 0 0,-1 0 0 0 0,1 0 0 0 0,-1 0 0 0 0,0 0 0 0 0,-1-1 0 0 0,-6-14 0 0 0,-3 1 0 0 0,11 15 0 0 0,-8-7 0 0 0,-6-1 0 0 0,9 8 0 0 0,2 0 0 0 0,-1-1 0 0 0,-16 1 0 0 0,18 0-255 0 0,0 0 0 0 0,-1 0 0 0 0,1 0 0 0 0,0 0 0 0 0,0 1 0 0 0,0-1 0 0 0,0 1-1 0 0,0 0 1 0 0,-1 0 0 0 0,1 0 0 0 0,0 0 0 0 0,0 0 0 0 0,1 0 0 0 0,-1 0 0 0 0,-3 3 0 0 0,1-1-504 0 0,3-2-265 0 0,1-1-1092 0 0,0 0-4368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1:38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0,'0'0'191'0'0,"0"0"26"0"0,0 0 9 0 0,0 0 42 0 0,0 0 158 0 0,0 0 72 0 0,0 0 12 0 0,0 0 2 0 0,0 0 0 0 0,0 0 0 0 0,0 0 0 0 0,0 0 0 0 0,0 0 0 0 0,0 0 0 0 0,0 0 0 0 0,0 0 0 0 0,0 0 0 0 0,0 0 0 0 0,0 0 0 0 0,0 0 0 0 0,0 0 0 0 0,0 0 0 0 0,0 0 0 0 0,0 0-69 0 0,0 0-222 0 0,0 0 166 0 0,0 0 101 0 0,0 0 21 0 0,0 0-66 0 0,0 0-222 0 0,0 0 166 0 0,0 0 101 0 0,0 0 21 0 0,0 0-66 0 0,1 2-294 0 0,2 9-133 0 0,0 1-16 0 0,3 1 0 0 0,2 1 0 0 0,6 4 0 0 0,-12-15 0 0 0,28 28 0 0 0,-23-23 0 0 0,22 19 0 0 0,10 12 0 0 0,-37-37 0 0 0,0 0 0 0 0,0 1 0 0 0,0-1 0 0 0,0 0 0 0 0,0 1 0 0 0,0-1 0 0 0,-1 1 0 0 0,1 0 0 0 0,-1 0 0 0 0,2 3 0 0 0,0 2 0 0 0,0-2 0 0 0,0 0 0 0 0,0 0 0 0 0,0 0 0 0 0,-1 1 0 0 0,0-1 0 0 0,0 0 0 0 0,-1 1 0 0 0,0-1 0 0 0,0 1 0 0 0,0 0 0 0 0,-1-1 0 0 0,0 1 0 0 0,-1 6 0 0 0,0 20 0 0 0,-1-18 0 0 0,1-12 0 0 0,0 1 0 0 0,1-1 0 0 0,-1 1 0 0 0,1 0 0 0 0,0 0 0 0 0,0-1 0 0 0,0 1 0 0 0,0 0 0 0 0,1 3 0 0 0,3 6 0 0 0,2-2 0 0 0,2 0 0 0 0,2-3 0 0 0,0 0 0 0 0,0-3 0 0 0,-2 1-64 0 0,-7-4-273 0 0,-1-2-138 0 0,0 0-33 0 0,0 0-4 0 0,0 0 0 0 0,0 0 0 0 0,0 0 0 0 0,0 0-136 0 0,0 0-572 0 0,0 0-253 0 0,0-3-51 0 0,0-12-11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0:08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63 11975 0 0,'0'0'547'0'0,"0"0"-11"0"0,0 0-203 0 0,0 0 419 0 0,0 0 220 0 0,0 0 42 0 0,-16-8 3712 0 0,15 8-4620 0 0,1 0 0 0 0,0-1 0 0 0,0 1 0 0 0,-1 0 0 0 0,1 0-1 0 0,0-1 1 0 0,0 1 0 0 0,0 0 0 0 0,-1-1 0 0 0,1 1 0 0 0,0 0 0 0 0,0-1-1 0 0,0 1 1 0 0,0 0 0 0 0,0-1 0 0 0,0 1 0 0 0,0 0 0 0 0,0-1 0 0 0,0 1 0 0 0,0 0-1 0 0,0-1 1 0 0,0 1 0 0 0,0 0 0 0 0,0-1 0 0 0,7-12-85 0 0,-1 8-50 0 0,4-3-79 0 0,5-1-952 0 0,1 0-4301 0 0,-14 8 3305 0 0,0 0-4382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0:08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51 250 11975 0 0,'0'0'267'0'0,"0"0"42"0"0,0 0 17 0 0,0 0-28 0 0,3-2-196 0 0,-1 1 189 0 0,-1-1 0 0 0,1-1 0 0 0,0 1 0 0 0,-1 0 0 0 0,1 0 0 0 0,-1 0 0 0 0,0-1 0 0 0,0 1 0 0 0,0-1 0 0 0,0 1 1 0 0,0-1-1 0 0,0 0 0 0 0,-1 1 0 0 0,1-1 0 0 0,-1 1 0 0 0,0-1 0 0 0,0 0 0 0 0,0-3 0 0 0,0 4 221 0 0,1 0 0 0 0,38-87 1200 0 0,-24 43 139 0 0,-5 14-1726 0 0,-9 31 1 0 0,-1 0-14 0 0,1-1 0 0 0,-1 1 0 0 0,1 0 0 0 0,-1 0 1 0 0,0 0-1 0 0,1 0 0 0 0,-1-1 0 0 0,0 1 0 0 0,0 0 0 0 0,0 0 0 0 0,0 0 0 0 0,0-1 1 0 0,0 1-1 0 0,0 0 0 0 0,0 0 0 0 0,-1-2 0 0 0,-4-2-96 0 0,4 5-16 0 0,1 0 0 0 0,-1 0 0 0 0,1 0 0 0 0,0 0 0 0 0,-1 0 0 0 0,1 1 0 0 0,-1-1 0 0 0,1 0 0 0 0,-1 0 0 0 0,1 0 0 0 0,0 0 0 0 0,-1 1 0 0 0,1-1 0 0 0,-1 0 0 0 0,1 0 0 0 0,0 1 0 0 0,-1-1 0 0 0,1 0 0 0 0,-1 1 0 0 0,-5 8 0 0 0,-4-1 0 0 0,3 2 0 0 0,0 15 0 0 0,3-11 0 0 0,1 6 0 0 0,-1 2 0 0 0,-2 6 0 0 0,2-11 0 0 0,0 0 0 0 0,-10 29 0 0 0,12-43 0 0 0,0 1 0 0 0,0 0 0 0 0,1 0 0 0 0,-1 0 0 0 0,1 0 0 0 0,0 0 0 0 0,0 6 0 0 0,0-5 0 0 0,0 1 0 0 0,0 0 0 0 0,0 0 0 0 0,-3 5 0 0 0,1 2 0 0 0,0 1 0 0 0,-2-1 0 0 0,0-1 0 0 0,0 0 0 0 0,0-1 0 0 0,1 2 0 0 0,-1-1 0 0 0,5-12-25 0 0,0 1 0 0 0,0-1 0 0 0,-1 0 0 0 0,1 0 0 0 0,0 1 0 0 0,0-1 0 0 0,0 0 0 0 0,0 1 0 0 0,0-1 0 0 0,-1 0 0 0 0,1 1 0 0 0,0-1 0 0 0,0 0 0 0 0,0 1 1 0 0,0-1-1 0 0,0 0 0 0 0,0 1 0 0 0,0-1 0 0 0,0 1 0 0 0,1-1 0 0 0,-1 0 0 0 0,0 1 0 0 0,0-1 0 0 0,0 0 0 0 0,0 0 0 0 0,0 1 0 0 0,0-1 0 0 0,1 0 0 0 0,-1 1 0 0 0,0-1 0 0 0,0 0 0 0 0,1 0 0 0 0,-1 1 0 0 0,0-1 0 0 0,0 0 0 0 0,1 0 0 0 0,-1 1 0 0 0,0-1 0 0 0,0 0 0 0 0,1 0 0 0 0,-1 0 0 0 0,0 0 0 0 0,1 1 0 0 0,-1-1 0 0 0,0 0 0 0 0,1 0 0 0 0,-1 0 0 0 0,0 0 0 0 0,1 0 0 0 0,-1 0 0 0 0,0 0 0 0 0,1 0 0 0 0,-1 0 1 0 0,0 0-1 0 0,1 0 0 0 0,-1 0 0 0 0,1 0 0 0 0,-1 0 0 0 0,0-1 0 0 0,1 1 0 0 0,-1 0 0 0 0,0 0 0 0 0,0 0 0 0 0,1 0 0 0 0,-1-1 0 0 0,1 1 0 0 0,24-11-3912 0 0,-22 10 1891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0:47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4 6447 0 0,'0'0'298'0'0,"0"0"-10"0"0,0 0-50 0 0,0 0 493 0 0,0 0 238 0 0,0 0 45 0 0,0 0-129 0 0,0 0-506 0 0,0 0 37 0 0,0 0 80 0 0,0 0 14 0 0,0 0 2 0 0,0 0 0 0 0,0 0 0 0 0,0 0 0 0 0,0 0-69 0 0,0 0-222 0 0,0 0 166 0 0,-8-3 1202 0 0,7 3-1527 0 0,-4 4-144 0 0,-12 10 2150 0 0,8-7-2052 0 0,7-4-13 0 0,-8 5-11 0 0,-10 7 85 0 0,19-14 294 0 0,1-1 117 0 0,0 0 21 0 0,0 0-66 0 0,0 0-222 0 0,0 0 166 0 0,0 0 101 0 0,0 0 21 0 0,0 0-66 0 0,2-1-294 0 0,8-4-133 0 0,3 1-16 0 0,-2-1 0 0 0,2 0 0 0 0,1 5 0 0 0,-2 4 0 0 0,1 2 0 0 0,0-2 0 0 0,-2 4 0 0 0,7 12 1440 0 0,-16-18-997 0 0,-1-1-429 0 0,-1-1-1 0 0,1 1 1 0 0,0 0 0 0 0,-1-1 0 0 0,1 1 0 0 0,0 0 0 0 0,-1 0-1 0 0,1 0 1 0 0,-1 0 0 0 0,1 0 0 0 0,0 1 0 0 0,-1-1-15 0 0,4 13 1 0 0,-3-4 0 0 0,0 0 0 0 0,-1 17 0 0 0,-3-3 0 0 0,-1-16 0 0 0,0-1 0 0 0,3-2 0 0 0,0-3 0 0 0,1 0 0 0 0,-1 0 0 0 0,1-1 0 0 0,-1 1 0 0 0,0 0 0 0 0,0-1 0 0 0,0 1 0 0 0,0 0 0 0 0,0-1 0 0 0,0 1 0 0 0,-2 2 0 0 0,-2 3 0 0 0,4-3 0 0 0,-1-1 0 0 0,0 0 0 0 0,-1 0 0 0 0,1 0 0 0 0,0-1 0 0 0,-1 1 0 0 0,-3 2 0 0 0,0 1 0 0 0,0 0 0 0 0,-1-1 0 0 0,1 0 0 0 0,-1 0 0 0 0,-1 0 0 0 0,-8 3 0 0 0,6-2 0 0 0,-1-5 0 0 0,2-2 0 0 0,9 1 0 0 0,0 0 0 0 0,-1 0 0 0 0,1-1 0 0 0,0 1 0 0 0,0 0 0 0 0,-1-1 0 0 0,1 1 0 0 0,0 0 0 0 0,0-1 0 0 0,0 1 0 0 0,-1-1 0 0 0,1 1 0 0 0,0 0 0 0 0,0-1 0 0 0,0 1 0 0 0,0 0 0 0 0,0-1 0 0 0,0 1 0 0 0,0-1 0 0 0,3-9 0 0 0,5 2 0 0 0,1 0 0 0 0,2 3 0 0 0,1 3 0 0 0,1 5 0 0 0,-1 6 0 0 0,-3 4 0 0 0,-7-8 0 0 0,0 0 0 0 0,0 1 0 0 0,0-1 0 0 0,-1 1 0 0 0,0-1 0 0 0,0 1 0 0 0,0 0 0 0 0,0 7 0 0 0,-1 1 0 0 0,-1 0 0 0 0,-2 17 0 0 0,0-9 0 0 0,-2 0 0 0 0,-8 21 0 0 0,10-32 0 0 0,-1-1 0 0 0,-1 1 0 0 0,0-1 0 0 0,0 0 0 0 0,-1-1 0 0 0,-7 10 0 0 0,-11 6 0 0 0,14-18 0 0 0,7-5 0 0 0,-17 0 0 0 0,-4-3 0 0 0,22 1 0 0 0,0 0 0 0 0,0 0 0 0 0,0-1 0 0 0,0 1 0 0 0,0-1 0 0 0,0 1 0 0 0,0-1 0 0 0,-3-1 0 0 0,2 0 0 0 0,0 0 0 0 0,1 0 0 0 0,-1 0 0 0 0,1-1 0 0 0,-1 1 0 0 0,1-1 0 0 0,0 1 0 0 0,-3-5 0 0 0,3 5 0 0 0,1 1 0 0 0,1 1 0 0 0,-1-1 0 0 0,0 0 0 0 0,1 0 0 0 0,-1 1 0 0 0,1-1 0 0 0,-1 0 0 0 0,1 0 0 0 0,0 0 0 0 0,-1 0 0 0 0,1 0 0 0 0,0 0 0 0 0,-1 0 0 0 0,1 0 0 0 0,0 1 0 0 0,0-3 0 0 0,-3-8 0 0 0,0-1 0 0 0,3 0 0 0 0,6 2-64 0 0,11 4-1344 0 0,-14 5 377 0 0,0 0 1 0 0,0 0-1 0 0,0 0 0 0 0,0-1 0 0 0,4-2 0 0 0,9-6-1016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0:48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75 15663 0 0,'-15'-4'719'0'0,"13"3"-20"0"0,0 1-449 0 0,-17-1 657 0 0,17 1 66 0 0,2 0 41 0 0,0 0 8 0 0,0 0 2 0 0,-5-10 2215 0 0,0-4-3131 0 0,4 12 274 0 0,21-11 798 0 0,-18 12-1630 0 0,0 0-50 0 0,4-2-92 0 0,20-11 220 0 0,-7 7-6344 0 0,-5 3-1259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0:50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73 147 8287 0 0,'-1'0'191'0'0,"-36"-14"482"0"0,35 13-448 0 0,-1 1-1 0 0,0-1 1 0 0,1 0-1 0 0,-1 0 0 0 0,1-1 1 0 0,-1 1-1 0 0,1 0 1 0 0,0-1-1 0 0,0 0 0 0 0,-1 1 1 0 0,1-1-1 0 0,-3-4 1 0 0,4 5 765 0 0,1 1 30 0 0,0 0-65 0 0,0 0-290 0 0,2-13 839 0 0,-3-2-1332 0 0,0 12 58 0 0,2 0-1 0 0,-1 0 1 0 0,0-1-1 0 0,1 1 1 0 0,-1 0 0 0 0,1 0-1 0 0,0 0 1 0 0,0 0-1 0 0,0 0 1 0 0,0 0-1 0 0,3-4 1 0 0,-1 3-9 0 0,-2 2 291 0 0,-1 0-69 0 0,5-8-294 0 0,3 1-61 0 0,-6 7 194 0 0,1 1 1 0 0,-1-1-1 0 0,1 1 0 0 0,-1-1 1 0 0,1 1-1 0 0,5-2 0 0 0,6 0-282 0 0,-2 5 0 0 0,12 4 30 0 0,-17 0 173 0 0,-3-3 7 0 0,-3-2 278 0 0,-1-1 21 0 0,2 3-66 0 0,3 7-388 0 0,1 0 0 0 0,10 10 0 0 0,-7-6-55 0 0,-3 3 0 0 0,10 35 0 0 0,-11-32 0 0 0,-1-4 0 0 0,-1 1 0 0 0,0 0 0 0 0,0 32 0 0 0,-7 52 0 0 0,2-85 0 0 0,0 9 0 0 0,3 48 0 0 0,-2-68 0 0 0,0 0 0 0 0,8 12 0 0 0,-1-7 0 0 0,2-3 0 0 0,4-7-64 0 0,-9 0 191 0 0,-1 0-224 0 0,-1-1 0 0 0,1 1 0 0 0,-1 0 0 0 0,1-1 0 0 0,0 1 0 0 0,-1-1-1 0 0,1 0 1 0 0,-1 1 0 0 0,0-1 0 0 0,1 0 0 0 0,-1 0 0 0 0,0 0 0 0 0,1 0 0 0 0,-1 0 0 0 0,0 0 0 0 0,0 0 0 0 0,0-1-1 0 0,0 1 1 0 0,0 0 0 0 0,1-3 0 0 0,1-1-511 0 0,-1-1-1 0 0,0 1 1 0 0,0-1 0 0 0,0 0-1 0 0,-1 0 1 0 0,1 0 0 0 0,-1 0 0 0 0,-1 0-1 0 0,1-11 1 0 0,-1 14 370 0 0,0-12-1297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0:51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6 11975 0 0,'0'0'267'0'0,"0"0"42"0"0,0 0 17 0 0,0 0-28 0 0,-11-3 857 0 0,3 1 2818 0 0,-7 10-1746 0 0,6-2-1451 0 0,0 1-493 0 0,0 0-1 0 0,0 0 1 0 0,0 1 0 0 0,-12 13 0 0 0,-8 8 500 0 0,-33 36-767 0 0,-39 33-16 0 0,-9 9 0 0 0,84-82 0 0 0,18-15 0 0 0,7-9-13 0 0,3-2 18 0 0,6-5 15 0 0,10-11-233 0 0,2-5-1767 0 0,33-26 1 0 0,-52 47 1937 0 0,33-29-1492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0:53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10135 0 0,'0'0'231'0'0,"0"0"29"0"0,0 0 19 0 0,0 0 105 0 0,0 0 410 0 0,0 0 184 0 0,0 0 40 0 0,0 0-63 0 0,0 0-290 0 0,0 0-121 0 0,0 0-28 0 0,0 0 66 0 0,0 0 288 0 0,0 0 122 0 0,0 0 28 0 0,0 0-65 0 0,0 0-290 0 0,0 0-121 0 0,1 0-28 0 0,6 0-433 0 0,0-1 0 0 0,0-1-1 0 0,0 1 1 0 0,-1-1 0 0 0,1 0 0 0 0,-1-1-1 0 0,7-3 1 0 0,-5 3-92 0 0,0 0 0 0 0,0 0 0 0 0,0 0-1 0 0,13-2 1 0 0,-13 4 10 0 0,0 0-1 0 0,13-5 1 0 0,-12 3-10 0 0,0 0-1 0 0,0 1 1 0 0,0 1-1 0 0,0-1 1 0 0,1 2 0 0 0,10-1-1 0 0,-19 1-83 0 0,-1 0 0 0 0,0 0-1 0 0,1 0 1 0 0,-1 0 0 0 0,1 0 0 0 0,-1 0-1 0 0,1 0 1 0 0,-1 1 0 0 0,0-1 0 0 0,1 0-1 0 0,-1 0 1 0 0,1 0 0 0 0,-1 0 0 0 0,0 1-1 0 0,1-1 1 0 0,-1 0 0 0 0,0 0 0 0 0,1 1-1 0 0,-1-1 1 0 0,0 0 0 0 0,1 1 0 0 0,-1-1-1 0 0,0 0 1 0 0,0 1 0 0 0,1-1 0 0 0,-1 0-1 0 0,0 1 1 0 0,0-1 0 0 0,0 0 0 0 0,0 1-1 0 0,1-1 1 0 0,-1 1 0 0 0,0-1 0 0 0,0 1-1 0 0,0-1 1 0 0,0 0 0 0 0,0 1 0 0 0,0-1-1 0 0,0 1 1 0 0,0-1 0 0 0,0 0 0 0 0,0 1-1 0 0,0-1 1 0 0,0 1 0 0 0,-1-1 0 0 0,1 1-1 0 0,0-1 1 0 0,0 0 0 0 0,-1 1 0 0 0,0 2-534 0 0,1-1 0 0 0,-2 0 0 0 0,1 1 0 0 0,0-1 0 0 0,0 0 1 0 0,-1 0-1 0 0,-2 4 0 0 0,3-5-15 0 0,-7 5-2775 0 0,-6 1 1369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0:54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13823 0 0,'0'0'315'0'0,"0"0"45"0"0,0 0 21 0 0,0 0-49 0 0,0 0-149 0 0,8 2 681 0 0,1-1-470 0 0,-1 0-1 0 0,1-1 1 0 0,0 0 0 0 0,0-1 0 0 0,0 0-1 0 0,0 0 1 0 0,0-1 0 0 0,16-5 0 0 0,14-2 667 0 0,-19 5-594 0 0,-10 2-444 0 0,0 0 1 0 0,0 1 0 0 0,0 0-1 0 0,0 0 1 0 0,14 1-1 0 0,-15 4-23 0 0,-3 2-269 0 0,-5 4-2116 0 0,-1-8-571 0 0,0-2 910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0:56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49 359 10135 0 0,'0'0'231'0'0,"0"0"29"0"0,0 0 19 0 0,1-1-41 0 0,2-3-22 0 0,0 1-1 0 0,0 0 0 0 0,0-1 1 0 0,-1 1-1 0 0,1-1 0 0 0,-1 0 1 0 0,0 0-1 0 0,0 0 0 0 0,1-5 1 0 0,3-4 604 0 0,39-70 4382 0 0,4-10-3050 0 0,-17 47-712 0 0,-26 36-1051 0 0,-3 5-345 0 0,0-1 0 0 0,0 1-1 0 0,0-1 1 0 0,3-10 0 0 0,-5 12-44 0 0,11-23 72 0 0,-11 26 299 0 0,-1 1 117 0 0,0 0 21 0 0,0 0-66 0 0,-4 12-278 0 0,1 1-165 0 0,-15 38 0 0 0,11-33 0 0 0,-1-1 0 0 0,0 1 0 0 0,-12 18 0 0 0,-1 1 0 0 0,0 3 0 0 0,-52 72 0 0 0,63-97 0 0 0,1-1 0 0 0,-11 24 0 0 0,0 1 0 0 0,16-28 0 0 0,4-10 0 0 0,0 0 0 0 0,0-1 0 0 0,1 1 0 0 0,-1 0 0 0 0,0 0 0 0 0,0-1 0 0 0,0 1 0 0 0,0 0 0 0 0,1 0 0 0 0,-1-1 0 0 0,0 1 0 0 0,0 0 0 0 0,2 1 0 0 0,-1-1-45 0 0,1 0 0 0 0,-1 1-1 0 0,1-1 1 0 0,0 0 0 0 0,-1 0-1 0 0,1 0 1 0 0,0 0 0 0 0,0 0 0 0 0,0 0-1 0 0,0-1 1 0 0,0 1 0 0 0,0-1 0 0 0,0 1-1 0 0,0-1 1 0 0,0 0 0 0 0,0 0-1 0 0,0 0 1 0 0,0 0 0 0 0,0 0 0 0 0,0 0-1 0 0,3-1 1 0 0,2 0-121 0 0,-1 0 0 0 0,0-1 0 0 0,0 1 0 0 0,0-1 0 0 0,11-6 0 0 0,4-4 166 0 0,-3-1 0 0 0,-14 11-1 0 0,11-11-70 0 0,-12 9-428 0 0,0 0 1 0 0,0 0-1 0 0,-1-1 1 0 0,1 1-1 0 0,-1-1 0 0 0,0 1 1 0 0,0-1-1 0 0,0 0 0 0 0,-1 0 1 0 0,0 0-1 0 0,1-8 0 0 0,-1 11 94 0 0,-1 1 0 0 0,0-1 0 0 0,0 1 0 0 0,-1-1 0 0 0,1 1 0 0 0,0-1-1 0 0,0 1 1 0 0,-1-1 0 0 0,1 0 0 0 0,-1 1 0 0 0,-1-3 0 0 0,0 0-487 0 0,-2-9-1155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0:56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63 11975 0 0,'0'0'267'0'0,"0"0"42"0"0,-2 0 17 0 0,-11 2 203 0 0,-10 3-674 0 0,-2 5 5175 0 0,27-8-4307 0 0,-2-1-659 0 0,0-1-1 0 0,0 1 1 0 0,0-1-1 0 0,0 0 1 0 0,0 1-1 0 0,0-1 1 0 0,1 0-1 0 0,-1 1 0 0 0,0-1 1 0 0,0 0-1 0 0,0 0 1 0 0,1 1-1 0 0,-1-1 1 0 0,0 0-1 0 0,0 1 1 0 0,1-1-1 0 0,-1 0 1 0 0,0 0-1 0 0,1 0 1 0 0,-1 1-1 0 0,0-1 1 0 0,1 0-1 0 0,-1 0 1 0 0,0 0-1 0 0,1 0 1 0 0,-1 0-1 0 0,0 1 1 0 0,1-1-1 0 0,16-1 449 0 0,0 0 0 0 0,-1-1 0 0 0,27-7 0 0 0,0 1 60 0 0,-30 6-557 0 0,1-1 0 0 0,21-6-1 0 0,42-14-14 0 0,-6 3 0 0 0,-33 9-3588 0 0,-36 10 1566 0 0,-2 1-24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1:39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 10135 0 0,'0'0'231'0'0,"0"0"29"0"0,0 0 19 0 0,0 0 37 0 0,0 0 125 0 0,-2 0 58 0 0,-4 3 1712 0 0,10-1 3924 0 0,7-2-996 0 0,-4-1-7266 0 0,-2-1 2127 0 0,-4 1 0 0 0,0 1 0 0 0,1-1 0 0 0,-1 0 0 0 0,0 1 0 0 0,1-1 0 0 0,-1 1 0 0 0,1 0 0 0 0,-1-1 0 0 0,1 1 0 0 0,-1 0 0 0 0,1 0 0 0 0,-1 0 0 0 0,3 0 0 0 0,17-1 480 0 0,0 0 0 0 0,40 4 0 0 0,-39-2-158 0 0,-18-2-287 0 0,0 1 1 0 0,0 0 0 0 0,0 1 0 0 0,0-1 0 0 0,0 1-1 0 0,0 0 1 0 0,8 2 0 0 0,-1 1-36 0 0,12 3 0 0 0,-19-5 0 0 0,8 3 0 0 0,-6 2-64 0 0,-5-6-273 0 0,-1-1-138 0 0,0 0-33 0 0,0 0-72 0 0,0 0-285 0 0,0 0-126 0 0,0 0-1257 0 0,0 0-4916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0:58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178 412 11975 0 0,'0'0'267'0'0,"0"0"42"0"0,0 0 17 0 0,0 0-28 0 0,1-2-196 0 0,-1 2-77 0 0,1-1 1 0 0,-1 1-1 0 0,1 0 0 0 0,-1-1 1 0 0,1 1-1 0 0,-1-1 1 0 0,0 1-1 0 0,1-1 1 0 0,-1 1-1 0 0,0 0 1 0 0,1-1-1 0 0,-1 1 0 0 0,0-1 1 0 0,0 0-1 0 0,1 1 1 0 0,-1-1-1 0 0,0 0 1 0 0,0 0 261 0 0,0 0 0 0 0,0 0 0 0 0,0 1 0 0 0,0-1-1 0 0,0 0 1 0 0,0 0 0 0 0,0 0 0 0 0,-1 1 0 0 0,1-1 0 0 0,0 0 0 0 0,0 0 0 0 0,-1 0 0 0 0,1 1 0 0 0,-1-1 0 0 0,1 0 0 0 0,-1 1 0 0 0,1-1 0 0 0,-1 0 0 0 0,0 0 0 0 0,0 0-271 0 0,-7-5 1585 0 0,-13 9-1149 0 0,14-2-125 0 0,0 2-1 0 0,0-1 1 0 0,1 1 0 0 0,-1 0-1 0 0,-9 6 1 0 0,7-4-323 0 0,0 0-1 0 0,1 1 1 0 0,-8 6 0 0 0,11-8-3 0 0,-1 1-1 0 0,4-3 0 0 0,-1 0 0 0 0,0 1 0 0 0,1-1 0 0 0,0 1 0 0 0,-1 0 0 0 0,1-1 0 0 0,0 1 0 0 0,0 0 0 0 0,1 0 0 0 0,-3 5 0 0 0,1 1 0 0 0,-1-1 0 0 0,1 1 0 0 0,1 0 0 0 0,0 1 0 0 0,0-1 0 0 0,1 0 0 0 0,-1 18 0 0 0,2-18 0 0 0,1 7 0 0 0,4-12 0 0 0,-3-3 0 0 0,10 6 0 0 0,-7-6 0 0 0,0 0 0 0 0,0 0 0 0 0,-1 0 0 0 0,1-1 0 0 0,0 1 0 0 0,0-1 0 0 0,0 0 0 0 0,0-1 0 0 0,0 1 0 0 0,0-1 0 0 0,0 0 0 0 0,0-1 0 0 0,-1 1 0 0 0,1-1 0 0 0,0 1 0 0 0,-1-2 0 0 0,7-3 0 0 0,-2 1 0 0 0,-1 0 0 0 0,0-1 0 0 0,-1 0 0 0 0,0 0 0 0 0,0-1 0 0 0,0 0 0 0 0,0 0 0 0 0,5-10 0 0 0,13-14 0 0 0,-19 25 0 0 0,-1-1 0 0 0,1 0 0 0 0,-1 0 0 0 0,-1 0 0 0 0,1 0 0 0 0,-1-1 0 0 0,-1 0 0 0 0,4-8 0 0 0,-6 11 111 0 0,-1 4 25 0 0,0 0 1 0 0,1-1-1 0 0,-1 1 0 0 0,0-1 0 0 0,1 1 1 0 0,0 0-1 0 0,-1 0 0 0 0,1-1 1 0 0,0 1-1 0 0,-1 0 0 0 0,1 0 0 0 0,1-2 1 0 0,-2 3-135 0 0,0 0 0 0 0,0 0 1 0 0,1 0-1 0 0,-1 0 0 0 0,0 0 1 0 0,0 0-1 0 0,0-1 0 0 0,0 1 0 0 0,0 0 1 0 0,0 0-1 0 0,1 0 0 0 0,-1 0 1 0 0,0 0-1 0 0,0 0 0 0 0,0 0 0 0 0,0 0 1 0 0,0 0-1 0 0,1 0 0 0 0,-1 0 1 0 0,0 0-1 0 0,0 0 0 0 0,0 0 0 0 0,0 0 1 0 0,1 0-1 0 0,-1 0 0 0 0,0 0 1 0 0,0 0-1 0 0,0 0 0 0 0,0 0 0 0 0,0 0 1 0 0,1 0-1 0 0,-1 0 0 0 0,0 0 1 0 0,0 0-1 0 0,0 0 0 0 0,0 0 0 0 0,0 0 1 0 0,1 1-1 0 0,-1-1 0 0 0,0 0 1 0 0,0 0-1 0 0,0 0 0 0 0,0 0 0 0 0,0 0 1 0 0,0 0-1 0 0,0 0 0 0 0,0 1 1 0 0,1-1-1 0 0,-1 0 0 0 0,0 0 1 0 0,0 0-1 0 0,0 0 0 0 0,0 1 0 0 0,0-1 1 0 0,0 0-1 0 0,0 0 0 0 0,0 0 1 0 0,0 0-1 0 0,0 0 0 0 0,0 1 0 0 0,0-1 1 0 0,0 0-1 0 0,0 0 0 0 0,0 0 1 0 0,0 1-1 0 0,0 13 13 0 0,0-13-16 0 0,1 5 1 0 0,-1 16 0 0 0,-1-18 0 0 0,0-3 0 0 0,1 0 0 0 0,0 0 0 0 0,-1 1 0 0 0,1-1 0 0 0,0 1 0 0 0,0-1 0 0 0,0 0 0 0 0,0 1 0 0 0,0-1 0 0 0,0 0 0 0 0,0 1 0 0 0,0-1 0 0 0,1 3 0 0 0,2 9 0 0 0,3 2 0 0 0,3 3 0 0 0,-5-14 0 0 0,0-2 0 0 0,7 7 0 0 0,1-4 0 0 0,-10-5 0 0 0,3 1 0 0 0,0 0 0 0 0,0-1 0 0 0,-1 0 0 0 0,1 0 0 0 0,0 0 0 0 0,0 0 0 0 0,-1-1 0 0 0,1 0 0 0 0,0 0 0 0 0,-1 0 0 0 0,1 0 0 0 0,6-4 0 0 0,-5 3 0 0 0,0-1 0 0 0,-1 0 0 0 0,1 0 0 0 0,-1 0 0 0 0,0-1 0 0 0,0 1 0 0 0,0-1 0 0 0,5-6 0 0 0,-3 2 0 0 0,0 1 0 0 0,-1-1 0 0 0,1-1 0 0 0,5-11 0 0 0,5-7 0 0 0,-12 20 0 0 0,0-1 0 0 0,-1 0 0 0 0,1 0 0 0 0,5-16 0 0 0,47-159 1883 0 0,-51 156-1718 0 0,-5 25-165 0 0,0 8 0 0 0,-1 8 0 0 0,-4 17 0 0 0,-17 52 0 0 0,5-20 0 0 0,4-26 0 0 0,8-26 0 0 0,0 0 0 0 0,1 0 0 0 0,0 1 0 0 0,1-1 0 0 0,0 1 0 0 0,1-1 0 0 0,0 13 0 0 0,1-19 0 0 0,1 16 0 0 0,2-9 0 0 0,-2-11 0 0 0,1 1 0 0 0,-1-1 0 0 0,0 1 0 0 0,0-1 0 0 0,0 0 0 0 0,1 0 0 0 0,-1 1 0 0 0,1-1 0 0 0,-1 0 0 0 0,1 0 0 0 0,-1-1 0 0 0,1 1 0 0 0,-1 0 0 0 0,1 0 0 0 0,0-1 0 0 0,0 1 0 0 0,-1-1 0 0 0,1 1 0 0 0,0-1 0 0 0,0 0 0 0 0,-1 0 0 0 0,1 0 0 0 0,0 0 0 0 0,0 0 0 0 0,0 0 0 0 0,3-1 0 0 0,5-1 0 0 0,-1 0 0 0 0,1-1 0 0 0,15-7 0 0 0,-14 6 0 0 0,-2 0 0 0 0,0-1 0 0 0,-1 0 0 0 0,1 0 0 0 0,-1-1 0 0 0,9-8 0 0 0,37-36 0 0 0,-49 45 0 0 0,0-1 0 0 0,0-1 0 0 0,0 1 0 0 0,0-1 0 0 0,-1 0 0 0 0,0 0 0 0 0,3-8 0 0 0,-3 3 0 0 0,-4 12 0 0 0,0 0 0 0 0,0-1 0 0 0,0 1 0 0 0,0-1 0 0 0,0 1 0 0 0,0 0 0 0 0,0-1 0 0 0,0 1 0 0 0,0-1 0 0 0,0 1 0 0 0,0 0 0 0 0,0-1 0 0 0,0 1 0 0 0,0-1 0 0 0,0 1 0 0 0,0 0 0 0 0,-1-1 0 0 0,1 1 0 0 0,0 0 0 0 0,0-1 0 0 0,-1 1 0 0 0,0 0 0 0 0,0 0 0 0 0,0 0 0 0 0,-1 0 0 0 0,1 1 0 0 0,0-1 0 0 0,0 0 0 0 0,0 1 0 0 0,0-1 0 0 0,0 1 0 0 0,-1-1 0 0 0,1 1 0 0 0,0-1 0 0 0,0 1 0 0 0,-1 1 0 0 0,-16 14 0 0 0,13-9 0 0 0,0 0 0 0 0,1 1 0 0 0,0-1 0 0 0,0 1 0 0 0,1-1 0 0 0,0 1 0 0 0,1 0 0 0 0,0 1 0 0 0,0-1 0 0 0,-1 13 0 0 0,3-13 0 0 0,-1-5 0 0 0,1-1 0 0 0,0 0 0 0 0,0 0 0 0 0,0 0 0 0 0,0 0 0 0 0,0 0 0 0 0,0 0 0 0 0,1 0 0 0 0,-1 0 0 0 0,1 0 0 0 0,1 4 0 0 0,0-2 0 0 0,5 6 0 0 0,6-2 0 0 0,-1-3 0 0 0,-5-5 0 0 0,-1 0 0 0 0,1 0 0 0 0,0-1 0 0 0,0 0 0 0 0,-1 0 0 0 0,1-1 0 0 0,0 0 0 0 0,-1 0 0 0 0,0-1 0 0 0,7-3 0 0 0,-1-1 0 0 0,-2-1 0 0 0,1 0 0 0 0,-1-1 0 0 0,16-18 0 0 0,-1 2 0 0 0,-10 8 0 0 0,0 0 0 0 0,-1-1 0 0 0,20-34 0 0 0,9-11 0 0 0,-23 32 433 0 0,30-56 0 0 0,-37 61-138 0 0,2 0 1 0 0,0 1-1 0 0,32-40 1 0 0,-47 65-296 0 0,0 0 0 0 0,0 0 0 0 0,1 0 0 0 0,-1 0 0 0 0,0 0 0 0 0,0 0 0 0 0,0 0 0 0 0,0 0 0 0 0,0-1 0 0 0,0 1 0 0 0,0 0 0 0 0,0 0 0 0 0,0 0 0 0 0,0 0 0 0 0,0 0 0 0 0,0 0 0 0 0,0 0 0 0 0,0 0 0 0 0,0 0 0 0 0,1 0 0 0 0,-1 0 0 0 0,0 0 0 0 0,0 0 0 0 0,0 0 0 0 0,0-1 0 0 0,0 1 0 0 0,0 0 0 0 0,0 0 0 0 0,0 0 0 0 0,1 0 0 0 0,-1 0 0 0 0,0 0 0 0 0,0 0 0 0 0,0 0 0 0 0,0 0 0 0 0,0 0 0 0 0,0 0 0 0 0,0 0 0 0 0,0 1 0 0 0,0-1 0 0 0,1 0 0 0 0,-1 0 0 0 0,0 0 0 0 0,0 0 0 0 0,0 0 0 0 0,0 0 0 0 0,0 0 0 0 0,0 0 0 0 0,0 0 0 0 0,0 0 0 0 0,0 0 0 0 0,1 7 0 0 0,-4 10 0 0 0,-6 16 0 0 0,-1 0 0 0 0,-1-1 0 0 0,-21 40 0 0 0,-18 32 0 0 0,44-91 0 0 0,0 1 0 0 0,-5 21 0 0 0,3-7 0 0 0,-1-5 0 0 0,9-22 0 0 0,-1 1 0 0 0,0-1 0 0 0,1 1 0 0 0,0-1 0 0 0,-1 1 0 0 0,1 0 0 0 0,0-1 0 0 0,0 1 0 0 0,0 3 0 0 0,0 4 0 0 0,0 4 0 0 0,1-12-43 0 0,-1 0-1 0 0,0 0 1 0 0,1 1 0 0 0,-1-1 0 0 0,1 0-1 0 0,-1 0 1 0 0,1 0 0 0 0,0 0-1 0 0,0 0 1 0 0,-1 0 0 0 0,1 0-1 0 0,0 0 1 0 0,0 0 0 0 0,0 0-1 0 0,0 0 1 0 0,0 0 0 0 0,0-1 0 0 0,0 1-1 0 0,0 0 1 0 0,0-1 0 0 0,1 1-1 0 0,0 0 1 0 0,3 0-81 0 0,-1 0-1 0 0,1-1 1 0 0,0 1-1 0 0,-1-1 1 0 0,1 0-1 0 0,0 0 1 0 0,8-2-1 0 0,-6 1 25 0 0,-1 0 0 0 0,0-1 0 0 0,0 0 0 0 0,1 0 0 0 0,-1-1-1 0 0,-1 1 1 0 0,7-5 0 0 0,38-26-1020 0 0,-36 23 1009 0 0,-10 7 38 0 0,-1 0 0 0 0,0 0 0 0 0,-1 0-1 0 0,1-1 1 0 0,0 1 0 0 0,-1-1 0 0 0,0 0 0 0 0,0 1-1 0 0,0-1 1 0 0,0 0 0 0 0,0 0 0 0 0,-1 0 0 0 0,0 0-1 0 0,0-1 1 0 0,0 1 0 0 0,0 0 0 0 0,0-5 0 0 0,-1 5-461 0 0,0 0 1 0 0,0 0-1 0 0,0 0 1 0 0,0 0-1 0 0,-1 0 1 0 0,0 1 0 0 0,0-1-1 0 0,0 0 1 0 0,0 0-1 0 0,0 0 1 0 0,-4-5 0 0 0,1 1 165 0 0,-1 0 0 0 0,0 1 1 0 0,-1 0-1 0 0,1 0 0 0 0,-1 1 1 0 0,-9-8-1 0 0,12 11 256 0 0,0 1 0 0 0,-1 0 1 0 0,1 0-1 0 0,0 0 0 0 0,-1 0 0 0 0,1 0 1 0 0,-1 1-1 0 0,0 0 0 0 0,1 0 0 0 0,-1 0 1 0 0,0 0-1 0 0,0 0 0 0 0,1 1 0 0 0,-1-1 1 0 0,0 1-1 0 0,0 0 0 0 0,-4 1 0 0 0,-32 1 1496 0 0,25 8 902 0 0,11-6 3612 0 0,7-3-5806 0 0,0 1-1 0 0,1 0 0 0 0,-1-1 1 0 0,0 1-1 0 0,0-1 0 0 0,1 0 1 0 0,-1 0-1 0 0,0-1 1 0 0,1 1-1 0 0,-1-1 0 0 0,7 1 1 0 0,3-2 353 0 0,-1-1 1 0 0,18-4 0 0 0,4-1-216 0 0,-21 5-230 0 0,-2 1-64 0 0,-9 1-273 0 0,6-4-2182 0 0,-7 3-5673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0:59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41 11975 0 0,'0'0'267'0'0,"0"0"42"0"0,0 0 17 0 0,0 0-28 0 0,0 0-126 0 0,0 0 204 0 0,0 0 111 0 0,0 0 22 0 0,0 0 71 0 0,0 0 286 0 0,0 0 124 0 0,0 0 30 0 0,0 0-65 0 0,-1 2-290 0 0,-3 10-160 0 0,-21 81 666 0 0,20-70-1171 0 0,-2-1 0 0 0,-12 26 0 0 0,-2 6 0 0 0,0 11 0 0 0,-58 152 0 0 0,35-128 0 0 0,31-65 0 0 0,10-22 0 0 0,-6 4 0 0 0,9-6 3 0 0,-1 1 0 0 0,1-1-1 0 0,0 0 1 0 0,-1 0 0 0 0,1 0-1 0 0,0 0 1 0 0,-1 0-1 0 0,1 0 1 0 0,0 0 0 0 0,-1 0-1 0 0,1 0 1 0 0,-1 0 0 0 0,1 0-1 0 0,0 0 1 0 0,-1-1 0 0 0,1 1-1 0 0,0 0 1 0 0,-1 0 0 0 0,1 0-1 0 0,0 0 1 0 0,-1-1 0 0 0,1 1-1 0 0,0 0 1 0 0,0 0 0 0 0,-1 0-1 0 0,1-1 1 0 0,-1-1 92 0 0,0 0 0 0 0,0 0-1 0 0,0-1 1 0 0,0 1 0 0 0,0 0 0 0 0,1-1-1 0 0,-1 1 1 0 0,1 0 0 0 0,-1-1 0 0 0,1 1-1 0 0,0-1 1 0 0,1-4 0 0 0,3-31 633 0 0,5-9-206 0 0,18-55 0 0 0,-18 77-267 0 0,0 0 0 0 0,2 1 0 0 0,24-41 0 0 0,-30 58-254 0 0,8-14 110 0 0,1 0-1 0 0,0 1 0 0 0,34-35 1 0 0,6-2 941 0 0,-12 12-499 0 0,-30 33-553 0 0,-8 7 0 0 0,1 0 0 0 0,-1 0 0 0 0,1 1 0 0 0,0 0 0 0 0,0 0 0 0 0,1 1 0 0 0,5-4 0 0 0,94-47 0 0 0,-91 50 0 0 0,1 3 0 0 0,-1 3 0 0 0,-12-2 0 0 0,0 1 0 0 0,-1 1 0 0 0,1-1 0 0 0,0 0 0 0 0,0 0 0 0 0,-1 1 0 0 0,1-1 0 0 0,-1 1 0 0 0,1 0 0 0 0,-1-1 0 0 0,0 1 0 0 0,2 2 0 0 0,3 10 0 0 0,-6-8 0 0 0,1-1 0 0 0,-1 1 0 0 0,0 0 0 0 0,0 0 0 0 0,-1 0 0 0 0,0 0 0 0 0,0 0 0 0 0,0-1 0 0 0,-1 1 0 0 0,0 0 0 0 0,0-1 0 0 0,0 0 0 0 0,0 1 0 0 0,-7 8 0 0 0,3-5 0 0 0,0 0 0 0 0,-1 0 0 0 0,0 0 0 0 0,0-1 0 0 0,-1 0 0 0 0,0-1 0 0 0,-9 7 0 0 0,8-7 0 0 0,-1-1 0 0 0,1 0 0 0 0,-1-1 0 0 0,0 0 0 0 0,-1-1 0 0 0,1 0 0 0 0,-1-1 0 0 0,1 0 0 0 0,-14 2 0 0 0,5-3 0 0 0,14-4 0 0 0,3 0 0 0 0,1 2-29 0 0,-1-1 1 0 0,1 0-1 0 0,-1 0 1 0 0,1 0-1 0 0,0 0 0 0 0,-1 0 1 0 0,1 0-1 0 0,0 0 1 0 0,0-1-1 0 0,0 1 0 0 0,0 0 1 0 0,0-1-1 0 0,0 1 1 0 0,0-1-1 0 0,0 1 0 0 0,1-1 1 0 0,-1 1-1 0 0,1-1 1 0 0,-1 1-1 0 0,1-1 0 0 0,-1 0 1 0 0,1 1-1 0 0,0-1 1 0 0,0 0-1 0 0,0 1 0 0 0,0-1 1 0 0,0 0-1 0 0,0 1 1 0 0,0-1-1 0 0,1 0 0 0 0,-1 1 1 0 0,1-3-1 0 0,1-1-96 0 0,-1 0-1 0 0,1 1 0 0 0,0-1 1 0 0,0 1-1 0 0,0-1 1 0 0,1 1-1 0 0,-1-1 0 0 0,1 1 1 0 0,6-6-1 0 0,2-2-817 0 0,1 1 1 0 0,1 1-1 0 0,0 0 1 0 0,0 1-1 0 0,1 0 0 0 0,0 1 1 0 0,15-6-1 0 0,30-16-3116 0 0,-32 18 2011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0:59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13823 0 0,'0'0'315'0'0,"0"0"45"0"0,0 0 21 0 0,0 0-49 0 0,2 0-220 0 0,6 0 39 0 0,-7 0 569 0 0,-1 0 249 0 0,0 0 45 0 0,0 0 8 0 0,0 0 2 0 0,0 0 0 0 0,0 0 0 0 0,0 0-69 0 0,0 0-290 0 0,0 0-121 0 0,0 0-28 0 0,0 0-4 0 0,0 0 0 0 0,0 0 0 0 0,-1 0 0 0 0,-5 1-465 0 0,0 0 1 0 0,1 1-1 0 0,0 0 1 0 0,-1-1-1 0 0,1 2 0 0 0,0-1 1 0 0,0 0-1 0 0,0 1 1 0 0,0 0-1 0 0,0 0 0 0 0,1 1 1 0 0,-8 6-1 0 0,3-1-47 0 0,-1-1 0 0 0,1 2 0 0 0,1-1 0 0 0,0 1 0 0 0,0 0 0 0 0,1 1 0 0 0,0 0 0 0 0,-7 16 0 0 0,11-14 0 0 0,4-1 0 0 0,-1-9 0 0 0,1 2 0 0 0,8 9 0 0 0,1-6 0 0 0,-6-6 0 0 0,0-1 0 0 0,0 0 0 0 0,0 0 0 0 0,1 0 0 0 0,-1 0 0 0 0,0-1 0 0 0,1 0 0 0 0,-1 0 0 0 0,0 0 0 0 0,1 0 0 0 0,-1-1 0 0 0,0 1 0 0 0,0-1 0 0 0,1 0 0 0 0,-1 0 0 0 0,0-1 0 0 0,0 1 0 0 0,0-1 0 0 0,0 0 0 0 0,0 0 0 0 0,5-4 0 0 0,0 0 0 0 0,0-1 0 0 0,0 0 0 0 0,0-1 0 0 0,-1 0 0 0 0,0 0 0 0 0,0-1 0 0 0,7-10 0 0 0,-10 10 0 0 0,0 1 0 0 0,0 0 0 0 0,-1-1 0 0 0,-1 0 0 0 0,4-12 0 0 0,-7 19 0 0 0,-3 5 0 0 0,-11 24 0 0 0,2-1-829 0 0,11-24-125 0 0,-2 12-1147 0 0,1-3 724 0 0,2-9-126 0 0,0-2-29 0 0,0 0-4 0 0,0 0 0 0 0,2-2 0 0 0,7-10 0 0 0,1-2 0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1:00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78 17503 0 0,'0'0'399'0'0,"0"0"60"0"0,0 0 21 0 0,0 0-59 0 0,0 0-204 0 0,0 0 170 0 0,-1 1 101 0 0,-2 0-232 0 0,1 1-1 0 0,0-1 1 0 0,0 1 0 0 0,0 0 0 0 0,0-1-1 0 0,0 1 1 0 0,1 0 0 0 0,-1 0 0 0 0,0 0 0 0 0,1 0-1 0 0,-3 5 1 0 0,4-6-180 0 0,-1 0 0 0 0,1 0 0 0 0,0 1 0 0 0,-1-1 0 0 0,1 0 0 0 0,0 0 0 0 0,0 0 0 0 0,0 0 0 0 0,0 1 0 0 0,0-1 0 0 0,0 0 0 0 0,0 0 0 0 0,0 0 0 0 0,1 0 0 0 0,-1 0 0 0 0,0 1 0 0 0,1-1 0 0 0,-1 0 0 0 0,0 0 0 0 0,1 0 0 0 0,0 0 0 0 0,-1 0 0 0 0,1 0 0 0 0,0 0 0 0 0,-1 0 0 0 0,1-1 0 0 0,1 3 0 0 0,0-1-62 0 0,5 4-8 0 0,15 0-10 0 0,-16-6 86 0 0,0 0 0 0 0,1 0 0 0 0,-1-1 0 0 0,0 0 0 0 0,0 0 0 0 0,0 0 0 0 0,0-1-1 0 0,0 0 1 0 0,0 0 0 0 0,-1 0 0 0 0,1-1 0 0 0,-1 1 0 0 0,1-1 0 0 0,-1-1 0 0 0,0 1 0 0 0,0-1 0 0 0,0 0 0 0 0,-1 0 0 0 0,1-1-1 0 0,-1 1 1 0 0,0-1 0 0 0,0 0 0 0 0,-1 0 0 0 0,6-10 0 0 0,-8 14-82 0 0,-1-1 0 0 0,1 0 0 0 0,-1 0 0 0 0,1 0 0 0 0,-1 0 0 0 0,0 0 0 0 0,1 0 0 0 0,-1-4 0 0 0,-2-5 0 0 0,1 9-5 0 0,0-1 0 0 0,-1 1 0 0 0,1-1 0 0 0,-1 1 0 0 0,0 0 0 0 0,0-1-1 0 0,0 1 1 0 0,0 0 0 0 0,0 0 0 0 0,0 1 0 0 0,0-1 0 0 0,-1 0 0 0 0,1 1 0 0 0,-1-1 0 0 0,1 1 0 0 0,-1 0-1 0 0,-4-2 1 0 0,3 2-23 0 0,-1 0 0 0 0,1 0 0 0 0,0 0 0 0 0,-1 1 0 0 0,1-1 0 0 0,-1 1-1 0 0,1 0 1 0 0,-1 1 0 0 0,1-1 0 0 0,-8 2 0 0 0,-16 6-1360 0 0,10-1-5489 0 0,3-1-1281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1:01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40 353 8287 0 0,'0'0'382'0'0,"0"0"-8"0"0,-2 0-240 0 0,1 1 148 0 0,0-1 1 0 0,0 0 0 0 0,-1 1 0 0 0,1-1 0 0 0,0 0-1 0 0,0 0 1 0 0,-1 0 0 0 0,1 0 0 0 0,0 0-1 0 0,0 0 1 0 0,-1 0 0 0 0,1 0 0 0 0,0-1-1 0 0,0 1 1 0 0,-1 0 0 0 0,1-1 0 0 0,0 1-1 0 0,0-1 1 0 0,0 1 0 0 0,0-1 0 0 0,0 0 0 0 0,-1 1-1 0 0,1-1 1 0 0,0 0 0 0 0,1 0 0 0 0,-1 0-1 0 0,-1-1 1 0 0,1 0-96 0 0,0 0 0 0 0,1 0 0 0 0,-1-1-1 0 0,0 1 1 0 0,1-1 0 0 0,0 1 0 0 0,0 0 0 0 0,-1-1-1 0 0,2 1 1 0 0,-1-3 0 0 0,0-11 923 0 0,-1 13-862 0 0,1 0 0 0 0,0-1 0 0 0,0 1 0 0 0,1 0-1 0 0,-1 0 1 0 0,1 0 0 0 0,-1 0 0 0 0,1 0 0 0 0,0 0 0 0 0,3-6-1 0 0,17-30 340 0 0,-7 16-589 0 0,-7 9 168 0 0,1 0 1 0 0,1 1-1 0 0,0 0 1 0 0,1 1-1 0 0,0-1 0 0 0,1 2 1 0 0,0 0-1 0 0,1 0 1 0 0,0 1-1 0 0,1 0 1 0 0,24-13-1 0 0,-33 19-166 0 0,-2 3 0 0 0,-1 0 0 0 0,0 0 0 0 0,1 0 0 0 0,-1 0 0 0 0,1 0 0 0 0,-1 1 0 0 0,1-1 0 0 0,-1 0 0 0 0,1 1 0 0 0,0-1 0 0 0,-1 1 0 0 0,3-1 0 0 0,10-2 0 0 0,-1 0 0 0 0,0 2 0 0 0,-1 6 0 0 0,-10-3 0 0 0,0 0 0 0 0,0 0 0 0 0,0 0 0 0 0,0 0 0 0 0,-1 0 0 0 0,1 0 0 0 0,-1 0 0 0 0,0 0 0 0 0,0 1 0 0 0,1-1 0 0 0,-1 0 0 0 0,-1 1 0 0 0,2 2 0 0 0,2 3 0 0 0,-2-2 0 0 0,0 1 0 0 0,0-1 0 0 0,-1 0 0 0 0,1 1 0 0 0,-1-1 0 0 0,0 0 0 0 0,-1 1 0 0 0,0-1 0 0 0,0 1 0 0 0,0-1 0 0 0,-1 1 0 0 0,-2 7 0 0 0,1-4 0 0 0,-1 1 0 0 0,0-1 0 0 0,-1 0 0 0 0,0 0 0 0 0,-1-1 0 0 0,-10 17 0 0 0,8-17 0 0 0,-2-1 0 0 0,5-7 0 0 0,5-5 0 0 0,6-10 0 0 0,-6 13 0 0 0,10-16 0 0 0,14-16 0 0 0,-2 3 0 0 0,17-18 0 0 0,-15 20 0 0 0,-18 20 0 0 0,0 1 0 0 0,0-1 0 0 0,1 2 0 0 0,10-8 0 0 0,28-24 0 0 0,-46 38 0 0 0,0 0 0 0 0,0-1 0 0 0,1 1 0 0 0,-1 0 0 0 0,0-1 0 0 0,1 1 0 0 0,-1 0 0 0 0,0 0 0 0 0,1-1 0 0 0,-1 1 0 0 0,1 0 0 0 0,-1 0 0 0 0,0 0 0 0 0,1 0 0 0 0,-1-1 0 0 0,1 1 0 0 0,-1 0 0 0 0,1 0 0 0 0,-1 0 0 0 0,1 0 0 0 0,0 1 0 0 0,0 0 0 0 0,-1-1 0 0 0,1 1 0 0 0,-1 0 0 0 0,1 0 0 0 0,0 0 0 0 0,-1 0 0 0 0,0-1 0 0 0,1 1 0 0 0,-1 0 0 0 0,1 0 0 0 0,-1 0 0 0 0,0 0 0 0 0,0 0 0 0 0,0 0 0 0 0,0 0 0 0 0,1 0 0 0 0,-1 0 0 0 0,0 0 0 0 0,-1 0 0 0 0,1 0 0 0 0,0 0 0 0 0,0 1 0 0 0,-6 27 0 0 0,-1-9 0 0 0,3-8 0 0 0,0-1 0 0 0,0 2 0 0 0,2-1 0 0 0,-2 14 0 0 0,1 4 0 0 0,3-16 0 0 0,6-5 0 0 0,5-4 0 0 0,3-6 0 0 0,-9-1 0 0 0,-1 0 0 0 0,0 0 0 0 0,1 0 0 0 0,-1 0 0 0 0,0-1 0 0 0,0 1 0 0 0,5-6 0 0 0,25-25 0 0 0,-16 16 0 0 0,-4 2 0 0 0,14-18 0 0 0,9-10 0 0 0,-10 14 0 0 0,-15 19 0 0 0,-12 10 0 0 0,1 0 0 0 0,-1-1 0 0 0,1 1 0 0 0,-1 0 0 0 0,0 0 0 0 0,1-1 0 0 0,-1 1 0 0 0,1 0 0 0 0,-1 0 0 0 0,1 0 0 0 0,-1 0 0 0 0,1 0 0 0 0,-1 0 0 0 0,1 0 0 0 0,-1 0 0 0 0,1 0 0 0 0,-1 0 0 0 0,1 0 0 0 0,-1 0 0 0 0,1 0 0 0 0,0 1 0 0 0,-1 0 0 0 0,1 0 0 0 0,-1 0 0 0 0,0 0 0 0 0,1 0 0 0 0,-1 0 0 0 0,0 1 0 0 0,0-1 0 0 0,0 0 0 0 0,0 0 0 0 0,0 0 0 0 0,0 0 0 0 0,0 0 0 0 0,0 0 0 0 0,0 1 0 0 0,-1-1 0 0 0,1 0 0 0 0,0 0 0 0 0,-2 2 0 0 0,-8 24 0 0 0,4-11 0 0 0,1 0 0 0 0,-3 17 0 0 0,-8 21 0 0 0,14-51 0 0 0,0 2 0 0 0,4 14 0 0 0,3-7 0 0 0,5-5 0 0 0,-7-7 0 0 0,0 1 0 0 0,1 0 0 0 0,-1-1 0 0 0,0 0 0 0 0,1 0 0 0 0,-1 0 0 0 0,0 0 0 0 0,1-1 0 0 0,-1 1 0 0 0,0-1 0 0 0,0 0 0 0 0,7-2 0 0 0,2-2 0 0 0,22-13 0 0 0,-23 12 0 0 0,1-2 0 0 0,0-1 0 0 0,-1 0 0 0 0,0 0 0 0 0,16-18 0 0 0,-13 13 0 0 0,-12 12 0 0 0,-1 1 0 0 0,1-1 0 0 0,-1 1 0 0 0,0-1 0 0 0,0 1 0 0 0,0-1 0 0 0,0 0 0 0 0,2-3 0 0 0,13-25 0 0 0,3-5 931 0 0,-19 33-422 0 0,0 2-66 0 0,-1 3-294 0 0,-5 15-143 0 0,0 1 1 0 0,-5 26-1 0 0,2-7-9 0 0,-24 117 3 0 0,25-125 0 0 0,0 4 0 0 0,-2-1 0 0 0,-1 0 0 0 0,-26 53 0 0 0,23-63 0 0 0,-1 0 0 0 0,-1 0 0 0 0,-1-2 0 0 0,-1 0 0 0 0,-25 22 0 0 0,38-38 0 0 0,-1-1 0 0 0,1 0 0 0 0,-1 1 0 0 0,-1-2 0 0 0,1 1 0 0 0,0-1 0 0 0,-1 0 0 0 0,0 0 0 0 0,-8 1 0 0 0,10-2 0 0 0,0-1 0 0 0,0 0 0 0 0,0 0 0 0 0,0-1 0 0 0,-1 1 0 0 0,1-1 0 0 0,0-1 0 0 0,0 1 0 0 0,-1-1 0 0 0,1 1 0 0 0,0-2 0 0 0,0 1 0 0 0,-7-3 0 0 0,-5-4-47 0 0,15 4-110 0 0,0 1-40 0 0,0-1 80 0 0,-1 1 0 0 0,1-1 0 0 0,0 0 0 0 0,0 0 0 0 0,0-1 0 0 0,0 1 0 0 0,1 0 0 0 0,-1-1 0 0 0,1 1 0 0 0,0-1 0 0 0,0-6 0 0 0,1 3 44 0 0,0 1-1 0 0,0-1 1 0 0,1 0 0 0 0,0 1 0 0 0,1-1 0 0 0,3-10-1 0 0,-1 5-298 0 0,2 0-1 0 0,-1 0 0 0 0,2 1 0 0 0,0-1 0 0 0,0 2 1 0 0,1-1-1 0 0,12-13 0 0 0,-9 13-1304 0 0,23-18 1 0 0,-1 5-3447 0 0,1 1-869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1:01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15663 0 0,'0'0'356'0'0,"0"0"50"0"0,1-1 20 0 0,6-3-41 0 0,-3 2-353 0 0,0-1 0 0 0,-1 1 0 0 0,0-1-1 0 0,1 1 1 0 0,-1-1 0 0 0,0 0-1 0 0,0 0 1 0 0,2-4 0 0 0,-4 5 688 0 0,0 0 249 0 0,11-19 4139 0 0,-11 19-4153 0 0,3-9 1214 0 0,-3 4-1942 0 0,-1 6 161 0 0,-1 1-333 0 0,0 1 0 0 0,0-1 0 0 0,0 1 0 0 0,0-1 0 0 0,1 1 0 0 0,-1 0 0 0 0,0-1 1 0 0,0 1-1 0 0,0 0 0 0 0,1-1 0 0 0,-1 1 0 0 0,0 0 0 0 0,1 0 0 0 0,-1 0 0 0 0,0 1 0 0 0,-9 16 665 0 0,9-18-716 0 0,-15 37-4 0 0,13-30 0 0 0,1-1 0 0 0,0 1 0 0 0,-3 14 0 0 0,3-2-49 0 0,4-13-114 0 0,0-3-26 0 0,-2-1 99 0 0,1 0 1 0 0,0 0 0 0 0,0 0-1 0 0,0-1 1 0 0,0 1 0 0 0,0 0-1 0 0,1-1 1 0 0,-1 1 0 0 0,0-1-1 0 0,3 2 1 0 0,-3-1-354 0 0,2-2 294 0 0,3 2 30 0 0,1 0 0 0 0,-1-1 0 0 0,1 0 1 0 0,0 0-1 0 0,-1 0 0 0 0,1-1 0 0 0,0 0 0 0 0,0 0 0 0 0,0-1 0 0 0,9-2 0 0 0,-6 0-597 0 0,-1 1 0 0 0,1-2 0 0 0,-1 1-1 0 0,0-2 1 0 0,-1 1 0 0 0,17-12 0 0 0,0-1-819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1:04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1 553 11975 0 0,'0'0'267'0'0,"0"0"42"0"0,0 0 17 0 0,0 0-28 0 0,0 0-58 0 0,1-8 1460 0 0,3 0-1232 0 0,0 0 0 0 0,1 1 0 0 0,-1 0 0 0 0,1 0 0 0 0,1 0 0 0 0,9-9 0 0 0,11-14 460 0 0,19-36 253 0 0,45-90 1 0 0,-50 86 47 0 0,-28 44-1077 0 0,0 0 0 0 0,-2 0 0 0 0,9-34 0 0 0,-15 47-80 0 0,-4 11 299 0 0,-1-2 337 0 0,1 4-683 0 0,0 0-1 0 0,0 0 1 0 0,0 0-1 0 0,0-1 1 0 0,0 1-1 0 0,0 0 1 0 0,0 0-1 0 0,0 0 1 0 0,0-1-1 0 0,0 1 0 0 0,0 0 1 0 0,0 0-1 0 0,0 0 1 0 0,0-1-1 0 0,0 1 1 0 0,0 0-1 0 0,-1 0 1 0 0,1 0-1 0 0,0 0 1 0 0,0-1-1 0 0,0 1 1 0 0,0 0-1 0 0,0 0 1 0 0,-1 0-1 0 0,1 0 0 0 0,0 0 1 0 0,0-1-1 0 0,0 1 1 0 0,0 0-1 0 0,-1 0 1 0 0,1 0-1 0 0,0 0 1 0 0,0 0-1 0 0,0 0 1 0 0,-1 0-1 0 0,-4 1-22 0 0,0 1-1 0 0,0 0 0 0 0,0 0 1 0 0,0 0-1 0 0,0 1 1 0 0,1 0-1 0 0,-1 0 1 0 0,1 0-1 0 0,0 0 1 0 0,-7 7-1 0 0,-1 3-1 0 0,1 1 0 0 0,0 0 0 0 0,2 0 0 0 0,-1 1 0 0 0,-12 28 0 0 0,-29 86 0 0 0,40-97 0 0 0,-64 208 0 0 0,72-231 0 0 0,2-6 0 0 0,1 0 0 0 0,-1 0 0 0 0,0 0 0 0 0,1 0 0 0 0,0 0 0 0 0,0 0 0 0 0,-1 0 0 0 0,2 0 0 0 0,-1 0 0 0 0,0 0 0 0 0,1 4 0 0 0,-1-7 0 0 0,1 1 0 0 0,-1 0 0 0 0,0 0 0 0 0,0-1 0 0 0,0 1 0 0 0,0 0 0 0 0,1 0 0 0 0,-1-1 0 0 0,0 1 0 0 0,1 0 0 0 0,-1-1 0 0 0,0 1 0 0 0,2 1 0 0 0,-1-2 0 0 0,0 1 0 0 0,0-1 0 0 0,0 0 0 0 0,0 0 0 0 0,0 1 0 0 0,0-1 0 0 0,0 0 0 0 0,0 0 0 0 0,0 0 0 0 0,0 0 0 0 0,0 0 0 0 0,0 0 0 0 0,0-1 0 0 0,-1 1 0 0 0,1 0 0 0 0,0 0 0 0 0,0-1 0 0 0,0 1 0 0 0,1-1 0 0 0,19-10 0 0 0,-4-2 0 0 0,-1-1 0 0 0,-1 0 0 0 0,18-20 0 0 0,36-53 0 0 0,-61 77 0 0 0,1 0 0 0 0,0 1 0 0 0,1-1 0 0 0,0 2 0 0 0,0-1 0 0 0,13-7 0 0 0,-13 10 0 0 0,-3-1 72 0 0,-6 6 299 0 0,-1 1 117 0 0,0 0 21 0 0,3 9-195 0 0,-3-8-369 0 0,0 0 1 0 0,1 0-1 0 0,-1 0 1 0 0,0-1-1 0 0,1 1 1 0 0,-1 0-1 0 0,0 0 0 0 0,0 0 1 0 0,0 0-1 0 0,0 0 1 0 0,0 0-1 0 0,0-1 1 0 0,0 1-1 0 0,0 0 1 0 0,0 0-1 0 0,0 0 0 0 0,0 0 1 0 0,0 0-1 0 0,-1 1 1 0 0,-3 6 0 0 0,1 0 0 0 0,1 0 1 0 0,-1 1-1 0 0,1 0 0 0 0,1-1 1 0 0,-1 1-1 0 0,2 0 0 0 0,-1 0 1 0 0,1 0-1 0 0,2 13 0 0 0,3-6 204 0 0,-1-12-19 0 0,-1-3-27 0 0,14 15 1052 0 0,-15-14-1606 0 0,0-1-50 0 0,1 2 263 0 0,-2-2 213 0 0,1 0 1 0 0,0 0-1 0 0,0 0 1 0 0,-1 0-1 0 0,1-1 1 0 0,0 1-1 0 0,0 0 1 0 0,0-1-1 0 0,0 1 1 0 0,-1-1-1 0 0,1 0 1 0 0,4 1-1 0 0,-5-1 361 0 0,2-4 386 0 0,-3 3-692 0 0,0 1 1 0 0,1-1 0 0 0,-1 1 0 0 0,0 0-1 0 0,0-1 1 0 0,0 1 0 0 0,0-1 0 0 0,1 1-1 0 0,-1-1 1 0 0,0 1 0 0 0,0 0 0 0 0,1-1-1 0 0,-1 1 1 0 0,0 0 0 0 0,1-1 0 0 0,-1 1-1 0 0,0 0 1 0 0,1-1 0 0 0,0 1 0 0 0,7-4-208 0 0,-1-1 0 0 0,0 1 0 0 0,0-1 0 0 0,0-1 0 0 0,0 1 1 0 0,-1-1-1 0 0,0 0 0 0 0,0-1 0 0 0,9-13 0 0 0,14-19 901 0 0,10-17 526 0 0,-35 50-1247 0 0,1 0 0 0 0,-1 1 0 0 0,10-10 0 0 0,-13 14-4 0 0,-1 1 0 0 0,0 0 0 0 0,0 0 0 0 0,0-1 0 0 0,1 1 0 0 0,-1 0 0 0 0,0 0 0 0 0,0-1 0 0 0,1 1 0 0 0,-1 0 0 0 0,0 0 0 0 0,0 0 0 0 0,1 0 0 0 0,-1-1 0 0 0,0 1 0 0 0,1 0 0 0 0,-1 0 0 0 0,0 0 0 0 0,1 0 0 0 0,-1 0 0 0 0,0 0 0 0 0,1 0 0 0 0,-1 0 0 0 0,0 0 0 0 0,1 0 0 0 0,0 1 0 0 0,0 0 0 0 0,0 0 0 0 0,0 0 0 0 0,-1 0 0 0 0,1 0 0 0 0,0 0 0 0 0,-1 0 0 0 0,1 0 0 0 0,-1 0 0 0 0,1 0 0 0 0,-1 1 0 0 0,1-1 0 0 0,-1 0 0 0 0,0 0 0 0 0,0 1 0 0 0,0-1 0 0 0,0 0 0 0 0,1 0 0 0 0,-2 1 0 0 0,1-1 0 0 0,0 0 0 0 0,0 1 0 0 0,0-1 0 0 0,-1 0 0 0 0,1 0 0 0 0,0 0 0 0 0,-1 2 0 0 0,-14 37 0 0 0,14-39 0 0 0,-5 17 0 0 0,0-1 0 0 0,1 0 0 0 0,-3 22 0 0 0,7-27 0 0 0,5 0 0 0 0,-4-12 0 0 0,1 1 0 0 0,-1 0 0 0 0,1-1 0 0 0,-1 1 0 0 0,1 0 0 0 0,-1-1 0 0 0,1 1 0 0 0,0-1 0 0 0,-1 1 0 0 0,1 0 0 0 0,0-1 0 0 0,-1 0 0 0 0,2 1 0 0 0,0 0-16 0 0,1 0 1 0 0,-1 0-1 0 0,1-1 0 0 0,-1 0 1 0 0,1 1-1 0 0,-1-1 0 0 0,1 0 0 0 0,0 0 1 0 0,-1 0-1 0 0,1 0 0 0 0,-1-1 1 0 0,1 1-1 0 0,-1-1 0 0 0,1 0 0 0 0,-1 1 1 0 0,0-1-1 0 0,1 0 0 0 0,-1 0 1 0 0,0-1-1 0 0,1 1 0 0 0,-1 0 0 0 0,2-3 1 0 0,6-4-64 0 0,0 0 0 0 0,-1-1 1 0 0,10-12-1 0 0,-8 10 148 0 0,-1 0-8 0 0,0-1 0 0 0,0 0-1 0 0,-1-1 1 0 0,-1 0 0 0 0,0 0-1 0 0,-1-1 1 0 0,0 0 0 0 0,-1 0-1 0 0,4-17 1 0 0,-16 52-61 0 0,1 1 0 0 0,-4 39 0 0 0,8-56 0 0 0,1 0 0 0 0,0-1 0 0 0,0 1 0 0 0,0 0 0 0 0,0 0 0 0 0,2 6 0 0 0,0-2 0 0 0,1 5 0 0 0,3-3 0 0 0,5-6 0 0 0,2-6 0 0 0,-7-2 0 0 0,0 0 0 0 0,-1-1 0 0 0,1 0 0 0 0,-1 0 0 0 0,0 0 0 0 0,0-1 0 0 0,-1 0 0 0 0,1 0 0 0 0,-1 0 0 0 0,5-8 0 0 0,9-10 0 0 0,-6 8 0 0 0,18-28 0 0 0,4-7 0 0 0,-26 39 0 0 0,-1 0 0 0 0,0 0 0 0 0,7-17 0 0 0,2-3 0 0 0,-8 19 0 0 0,-8 12 0 0 0,0-1 0 0 0,1 1 0 0 0,-1 0 0 0 0,0-1 0 0 0,0 1 0 0 0,1 0 0 0 0,-1 0 0 0 0,0-1 0 0 0,1 1 0 0 0,-1 0 0 0 0,0 0 0 0 0,1 0 0 0 0,-1-1 0 0 0,0 1 0 0 0,1 0 0 0 0,-1 0 0 0 0,0 0 0 0 0,1 0 0 0 0,-1 0 0 0 0,0 0 0 0 0,1 0 0 0 0,-1 0 0 0 0,1 0 0 0 0,5 9 0 0 0,-3 5 0 0 0,-3-9 0 0 0,1-1 0 0 0,0 0 0 0 0,0 0 0 0 0,1 0 0 0 0,-1 0 0 0 0,1 0 0 0 0,0 0 0 0 0,3 4 0 0 0,-5-7 0 0 0,3 4 0 0 0,-1-1 0 0 0,1 0 0 0 0,-1 1 0 0 0,1-1 0 0 0,0 0 0 0 0,1 0 0 0 0,-1-1 0 0 0,1 1 0 0 0,0-1 0 0 0,0 0 0 0 0,0 0 0 0 0,0 0 0 0 0,0 0 0 0 0,9 4 0 0 0,-5-3 0 0 0,1-1 0 0 0,-1 1 0 0 0,17 3 0 0 0,-11-2 0 0 0,-2 7 0 0 0,-5 2 0 0 0,-7-11 0 0 0,0 0 0 0 0,0-1 0 0 0,0 1 0 0 0,0 0 0 0 0,-1 0 0 0 0,1-1 0 0 0,-1 1 0 0 0,1 0 0 0 0,-1-1 0 0 0,0 1 0 0 0,0-1 0 0 0,0 1 0 0 0,-1-1 0 0 0,1 1 0 0 0,-2 2 0 0 0,-1 0 0 0 0,1 0 0 0 0,-1 0 0 0 0,-1 0 0 0 0,1 0 0 0 0,-7 5 0 0 0,7-7-147 0 0,-1 1 0 0 0,0-1 0 0 0,1 0 0 0 0,-1 0 0 0 0,0 0 0 0 0,-1-1 0 0 0,1 0 0 0 0,0 0 0 0 0,-1 0 0 0 0,1-1 0 0 0,-1 0 0 0 0,1 0 0 0 0,-1 0 0 0 0,0 0 0 0 0,1-1 0 0 0,-1 0 0 0 0,0-1 0 0 0,-9 0 0 0 0,-7-5-876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1:08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41 327 11975 0 0,'0'0'267'0'0,"0"0"42"0"0,0 0 17 0 0,0 0-28 0 0,-2 0-196 0 0,-20 6 47 0 0,21-6 571 0 0,1 0 249 0 0,0 0 45 0 0,0 0-61 0 0,0 0-288 0 0,0 0-121 0 0,0 0-28 0 0,0 0-4 0 0,0 0 0 0 0,-12-6 2560 0 0,11 4-2995 0 0,0 0 0 0 0,1 1 0 0 0,0-1 0 0 0,-1 0-1 0 0,1 0 1 0 0,0 0 0 0 0,0 0 0 0 0,0 0 0 0 0,0 0 0 0 0,0 0-1 0 0,1 0 1 0 0,-1 0 0 0 0,0 0 0 0 0,1 0 0 0 0,0 0 0 0 0,-1 1 0 0 0,2-3-1 0 0,15-35 1621 0 0,-8 20-870 0 0,-8 15-714 0 0,1 0 0 0 0,0 0-1 0 0,0 0 1 0 0,0 1 0 0 0,0-1-1 0 0,4-4 1 0 0,9-12-93 0 0,-11 14-21 0 0,0 0 0 0 0,1 1 0 0 0,5-7 0 0 0,13-11 1 0 0,-16 15 0 0 0,1 0 0 0 0,12-10 0 0 0,3 1 0 0 0,-12 9 0 0 0,1 4 0 0 0,4 0 0 0 0,-12 7 0 0 0,-2-2 0 0 0,7 7 0 0 0,-7-6 0 0 0,-1 1 0 0 0,0-1 0 0 0,0 1 0 0 0,0 0 0 0 0,0-1 0 0 0,0 1 0 0 0,0 0 0 0 0,-1 0 0 0 0,1 0 0 0 0,-1 0 0 0 0,0-1 0 0 0,1 1 0 0 0,-2 4 0 0 0,-5 42 0 0 0,1-22 0 0 0,6-22 0 0 0,-1-4 0 0 0,0 1 0 0 0,0 0 0 0 0,-1-1 0 0 0,1 1 0 0 0,0 0 0 0 0,0-1 0 0 0,-1 1 0 0 0,1 0 0 0 0,-1-1 0 0 0,0 1 0 0 0,1-1 0 0 0,-2 2 0 0 0,-9 25 0 0 0,7-20 0 0 0,7-16 0 0 0,8-13 0 0 0,1-1 0 0 0,1 2 0 0 0,1 0 0 0 0,0 0 0 0 0,28-27 0 0 0,-37 42 0 0 0,1-1 0 0 0,0-1 0 0 0,1 1 0 0 0,0 1 0 0 0,13-9 0 0 0,-19 13 0 0 0,0 0 0 0 0,0 0 0 0 0,1 1 0 0 0,-1-1 0 0 0,0 0 0 0 0,0 1 0 0 0,1-1 0 0 0,-1 1 0 0 0,0-1 0 0 0,1 1 0 0 0,-1 0 0 0 0,0-1 0 0 0,3 1 0 0 0,0 0 0 0 0,-3 0 0 0 0,-1 0 0 0 0,1-1 0 0 0,0 1 0 0 0,0 0 0 0 0,-1 0 0 0 0,1 0 0 0 0,0 0 0 0 0,0 0 0 0 0,-1 0 0 0 0,1 0 0 0 0,0 1 0 0 0,0-1 0 0 0,-1 0 0 0 0,2 1 0 0 0,-1 0 0 0 0,1 0 0 0 0,-1 0 0 0 0,0 0 0 0 0,0 1 0 0 0,0-1 0 0 0,0 1 0 0 0,0-1 0 0 0,0 0 0 0 0,0 1 0 0 0,-1 0 0 0 0,1-1 0 0 0,-1 1 0 0 0,1-1 0 0 0,-1 1 0 0 0,1 0 0 0 0,-1 1 0 0 0,4 33 0 0 0,-4-23 0 0 0,2 3 0 0 0,-2-1 0 0 0,-2 31 0 0 0,-3 16 0 0 0,5-62 0 0 0,0 0 0 0 0,0 0 0 0 0,0 0 0 0 0,0 1 0 0 0,0-1 0 0 0,0 0 0 0 0,0 0 0 0 0,0 0 0 0 0,0 1 0 0 0,0-1 0 0 0,0 0 0 0 0,0 0 0 0 0,0 0 0 0 0,0 1 0 0 0,0-1 0 0 0,0 0 0 0 0,0 0 0 0 0,0 0 0 0 0,0 1 0 0 0,0-1 0 0 0,0 0 0 0 0,0 0 0 0 0,0 0 0 0 0,0 0 0 0 0,1 1 0 0 0,-1-1 0 0 0,0 0 0 0 0,0 0 0 0 0,0 0 0 0 0,0 0 0 0 0,0 0 0 0 0,1 1 0 0 0,-1-1 0 0 0,0 0 0 0 0,0 0 0 0 0,0 0 0 0 0,0 0 0 0 0,1 0 0 0 0,-1 0 0 0 0,0 0 0 0 0,0 0 0 0 0,0 0 0 0 0,1 1 0 0 0,-1-1 0 0 0,0 0 0 0 0,0 0 0 0 0,0 0 0 0 0,1 0 0 0 0,-1 0 0 0 0,0 0 0 0 0,0 0 0 0 0,0-1 0 0 0,1 1 0 0 0,-1 0 0 0 0,0 0 0 0 0,0 0 0 0 0,0 0 0 0 0,0 0 0 0 0,1 0 0 0 0,-1 0 0 0 0,0 0 0 0 0,0 0 0 0 0,12-9 0 0 0,-10 7 0 0 0,4-3 0 0 0,0 0 0 0 0,-1-1 0 0 0,0 1 0 0 0,0-1 0 0 0,0 0 0 0 0,-1-1 0 0 0,5-7 0 0 0,-3 3 0 0 0,0 2 0 0 0,9-11 0 0 0,36-45 0 0 0,-28 40 0 0 0,-17 21 0 0 0,-5 10 0 0 0,-3 8 0 0 0,2-13 0 0 0,-11 72 0 0 0,6-46 0 0 0,5-14 0 0 0,6 1 0 0 0,4-4 0 0 0,2-4 0 0 0,-7-5 0 0 0,0 0 0 0 0,0-1 0 0 0,0 0 0 0 0,0-1 0 0 0,0 1 0 0 0,0-1 0 0 0,-1 0 0 0 0,1 0 0 0 0,0 0 0 0 0,0 0 0 0 0,-1-1 0 0 0,7-3 0 0 0,-2 0 0 0 0,1 0 0 0 0,-1 0 0 0 0,0-1 0 0 0,14-12 0 0 0,-14 8 0 0 0,0 0 0 0 0,0-1 0 0 0,-1-1 0 0 0,0 1 0 0 0,12-26 0 0 0,-4 7 0 0 0,-13 25 0 0 0,0 0 0 0 0,-1 0 0 0 0,1-1 0 0 0,0-5 0 0 0,5-12 0 0 0,-7 17 0 0 0,-6 7 0 0 0,-6 7 0 0 0,11-8 0 0 0,-7 6 0 0 0,1 1 0 0 0,0-1 0 0 0,0 1 0 0 0,0 1 0 0 0,-5 9 0 0 0,3-4 0 0 0,5-8 0 0 0,0 1 0 0 0,0-1 0 0 0,1 1 0 0 0,0 0 0 0 0,-2 6 0 0 0,-6 16 0 0 0,6-16 0 0 0,0-1 0 0 0,1 1 0 0 0,0 0 0 0 0,-2 16 0 0 0,1-1 0 0 0,3-14 0 0 0,4-1-64 0 0,-2-11 15 0 0,-1 0 1 0 0,1-1-1 0 0,-1 1 0 0 0,1 0 1 0 0,0-1-1 0 0,0 1 0 0 0,-1-1 0 0 0,1 1 1 0 0,0-1-1 0 0,0 1 0 0 0,-1-1 0 0 0,1 0 1 0 0,0 1-1 0 0,0-1 0 0 0,0 0 1 0 0,0 0-1 0 0,0 0 0 0 0,-1 1 0 0 0,1-1 1 0 0,0 0-1 0 0,0 0 0 0 0,0 0 1 0 0,0 0-1 0 0,0-1 0 0 0,0 1 0 0 0,0 0 1 0 0,-1 0-1 0 0,1 0 0 0 0,0-1 1 0 0,0 1-1 0 0,0 0 0 0 0,0-1 0 0 0,0 0 1 0 0,7-2-473 0 0,0-1 0 0 0,11-8 0 0 0,-11 7-16 0 0,12-9-1499 0 0,0-1 0 0 0,32-32 0 0 0,-27 24 211 0 0,1-2-222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1:08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195 420 13823 0 0,'0'0'315'0'0,"0"0"45"0"0,0 0 21 0 0,0 0-49 0 0,0 0-81 0 0,0 0 481 0 0,0 0 237 0 0,0 0 45 0 0,0 0-61 0 0,0 0-288 0 0,0 0-121 0 0,0 0-28 0 0,0 0-4 0 0,0 0 0 0 0,0 0 0 0 0,0 0 0 0 0,0 0 0 0 0,0 0 0 0 0,0 0 0 0 0,0 0 0 0 0,0 0-68 0 0,-2 0-289 0 0,-14 3-159 0 0,12-2 123 0 0,-1-1 0 0 0,1 1 0 0 0,0 0 0 0 0,0 0 0 0 0,0 1 0 0 0,0-1 0 0 0,-8 5 0 0 0,-29 16 998 0 0,39-21-1117 0 0,0-1 0 0 0,0 1 0 0 0,1 0 0 0 0,-1 0 0 0 0,0 0 0 0 0,1 0 0 0 0,-1 1 0 0 0,0-1 0 0 0,1 0 0 0 0,-1 1 0 0 0,1-1 0 0 0,0 1 0 0 0,-2 1 0 0 0,-2 4 0 0 0,-3 2 0 0 0,1 0 0 0 0,1 0 0 0 0,-1 1 0 0 0,1-1 0 0 0,1 2 0 0 0,0-1 0 0 0,0 0 0 0 0,1 1 0 0 0,-3 11 0 0 0,2 1 0 0 0,5-19 0 0 0,2 9 0 0 0,-2-13 0 0 0,0 1 0 0 0,1 0 0 0 0,-1-1 0 0 0,1 1 0 0 0,-1 0 0 0 0,1-1 0 0 0,-1 1 0 0 0,1 0 0 0 0,0-1 0 0 0,-1 1 0 0 0,1-1 0 0 0,0 1 0 0 0,0 0 0 0 0,2 0 0 0 0,0 0 0 0 0,-1-1 0 0 0,1 1 0 0 0,0 0 0 0 0,-1-1 0 0 0,1 1 0 0 0,0-1 0 0 0,0 0 0 0 0,-1 0 0 0 0,1 0 0 0 0,0 0 0 0 0,0-1 0 0 0,0 1 0 0 0,-1-1 0 0 0,1 1 0 0 0,0-1 0 0 0,-1 0 0 0 0,1 0 0 0 0,2-2 0 0 0,6-2 0 0 0,-2-1 0 0 0,1 0 0 0 0,13-11 0 0 0,5-7 0 0 0,48-53 0 0 0,-64 61 0 0 0,21-32 0 0 0,-6 7 0 0 0,5-9 0 0 0,-2-2 0 0 0,40-94 0 0 0,-64 133 0 0 0,5-15 3 0 0,11-41-1 0 0,-14 41 65 0 0,-5 18 304 0 0,-2 8 117 0 0,-1 2 21 0 0,0 0-66 0 0,-2 2-294 0 0,-11 18-142 0 0,0 0-1 0 0,-14 28 1 0 0,-18 50-11 0 0,43-95 4 0 0,-18 45 0 0 0,-19 66 0 0 0,36-99 0 0 0,1 0 0 0 0,-1 29 0 0 0,1-10 0 0 0,1-29-148 0 0,1 1 0 0 0,0-1 0 0 0,0 1 0 0 0,0-1 0 0 0,1 1 0 0 0,0-1 0 0 0,0 0 0 0 0,3 9 0 0 0,-3-12 76 0 0,0 0 0 0 0,0 0 0 0 0,0 1-1 0 0,0-1 1 0 0,1 0 0 0 0,-1 0 0 0 0,0 0 0 0 0,1-1-1 0 0,0 1 1 0 0,-1 0 0 0 0,1 0 0 0 0,0-1 0 0 0,0 1 0 0 0,0-1-1 0 0,0 0 1 0 0,0 0 0 0 0,0 1 0 0 0,0-1 0 0 0,1-1-1 0 0,-1 1 1 0 0,3 1 0 0 0,3-1-142 0 0,-1 1 1 0 0,1-2-1 0 0,0 1 0 0 0,0-1 1 0 0,-1 0-1 0 0,1 0 0 0 0,0-1 0 0 0,0 0 1 0 0,-1-1-1 0 0,10-2 0 0 0,23-12-6715 0 0,-15 3-591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1:10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21 345 6447 0 0,'0'0'298'0'0,"0"0"-10"0"0,-11 3 2552 0 0,11-3-2560 0 0,-1 0 0 0 0,1 0 1 0 0,0 0-1 0 0,-1 0 0 0 0,1 0 0 0 0,0 0 1 0 0,-1 0-1 0 0,1 0 0 0 0,0 0 1 0 0,-1 0-1 0 0,1 0 0 0 0,0 0 0 0 0,-1 0 1 0 0,1 0-1 0 0,0 0 0 0 0,0 0 1 0 0,-1-1-1 0 0,1 1 0 0 0,0 0 0 0 0,-1 0 1 0 0,1 0-1 0 0,0 0 0 0 0,0-1 1 0 0,0 1-1 0 0,-1 0 0 0 0,1 0 0 0 0,0-1 1 0 0,0 1-1 0 0,0 0 0 0 0,-1 0 1 0 0,1-1-1 0 0,0 1 0 0 0,0 0 0 0 0,0-1 1 0 0,0 1-1 0 0,0-1 0 0 0,0-15 2440 0 0,1 10-2528 0 0,1 0 1 0 0,0 1 0 0 0,0-1 0 0 0,3-5 0 0 0,6-9 203 0 0,-5 9-85 0 0,0 0 0 0 0,1 0 0 0 0,11-14 0 0 0,-5 9-48 0 0,11-19 0 0 0,-15 22 42 0 0,0-1-1 0 0,16-15 1 0 0,-24 28 138 0 0,-33 57-316 0 0,24-43-123 0 0,-1 0 1 0 0,2 1 0 0 0,0 0 0 0 0,1 0 0 0 0,0 1-1 0 0,1 0 1 0 0,-4 19 0 0 0,9-30-5 0 0,-1 0 0 0 0,1 0 0 0 0,0 0 0 0 0,1 0 0 0 0,-1 0 0 0 0,1 5 0 0 0,5 11 0 0 0,-2-16 0 0 0,-1-1 0 0 0,8 6 0 0 0,1-5 0 0 0,-9-4 0 0 0,0-1 0 0 0,0 1 0 0 0,0-1 0 0 0,0 1 0 0 0,0-1 0 0 0,0 0 0 0 0,0-1 0 0 0,0 1 0 0 0,-1 0 0 0 0,5-3 0 0 0,0-1 0 0 0,0 1 0 0 0,11-11 0 0 0,4-7 0 0 0,-2-1 0 0 0,30-41 0 0 0,-44 53 0 0 0,0 0 0 0 0,-1 0 0 0 0,0 0 0 0 0,4-17 0 0 0,1 0 0 0 0,16-37 0 0 0,-25 62 0 0 0,-4 6 0 0 0,-7 22 0 0 0,9-21 0 0 0,0 0 0 0 0,0 0 0 0 0,0 0 0 0 0,1 0 0 0 0,-1 6 0 0 0,5 3 0 0 0,8-2 0 0 0,-6-6 0 0 0,0-1 0 0 0,0-1 0 0 0,0 1 0 0 0,0-1 0 0 0,1 0 0 0 0,0 0 0 0 0,0-1 0 0 0,-1 0 0 0 0,1 0 0 0 0,1 0 0 0 0,-1-1 0 0 0,0 0 0 0 0,0-1 0 0 0,0 0 0 0 0,0 0 0 0 0,14-2 0 0 0,-3 0 0 0 0,-1-1 0 0 0,0-1 0 0 0,1-1 0 0 0,-1 0 0 0 0,28-14 0 0 0,-31 12 0 0 0,0 0 0 0 0,-1-1 0 0 0,17-13 0 0 0,-23 13 0 0 0,-7 8 0 0 0,0-1 0 0 0,0 1 0 0 0,0 0 0 0 0,0 0 0 0 0,0-1 0 0 0,0 1 0 0 0,0 0 0 0 0,0-1 0 0 0,0 1 0 0 0,0 0 0 0 0,0 0 0 0 0,0-1 0 0 0,0 1 0 0 0,0 0 0 0 0,-1 0 0 0 0,1-1 0 0 0,0 1 0 0 0,0 0 0 0 0,0 0 0 0 0,0-1 0 0 0,-1 1 0 0 0,1 0 0 0 0,0 0 0 0 0,0 0 0 0 0,0-1 0 0 0,-1 1 0 0 0,1 0 0 0 0,0 0 0 0 0,0 0 0 0 0,-1 0 0 0 0,-1-1 0 0 0,0 1 0 0 0,0 0 0 0 0,1 0 0 0 0,-1-1 0 0 0,0 2 0 0 0,0-1 0 0 0,0 0 0 0 0,0 0 0 0 0,0 1 0 0 0,0-1 0 0 0,0 1 0 0 0,0-1 0 0 0,1 1 0 0 0,-1 0 0 0 0,0-1 0 0 0,-3 3 0 0 0,-27 19 0 0 0,19-11 0 0 0,1 1 0 0 0,0 0 0 0 0,1 1 0 0 0,-19 27 0 0 0,26-34 0 0 0,0 1 0 0 0,0 0 0 0 0,0 0 0 0 0,1 0 0 0 0,0 1 0 0 0,1-1 0 0 0,0 1 0 0 0,0-1 0 0 0,0 1 0 0 0,1 0 0 0 0,0 0 0 0 0,1 15 0 0 0,0-20 0 0 0,1 0 0 0 0,-1 1 0 0 0,1-1 0 0 0,0 0 0 0 0,0 0 0 0 0,1 0 0 0 0,-1 1 0 0 0,0-1 0 0 0,1-1 0 0 0,0 1 0 0 0,0 0 0 0 0,0 0 0 0 0,0-1 0 0 0,0 1 0 0 0,1-1 0 0 0,-1 1 0 0 0,1-1 0 0 0,4 3 0 0 0,-4-3 0 0 0,-1-1 0 0 0,0 0 0 0 0,1 1 0 0 0,-1-1 0 0 0,1-1 0 0 0,0 1 0 0 0,-1 0 0 0 0,1-1 0 0 0,-1 1 0 0 0,1-1 0 0 0,0 0 0 0 0,-1 1 0 0 0,1-1 0 0 0,0-1 0 0 0,0 1 0 0 0,-1 0 0 0 0,1-1 0 0 0,-1 1 0 0 0,1-1 0 0 0,0 0 0 0 0,-1 0 0 0 0,1 0 0 0 0,3-2 0 0 0,11-7 0 0 0,-10 7 0 0 0,-1-1 0 0 0,1 1 0 0 0,-1-2 0 0 0,0 1 0 0 0,5-5 0 0 0,6-10 0 0 0,0-1 0 0 0,-2-1 0 0 0,17-27 0 0 0,-27 40 0 0 0,3-3 0 0 0,-1-1 0 0 0,0 0 0 0 0,-1-1 0 0 0,0 1 0 0 0,8-25 0 0 0,-14 28 0 0 0,-1 9 0 0 0,1 0 0 0 0,0 0 0 0 0,-1 0 0 0 0,1 0 0 0 0,0-1 0 0 0,-1 1 0 0 0,1 0 0 0 0,0 0 0 0 0,0 0 0 0 0,-1 0 0 0 0,1 0 0 0 0,0 0 0 0 0,-1 0 0 0 0,1 0 0 0 0,0 0 0 0 0,-1 0 0 0 0,1 0 0 0 0,0 0 0 0 0,-1 0 0 0 0,1 0 0 0 0,0 0 0 0 0,-1 1 0 0 0,-1 0 0 0 0,-1 0 0 0 0,1 0 0 0 0,0 1 0 0 0,0-1 0 0 0,0 1 0 0 0,0 0 0 0 0,0-1 0 0 0,0 1 0 0 0,1 0 0 0 0,-1 0 0 0 0,-1 3 0 0 0,-15 26 0 0 0,10-13 0 0 0,8-13 0 0 0,0 0 0 0 0,-1 10 0 0 0,2-14 0 0 0,-1 1 0 0 0,0 0 0 0 0,0 0 0 0 0,1-1 0 0 0,-1 1 0 0 0,1 0 0 0 0,0-1 0 0 0,-1 1 0 0 0,1 0 0 0 0,0-1 0 0 0,0 1 0 0 0,0-1 0 0 0,0 0 0 0 0,0 1 0 0 0,1-1 0 0 0,-1 0 0 0 0,0 1 0 0 0,1-1 0 0 0,-1 0 0 0 0,0 0 0 0 0,1 0 0 0 0,0 0 0 0 0,-1 0 0 0 0,4 0 0 0 0,-1 1 0 0 0,0-2 0 0 0,1 1 0 0 0,-1 0 0 0 0,0-1 0 0 0,1 0 0 0 0,-1 0 0 0 0,0 0 0 0 0,1-1 0 0 0,-1 1 0 0 0,0-1 0 0 0,1 0 0 0 0,6-3 0 0 0,1-1 0 0 0,-1-1 0 0 0,0 0 0 0 0,0-1 0 0 0,0 0 0 0 0,-1 0 0 0 0,18-18 0 0 0,9-6 0 0 0,-17 14 0 0 0,-2 0 0 0 0,28-32 0 0 0,-16 16 0 0 0,-18 20 0 0 0,-9 9 0 0 0,-4 6 0 0 0,-6 8 0 0 0,-3 6 0 0 0,8-15 0 0 0,1 1 0 0 0,0 0 0 0 0,0-1 0 0 0,0 1 0 0 0,0 0 0 0 0,0 0 0 0 0,0 0 0 0 0,1 0 0 0 0,-2 4 0 0 0,2-2 0 0 0,-2 10 0 0 0,7 0 0 0 0,-4-11 0 0 0,1 0 0 0 0,-1 0 0 0 0,1 0 0 0 0,0-1 0 0 0,0 1 0 0 0,0 0 0 0 0,5 4 0 0 0,-2-3 0 0 0,0-1 0 0 0,0 1 0 0 0,0-1 0 0 0,1 0 0 0 0,10 3 0 0 0,-5-1 0 0 0,-2 3 0 0 0,-9-6 0 0 0,1 0 0 0 0,-1 0 0 0 0,0 0 0 0 0,1 0 0 0 0,-1 0 0 0 0,0 0 0 0 0,0 0 0 0 0,0 0 0 0 0,0 0 0 0 0,-1 0 0 0 0,1 0 0 0 0,-1 0 0 0 0,1 0 0 0 0,-1-1 0 0 0,1 1 0 0 0,-1 0 0 0 0,-2 3 0 0 0,0 1 0 0 0,0-1 0 0 0,0 0 0 0 0,-1 0 0 0 0,-6 8 0 0 0,-96 90 0 0 0,103-100 10 0 0,-12 7-84 0 0,13-10-263 0 0,2 0-138 0 0,0 0-33 0 0,0 0-208 0 0,9-10-2243 0 0,-7 7 2393 0 0,14-20-1466 0 0,4-3-15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1:39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15663 0 0,'0'0'356'0'0,"0"0"50"0"0,0 0 20 0 0,-3 1-42 0 0,-7 6-250 0 0,2-2-49 0 0,6-4 280 0 0,2-1 122 0 0,0 0 22 0 0,0 0 3 0 0,0 0 0 0 0,0 0 0 0 0,0 0 0 0 0,1 2-372 0 0,1-1-1 0 0,-1 0 1 0 0,0 1 0 0 0,1-1-1 0 0,-1 0 1 0 0,0 0 0 0 0,1 0-1 0 0,0 0 1 0 0,-1 0 0 0 0,3 1-1 0 0,0 0-38 0 0,-1-1-1 0 0,1 0 1 0 0,0 0-1 0 0,0 0 1 0 0,-1 0-1 0 0,1-1 1 0 0,0 0-1 0 0,0 0 1 0 0,0 0-1 0 0,5 0 1 0 0,42-9 1442 0 0,-16 2-1024 0 0,-31 6-519 0 0,17 1 0 0 0,-10 1-133 0 0,-8-1-563 0 0,-3 0-258 0 0,0 0-920 0 0,0 0-3643 0 0,0 0-1565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1:11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24 310 13823 0 0,'0'0'315'0'0,"0"0"45"0"0,-6-9 465 0 0,4 7-659 0 0,1 0-1 0 0,-1 0 1 0 0,0 0-1 0 0,1-1 1 0 0,0 1-1 0 0,-1 0 0 0 0,1 0 1 0 0,0-1-1 0 0,0 1 1 0 0,0-1-1 0 0,0 1 1 0 0,1-1-1 0 0,-1 1 1 0 0,1-1-1 0 0,0 0 1 0 0,-1 1-1 0 0,1-1 0 0 0,0 0 1 0 0,0 1-1 0 0,1-1 1 0 0,-1 0-1 0 0,1 1 1 0 0,-1-1-1 0 0,1 1 1 0 0,0-1-1 0 0,1-2 1 0 0,0-3 266 0 0,1 0-180 0 0,0 1 0 0 0,1-1 0 0 0,0 0 0 0 0,0 1 0 0 0,0 0 0 0 0,1 0 0 0 0,0 0 0 0 0,0 1 1 0 0,1 0-1 0 0,0 0 0 0 0,0 0 0 0 0,7-5 0 0 0,-3 3-70 0 0,1 1 1 0 0,-1 1-1 0 0,1 0 0 0 0,0 0 1 0 0,1 1-1 0 0,-1 0 1 0 0,19-4-1 0 0,-17 7 261 0 0,1 3-294 0 0,-13-1-148 0 0,0 0 1 0 0,0 0-1 0 0,-1 0 0 0 0,1 1 0 0 0,0-1 0 0 0,0 0 1 0 0,0 1-1 0 0,0-1 0 0 0,0 1 0 0 0,-1-1 1 0 0,1 1-1 0 0,1 0 0 0 0,-1 0-1 0 0,0 1 0 0 0,-1-1 0 0 0,1 1 0 0 0,0-1 0 0 0,-1 0 0 0 0,1 1 0 0 0,-1-1 0 0 0,1 1 0 0 0,-1-1 0 0 0,0 1 0 0 0,0 0 0 0 0,0-1 0 0 0,0 1 0 0 0,0-1 0 0 0,0 1 0 0 0,0-1 0 0 0,0 1 0 0 0,-1 0 0 0 0,1-1 0 0 0,0 1 0 0 0,-1 1 0 0 0,-15 34 0 0 0,12-30 0 0 0,-11 20 0 0 0,-1-1 0 0 0,-1 0 0 0 0,-24 26 0 0 0,14-18 0 0 0,44-52 0 0 0,24-20 0 0 0,-16 16 0 0 0,27-30 0 0 0,4-4 0 0 0,-49 50 27 0 0,14-13 901 0 0,40-28 0 0 0,-61 47-926 0 0,0 0 0 0 0,0 0 1 0 0,0 0-1 0 0,0 0 0 0 0,0 0 0 0 0,0 0 1 0 0,0 0-1 0 0,0 0 0 0 0,0 0 0 0 0,0 0 1 0 0,0 1-1 0 0,0-1 0 0 0,0 0 0 0 0,0 0 1 0 0,0 0-1 0 0,0 0 0 0 0,0 0 0 0 0,0 0 1 0 0,0 0-1 0 0,0 0 0 0 0,0 0 1 0 0,0 0-1 0 0,0 0 0 0 0,0 0 0 0 0,0 0 1 0 0,0 0-1 0 0,0 0 0 0 0,0 1 0 0 0,0-1 1 0 0,1 0-1 0 0,-1 0 0 0 0,0 0 0 0 0,0 0 1 0 0,0 0-1 0 0,0 0 0 0 0,0 0 0 0 0,0 0 1 0 0,0 0-1 0 0,0 0 0 0 0,0 0 0 0 0,0 0 1 0 0,0 0-1 0 0,0 0 0 0 0,0 0 1 0 0,0 0-1 0 0,1 0 0 0 0,-1 0 0 0 0,0 0 1 0 0,0 0-1 0 0,0 0 0 0 0,0 0 0 0 0,0 0 1 0 0,0 0-1 0 0,0 0 0 0 0,0 0 0 0 0,0 0 1 0 0,0 0-1 0 0,0 0 0 0 0,0 0 0 0 0,0 0 1 0 0,0 0-1 0 0,1 0 0 0 0,-1-1 0 0 0,0 1 1 0 0,0 0-1 0 0,1 8 1 0 0,-1-1-1 0 0,1 1 1 0 0,-1-1-1 0 0,0 1 1 0 0,-1-1-1 0 0,0 1 1 0 0,-3 13-1 0 0,-1-4-3 0 0,-1 0-1 0 0,-11 22 1 0 0,14-33 1 0 0,0 0 0 0 0,1 0 0 0 0,0 0 0 0 0,-3 13 0 0 0,5-12 0 0 0,2-6 0 0 0,5-6 0 0 0,-6 5 0 0 0,22-18 0 0 0,0 0 0 0 0,-1-2 0 0 0,38-43 0 0 0,-37 38 0 0 0,1 0 0 0 0,36-28 0 0 0,-60 53 0 0 0,0-1 0 0 0,0 1 0 0 0,1 0 0 0 0,-1 0 0 0 0,0-1 0 0 0,0 1 0 0 0,1 0 0 0 0,-1 0 0 0 0,0 0 0 0 0,1 0 0 0 0,-1-1 0 0 0,0 1 0 0 0,0 0 0 0 0,1 0 0 0 0,-1 0 0 0 0,0 0 0 0 0,1 0 0 0 0,-1 0 0 0 0,0 0 0 0 0,1 0 0 0 0,-1 0 0 0 0,0 0 0 0 0,1 0 0 0 0,-1 0 0 0 0,1 6 0 0 0,-6 9 0 0 0,5-15 0 0 0,-20 41 0 0 0,13-28 0 0 0,0-1 0 0 0,-4 17 0 0 0,8-21 0 0 0,0 0 0 0 0,1 1 0 0 0,-2 16 0 0 0,5-12 0 0 0,6-1 0 0 0,-6-11 0 0 0,0 1 0 0 0,1-1 0 0 0,0 0 0 0 0,-1 0 0 0 0,1 0 0 0 0,0 0 0 0 0,0 0 0 0 0,-1 0 0 0 0,1 0 0 0 0,0-1 0 0 0,0 1 0 0 0,0-1 0 0 0,0 1 0 0 0,0-1 0 0 0,0 0 0 0 0,0 0 0 0 0,0 0 0 0 0,0 0 0 0 0,0 0 0 0 0,0 0 0 0 0,0 0 0 0 0,3-2 0 0 0,5 0 0 0 0,-1-2 0 0 0,1 1 0 0 0,12-8 0 0 0,-8 5 0 0 0,1-2 0 0 0,0-1 0 0 0,-1 0 0 0 0,14-12 0 0 0,-5 4 0 0 0,-15 10 0 0 0,0 0 0 0 0,0 0 0 0 0,-1-1 0 0 0,0 0 0 0 0,0 0 0 0 0,5-10 0 0 0,-3 4 0 0 0,-1 0 0 0 0,-1 0 0 0 0,8-20 0 0 0,-15 33 5 0 0,0 1 0 0 0,0 0 0 0 0,0 0-1 0 0,1 0 1 0 0,-1 0 0 0 0,0 0 0 0 0,0-1 0 0 0,0 1 0 0 0,0 0-1 0 0,0 0 1 0 0,0 0 0 0 0,0-1 0 0 0,1 1 0 0 0,-1 0 0 0 0,0 0-1 0 0,0 0 1 0 0,0-1 0 0 0,0 1 0 0 0,0 0 0 0 0,0 0 0 0 0,0 0 0 0 0,0-1-1 0 0,0 1 1 0 0,0 0 0 0 0,0 0 0 0 0,0-1 0 0 0,0 1 0 0 0,0 0-1 0 0,-1 0 1 0 0,1 0 0 0 0,0-1 0 0 0,0 1 0 0 0,0 0 0 0 0,0 0-1 0 0,0 0 1 0 0,0 0 0 0 0,0-1 0 0 0,-1 1 0 0 0,1 0 0 0 0,0 0-1 0 0,0 0 1 0 0,0 0 0 0 0,0 0 0 0 0,-1-1 0 0 0,1 1 0 0 0,0 0-1 0 0,0 0 1 0 0,0 0 0 0 0,-1 0 0 0 0,1 0 0 0 0,0 0 0 0 0,0 0-1 0 0,0 0 1 0 0,-1 0 0 0 0,1 0 0 0 0,0 0 0 0 0,0 0 0 0 0,0 0 0 0 0,-1 0-1 0 0,1 0 1 0 0,0 0 0 0 0,0 0 0 0 0,-1 0 0 0 0,1 0 0 0 0,0 0-1 0 0,-11 5 571 0 0,11-5-538 0 0,-4 3 20 0 0,0 0 0 0 0,0 0 0 0 0,0 1 0 0 0,0-1 0 0 0,1 1 0 0 0,-1 0 0 0 0,1 0 0 0 0,0 0 0 0 0,0 0 0 0 0,1 1 0 0 0,-3 5 0 0 0,1-2 16 0 0,0 1-1 0 0,1 0 0 0 0,0-1 0 0 0,0 1 0 0 0,-1 14 0 0 0,3-19-143 0 0,1 0 0 0 0,0 0 0 0 0,0 0-1 0 0,0 0 1 0 0,0 0 0 0 0,1 0 0 0 0,-1 0 0 0 0,1 0 0 0 0,0 0 0 0 0,0-1-1 0 0,1 1 1 0 0,-1 0 0 0 0,4 4 0 0 0,-4-6 28 0 0,1 0-1 0 0,-1 0 1 0 0,1 0 0 0 0,0 0 0 0 0,-1 0-1 0 0,1 0 1 0 0,0-1 0 0 0,0 1-1 0 0,0-1 1 0 0,1 1 0 0 0,-1-1-1 0 0,0 0 1 0 0,0 0 0 0 0,1 0 0 0 0,-1 0-1 0 0,1 0 1 0 0,-1-1 0 0 0,0 1-1 0 0,1-1 1 0 0,-1 0 0 0 0,1 1-1 0 0,3-1 1 0 0,4-1 43 0 0,0 0 0 0 0,0 0 0 0 0,0-1 0 0 0,0 0 0 0 0,0-1 0 0 0,-1 0 0 0 0,16-8 0 0 0,4-3 0 0 0,29-20 0 0 0,-33 18 0 0 0,0-2 0 0 0,-2 0 0 0 0,0-1 0 0 0,30-34 0 0 0,-53 53 0 0 0,0 0 0 0 0,0 1 0 0 0,0-1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0,1 0 0 0 0,-3 7 0 0 0,-4 11 0 0 0,-43 73 401 0 0,34-60-347 0 0,-6 14-144 0 0,-30 86 0 0 0,46-116 65 0 0,1 0 0 0 0,1 1 0 0 0,1-1 0 0 0,0 0 0 0 0,1 1 0 0 0,1 0 0 0 0,0-1 0 0 0,1 1 0 0 0,1-1 0 0 0,4 19 0 0 0,-1-8 25 0 0,-4-23 0 0 0,1-8 0 0 0,1-10 0 0 0,-3 4 0 0 0,-1 0 0 0 0,-1 1 0 0 0,-3-14 0 0 0,3 17 0 0 0,0-1 0 0 0,1 0 0 0 0,0 1 0 0 0,0-1 0 0 0,1 0 0 0 0,0 0 0 0 0,1-10 0 0 0,3-5 111 0 0,1 1-1 0 0,2-1 1 0 0,0 1 0 0 0,1 0-1 0 0,1 1 1 0 0,1 0 0 0 0,1 0-1 0 0,16-22 1 0 0,-16 28-28 0 0,0 1 0 0 0,1 0 0 0 0,0 1 0 0 0,1 0 0 0 0,0 1 0 0 0,1 1 0 0 0,1 0 0 0 0,0 1 0 0 0,0 0 0 0 0,1 1 0 0 0,18-7 0 0 0,-28 14-83 0 0,0 0 0 0 0,1 0 0 0 0,-1 1 0 0 0,1 0 0 0 0,0 0 0 0 0,-1 1 0 0 0,1-1 0 0 0,0 1 0 0 0,0 1 0 0 0,-1-1 0 0 0,1 1 0 0 0,-1 1 0 0 0,1-1 0 0 0,-1 1 0 0 0,1 0 0 0 0,9 5 0 0 0,-7-3 0 0 0,0 1 0 0 0,0 0 0 0 0,-1 0 0 0 0,0 1 0 0 0,0 0 0 0 0,0 1 0 0 0,0 0 0 0 0,-1 0 0 0 0,0 0 0 0 0,7 12 0 0 0,-11-15 0 0 0,-1 0 0 0 0,0-1 0 0 0,0 1 0 0 0,-1 0 0 0 0,1 0 0 0 0,-1 0 0 0 0,0 0 0 0 0,0 0 0 0 0,0 0 0 0 0,0 1 0 0 0,-1-1 0 0 0,0 0 0 0 0,1 0 0 0 0,-2 1 0 0 0,1-1 0 0 0,-1 6 0 0 0,0-7 0 0 0,0 0 0 0 0,0 0 0 0 0,0 0 0 0 0,0 0 0 0 0,0 0 0 0 0,-1 0 0 0 0,1 0 0 0 0,-1-1 0 0 0,0 1 0 0 0,0 0 0 0 0,0-1 0 0 0,0 0 0 0 0,-1 1 0 0 0,1-1 0 0 0,0 0 0 0 0,-1 0 0 0 0,0 0 0 0 0,1 0 0 0 0,-1-1 0 0 0,0 1 0 0 0,0-1 0 0 0,-3 2 0 0 0,-1-1 2 0 0,-4 2 14 0 0,-1 0 0 0 0,-12 2 0 0 0,19-6-44 0 0,1 1 0 0 0,-1-1 0 0 0,0 0 0 0 0,0 0 0 0 0,1 0 0 0 0,-1-1 1 0 0,0 0-1 0 0,-6-1 0 0 0,7 1-306 0 0,0 0 1 0 0,0-1-1 0 0,1 1 1 0 0,-1-1 0 0 0,1 0-1 0 0,-1 1 1 0 0,1-1-1 0 0,-1-1 1 0 0,1 1-1 0 0,0 0 1 0 0,-4-6-1 0 0,-6-8-1199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1:12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28 214 13823 0 0,'0'0'315'0'0,"0"0"45"0"0,0 0 21 0 0,0 0-49 0 0,-7 0-208 0 0,7 0-39 0 0,-1 1 0 0 0,0-1 0 0 0,0 0 0 0 0,1 0 0 0 0,-1 0 0 0 0,0 0 0 0 0,0 0 0 0 0,1-1 0 0 0,-1 1 0 0 0,0 0 1 0 0,1 0-1 0 0,-1 0 0 0 0,0-1 0 0 0,0 1 0 0 0,1 0 0 0 0,-1-1 0 0 0,0 1 0 0 0,1 0 0 0 0,-1-1 0 0 0,1 1 0 0 0,-1-1 0 0 0,1 1 0 0 0,-1-1 0 0 0,1 0 0 0 0,-1 1 0 0 0,1-1 0 0 0,-1 1 0 0 0,1-1 0 0 0,0 0 0 0 0,-1 1 0 0 0,1-1 0 0 0,0 0 0 0 0,-1 1 0 0 0,1-1 0 0 0,0 0 0 0 0,0 0 0 0 0,0 1 0 0 0,0-1 0 0 0,0 0 0 0 0,0 0 0 0 0,0 1 0 0 0,0-3 0 0 0,0 1 350 0 0,1-1 0 0 0,-1 0-1 0 0,1 1 1 0 0,0-1 0 0 0,0 1-1 0 0,0-1 1 0 0,0 1 0 0 0,3-4-1 0 0,12-16 10 0 0,1 0 0 0 0,1 1 0 0 0,1 1 0 0 0,1 0 0 0 0,37-28 0 0 0,-49 42-444 0 0,-42 27 1440 0 0,21-11-1372 0 0,2 1 0 0 0,0 1 0 0 0,0 0 0 0 0,1 0 0 0 0,0 1 0 0 0,1 1 0 0 0,-7 15 0 0 0,13-24-332 0 0,1 1 0 0 0,0 0 0 0 0,0 0 0 0 0,0 6 0 0 0,1-11-179 0 0,16 13 278 0 0,-12-13 187 0 0,-1 0 1 0 0,1 0-1 0 0,0 0 1 0 0,0 0-1 0 0,-1-1 0 0 0,1 1 1 0 0,0-1-1 0 0,0 0 0 0 0,0 0 1 0 0,0 0-1 0 0,-1 0 0 0 0,1-1 1 0 0,4 0-1 0 0,2-1 119 0 0,0 0 0 0 0,-1-1-1 0 0,10-4 1 0 0,-6 3-55 0 0,-1-2 0 0 0,0 0 0 0 0,0 0-1 0 0,0-1 1 0 0,-1 0 0 0 0,0-1 0 0 0,-1 0 0 0 0,0-1 0 0 0,0 0 0 0 0,-1 0-1 0 0,0-1 1 0 0,12-18 0 0 0,-11 14-96 0 0,-3 4 38 0 0,-1 0-1 0 0,9-20 0 0 0,-13 29 344 0 0,-1 1 117 0 0,-1 2 21 0 0,-5 6-673 0 0,1 1 1 0 0,0 0-1 0 0,1 0 0 0 0,0 1 0 0 0,-5 16 0 0 0,8-22 56 0 0,0 1 0 0 0,0-1-1 0 0,1 0 1 0 0,-1 0 0 0 0,1 1 0 0 0,0-1-1 0 0,0 0 1 0 0,0 1 0 0 0,1-1-1 0 0,0 0 1 0 0,0 1 0 0 0,0-1-1 0 0,0 0 1 0 0,0 0 0 0 0,1 0-1 0 0,3 6 1 0 0,-4-8-240 0 0,1 0-1 0 0,-1-1 1 0 0,1 1-1 0 0,0 0 1 0 0,0-1-1 0 0,0 1 1 0 0,0-1-1 0 0,0 0 0 0 0,0 1 1 0 0,0-1-1 0 0,0 0 1 0 0,1 0-1 0 0,-1-1 1 0 0,0 1-1 0 0,1 0 1 0 0,-1-1-1 0 0,5 1 1 0 0,7-1-1699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1:13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0 351 15663 0 0,'0'0'356'0'0,"0"0"50"0"0,0 0 20 0 0,0 0-42 0 0,0 0-112 0 0,0 0 463 0 0,1-2 234 0 0,6-7 129 0 0,-1-1-1 0 0,2 1 0 0 0,14-16 1 0 0,-5 6-260 0 0,15-20-89 0 0,-23 27-446 0 0,0 1 0 0 0,0 0 1 0 0,1 0-1 0 0,1 1 1 0 0,-1 1-1 0 0,2-1 1 0 0,11-7-1 0 0,-13 11-303 0 0,-6 4 0 0 0,-1 0 0 0 0,1 0 0 0 0,0 0 0 0 0,0 0 0 0 0,0 1 0 0 0,0-1 0 0 0,0 1 0 0 0,6-1 0 0 0,-1 1 72 0 0,-9 1-32 0 0,1 0 0 0 0,-1 1 0 0 0,1-1 0 0 0,-1 0-1 0 0,1 1 1 0 0,-1-1 0 0 0,0 1 0 0 0,1-1 0 0 0,-1 1 0 0 0,1-1 0 0 0,-1 1 0 0 0,0-1-1 0 0,0 1 1 0 0,1-1 0 0 0,-1 1 0 0 0,0 0 0 0 0,0-1 0 0 0,0 1 0 0 0,1 0-1 0 0,-1 0 23 0 0,1 3-3 0 0,0 1 1 0 0,-1 0 0 0 0,1-1 0 0 0,-1 1 0 0 0,0 0-1 0 0,0-1 1 0 0,-1 1 0 0 0,1 0 0 0 0,-1-1-1 0 0,-2 8 1 0 0,-2 7 168 0 0,-10 19 1 0 0,14-34-226 0 0,-8 20-3 0 0,6-15 0 0 0,0 0 0 0 0,-1 0 0 0 0,0 0 0 0 0,-7 10 0 0 0,6-12-64 0 0,4-6-273 0 0,1-1-138 0 0,0 0-33 0 0,0 0 65 0 0,1-1 294 0 0,140-141 1517 0 0,-113 113-1367 0 0,52-43-1 0 0,-78 71 442 0 0,-2 3-427 0 0,1 0 0 0 0,-1 0 0 0 0,1 0 0 0 0,-1 1 0 0 0,1-1 0 0 0,-1 0 0 0 0,0 0 0 0 0,0 0 0 0 0,0 0 0 0 0,-1 3 0 0 0,0 8-15 0 0,-2-1 0 0 0,1 0 0 0 0,-2 1 0 0 0,-7 19 0 0 0,-7 21 0 0 0,18-53 0 0 0,0 0 0 0 0,0 1 0 0 0,0-1 0 0 0,-1 0 0 0 0,1 1 0 0 0,0-1 0 0 0,0 0 0 0 0,0 1 0 0 0,0-1 0 0 0,0 1 0 0 0,0-1 0 0 0,0 0 0 0 0,0 1 0 0 0,0-1 0 0 0,0 0 0 0 0,0 1 0 0 0,0-1 0 0 0,0 0 0 0 0,0 1 0 0 0,1-1 0 0 0,-1 0 0 0 0,0 1 0 0 0,0-1 0 0 0,0 0 0 0 0,0 1 0 0 0,1-1 0 0 0,-1 0 0 0 0,0 1 0 0 0,0-1 0 0 0,0 0 0 0 0,1 0 0 0 0,-1 1 0 0 0,1-1 0 0 0,4 0 0 0 0,-2 0 0 0 0,0 0 0 0 0,0-1 0 0 0,0 1 0 0 0,0-1 0 0 0,0 0 0 0 0,0 0 0 0 0,0 0 0 0 0,0 0 0 0 0,0 0 0 0 0,0-1 0 0 0,0 1 0 0 0,-1-1 0 0 0,5-3 0 0 0,5-5 0 0 0,16-15 0 0 0,-19 16 0 0 0,65-70 0 0 0,-55 60 0 0 0,7-6 0 0 0,-26 25 0 0 0,0 0 0 0 0,0 0 0 0 0,0 0 0 0 0,0 0 0 0 0,0 0 0 0 0,0 0 0 0 0,0 0 0 0 0,0 0 0 0 0,0 0 0 0 0,0 1 0 0 0,0-1 0 0 0,0 0 0 0 0,0 0 0 0 0,0 0 0 0 0,0 0 0 0 0,0 0 0 0 0,0 0 0 0 0,0 0 0 0 0,1 0 0 0 0,-1 0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0,0-1 0 0 0,0 1 0 0 0,0 0 0 0 0,-3 7 0 0 0,-7 8 0 0 0,7-11 0 0 0,-22 35 0 0 0,23-36 0 0 0,1 1 0 0 0,-1-1 0 0 0,1 0 0 0 0,0 1 0 0 0,0-1 0 0 0,0 1 0 0 0,1-1 0 0 0,-1 1 0 0 0,1-1 0 0 0,0 7 0 0 0,2-2 0 0 0,4-2 0 0 0,-3-5 0 0 0,-1 0 0 0 0,0 0 0 0 0,1 0 0 0 0,-1 0 0 0 0,1-1 0 0 0,-1 1 0 0 0,1-1 0 0 0,-1 0 0 0 0,1 0 0 0 0,-1 0 0 0 0,4 0 0 0 0,32-5 0 0 0,-18 1 0 0 0,-8 2 0 0 0,-1 0 0 0 0,1-1 0 0 0,-1-1 0 0 0,0 0 0 0 0,0 0 0 0 0,0-1 0 0 0,-1-1 0 0 0,1 0 0 0 0,-1 0 0 0 0,12-11 0 0 0,-1 0 0 0 0,-1-2 0 0 0,-1 0 0 0 0,24-32 0 0 0,-28 31 0 0 0,-12 18 0 0 0,-2 8 0 0 0,-3 7 0 0 0,0 0 0 0 0,0 1 0 0 0,-1 23 0 0 0,4-31 0 0 0,-1 0 0 0 0,1 0 0 0 0,0 0 0 0 0,0 0 0 0 0,1 0 0 0 0,0 0 0 0 0,0 0 0 0 0,4 8 0 0 0,-2-5 0 0 0,0 0 0 0 0,0 0 0 0 0,0 1 0 0 0,2 12 0 0 0,-5-16 0 0 0,0 0 0 0 0,-1 0 0 0 0,0-1 0 0 0,0 1 0 0 0,0 0 0 0 0,-1-1 0 0 0,1 1 0 0 0,-2 0 0 0 0,-1 7 0 0 0,-11 23 0 0 0,-1-1 0 0 0,-1-1 0 0 0,-2 0 0 0 0,-24 33 0 0 0,-15 27 0 0 0,50-81 0 0 0,-1-1 0 0 0,-11 13 0 0 0,25-29 0 0 0,6-11 0 0 0,22-68 0 0 0,20-24 0 0 0,5 2 0 0 0,87-119 0 0 0,-138 213 206 0 0,1 1-1 0 0,0 0 1 0 0,0 0 0 0 0,1 1 0 0 0,0 0-1 0 0,12-8 1 0 0,-20 16 237 0 0,-1 1-294 0 0,7-1-133 0 0,1 3-16 0 0,5 13 0 0 0,-9-6 0 0 0,-4-3 0 0 0,0 1 0 0 0,0-1 0 0 0,0 0 0 0 0,-1 0 0 0 0,0 1 0 0 0,-2 11 0 0 0,-10 41 0 0 0,8-41 0 0 0,0-4 0 0 0,0 0 0 0 0,-2-1 0 0 0,-9 19 0 0 0,15-30-35 0 0,-1-1 1 0 0,0 1-1 0 0,0 0 1 0 0,0-1-1 0 0,-1 1 0 0 0,1 0 1 0 0,0-1-1 0 0,-1 0 1 0 0,1 1-1 0 0,-1-1 0 0 0,1 0 1 0 0,-1 0-1 0 0,0 1 1 0 0,1-1-1 0 0,-1-1 1 0 0,0 1-1 0 0,0 0 0 0 0,1 0 1 0 0,-1-1-1 0 0,0 1 1 0 0,0-1-1 0 0,0 1 0 0 0,0-1 1 0 0,0 0-1 0 0,0 0 1 0 0,0 0-1 0 0,0 0 0 0 0,0 0 1 0 0,0 0-1 0 0,0-1 1 0 0,0 1-1 0 0,-3-2 0 0 0,2 2-26 0 0,1-1 0 0 0,0 0 0 0 0,0 0 0 0 0,-1-1 0 0 0,1 1-1 0 0,0 0 1 0 0,0-1 0 0 0,1 1 0 0 0,-1-1 0 0 0,0 0-1 0 0,0 0 1 0 0,1 1 0 0 0,-1-1 0 0 0,1 0 0 0 0,-1 0 0 0 0,1-1-1 0 0,0 1 1 0 0,0 0 0 0 0,0 0 0 0 0,0 0 0 0 0,0-1 0 0 0,1 1-1 0 0,-1-1 1 0 0,1 1 0 0 0,0 0 0 0 0,-1-4 0 0 0,2-2-424 0 0,0 0 0 0 0,0 0 1 0 0,1 0-1 0 0,0 1 0 0 0,1-1 0 0 0,-1 1 1 0 0,1 0-1 0 0,1 0 0 0 0,-1 0 1 0 0,1 0-1 0 0,1 0 0 0 0,8-11 0 0 0,4-2-1083 0 0,1 1-1 0 0,26-22 0 0 0,1 5-478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1:14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13823 0 0,'0'2'630'0'0,"0"9"-342"0"0,1 0 1 0 0,2 14 0 0 0,-3-21-118 0 0,1-1 0 0 0,-1 1-1 0 0,-1-1 1 0 0,1 1 0 0 0,0-1 0 0 0,-2 7-1 0 0,-2 13 5463 0 0,5-22-5466 0 0,-1 0-1 0 0,0-1 0 0 0,0 1 1 0 0,0 0-1 0 0,0 0 0 0 0,1-1 1 0 0,-1 1-1 0 0,0 0 0 0 0,1-1 1 0 0,-1 1-1 0 0,0 0 1 0 0,1-1-1 0 0,-1 1 0 0 0,1 0 1 0 0,-1-1-1 0 0,1 1 0 0 0,0-1 1 0 0,-1 1-1 0 0,1-1 0 0 0,-1 0 1 0 0,1 1-1 0 0,0-1 1 0 0,-1 1-1 0 0,1-1 0 0 0,0 0 1 0 0,-1 0-1 0 0,1 1 0 0 0,0-1 1 0 0,0 0-1 0 0,-1 0 0 0 0,1 0 1 0 0,1 0-1 0 0,26 1 294 0 0,-24-2-22 0 0,2 1-306 0 0,0-2 0 0 0,1 1 0 0 0,-1-1 0 0 0,0 0 0 0 0,0 0 0 0 0,0-1 0 0 0,0 1 0 0 0,-1-1 0 0 0,1-1 0 0 0,-1 1 0 0 0,0-1 0 0 0,7-5 0 0 0,4-5 355 0 0,-1-2-1 0 0,18-20 1 0 0,-29 27-487 0 0,-4 9 0 0 0,0-1 0 0 0,0 1 0 0 0,0 0 0 0 0,0 0 0 0 0,0 0 0 0 0,0-1 0 0 0,-1 1 0 0 0,1 0 0 0 0,0 0 0 0 0,0 0 0 0 0,0-1 0 0 0,0 1 0 0 0,-1 0 0 0 0,1 0 0 0 0,0 0 0 0 0,0 0 0 0 0,0-1 0 0 0,-1 1 0 0 0,1 0 0 0 0,0 0 0 0 0,0 0 0 0 0,-1 0 0 0 0,1 0 0 0 0,0 0 0 0 0,0 0 0 0 0,-1 0 0 0 0,1 0 0 0 0,-2 0 0 0 0,0 0 0 0 0,0 1 0 0 0,1 0 0 0 0,-1-1 0 0 0,0 1 0 0 0,0 0 0 0 0,1 0 0 0 0,-1 0 0 0 0,1 0 0 0 0,-1 0 0 0 0,-2 3 0 0 0,-2 0 0 0 0,-1 1 0 0 0,0-1 0 0 0,1 1 0 0 0,0 1 0 0 0,0-1 0 0 0,1 1 0 0 0,-1 0 0 0 0,1 1 0 0 0,-8 11 0 0 0,12-15 0 0 0,-1 1 0 0 0,0-1 0 0 0,1 0 0 0 0,-1 1 0 0 0,1-1 0 0 0,0 1 0 0 0,0 0 0 0 0,1-1 0 0 0,-1 1 0 0 0,1 0 0 0 0,-1-1 0 0 0,1 1 0 0 0,0 0 0 0 0,1 0 0 0 0,-1-1 0 0 0,1 1 0 0 0,-1 0 0 0 0,1-1 0 0 0,0 1 0 0 0,1-1 0 0 0,1 5 0 0 0,-1-4 0 0 0,1 0 0 0 0,0 1 0 0 0,-1-1 0 0 0,2 0 0 0 0,-1-1 0 0 0,0 1 0 0 0,1-1 0 0 0,0 1 0 0 0,0-1 0 0 0,0 0 0 0 0,0 0 0 0 0,0-1 0 0 0,1 1 0 0 0,-1-1 0 0 0,1 0 0 0 0,-1 0 0 0 0,1-1 0 0 0,0 1 0 0 0,0-1 0 0 0,0 0 0 0 0,0 0 0 0 0,0-1 0 0 0,5 1 0 0 0,3-1 0 0 0,0-1 0 0 0,0 0 0 0 0,-1 0 0 0 0,1-2 0 0 0,-1 1 0 0 0,0-1 0 0 0,1-1 0 0 0,11-6 0 0 0,-14 6 0 0 0,0-1 0 0 0,-1-1 0 0 0,1 0 0 0 0,11-11 0 0 0,-18 16 0 0 0,6-12 0 0 0,-9 13-1 0 0,0 0-1 0 0,0 0 1 0 0,1-1-1 0 0,-1 1 1 0 0,0 0 0 0 0,0-1-1 0 0,0 1 1 0 0,0 0 0 0 0,0-1-1 0 0,0 1 1 0 0,1 0-1 0 0,-1-1 1 0 0,0 1 0 0 0,0 0-1 0 0,0-1 1 0 0,0 1-1 0 0,0 0 1 0 0,0-1 0 0 0,0 1-1 0 0,-1 0 1 0 0,1-1-1 0 0,0 1 1 0 0,0 0 0 0 0,0-1-1 0 0,0 1 1 0 0,0 0-1 0 0,0-1 1 0 0,-1 1 0 0 0,1 0-1 0 0,0 0 1 0 0,0-1 0 0 0,0 1-1 0 0,-1 0 1 0 0,1 0-1 0 0,0-1 1 0 0,0 1 0 0 0,-1 0-1 0 0,1 0 1 0 0,0 0-1 0 0,-1-1 1 0 0,1 1 0 0 0,0 0-1 0 0,-1 0 1 0 0,1 0-1 0 0,-1 0 1 0 0,-3-4-327 0 0,0 1 0 0 0,-1 1 0 0 0,0-1 0 0 0,0 0-1 0 0,-5-1 1 0 0,-15-3-4116 0 0,13 4-4767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1:16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15663 0 0,'0'0'356'0'0,"0"0"50"0"0,0 0 20 0 0,0 0-42 0 0,0 0-112 0 0,0 0 463 0 0,0 0 234 0 0,0 0 45 0 0,0 0-61 0 0,0 0-288 0 0,0 0-121 0 0,-1 2-28 0 0,0-2-468 0 0,0 2 99 0 0,0-1-1 0 0,-1 0 0 0 0,1 1 1 0 0,0-1-1 0 0,0 1 1 0 0,0-1-1 0 0,0 1 0 0 0,0-1 1 0 0,-1 4-1 0 0,3-4-6032 0 0,7 9-2076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1:17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 8287 0 0,'0'0'382'0'0,"0"0"-8"0"0,-8-2-63 0 0,5-1 7676 0 0,3 2-4316 0 0,0 2-1189 0 0,3 8-239 0 0,12 31-1970 0 0,-3 4 529 0 0,22 53 1 0 0,48 108-803 0 0,-12-44 0 0 0,-66-148 0 0 0,-2-1 0 0 0,0-6 0 0 0,-2-24 0 0 0,0 15-39 0 0,0 1-1 0 0,0 0 1 0 0,-1 0-1 0 0,1-1 1 0 0,0 1 0 0 0,-1 0-1 0 0,0 0 1 0 0,1-1-1 0 0,-1 1 1 0 0,-2-3-1 0 0,-1-6-402 0 0,-2-15-1161 0 0,2 11-1277 0 0,1-1-4059 0 0,3 5 301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1:18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692 2 10135 0 0,'0'0'231'0'0,"0"0"29"0"0,0 0 19 0 0,-2 0-41 0 0,0 0-126 0 0,1-1-1 0 0,-1 1 0 0 0,0 0 0 0 0,0-1 0 0 0,0 1 1 0 0,0 0-1 0 0,0 0 0 0 0,0 0 0 0 0,0 1 0 0 0,0-1 1 0 0,1 0-1 0 0,-4 2 0 0 0,3-2-29 0 0,-1 1 498 0 0,3-1 286 0 0,-1 1 124 0 0,-14 12 2057 0 0,-23 27 1 0 0,24-23-1976 0 0,-18 29 1 0 0,-74 107-886 0 0,86-128-191 0 0,-2 0 1 0 0,-1-2-1 0 0,-44 35 0 0 0,19-22 314 0 0,-2-2 1 0 0,-101 50-1 0 0,146-81-226 0 0,-58 30 885 0 0,61-32-1306 0 0,2-1-138 0 0,11-8-476 0 0,22-15-243 0 0,2 1-1 0 0,50-22 0 0 0,-32 16-1052 0 0,-3 2 201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1:18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50 266 15663 0 0,'0'0'356'0'0,"-2"1"50"0"0,-1 2-188 0 0,2-2-167 0 0,0 0 0 0 0,-1 0-1 0 0,1 0 1 0 0,-1 0 0 0 0,1 0 0 0 0,-1 0 0 0 0,1-1 0 0 0,-1 1-1 0 0,1-1 1 0 0,-1 1 0 0 0,1-1 0 0 0,-1 1 0 0 0,0-1 0 0 0,1 0 0 0 0,-1 0-1 0 0,-2 0 1 0 0,3 0 161 0 0,1 0 1 0 0,-1 1-1 0 0,0-1 0 0 0,0 0 0 0 0,1 0 0 0 0,-1 0 0 0 0,0-1 1 0 0,1 1-1 0 0,-1 0 0 0 0,0 0 0 0 0,1 0 0 0 0,-1 0 0 0 0,0-1 1 0 0,1 1-1 0 0,-1 0 0 0 0,1 0 0 0 0,-1-1 0 0 0,0 1 0 0 0,1 0 1 0 0,-1-1-1 0 0,1 1 0 0 0,-2-2 0 0 0,1 1 304 0 0,2-10 508 0 0,-1 6-908 0 0,1 0 0 0 0,0 0-1 0 0,1 0 1 0 0,-1 0 0 0 0,1 0-1 0 0,0 0 1 0 0,0 0 0 0 0,1 0-1 0 0,-1 1 1 0 0,1-1 0 0 0,0 1 0 0 0,0 0-1 0 0,1 0 1 0 0,-1 0 0 0 0,1 0-1 0 0,0 1 1 0 0,5-4 0 0 0,6-5 478 0 0,-11 9-468 0 0,0-1 1 0 0,0 1-1 0 0,0 0 0 0 0,1 0 1 0 0,0 1-1 0 0,-1-1 1 0 0,7-1-1 0 0,-11 4-126 0 0,1 0 0 0 0,-1-1 0 0 0,1 1 0 0 0,-1 0 0 0 0,1 0 0 0 0,0-1 0 0 0,-1 1 0 0 0,1 0 0 0 0,0 0 0 0 0,-1 0 0 0 0,1 0 0 0 0,0 0 0 0 0,-1 0 0 0 0,1 0 0 0 0,0 0 0 0 0,0 1 0 0 0,0-1 0 0 0,0 1 0 0 0,-1-1 0 0 0,1 1 0 0 0,0 0 0 0 0,-1-1 0 0 0,1 1 0 0 0,0 0 0 0 0,-1-1 0 0 0,1 1 0 0 0,-1 0 0 0 0,0 0 0 0 0,1 1 0 0 0,1 1 0 0 0,-1 0 0 0 0,0 0 0 0 0,0 0 0 0 0,0 0 0 0 0,0 0 0 0 0,0 0 0 0 0,-1 0 0 0 0,1 0 0 0 0,-1 5 0 0 0,-1 5 0 0 0,-4 25 0 0 0,2-24 0 0 0,5-1 0 0 0,2-1 0 0 0,-3-11 0 0 0,-1-1 0 0 0,0 1 0 0 0,1 0 0 0 0,-1-1 0 0 0,1 1 0 0 0,-1 0 0 0 0,1-1 0 0 0,-1 1 0 0 0,1-1 0 0 0,-1 1 0 0 0,1 0 0 0 0,-1-1 0 0 0,2 1 0 0 0,1 0 0 0 0,0 0 0 0 0,0 0 0 0 0,-1-1 0 0 0,1 1 0 0 0,0-1 0 0 0,0 0 0 0 0,0 0 0 0 0,0 0 0 0 0,0 0 0 0 0,0 0 0 0 0,0-1 0 0 0,0 1 0 0 0,-1-1 0 0 0,1 0 0 0 0,0 0 0 0 0,0 0 0 0 0,-1 0 0 0 0,1-1 0 0 0,0 1 0 0 0,-1 0 0 0 0,0-1 0 0 0,4-3 0 0 0,3-1 0 0 0,-1-2 0 0 0,1 1 0 0 0,-2-1 0 0 0,13-15 0 0 0,-4-2-15 0 0,0 0 0 0 0,21-47 1 0 0,-33 65-6 0 0,11-23-565 0 0,-7 15-1453 0 0,11-29 0 0 0,-18 42 514 0 0,-1 2-11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1:19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13823 0 0,'0'0'315'0'0,"0"0"45"0"0,0 0 21 0 0,0 0-49 0 0,0 1-220 0 0,-4 16 1307 0 0,-8 21 0 0 0,8-26-324 0 0,-5 22 0 0 0,8-26-821 0 0,-6 32 8 0 0,-2 1 0 0 0,-15 43 0 0 0,16-52-275 0 0,6-22-42 0 0,0 0 0 0 0,-1 0 0 0 0,-7 16 0 0 0,9-24-661 0 0,1-2-257 0 0,0 0-58 0 0,0-3-148 0 0,-2-1 337 0 0,1-1 0 0 0,0 1 1 0 0,0-1-1 0 0,1 1 0 0 0,0-1 0 0 0,0-8 0 0 0,2-7-1225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1:19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109 184 13823 0 0,'-1'-1'315'0'0,"-8"-5"-87"0"0,0 1 0 0 0,0 0-1 0 0,0 0 1 0 0,0 1 0 0 0,-1 0 0 0 0,-11-2 0 0 0,10 2 297 0 0,10 4-16 0 0,-1 0 71 0 0,-7 0 530 0 0,1 0 3780 0 0,9-1-4853 0 0,1 0 0 0 0,-1 0 0 0 0,1 0 0 0 0,-1 0 0 0 0,0 0 0 0 0,0 0 0 0 0,1 0 0 0 0,-1 0 0 0 0,1-3 0 0 0,3 0 208 0 0,3-2 100 0 0,0 0 0 0 0,12-6 0 0 0,9-6 225 0 0,-18 10-457 0 0,1 1 1 0 0,-1 1-1 0 0,1 0 1 0 0,0 1-1 0 0,15-5 0 0 0,66-14 985 0 0,-39 11-828 0 0,-43 11-115 0 0,1 0 0 0 0,-1 1 0 0 0,0 1 1 0 0,1 0-1 0 0,15 1 0 0 0,-24 0-77 0 0,-1-1 1 0 0,0 0 0 0 0,0 1-1 0 0,0 0 1 0 0,0-1 0 0 0,0 1-1 0 0,0 0 1 0 0,0 0 0 0 0,0 0-1 0 0,0 0 1 0 0,0 0 0 0 0,0 1-1 0 0,2 2 1 0 0,8 7-60 0 0,-11-6-20 0 0,-1-2-1 0 0,0 3 2 0 0,1 0 0 0 0,-1-1 0 0 0,0 1 0 0 0,0 0 0 0 0,-1 0 0 0 0,0 0 0 0 0,0-1 0 0 0,0 1 0 0 0,-1 0 0 0 0,0-1 0 0 0,0 0 0 0 0,-4 10 0 0 0,-1-4 0 0 0,1 1 0 0 0,-2-1 0 0 0,1-1 0 0 0,-15 15 0 0 0,4-3 0 0 0,14-17 0 0 0,0 0 0 0 0,0-1 0 0 0,0 1 0 0 0,-1-1 0 0 0,1 0 0 0 0,-1 0 0 0 0,0 0 0 0 0,0-1 0 0 0,-1 0 0 0 0,-10 6 0 0 0,12-8 0 0 0,-1 1 0 0 0,1-1 0 0 0,-1 0 0 0 0,0 0 0 0 0,1-1 0 0 0,-7 1 0 0 0,9-1 0 0 0,1 0 0 0 0,-1 0 0 0 0,0 0 0 0 0,1-1 0 0 0,-1 1 0 0 0,0 0 0 0 0,0-1 0 0 0,1 1 0 0 0,-1-1 0 0 0,1 0 0 0 0,-1 1 0 0 0,0-1 0 0 0,1 0 0 0 0,-1 0 0 0 0,1 0 0 0 0,0 0 0 0 0,-1 0 0 0 0,1 0 0 0 0,-2-3 0 0 0,2 3 0 0 0,0 0 0 0 0,1 0 0 0 0,-1 0 0 0 0,1 0 0 0 0,-1 0 0 0 0,1 0 0 0 0,-1 0 0 0 0,1 0 0 0 0,0 0 0 0 0,-1 0 0 0 0,1 0 0 0 0,0-1 0 0 0,0 1 0 0 0,0 0 0 0 0,0 0 0 0 0,0 0 0 0 0,0 0 0 0 0,0 0 0 0 0,1 0 0 0 0,-1-1 0 0 0,0 1 0 0 0,0 0 0 0 0,1 0 0 0 0,0-1 0 0 0,0-1 0 0 0,-1 1 0 0 0,0 1 0 0 0,1 0 0 0 0,-1-1 0 0 0,1 1 0 0 0,-1 0 0 0 0,1 0 0 0 0,-1-1 0 0 0,1 1 0 0 0,-1 0 0 0 0,1 0 0 0 0,0 0 0 0 0,0 0 0 0 0,0 0 0 0 0,0 0 0 0 0,-1 0 0 0 0,3-1 0 0 0,1-2 0 0 0,1 0-45 0 0,-1 0 1 0 0,1 1-1 0 0,0-1 1 0 0,1 1-1 0 0,-1 0 0 0 0,1 0 1 0 0,-1 0-1 0 0,11-2 1 0 0,-15 4-45 0 0,1 2-1 0 0,-1-1 1 0 0,1 0 0 0 0,-1 0 0 0 0,1 0 0 0 0,-1 1 0 0 0,0-1-1 0 0,1 0 1 0 0,-1 1 0 0 0,1 0 0 0 0,-1-1 0 0 0,0 1 0 0 0,2 1 0 0 0,0-1-21 0 0,5 4 146 0 0,-1-1 0 0 0,0 1 0 0 0,0 0 0 0 0,-1 0 0 0 0,0 1 0 0 0,1 0 0 0 0,-2 0-1 0 0,1 0 1 0 0,-1 1 0 0 0,0 0 0 0 0,0 0 0 0 0,-1 0 0 0 0,4 10 0 0 0,-2-4-19 0 0,0 0 1 0 0,-1 0-1 0 0,-1 1 1 0 0,-1 0-1 0 0,1-1 1 0 0,-2 1 0 0 0,1 17-1 0 0,-3-22-56 0 0,0 0 0 0 0,0 0 0 0 0,-1 0 0 0 0,0 0-1 0 0,-1 0 1 0 0,0 0 0 0 0,-4 10 0 0 0,5-16 17 0 0,0 0-1 0 0,0 0 1 0 0,-1 0-1 0 0,1 0 0 0 0,-1-1 1 0 0,1 1-1 0 0,-1-1 1 0 0,0 1-1 0 0,0-1 1 0 0,0 0-1 0 0,0 0 1 0 0,0 0-1 0 0,-1 0 1 0 0,1 0-1 0 0,-1 0 1 0 0,1-1-1 0 0,-1 1 1 0 0,0-1-1 0 0,1 1 1 0 0,-1-1-1 0 0,0 0 1 0 0,0 0-1 0 0,0 0 1 0 0,-6 0-1 0 0,4-1-106 0 0,-1 0-1 0 0,0 0 1 0 0,1 0-1 0 0,-1-1 1 0 0,0 0-1 0 0,1 0 0 0 0,-1-1 1 0 0,1 1-1 0 0,-1-1 1 0 0,1-1-1 0 0,0 1 1 0 0,0-1-1 0 0,0 1 1 0 0,0-1-1 0 0,0-1 1 0 0,1 1-1 0 0,-1-1 1 0 0,1 0-1 0 0,0 0 1 0 0,0 0-1 0 0,-4-6 1 0 0,6 6-465 0 0,-1 0-1 0 0,1 0 1 0 0,0 0 0 0 0,1 0-1 0 0,-1 0 1 0 0,1-1 0 0 0,-1 1 0 0 0,1-1-1 0 0,1 1 1 0 0,-1-1 0 0 0,1 1-1 0 0,0-1 1 0 0,0-4 0 0 0,2-15-1965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1:40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0 297 10135 0 0,'0'0'231'0'0,"0"0"29"0"0,0 0 19 0 0,0 0 105 0 0,0 0 410 0 0,0 0 184 0 0,0 0 40 0 0,0 0-63 0 0,0 0-290 0 0,1-2-121 0 0,15-26 1323 0 0,-9 17-623 0 0,0-1 1 0 0,5-13-1 0 0,4-10-12 0 0,-10 24-763 0 0,-1 1 0 0 0,-1-1 0 0 0,5-14 0 0 0,2-18 147 0 0,-7 30-616 0 0,8-13 264 0 0,-11 22-85 0 0,0 2 309 0 0,-1 2 21 0 0,0-2-66 0 0,4-6-294 0 0,-3 2-133 0 0,3 16-16 0 0,-2-7 0 0 0,-2 19 0 0 0,-3 4 0 0 0,3-24 0 0 0,-1 1 0 0 0,1 0 0 0 0,0-1 0 0 0,1 1 0 0 0,-1-1 0 0 0,0 1 0 0 0,1-1 0 0 0,-1 1 0 0 0,2 2 0 0 0,1 8 0 0 0,3-1 0 0 0,3-4 0 0 0,3-3 0 0 0,16-4 0 0 0,-16-1 0 0 0,5-2 0 0 0,-12 0 0 0 0,-2-1 0 0 0,11-4 0 0 0,1 0 0 0 0,-2-1 0 0 0,1-1 0 0 0,-1 0 0 0 0,15-15 0 0 0,-9 0 0 0 0,-17 20 0 0 0,1 0 0 0 0,0 0 0 0 0,0 0 0 0 0,1 0 0 0 0,5-4 0 0 0,-6 6 0 0 0,1-1 0 0 0,-2-13 0 0 0,-1 9 0 0 0,-4 16 0 0 0,-1 3 0 0 0,2-6 0 0 0,0 0 0 0 0,0 1 0 0 0,1-1 0 0 0,0 1 0 0 0,0-1 0 0 0,0 0 0 0 0,1 1 0 0 0,0 8 0 0 0,4-3 0 0 0,4 0 0 0 0,3-2 0 0 0,-5-6 0 0 0,0-1 0 0 0,1 0 0 0 0,-1 0 0 0 0,1 0 0 0 0,0-1 0 0 0,13 3 0 0 0,-9-5 0 0 0,-1-1-64 0 0,-8 1-273 0 0,-2 0-138 0 0,0 0-33 0 0,0 0-140 0 0,0 0-572 0 0,0 0-253 0 0,0 0-1246 0 0,0 0-4789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1:2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15663 0 0,'0'0'356'0'0,"0"0"50"0"0,0 0 20 0 0,0 0-42 0 0,0 0-112 0 0,0 0 463 0 0,0 0 234 0 0,0 0 45 0 0,0 0-61 0 0,-4 5 256 0 0,-4 2-539 0 0,3-3-281 0 0,1 0 1 0 0,0 1 0 0 0,0-1 0 0 0,0 1-1 0 0,-5 9 1 0 0,-10 27-303 0 0,-21 65 0 0 0,16-37-89 0 0,-44 145 1026 0 0,60-178-819 0 0,2-1 0 0 0,1 1-1 0 0,2 0 1 0 0,1 44 0 0 0,3-74-205 0 0,-1-1 0 0 0,1 1 0 0 0,0-1 0 0 0,0 1 0 0 0,0-1 0 0 0,4 8 0 0 0,-5-11 0 0 0,1 0 0 0 0,-1-1 0 0 0,1 1 0 0 0,0 0 0 0 0,-1-1 0 0 0,1 1 0 0 0,0-1 0 0 0,0 1 0 0 0,0-1 0 0 0,0 0 0 0 0,1 1 0 0 0,-1-1 0 0 0,0 0 0 0 0,1 0 0 0 0,1 2 0 0 0,1-1 0 0 0,-3-1 2 0 0,1 0-1 0 0,0 0 1 0 0,0 0 0 0 0,0 0-1 0 0,0-1 1 0 0,0 1 0 0 0,0-1-1 0 0,0 1 1 0 0,0-1 0 0 0,0 0-1 0 0,0 1 1 0 0,0-1 0 0 0,0 0-1 0 0,0-1 1 0 0,0 1 0 0 0,0 0-1 0 0,0-1 1 0 0,0 1 0 0 0,3-2-1 0 0,0 1-21 0 0,-1-1-1 0 0,0 1 0 0 0,0-1 0 0 0,1 0 0 0 0,-2-1 0 0 0,1 1 1 0 0,7-6-1 0 0,15-20-2472 0 0,-11 8-4617 0 0,-5 5-602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1:23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48 270 8287 0 0,'0'0'191'0'0,"0"0"26"0"0,0 0 9 0 0,0-1-34 0 0,-1-2-78 0 0,0 2 274 0 0,1 1 110 0 0,0 0 12 0 0,0 0 2 0 0,0 0 0 0 0,13-14 3152 0 0,-4 4-3576 0 0,-8 8 283 0 0,18-17 3117 0 0,-15 13-3227 0 0,1 0 1 0 0,-1 0-1 0 0,-1-1 1 0 0,1 1-1 0 0,-1-1 0 0 0,-1 0 1 0 0,4-9-1 0 0,3-9 1301 0 0,1-13-954 0 0,-4 16-150 0 0,-5 18-280 0 0,-1 1 0 0 0,1 0 0 0 0,0 0 0 0 0,0 0 0 0 0,0 0 1 0 0,1 0-1 0 0,2-5 0 0 0,-4 7-168 0 0,1 1 0 0 0,-1-1 0 0 0,1 0 0 0 0,-1 1 0 0 0,0-1 0 0 0,1 0 0 0 0,-1 1 0 0 0,0-1 0 0 0,0 0 0 0 0,1 0 0 0 0,-1 1 0 0 0,0-1 0 0 0,0 0 0 0 0,0 0 0 0 0,0-1 0 0 0,4-20-5 0 0,-2 15 67 0 0,-1 6 299 0 0,-1 1 117 0 0,-8 17 613 0 0,-7 8-1082 0 0,-10 23-22 0 0,4-1-401 0 0,12-28-70 0 0,0 1 0 0 0,-11 39-1 0 0,15-39 434 0 0,-1-1 0 0 0,0 1-1 0 0,-16 31 1 0 0,6-11 1425 0 0,15-38-941 0 0,1-1-294 0 0,-2 4-197 0 0,1-4-289 0 0,1-1-138 0 0,0 0-33 0 0,0 0 65 0 0,1-1 294 0 0,11-16-658 0 0,-11 15 649 0 0,0 1 0 0 0,0 0-1 0 0,0 0 1 0 0,0 0 0 0 0,-1 0-1 0 0,1-1 1 0 0,0 1 0 0 0,-1 0-1 0 0,1-1 1 0 0,-1 1 0 0 0,1 0-1 0 0,-1-3 1 0 0,6-7-3298 0 0,-2 4 2036 0 0,3-7-616 0 0,0-1-11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1:24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14 13823 0 0,'0'0'315'0'0,"0"0"45"0"0,0 0 21 0 0,0 0-49 0 0,-1-2-220 0 0,-1-7-29 0 0,2 6 282 0 0,0 3 122 0 0,0 0 22 0 0,0 0 71 0 0,0 0 286 0 0,0 0 124 0 0,0 0 30 0 0,0 0-133 0 0,0 0-508 0 0,0 0 37 0 0,0 0 79 0 0,0 0 16 0 0,0 0-68 0 0,0 2-294 0 0,1-1-95 0 0,0 0-1 0 0,-1 0 0 0 0,1 1 1 0 0,-1-1-1 0 0,1 0 1 0 0,-1 0-1 0 0,0 1 0 0 0,0-1 1 0 0,1 0-1 0 0,-1 1 1 0 0,0-1-1 0 0,0 0 0 0 0,0 1 1 0 0,0-1-1 0 0,-1 0 1 0 0,1 1-1 0 0,0-1 0 0 0,-1 0 1 0 0,1 0-1 0 0,0 1 1 0 0,-1-1-1 0 0,1 0 1 0 0,-2 1-1 0 0,0 4 121 0 0,-16 32 325 0 0,5-15-390 0 0,7-14-109 0 0,-8 5 0 0 0,9-8 0 0 0,5-6 0 0 0,0 0 0 0 0,0 0 0 0 0,0 1 0 0 0,0-1 0 0 0,0 0 0 0 0,-1 0 0 0 0,1 0 0 0 0,0 0 0 0 0,0 0 0 0 0,0 1 0 0 0,0-1 0 0 0,0 0 0 0 0,0 0 0 0 0,0 0 0 0 0,0 0 0 0 0,0 1 0 0 0,-1-1 0 0 0,1 0 0 0 0,0 0 0 0 0,0 0 0 0 0,0 0 0 0 0,0 1 0 0 0,0-1 0 0 0,0 0 0 0 0,0 0 0 0 0,0 0 0 0 0,0 1 0 0 0,0-1 0 0 0,1 0 0 0 0,-1 0 0 0 0,0 0 0 0 0,0 0 0 0 0,0 1 0 0 0,0-1 0 0 0,0 0 0 0 0,0 0 0 0 0,0 0 0 0 0,0 0 0 0 0,0 1 0 0 0,1-1 0 0 0,-1 0 0 0 0,0 0 0 0 0,0 0 0 0 0,0 0 0 0 0,0 0 0 0 0,0 0 0 0 0,1 0 0 0 0,-1 1 0 0 0,0-1 0 0 0,0 0 0 0 0,0 0 0 0 0,0 0 0 0 0,1 0 0 0 0,-1 0 0 0 0,0 0 0 0 0,0 0 0 0 0,0 0 0 0 0,1 0 0 0 0,-1 0 0 0 0,0 0 0 0 0,10 0 0 0 0,-10 0 0 0 0,19-3 0 0 0,-13 1 0 0 0,-3 1 0 0 0,0 0 0 0 0,-1 1 0 0 0,1-1 0 0 0,0 1 0 0 0,0 0 0 0 0,-1 0 0 0 0,1 0 0 0 0,0 0 0 0 0,3 1 0 0 0,-6-2 0 0 0,1 1 0 0 0,0 0 0 0 0,-1 0 0 0 0,1 0 0 0 0,-1 0 0 0 0,1 0 0 0 0,-1 0 0 0 0,1 0 0 0 0,0 0 0 0 0,-1 0 0 0 0,1 0 0 0 0,-1 0 0 0 0,1 1 0 0 0,-1-1 0 0 0,1 0 0 0 0,-1 0 0 0 0,1 0 0 0 0,-1 1 0 0 0,1-1 0 0 0,-1 0 0 0 0,1 1 0 0 0,-1-1 0 0 0,1 0 0 0 0,-1 1 0 0 0,1-1 0 0 0,-1 1 0 0 0,2 0 0 0 0,-1 1 0 0 0,1-1 0 0 0,0 1 0 0 0,0-1 0 0 0,0 1 0 0 0,-1-1 0 0 0,1 1 0 0 0,-1 0 0 0 0,1 0 0 0 0,-1 0 0 0 0,0 0 0 0 0,0 0 0 0 0,0 0 0 0 0,0 0 0 0 0,0 0 0 0 0,0 0 0 0 0,-1 0 0 0 0,1 1 0 0 0,0 3 0 0 0,0-1 0 0 0,1 9 0 0 0,0 0 0 0 0,-1 0 0 0 0,-1 0 0 0 0,-2 19 0 0 0,2-30 0 0 0,-3 9 0 0 0,-2 4 0 0 0,3-6 0 0 0,-2 0 0 0 0,0 0 0 0 0,0 0 0 0 0,-1 0 0 0 0,-10 16 0 0 0,15-26 0 0 0,-1 2 114 0 0,-1 0 1 0 0,1-1-1 0 0,0 1 0 0 0,0-1 1 0 0,-1 0-1 0 0,1 1 0 0 0,-1-1 0 0 0,-2 2 1 0 0,-1-1 89 0 0,1-1-1 0 0,-1 0 1 0 0,0 0 0 0 0,-6 1 0 0 0,5-1-204 0 0,0 0 0 0 0,1-1 0 0 0,-1 0 0 0 0,0 0 0 0 0,0 0 0 0 0,0-1 0 0 0,1 0 0 0 0,-11-3 0 0 0,4 0 0 0 0,-1-1 0 0 0,1-1 0 0 0,-15-8 0 0 0,12 2-64 0 0,14 11-273 0 0,1 1-138 0 0,0 0-33 0 0,0 0-4 0 0,0 0 0 0 0,-2-6-280 0 0,-1-1-73 0 0,4 2-2743 0 0,3-4 1576 0 0,1-2-15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1:2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 15663 0 0,'0'0'356'0'0,"0"0"50"0"0,0 0 20 0 0,0 0-42 0 0,-1 0-250 0 0,-8 2-1264 0 0,1-1 5170 0 0,8-1 849 0 0,7 0-4507 0 0,4 0-375 0 0,1 0 0 0 0,17-3 0 0 0,4 0-11 0 0,-5-1-3119 0 0,-18 2 1477 0 0,0 0 1 0 0,0 1-1 0 0,12 0 1 0 0,-22 1-402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1:24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0 11975 0 0,'0'0'267'0'0,"0"0"42"0"0,0 0 17 0 0,0 0-28 0 0,0 0-58 0 0,0 0 491 0 0,0 0 238 0 0,0 0 45 0 0,0 0-61 0 0,0 0-288 0 0,2 1-121 0 0,4 2-28 0 0,-4-2-4 0 0,-2-1 0 0 0,0 0 0 0 0,4 22 1024 0 0,-4-18-1406 0 0,0 0 0 0 0,0 0 0 0 0,-1 0 0 0 0,1 0 1 0 0,-1-1-1 0 0,0 1 0 0 0,0 0 0 0 0,0 0 0 0 0,0-1 0 0 0,-1 1 0 0 0,-3 4 0 0 0,-3 8-99 0 0,-14 16 1 0 0,13-19-16 0 0,-3 5-16 0 0,-1 0 0 0 0,0-1 0 0 0,-1 0 0 0 0,-1-2 0 0 0,-26 23 0 0 0,25-23-260 0 0,13-13-57 0 0,0 1 1 0 0,1 0-1 0 0,-1-1 0 0 0,0 1 1 0 0,-1-1-1 0 0,1 0 0 0 0,-5 2 1 0 0,0-2-707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1:26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99 125 10135 0 0,'0'0'231'0'0,"0"0"29"0"0,0 0 19 0 0,10-12 1877 0 0,1-11 1963 0 0,11-33 0 0 0,-22 54-3964 0 0,-3-2-66 0 0,3 3 282 0 0,0 1 117 0 0,0 0 21 0 0,0 0-66 0 0,-2-1-423 0 0,0-1 1 0 0,0 1 0 0 0,0 1-1 0 0,-1-1 1 0 0,1 0 0 0 0,0 0-1 0 0,-4 0 1 0 0,4 1-21 0 0,-11 6 0 0 0,3-1 0 0 0,7-2 0 0 0,-5 7 0 0 0,1-2 129 0 0,0 1 1 0 0,1 0-1 0 0,0 0 0 0 0,1 1 0 0 0,0-1 0 0 0,0 1 0 0 0,1 0 1 0 0,-3 11-1 0 0,3-7-17 0 0,0-1 1 0 0,1 1 0 0 0,-3 26-1 0 0,-3 19-784 0 0,5-27 1715 0 0,4-30-1380 0 0,0-2 299 0 0,0 0 0 0 0,0 1 0 0 0,0-1 1 0 0,0 0-1 0 0,0 1 0 0 0,0-1 0 0 0,1 1 0 0 0,-1-1 0 0 0,0 0 1 0 0,0 1-1 0 0,0-1 0 0 0,0 0 0 0 0,0 0 0 0 0,1 1 1 0 0,-1-1-1 0 0,0 0 0 0 0,0 1 0 0 0,0-1 0 0 0,1 0 0 0 0,-1 0 1 0 0,0 1-1 0 0,0-1 0 0 0,1 0 0 0 0,-1 0 0 0 0,0 0 1 0 0,1 1-1 0 0,-1-1 0 0 0,0 0 0 0 0,1 0 0 0 0,-1 0 0 0 0,0 0 1 0 0,1 0-1 0 0,-1 0 0 0 0,0 0 0 0 0,1 0 0 0 0,-1 0 1 0 0,0 1-1 0 0,1-2 0 0 0,14 3-78 0 0,-9-3 144 0 0,-1 0 1 0 0,0 0-1 0 0,0-1 0 0 0,1 0 1 0 0,-1 0-1 0 0,-1 0 0 0 0,1-1 1 0 0,0 0-1 0 0,-1 0 0 0 0,7-5 0 0 0,-4 2 87 0 0,0-1-1 0 0,0 0 0 0 0,-1-1 0 0 0,0 1 0 0 0,7-11 0 0 0,-1-4 135 0 0,0-1 0 0 0,-1 0 0 0 0,11-38 0 0 0,-14 40-66 0 0,-4 11-20 0 0,-1 0 0 0 0,1 0 1 0 0,-2-1-1 0 0,1 1 0 0 0,0-18 1 0 0,-3 27-664 0 0,0 0 58 0 0,-1 0 376 0 0,0 0 0 0 0,0 0 0 0 0,0 0 0 0 0,0 1 0 0 0,-1-1 0 0 0,1 0 0 0 0,0 1 0 0 0,0-1 0 0 0,0 1 0 0 0,0-1 0 0 0,-1 1 0 0 0,1-1 0 0 0,0 1 0 0 0,-1 0 0 0 0,1 0 0 0 0,0 0 0 0 0,0-1 0 0 0,-1 1 0 0 0,1 1 0 0 0,0-1 0 0 0,-1 0 0 0 0,1 0 0 0 0,0 0 0 0 0,-1 1 0 0 0,1-1 0 0 0,-2 1 0 0 0,0 0-405 0 0,1-1-749 0 0,-3 4-2834 0 0,4-3-2768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1:27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15663 0 0,'0'0'356'0'0,"0"0"50"0"0,0 0 20 0 0,0 0-42 0 0,0 0-112 0 0,0 0 463 0 0,0 0 234 0 0,2-4 640 0 0,0 2 2522 0 0,1-1-3842 0 0,-1 2-253 0 0,0 0 1 0 0,-1 0-1 0 0,1 0 0 0 0,-1-1 1 0 0,0 1-1 0 0,0 0 0 0 0,1-1 1 0 0,1-2-1 0 0,-3 4-137 0 0,0-1-1 0 0,1 1 1 0 0,-1 0 0 0 0,1-1-1 0 0,-1 1 1 0 0,0-1 0 0 0,1 1-1 0 0,-1 0 1 0 0,0-1-1 0 0,1 1 1 0 0,-1-1 0 0 0,0 1-1 0 0,0-1 1 0 0,1 1 0 0 0,-1-1-1 0 0,0 1 1 0 0,0-1 0 0 0,0 1-1 0 0,0-1 1 0 0,0 1-1 0 0,0-1 1 0 0,0 0 0 0 0,0 0-1 0 0,0-4-1667 0 0,3-3 235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1:28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18 10135 0 0,'0'0'464'0'0,"0"0"-9"0"0,0 0-223 0 0,0 0 156 0 0,-3-4 291 0 0,3 3 8267 0 0,4 0-8847 0 0,19-3 46 0 0,52-3 1831 0 0,-60 7-1983 0 0,-3 4 86 0 0,-10-4 292 0 0,0 0 117 0 0,-1 0-331 0 0,1 0-90 0 0,-1 0 0 0 0,0 0 1 0 0,0 0-1 0 0,0 0 1 0 0,1 0-1 0 0,-1 0 1 0 0,0 0-1 0 0,0 0 1 0 0,0 1-1 0 0,0-1 1 0 0,1 0-1 0 0,-1 1 1 0 0,2 0-1 0 0,-2 0-66 0 0,-1-1-1 0 0,1 1 1 0 0,0-1 0 0 0,0 1-1 0 0,-1 0 1 0 0,1-1-1 0 0,0 1 1 0 0,-1 0 0 0 0,1 0-1 0 0,-1-1 1 0 0,1 1-1 0 0,-1 0 1 0 0,1 0 0 0 0,-1 0-1 0 0,0 0 1 0 0,1 0-1 0 0,-1-1 1 0 0,0 1 0 0 0,0 0-1 0 0,0 0 1 0 0,1 0-1 0 0,-1 0 1 0 0,0 0 0 0 0,0 0-1 0 0,0 0 1 0 0,-1 0 0 0 0,1 2-1 0 0,-1 0-1 0 0,-2 16 1 0 0,-1 0 0 0 0,-1 0 0 0 0,0 0 0 0 0,-2-1 0 0 0,-10 22 0 0 0,7-17 0 0 0,-48 130 0 0 0,55-151 0 0 0,1-7 0 0 0,-3-15 0 0 0,4 11 0 0 0,-1 4 0 0 0,0 0 0 0 0,-1 0 0 0 0,1 0 0 0 0,-1 0 0 0 0,0 0 0 0 0,0 1 0 0 0,-1-1 0 0 0,1 1 0 0 0,-1 0 0 0 0,-8-7 0 0 0,9 8 0 0 0,-1 1 0 0 0,1-1 0 0 0,-1 0 0 0 0,0 1 0 0 0,0 0 0 0 0,0 0 0 0 0,0 0 0 0 0,-1 1 0 0 0,1-1 0 0 0,0 1 0 0 0,-1 0 0 0 0,1 0 0 0 0,-8 0 0 0 0,-12-1 0 0 0,21 4 0 0 0,7 1 0 0 0,8 2 0 0 0,-1-3 0 0 0,0-1 0 0 0,0 0 0 0 0,0 0 0 0 0,21-2 0 0 0,-4 0 0 0 0,31-2-64 0 0,-57 3-273 0 0,-2 0-138 0 0,0 0-33 0 0,0 0-208 0 0,0 0-857 0 0,0-1 1311 0 0,0 0 0 0 0,-1 0 0 0 0,1 1 1 0 0,0-1-1 0 0,0 0 0 0 0,-1 0 0 0 0,1 1 1 0 0,-1-1-1 0 0,1 0 0 0 0,0 1 0 0 0,-1-1 0 0 0,-1-1 1 0 0,1 1-320 0 0,0-1-1466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1:28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13823 0 0,'-10'8'630'0'0,"9"-6"-13"0"0,1-2-320 0 0,0 0 105 0 0,0 0 87 0 0,0 0 20 0 0,1 16 1927 0 0,1-13-2154 0 0,-1 0 1 0 0,1 0-1 0 0,0 0 0 0 0,0 0 0 0 0,0 0 0 0 0,0-1 1 0 0,0 1-1 0 0,1-1 0 0 0,-1 1 0 0 0,1-1 0 0 0,-1 0 1 0 0,1 0-1 0 0,4 2 0 0 0,-3-1 63 0 0,-1-1 0 0 0,1 1-1 0 0,0 1 1 0 0,-1-1 0 0 0,1 0-1 0 0,4 8 1 0 0,-3-5-311 0 0,-1 1 0 0 0,0-1 0 0 0,-1 1 0 0 0,0 0 0 0 0,0 0 0 0 0,0 0 0 0 0,-1 1 1 0 0,0-1-1 0 0,0 0 0 0 0,-1 1 0 0 0,0 0 0 0 0,0 14 0 0 0,-2 8 287 0 0,-1-1 0 0 0,-1 0 0 0 0,-2 0 0 0 0,-11 42 0 0 0,7-42-321 0 0,-2 0 0 0 0,-23 46 0 0 0,34-75 0 0 0,-24 45-201 0 0,-49 66 1 0 0,66-102 13 0 0,1-1 0 0 0,1-1 1 0 0,-1-1-1 0 0,0 1 0 0 0,0-1 0 0 0,-1 0 0 0 0,0 0 0 0 0,0-1 1 0 0,-10 6-1 0 0,16-10-1251 0 0,-5-15-2513 0 0,4-2 1905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1:37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27 296 8287 0 0,'0'0'191'0'0,"0"0"26"0"0,0 0 9 0 0,-2 0-34 0 0,-6 4-10 0 0,8-4 121 0 0,-1 1-1 0 0,0-1 1 0 0,0 1-1 0 0,1-1 1 0 0,-1 0-1 0 0,0 1 1 0 0,0-1-1 0 0,0 0 0 0 0,1 0 1 0 0,-1 1-1 0 0,0-1 1 0 0,0 0-1 0 0,0 0 1 0 0,0 0-1 0 0,0 0 1 0 0,0 0-1 0 0,-1 0 1 0 0,7-11 6660 0 0,4-4-6787 0 0,-7 11 35 0 0,0 1 0 0 0,0-1 0 0 0,0 1 0 0 0,0 0 0 0 0,1 0 0 0 0,2-3 0 0 0,2-2-65 0 0,5-7 365 0 0,1 1 1 0 0,23-19 0 0 0,-12 11 2 0 0,-17 16-507 0 0,6-6-4 0 0,-1 0-1 0 0,0 0 0 0 0,15-22 0 0 0,-22 27-2 0 0,1 0 0 0 0,-1 0 0 0 0,8-5 0 0 0,10-13 0 0 0,-19 20-9 0 0,-3 3 15 0 0,0 0 0 0 0,0 1 1 0 0,1-1-1 0 0,-1 1 0 0 0,1-1 0 0 0,-1 1 1 0 0,1 0-1 0 0,0-1 0 0 0,-1 1 0 0 0,1 0 1 0 0,0 0-1 0 0,3-1 0 0 0,-3 1 365 0 0,-2 1 117 0 0,0 0 21 0 0,0 0-66 0 0,-2 0-423 0 0,0 0 1 0 0,0 1 0 0 0,0-1-1 0 0,-1 1 1 0 0,1-1 0 0 0,1 1-1 0 0,-5 1 1 0 0,-8 6-21 0 0,12-4 0 0 0,1-2 0 0 0,-5 4 0 0 0,4-4 0 0 0,0 0 0 0 0,0 0 0 0 0,0 0 0 0 0,0 0 0 0 0,1 0 0 0 0,-1 1 0 0 0,1-1 0 0 0,-1 1 0 0 0,0 2 0 0 0,-17 25 0 0 0,11-18 0 0 0,0 1 0 0 0,-6 15 0 0 0,5-9 0 0 0,4-10 0 0 0,0 1 0 0 0,-5 17 0 0 0,7-15 0 0 0,1 1 0 0 0,7-1 0 0 0,4-1 0 0 0,-7-10-97 0 0,1 0-1 0 0,-1 1 1 0 0,0-1 0 0 0,1-1-1 0 0,-1 1 1 0 0,1 0 0 0 0,-1 0-1 0 0,4-1 1 0 0,-3 1-411 0 0,0-2 65 0 0,5 0 342 0 0,-4 1 96 0 0,0 0 0 0 0,-1-1 0 0 0,1 0 0 0 0,-1 0 1 0 0,1 0-1 0 0,-1 0 0 0 0,1 0 0 0 0,-1-1 0 0 0,0 1 0 0 0,0-1 0 0 0,0 0 0 0 0,4-3 0 0 0,18-18 5 0 0,-9 8 0 0 0,27-32 0 0 0,-37 41 317 0 0,0-1 0 0 0,9-14 0 0 0,6-6 559 0 0,-18 25-727 0 0,4 1-133 0 0,-5 2-16 0 0,1 2 0 0 0,2 17 0 0 0,-3-16 0 0 0,-2 21 0 0 0,-1-21 0 0 0,0-2 0 0 0,1-1 0 0 0,0 1 0 0 0,-1-1 0 0 0,1 1 0 0 0,0 0 0 0 0,0-1 0 0 0,0 1 0 0 0,0-1 0 0 0,0 1 0 0 0,1 0 0 0 0,-1-1 0 0 0,1 3 0 0 0,1 8-64 0 0,-1-10-273 0 0,-1-2-138 0 0,0 1 417 0 0,0-1 0 0 0,0 1 0 0 0,0 0 1 0 0,0 0-1 0 0,0-1 0 0 0,1 1 0 0 0,-1 0 0 0 0,0 0 0 0 0,0-1 0 0 0,1 1 0 0 0,-1 0 0 0 0,1-1 0 0 0,-1 1 1 0 0,0-1-1 0 0,1 1 0 0 0,-1 0 0 0 0,1-1 0 0 0,0 1 0 0 0,1 0 57 0 0,-1 0 0 0 0,0 0 0 0 0,1-1 1 0 0,-1 1-1 0 0,1-1 0 0 0,-1 1 0 0 0,1-1 0 0 0,-1 0 0 0 0,1 1 0 0 0,-1-1 0 0 0,1 0 1 0 0,-1 0-1 0 0,1 0 0 0 0,0 0 0 0 0,-1-1 0 0 0,1 1 0 0 0,-1 0 0 0 0,1 0 0 0 0,2-2 1 0 0,1 0 1 0 0,4-1 128 0 0,-1 0-1 0 0,0 0 1 0 0,0-1 0 0 0,0-1-1 0 0,0 1 1 0 0,0-1 0 0 0,-1-1-1 0 0,0 1 1 0 0,0-1 0 0 0,7-9-1 0 0,-2 4 161 0 0,23-17-1 0 0,-10 18-288 0 0,-16 8 0 0 0,0 3 0 0 0,-2 5 0 0 0,-6-5 0 0 0,0 0 0 0 0,0 0 0 0 0,0 0 0 0 0,-1 0 0 0 0,1 1 0 0 0,-1-1 0 0 0,1 0 0 0 0,-1 0 0 0 0,1 0 0 0 0,-1 1 0 0 0,1-1 0 0 0,-1 0 0 0 0,0 0 0 0 0,0 1 0 0 0,0-1 0 0 0,0 2 0 0 0,2 13 0 0 0,0-8 0 0 0,-2-7 0 0 0,-1 43 0 0 0,1-44 0 0 0,0 0 0 0 0,0 0 0 0 0,0 0 0 0 0,0 0 0 0 0,-1 1 0 0 0,1-1 0 0 0,0 0 0 0 0,0 0 0 0 0,0 0 0 0 0,0 0 0 0 0,0 1 0 0 0,0-1 0 0 0,0 0 0 0 0,0 0 0 0 0,0 0 0 0 0,0 1 0 0 0,0-1 0 0 0,0 0 0 0 0,0 0 0 0 0,0 0 0 0 0,0 0 0 0 0,1 1 0 0 0,-1-1 0 0 0,0 0 0 0 0,0 0 0 0 0,0 0 0 0 0,0 0 0 0 0,0 1 0 0 0,0-1 0 0 0,0 0 0 0 0,0 0 0 0 0,1 0 0 0 0,-1 0 0 0 0,0 0 0 0 0,0 0 0 0 0,0 1 0 0 0,0-1 0 0 0,1 0 0 0 0,-1 0 0 0 0,0 0 0 0 0,0 0 0 0 0,0 0 0 0 0,0 0 0 0 0,1 0 0 0 0,-1 0 0 0 0,0 0 0 0 0,0 0 0 0 0,0 0 0 0 0,1 0 0 0 0,-1 0 0 0 0,0 0 0 0 0,0 0 0 0 0,0 0 0 0 0,0 0 0 0 0,1 0 0 0 0,-1 0 0 0 0,0 0 0 0 0,0 0 0 0 0,0 0 0 0 0,0 0 0 0 0,1 0 0 0 0,-1-1 0 0 0,0 1 0 0 0,0 0 0 0 0,0 0 0 0 0,0 0 0 0 0,1 0 0 0 0,-1 0 0 0 0,0-1 0 0 0,6-5 0 0 0,-1-1 0 0 0,7-8 0 0 0,0 0 0 0 0,0 1 0 0 0,2 0 0 0 0,15-12 0 0 0,-22 20 0 0 0,1 1 0 0 0,0-1 0 0 0,1 1 0 0 0,0 1 0 0 0,-1 0 0 0 0,1 0 0 0 0,16-4 0 0 0,-21 7 0 0 0,1 0 0 0 0,0 0 0 0 0,0 0 0 0 0,-1 1 0 0 0,1 0 0 0 0,0 0 0 0 0,0 0 0 0 0,0 1 0 0 0,-1 0 0 0 0,1-1 0 0 0,0 2 0 0 0,0-1 0 0 0,-1 0 0 0 0,1 1 0 0 0,-1 0 0 0 0,0 0 0 0 0,6 4 0 0 0,-6-3 0 0 0,-1 1 0 0 0,1 0 0 0 0,-1 0 0 0 0,0 0 0 0 0,0 0 0 0 0,0 0 0 0 0,-1 0 0 0 0,0 1 0 0 0,0 0 0 0 0,0-1 0 0 0,0 1 0 0 0,-1 0 0 0 0,2 8 0 0 0,-3 1 0 0 0,1-9 0 0 0,-1 1 0 0 0,0-1 0 0 0,0 1 0 0 0,-1-1 0 0 0,0 1 0 0 0,0-1 0 0 0,0 0 0 0 0,0 0 0 0 0,-4 8 0 0 0,2-5 9 0 0,1-4-21 0 0,1-1 0 0 0,-1 1 0 0 0,0-1-1 0 0,0 0 1 0 0,-4 6 0 0 0,5-8-325 0 0,1-1-138 0 0,2-1 281 0 0,-1 0-1 0 0,0 0 1 0 0,1-1-1 0 0,-1 1 1 0 0,0 0-1 0 0,0-1 1 0 0,1 1 0 0 0,1-3-1 0 0,-1 0-431 0 0,8-9-983 0 0,11-10-5828 0 0,-9 12 799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1:41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10135 0 0,'0'0'231'0'0,"0"0"29"0"0,0 0 19 0 0,0 0 105 0 0,0 0 410 0 0,0 0 184 0 0,0 0 40 0 0,0 0-131 0 0,0 0-508 0 0,0 0 37 0 0,0 0 80 0 0,0 0 14 0 0,0 0 2 0 0,2 1 0 0 0,3 0-128 0 0,0 1 1 0 0,1-1-1 0 0,-1 0 0 0 0,0-1 0 0 0,0 1 0 0 0,10-1 0 0 0,42-2 2054 0 0,-44 1-2002 0 0,16 0-271 0 0,-5-2-165 0 0,-21 2 0 0 0,1 0 0 0 0,-1 1 0 0 0,1-1 0 0 0,0 1 0 0 0,0 0 0 0 0,-1 0 0 0 0,6 1 0 0 0,55 7 0 0 0,-1 0 0 0 0,16 2 0 0 0,-13-13 0 0 0,-40 4 0 0 0,0-1 0 0 0,0-1 0 0 0,47-9 0 0 0,-1 5 0 0 0,2 0 0 0 0,-60 4 0 0 0,28 1 0 0 0,-17 1 0 0 0,-21-1 0 0 0,1 1 0 0 0,-1-1 0 0 0,0 1 0 0 0,0 0 0 0 0,0 0 0 0 0,6 3 0 0 0,-2-1 0 0 0,13 2 0 0 0,-15-5 0 0 0,-1-1 0 0 0,76 7 443 0 0,-76-6-250 0 0,1 0 0 0 0,-1 0 0 0 0,0-1 0 0 0,0 0 1 0 0,9-3-1 0 0,13-1 237 0 0,8-3-410 0 0,-30 6-21 0 0,1 0 1 0 0,0 1-1 0 0,-1 0 1 0 0,1 0-1 0 0,-1 0 1 0 0,10 0-1 0 0,-11 2 1 0 0,-2-1 0 0 0,18-4 0 0 0,21-3 0 0 0,-23 5 0 0 0,-13 3 0 0 0,-1 0 0 0 0,7 1-133 0 0,-9-1-563 0 0,-14-12-1268 0 0,10 10 1414 0 0,-1-1-1 0 0,0 0 1 0 0,0 1 0 0 0,1 0 0 0 0,-1-1-1 0 0,0 1 1 0 0,-1 0 0 0 0,1 0-1 0 0,-5 0 1 0 0,8 1-986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1:38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185 244 15663 0 0,'0'0'356'0'0,"0"0"50"0"0,0 0 20 0 0,0 0-42 0 0,-12-12 3559 0 0,10 10-3663 0 0,-1 0-1 0 0,0 0 1 0 0,0 0-1 0 0,0 0 1 0 0,0 0 0 0 0,-1 0-1 0 0,-3-1 1 0 0,6 3 232 0 0,1 0 0 0 0,0 0 0 0 0,-2 1-68 0 0,-5 2-429 0 0,0 0 0 0 0,1 0 0 0 0,-1 1-1 0 0,1 1 1 0 0,0-1 0 0 0,0 1 0 0 0,0 0 0 0 0,0 0-1 0 0,1 0 1 0 0,-5 7 0 0 0,-4 6-12 0 0,0 1 0 0 0,-12 23 0 0 0,12-13-3 0 0,13-29 0 0 0,1 1 0 0 0,0-1 0 0 0,0 1 0 0 0,0-1 0 0 0,-1 1 0 0 0,1 0 0 0 0,0-1 0 0 0,0 1 0 0 0,0-1 0 0 0,0 1 0 0 0,0-1 0 0 0,0 1 0 0 0,0 0 0 0 0,0-1 0 0 0,0 1 0 0 0,0-1 0 0 0,1 1 0 0 0,-1-1 0 0 0,0 1 0 0 0,0 0 0 0 0,0-1 0 0 0,1 1 0 0 0,-1-1 0 0 0,0 1 0 0 0,1-1 0 0 0,-1 1 0 0 0,0-1 0 0 0,1 0 0 0 0,-1 1 0 0 0,1-1 0 0 0,-1 1 0 0 0,0-1 0 0 0,1 0 0 0 0,-1 1 0 0 0,1-1 0 0 0,-1 0 0 0 0,1 0 0 0 0,-1 1 0 0 0,1-1 0 0 0,0 0 0 0 0,-1 0 0 0 0,1 0 0 0 0,-1 0 0 0 0,1 1 0 0 0,-1-1 0 0 0,2 0 0 0 0,-1 0 0 0 0,2 1 0 0 0,-1-1 0 0 0,1 1 0 0 0,0-1 0 0 0,0 0 0 0 0,0 1 0 0 0,0-1 0 0 0,0 0 0 0 0,0-1 0 0 0,-1 1 0 0 0,1-1 0 0 0,0 1 0 0 0,0-1 0 0 0,0 0 0 0 0,-1 0 0 0 0,1 0 0 0 0,0 0 0 0 0,2-2 0 0 0,8-4 0 0 0,-1-1 0 0 0,13-9 0 0 0,-17 11 0 0 0,12-9 26 0 0,-1-1 0 0 0,-1-1 0 0 0,32-39 0 0 0,39-65 305 0 0,-87 119-323 0 0,5-9 298 0 0,0 0 0 0 0,8-20 0 0 0,-13 27-243 0 0,0 0-1 0 0,0-1 1 0 0,-1 1-1 0 0,0-1 1 0 0,0 0-1 0 0,0 1 0 0 0,-1-1 1 0 0,1 0-1 0 0,-1 0 1 0 0,-1-7-1 0 0,0 4-62 0 0,7 2 72 0 0,-4 5 299 0 0,-2 1 117 0 0,-6 12 464 0 0,-41 69-787 0 0,15-18-567 0 0,12-26-128 0 0,2 1 0 0 0,-16 49 0 0 0,26-48 530 0 0,8-30 0 0 0,5 0 0 0 0,-3-7 0 0 0,0-1 0 0 0,1 1 0 0 0,-1-1 0 0 0,0 0 0 0 0,1 0 0 0 0,-1 0 0 0 0,1 0 0 0 0,-1 0 0 0 0,1 0 0 0 0,-1-1 0 0 0,1 0 0 0 0,-1 1 0 0 0,1-1 0 0 0,0 0 0 0 0,-1 0 0 0 0,1 0 0 0 0,2-1 0 0 0,8 0 0 0 0,0-1 0 0 0,12-4 0 0 0,-23 5 0 0 0,24-7 0 0 0,-1 0 0 0 0,0-2 0 0 0,-1-1 0 0 0,38-23 0 0 0,-53 28 166 0 0,1-1 0 0 0,-1 1 0 0 0,0-2 0 0 0,-1 1 0 0 0,0-1 0 0 0,0 0 0 0 0,0-1 0 0 0,-1 0 0 0 0,-1 0 0 0 0,1-1 0 0 0,5-13 0 0 0,-10 16-166 0 0,-6 6 0 0 0,-5 5 0 0 0,9-4 0 0 0,-9 8 0 0 0,-1 0 0 0 0,2 1 0 0 0,-1 0 0 0 0,1 1 0 0 0,0 0 0 0 0,-6 11 0 0 0,5-9 0 0 0,6-8 0 0 0,0-1 0 0 0,1 1 0 0 0,-1 0 0 0 0,1 0 0 0 0,0 0 0 0 0,0 0 0 0 0,0 0 0 0 0,0 0 0 0 0,1 1 0 0 0,0-1 0 0 0,0 1 0 0 0,0-1 0 0 0,0 6 0 0 0,2-1 0 0 0,6-2 0 0 0,-4-6 0 0 0,0 0 0 0 0,0 0 0 0 0,0 0 0 0 0,0 0 0 0 0,0-1 0 0 0,1 1 0 0 0,-1-1 0 0 0,0 0 0 0 0,0 0 0 0 0,0 0 0 0 0,0 0 0 0 0,1 0 0 0 0,-1-1 0 0 0,0 0 0 0 0,0 1 0 0 0,0-1 0 0 0,0 0 0 0 0,0-1 0 0 0,3-1 0 0 0,5-2 0 0 0,0-1 0 0 0,0 0 0 0 0,15-12 0 0 0,7-10 0 0 0,-2-2 0 0 0,-1 0 0 0 0,30-40 0 0 0,-57 66 0 0 0,35-41 0 0 0,-50 64 0 0 0,0-1 0 0 0,-17 41 0 0 0,26-50 0 0 0,6 1 0 0 0,-3-8 0 0 0,1 3 0 0 0,9 5 0 0 0,-6-7 0 0 0,0-1 0 0 0,0 0 0 0 0,0 0 0 0 0,0 0 0 0 0,1-1 0 0 0,-1 1 0 0 0,5 0 0 0 0,-6-1 0 0 0,1 0 0 0 0,19-4 0 0 0,-15 3 0 0 0,-6 8 0 0 0,-3-3 0 0 0,0 0 0 0 0,0 0 0 0 0,-1-1 0 0 0,0 1 0 0 0,0 0 0 0 0,0-1 0 0 0,0 0 0 0 0,-1 1 0 0 0,-4 4 0 0 0,4-3 0 0 0,-1-1 0 0 0,0 1 0 0 0,1 0 0 0 0,-3 9 0 0 0,5-6 0 0 0,3 0 0 0 0,-1-7 0 0 0,1-1 0 0 0,-1 0 0 0 0,0 1 0 0 0,1-1 0 0 0,-1 0 0 0 0,1 0 0 0 0,0 0 0 0 0,-1 0 0 0 0,1 0 0 0 0,0-1 0 0 0,-1 1 0 0 0,1 0 0 0 0,0-1 0 0 0,0 1 0 0 0,0-1 0 0 0,0 0 0 0 0,3 1 0 0 0,35-3 0 0 0,-31 2 0 0 0,4-1 0 0 0,-1 0 0 0 0,0-1 0 0 0,1 0 0 0 0,-1-1 0 0 0,0 0 0 0 0,0-1 0 0 0,0 0 0 0 0,-1-1 0 0 0,1 0 0 0 0,-1-1 0 0 0,0 0 0 0 0,-1-1 0 0 0,0 0 0 0 0,11-10 0 0 0,-4-1-2103 0 0,-14 16 1193 0 0,-1-1-1 0 0,0 0 0 0 0,0 0 1 0 0,-1 0-1 0 0,1 0 0 0 0,-1 0 1 0 0,1-1-1 0 0,0-2 1 0 0,1-2-7440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1:40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158 111 10135 0 0,'0'0'464'0'0,"0"0"-9"0"0,-1-1-295 0 0,-3-4-3 0 0,3 4 569 0 0,0 0 244 0 0,-3-30 3410 0 0,4 28-4009 0 0,5-3 377 0 0,-4 3 4189 0 0,-2-5-4849 0 0,1 6 283 0 0,0 2 117 0 0,0 0 21 0 0,-2-4-170 0 0,2 3-325 0 0,0 0 0 0 0,-1 1 0 0 0,1-1 1 0 0,0 0-1 0 0,0 0 0 0 0,0 0 0 0 0,0 1 0 0 0,0-1 0 0 0,-1 0 1 0 0,2 0-1 0 0,-1 0 0 0 0,0 1 0 0 0,0-1 0 0 0,0 0 0 0 0,0 0 1 0 0,0 0-1 0 0,1 1 0 0 0,0-3 0 0 0,1-6 58 0 0,-2 7 299 0 0,0 2 117 0 0,0-10 464 0 0,0 2-803 0 0,0 8-148 0 0,1 0-1 0 0,-1 1 1 0 0,0-1-1 0 0,0 0 1 0 0,0 0-1 0 0,1 0 0 0 0,-1 0 1 0 0,0 0-1 0 0,0 0 1 0 0,0 0-1 0 0,0 0 1 0 0,1 1-1 0 0,-1-1 1 0 0,0 0-1 0 0,0 0 1 0 0,0 0-1 0 0,0 0 1 0 0,0 0-1 0 0,0 1 1 0 0,1-1-1 0 0,-1 0 1 0 0,0 0-1 0 0,0 0 1 0 0,0 1-1 0 0,0-1 1 0 0,0 0-1 0 0,0 0 1 0 0,0 0-1 0 0,0 1 1 0 0,0-1-1 0 0,0 0 1 0 0,0 0-1 0 0,-1 14 0 0 0,0-11 0 0 0,1-1 0 0 0,-1 0 0 0 0,1 1 0 0 0,0-1 0 0 0,0 1 0 0 0,0-1 0 0 0,0 0 0 0 0,1 4 0 0 0,-1-2 0 0 0,1 0 0 0 0,-1 1 0 0 0,0-1 0 0 0,0 0 0 0 0,0 0 0 0 0,-1 1 0 0 0,1-1 0 0 0,-1 0 0 0 0,0 0 0 0 0,-2 5 0 0 0,-3 6 0 0 0,-9 19 0 0 0,-30 47 0 0 0,36-60 0 0 0,-27 62 0 0 0,35-82 0 0 0,-1 5 0 0 0,-1 0 0 0 0,1 0 0 0 0,-1-1 0 0 0,-1 1 0 0 0,1-1 0 0 0,-6 7 0 0 0,4-5 0 0 0,-1 2-64 0 0,5-7-273 0 0,1-2-138 0 0,0 0-33 0 0,0 0 65 0 0,0 0 222 0 0,0 0-166 0 0,0 0-101 0 0,0 0-21 0 0,0 0-139 0 0,0 0-572 0 0,1-10-2834 0 0,0 0-2768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1:40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13823 0 0,'0'0'315'0'0,"0"0"45"0"0,0 0 21 0 0,0 0-49 0 0,0 0-149 0 0,0 0 194 0 0,0 0 110 0 0,0 0 22 0 0,-1 1 71 0 0,-1 4 110 0 0,-5 25 4775 0 0,5 11-5446 0 0,0-3-21 0 0,-2-12 2 0 0,0 1 0 0 0,0-1 0 0 0,-2 1 0 0 0,-1-1 0 0 0,-13 31 0 0 0,-4 1 0 0 0,-20 41 0 0 0,37-86 0 0 0,1-5-64 0 0,4-6-273 0 0,2-2-138 0 0,0 0-33 0 0,0 0 417 0 0,0 0 1 0 0,-1 1-1 0 0,1-1 0 0 0,-1 0 1 0 0,1 0-1 0 0,0 1 0 0 0,-1-1 1 0 0,1 0-1 0 0,-1 0 0 0 0,1 0 0 0 0,-1 0 1 0 0,1 0-1 0 0,-1 1 0 0 0,1-1 1 0 0,-1 0-1 0 0,1 0 0 0 0,-1 0 1 0 0,1 0-1 0 0,0 0 0 0 0,-1-1 0 0 0,1 1 1 0 0,-1 0-1 0 0,-12-1-998 0 0,13 1 1192 0 0,-3-1-724 0 0,0 0 0 0 0,0 0 0 0 0,0 0 1 0 0,1-1-1 0 0,-1 1 0 0 0,0-1 0 0 0,1 0 0 0 0,-1 0 0 0 0,1 0 0 0 0,0 0 0 0 0,-3-3 0 0 0,0 0 775 0 0,-9-6-2201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1:41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32 13823 0 0,'0'0'315'0'0,"-1"1"45"0"0,-2-1-233 0 0,1 1-37 0 0,-8 15 518 0 0,10-14-322 0 0,-1-1-1 0 0,0 1 0 0 0,0 0 1 0 0,1-1-1 0 0,-1 1 0 0 0,0 0 1 0 0,1 0-1 0 0,0-1 0 0 0,-1 5 1 0 0,1-4 667 0 0,0-2-288 0 0,11 2 295 0 0,-10-1-873 0 0,0-1-1 0 0,1 1 1 0 0,-1-1-1 0 0,1 0 1 0 0,-1 1-1 0 0,0-1 1 0 0,1 0-1 0 0,-1 0 0 0 0,1 0 1 0 0,-1 0-1 0 0,1 0 1 0 0,1-1-1 0 0,53-10 1291 0 0,56-20 0 0 0,-23 6-443 0 0,-76 22-1975 0 0,-1 1-1 0 0,1 0 0 0 0,0 0 1 0 0,0 2-1 0 0,16 0 1 0 0,-29 0-494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1:41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58 15663 0 0,'0'0'356'0'0,"0"0"50"0"0,0 0 20 0 0,0 0-42 0 0,0 0-112 0 0,0 0 463 0 0,0 0 234 0 0,0 0 45 0 0,0 0-61 0 0,0 0-288 0 0,0 0-121 0 0,0 0-28 0 0,0 0-4 0 0,0 0 0 0 0,0 0 0 0 0,0 0 0 0 0,-1 3-68 0 0,0 3-170 0 0,0 0-1 0 0,0 0 0 0 0,-1 0 1 0 0,0-1-1 0 0,-3 8 1 0 0,1-3 289 0 0,-3 10-544 0 0,7-15-22 0 0,-5 22 3 0 0,7-17 0 0 0,-1-3 0 0 0,3 6 0 0 0,3-4 0 0 0,4-1 0 0 0,2-3 0 0 0,-7-5 0 0 0,0 0 0 0 0,0-1 0 0 0,0 0 0 0 0,0 0 0 0 0,0-1 0 0 0,-1 0 0 0 0,1 0 0 0 0,0 0 0 0 0,-1 0 0 0 0,0-1 0 0 0,8-5 0 0 0,22-26 0 0 0,-33 33 0 0 0,-1 0 0 0 0,1 0 0 0 0,-1 0 0 0 0,1 0 0 0 0,-1 0 0 0 0,0 0 0 0 0,0-1 0 0 0,1 1 0 0 0,-1 0 0 0 0,0-1 0 0 0,0 1 0 0 0,0-1 0 0 0,-1 1 0 0 0,1-1-1 0 0,0 1 1 0 0,0-3 0 0 0,1-1 73 0 0,-2 4 13 0 0,1 0 0 0 0,-1 0 0 0 0,0 0 0 0 0,1 0 0 0 0,-1-1 0 0 0,0 1 0 0 0,0 0 0 0 0,0 0-1 0 0,0 0 1 0 0,0 0 0 0 0,0-1 0 0 0,0 1 0 0 0,0 0 0 0 0,0 0 0 0 0,-1 0 0 0 0,1 0 0 0 0,0 0 0 0 0,-1-1 0 0 0,1 1 0 0 0,-2-1 0 0 0,1-1-80 0 0,-3-5 9 0 0,-1-1 0 0 0,0 1 0 0 0,0 0 0 0 0,-1 0 0 0 0,0 0 0 0 0,0 1 0 0 0,-1 0 0 0 0,0 0 0 0 0,0 1 0 0 0,-12-9 0 0 0,16 13-248 0 0,0 1 1 0 0,0 0-1 0 0,0-1 0 0 0,0 1 0 0 0,0 0 0 0 0,0 1 1 0 0,0-1-1 0 0,0 0 0 0 0,-1 1 0 0 0,1 0 1 0 0,-4 0-1 0 0,5 1-79 0 0,1 0 0 0 0,-1 0 0 0 0,1 0 0 0 0,-1 0 0 0 0,1 0 0 0 0,0 0 1 0 0,0 0-1 0 0,0 0 0 0 0,0 1 0 0 0,-2 2 0 0 0,2-3-228 0 0,-3 2-992 0 0,-8 3-4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1:42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24879 0 0,'0'0'564'0'0,"0"0"83"0"0,0 0 34 0 0,0 0-76 0 0,-2 1-397 0 0,0 2-1082 0 0,-13 8 3292 0 0,9-8-4205 0 0,1-2-3641 0 0,5-1-4006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2:37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73 10135 0 0,'0'0'231'0'0,"0"0"29"0"0,0 0 19 0 0,0 0 37 0 0,-6-10 1714 0 0,6 6-1622 0 0,0 1 122 0 0,0 0 1 0 0,0 0 0 0 0,0 0-1 0 0,0 0 1 0 0,1 0-1 0 0,-1 0 1 0 0,1 0-1 0 0,0 0 1 0 0,0 0 0 0 0,2-3-1 0 0,-2 4-159 0 0,1-2 170 0 0,11-7 2627 0 0,-12 10-2781 0 0,2-1 314 0 0,3 0 187 0 0,-9 19-885 0 0,-1 0 0 0 0,-1-1 0 0 0,0 1 1 0 0,-2-1-1 0 0,-15 29 0 0 0,-4 11-6 0 0,5-16 3 0 0,4-10 0 0 0,0-1 0 0 0,13-23 0 0 0,0 0 0 0 0,0 0 0 0 0,1 0 0 0 0,0 0 0 0 0,1 1 0 0 0,-1-1 0 0 0,-1 9 0 0 0,-2 10 0 0 0,0-1 0 0 0,5-36-1754 0 0,1 0 1 0 0,3-19-1 0 0,-2 27 1147 0 0,0 0 0 0 0,0 0 0 0 0,-1 0 0 0 0,0-8 0 0 0,-1-3-929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2:37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36 240 15663 0 0,'0'0'356'0'0,"0"0"50"0"0,0 0 20 0 0,-2-1-42 0 0,-1-2-291 0 0,2 2-80 0 0,-1 0-1 0 0,1-1 1 0 0,-1 1-1 0 0,0 0 1 0 0,1 1 0 0 0,-1-1-1 0 0,0 0 1 0 0,0 0-1 0 0,-3 0 1 0 0,3 0 352 0 0,1-1-150 0 0,0 0 0 0 0,0 0 0 0 0,0 0-1 0 0,0-1 1 0 0,1 1 0 0 0,-1-4 0 0 0,1 6-211 0 0,-2-32 3068 0 0,11 23-2048 0 0,-7 6-863 0 0,0 1-1 0 0,1-1 1 0 0,-1 1 0 0 0,1 0-1 0 0,5-3 1 0 0,-4 1 8 0 0,1 1-1 0 0,0-1 1 0 0,-1 0-1 0 0,0 0 1 0 0,0 0 0 0 0,6-9-1 0 0,-5 7 44 0 0,1 0-1 0 0,0 0 0 0 0,0 1 1 0 0,1-1-1 0 0,-1 1 1 0 0,1 1-1 0 0,14-8 0 0 0,7-4 130 0 0,-16 7-327 0 0,-5 5-14 0 0,-1 0 0 0 0,1 0 1 0 0,0 1-1 0 0,-1 0 0 0 0,2 0 0 0 0,-1 0 1 0 0,0 1-1 0 0,9-2 0 0 0,-10 3 191 0 0,0-1 0 0 0,0 1 1 0 0,1 0-1 0 0,7 1 0 0 0,-5-1 293 0 0,-7 1-41 0 0,0 0-294 0 0,8 0-133 0 0,2 4-16 0 0,-9-3 0 0 0,1 2 0 0 0,9 12 0 0 0,2 11 0 0 0,-8-8 0 0 0,-7-13 0 0 0,-1-1 0 0 0,2 5 0 0 0,-1 0 0 0 0,0 0 0 0 0,0-1 0 0 0,-1 1 0 0 0,-2 11 0 0 0,-1-9 0 0 0,0 2 0 0 0,-1 0 0 0 0,-6 12 0 0 0,7-20-110 0 0,0 0 0 0 0,-1 1 0 0 0,1-2 0 0 0,-1 1-1 0 0,0 0 1 0 0,0-1 0 0 0,0 0 0 0 0,-1 0 0 0 0,-8 4 0 0 0,-8 3-557 0 0,-27 10 0 0 0,45-19 136 0 0,-1-1-1 0 0,0 1 0 0 0,0-1 1 0 0,0-1-1 0 0,0 1 0 0 0,0-1 0 0 0,0 0 1 0 0,0 0-1 0 0,-9-1 0 0 0,12 1-4986 0 0,2 0-1564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2:38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 13823 0 0,'0'0'315'0'0,"0"0"45"0"0,0 0 21 0 0,0 0-49 0 0,0 0-81 0 0,0 0 481 0 0,0 0 237 0 0,0 0 45 0 0,0 0-61 0 0,0 0-288 0 0,-2 1-121 0 0,-23 19 1508 0 0,23-19-1540 0 0,2-1 0 0 0,-1 2 0 0 0,-1 1-338 0 0,0 0-1 0 0,-1 0 1 0 0,0-1-1 0 0,1 1 1 0 0,-1-1 0 0 0,-3 3-1 0 0,-12 10 235 0 0,-28 35 540 0 0,34-35-720 0 0,2-3-6 0 0,0 1 0 0 0,1-1 1 0 0,-11 22-1 0 0,6-4-222 0 0,1 1 0 0 0,-18 59 0 0 0,29-81 0 0 0,0 1 0 0 0,0 0 0 0 0,1 0 0 0 0,0 0 0 0 0,0 0 0 0 0,1 0 0 0 0,1 0 0 0 0,0 0 0 0 0,0 0 0 0 0,1 0 0 0 0,0-1 0 0 0,0 1 0 0 0,1 0 0 0 0,5 10 0 0 0,-7-18 0 0 0,0 0 0 0 0,0 0 0 0 0,0 0 0 0 0,0 0 0 0 0,0 0 0 0 0,0 0 0 0 0,0-1 0 0 0,1 1 0 0 0,-1 0 0 0 0,1-1 0 0 0,-1 1 0 0 0,1-1 0 0 0,3 3 0 0 0,1 0 0 0 0,4 4 0 0 0,2-1 0 0 0,6 1 71 0 0,-15-8-958 0 0,-1 0-3358 0 0,-2-2-1512 0 0,1-6-305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2:39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6447 0 0,'0'0'298'0'0,"0"0"-10"0"0,0 0-50 0 0,0 0 493 0 0,0 0 238 0 0,0 0 45 0 0,0 0 8 0 0,0 0 2 0 0,0 0 0 0 0,0 0 0 0 0,0 0-69 0 0,0 0-290 0 0,0 0-121 0 0,0 0-28 0 0,0 0 66 0 0,0 0 288 0 0,0 0 122 0 0,0 0 28 0 0,0 0-65 0 0,0 0-290 0 0,0 0-121 0 0,0 0-28 0 0,0 0-4 0 0,0 0 0 0 0,0 0 0 0 0,0 0 0 0 0,0 0-68 0 0,0 0-217 0 0,0 2 161 0 0,-1 2-157 0 0,0 4 636 0 0,9 18-360 0 0,-8-21-521 0 0,0-4 21 0 0,0 1 0 0 0,0 0 0 0 0,1 0 0 0 0,-1-1 1 0 0,0 1-1 0 0,1 0 0 0 0,-1-1 0 0 0,1 1 0 0 0,-1-1 1 0 0,1 1-1 0 0,1 2 0 0 0,36 85 1969 0 0,-35-79-1976 0 0,0-4 0 0 0,-1 0 0 0 0,1 0 0 0 0,0 0 0 0 0,0 0 0 0 0,1 0 0 0 0,0-1 0 0 0,0 0 0 0 0,0 1 0 0 0,6 4 0 0 0,-7-6 0 0 0,2 1 0 0 0,0 0 0 0 0,0 0 0 0 0,0-1 0 0 0,1 1 0 0 0,-1-1 0 0 0,1 0 0 0 0,8 4 0 0 0,-7-5 12 0 0,-4-1-23 0 0,0-1 0 0 0,0 1 0 0 0,0-1 0 0 0,0 1 1 0 0,-1 0-1 0 0,5 4 0 0 0,9 9-1309 0 0,-14-14 877 0 0,-3 0 320 0 0,0-1-1 0 0,1 1 1 0 0,-1 0-1 0 0,0-1 1 0 0,0 1 0 0 0,0-1-1 0 0,0 1 1 0 0,0-1-1 0 0,0 0 1 0 0,0 1-1 0 0,0-1 1 0 0,-1 0-1 0 0,0 0-44 0 0,0 0-1 0 0,0 0 1 0 0,1 0-1 0 0,-1 0 1 0 0,0 0 0 0 0,0-1-1 0 0,0 1 1 0 0,1-1-1 0 0,-1 1 1 0 0,0-1 0 0 0,1 0-1 0 0,-1 0 1 0 0,1 0-1 0 0,-1 0 1 0 0,1 0-1 0 0,-1 0 1 0 0,1 0 0 0 0,-1 0-1 0 0,1 0 1 0 0,0-1-1 0 0,0 1 1 0 0,0 0 0 0 0,0-1-1 0 0,0 1 1 0 0,0-1-1 0 0,0 0 1 0 0,0 1-1 0 0,0-1 1 0 0,1 0 0 0 0,-1 1-1 0 0,0-3 1 0 0,-1-8-2413 0 0,-3 2-4241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1:43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96 13823 0 0,'0'0'315'0'0,"0"0"45"0"0,0 0 21 0 0,2-1-49 0 0,6-5-220 0 0,-1 0-29 0 0,-5 5 282 0 0,-2 1 122 0 0,0 0 22 0 0,0 0 3 0 0,0 0 0 0 0,0 0 0 0 0,0 0 0 0 0,0 0 0 0 0,0 0 0 0 0,0 0 0 0 0,0 0 0 0 0,0 0-69 0 0,0 0-222 0 0,0 0 166 0 0,0 0 101 0 0,0 0 21 0 0,1 1-66 0 0,5 13-284 0 0,-5-7-159 0 0,-1 10 6 0 0,1-13-6 0 0,-1-2 0 0 0,0-1 0 0 0,1 1 0 0 0,-1-1 0 0 0,0 0 0 0 0,0 1 0 0 0,0-1 0 0 0,0 1 0 0 0,-1-1 0 0 0,1 0 0 0 0,0 1 0 0 0,0-1 0 0 0,-1 0 0 0 0,0 3 0 0 0,-8 22 0 0 0,-21 57 0 0 0,25-70 0 0 0,0 0 0 0 0,0-1 0 0 0,-3-2 0 0 0,-2-5 0 0 0,7-3 0 0 0,-1 0 0 0 0,-12-3 0 0 0,6-1 0 0 0,7 1 0 0 0,1 1 0 0 0,0-1 0 0 0,0 0 0 0 0,-1 0 0 0 0,1-1 0 0 0,0 1 0 0 0,0 0 0 0 0,-2-3 0 0 0,0 1 0 0 0,1 1 0 0 0,0-1 0 0 0,1 1 0 0 0,-1 0 0 0 0,1-1 0 0 0,0 0 0 0 0,0 1 0 0 0,-1-1 0 0 0,2 0 0 0 0,-1 0 0 0 0,0 0 0 0 0,1 0 0 0 0,-1-1 0 0 0,1 1 0 0 0,0 0 0 0 0,0 0 0 0 0,0-1 0 0 0,1 1 0 0 0,-1-6 0 0 0,-1 1 137 0 0,1 0-1 0 0,1 0 1 0 0,0-1-1 0 0,0 1 1 0 0,0 0-1 0 0,1-1 1 0 0,0 1-1 0 0,1 0 1 0 0,0 0-1 0 0,0 0 1 0 0,1 0 0 0 0,0 0-1 0 0,0 0 1 0 0,6-8-1 0 0,-4 7-136 0 0,9-8 0 0 0,-2-4 0 0 0,-4 9 0 0 0,-2 3 0 0 0,3 2 0 0 0,-3 5 0 0 0,-1-1 0 0 0,0 1 0 0 0,0-1 0 0 0,1 1 0 0 0,-1 1 0 0 0,1-1 0 0 0,7-1 0 0 0,7-1 0 0 0,3 1 0 0 0,30 0 0 0 0,-48 3 0 0 0,32 0 0 0 0,0 1 0 0 0,59 11 0 0 0,-87-11 0 0 0,-6-2 0 0 0,0 1 0 0 0,-1 1 0 0 0,1-1 0 0 0,-1 0 0 0 0,1 1 0 0 0,0-1 0 0 0,-1 1 0 0 0,1 0 0 0 0,-1 0 0 0 0,4 2 0 0 0,8 2 0 0 0,-2 1-64 0 0,-9-5-273 0 0,-3-1-138 0 0,0 0-33 0 0,0 0-140 0 0,0 0-572 0 0,0 0-253 0 0,0 0-51 0 0,0 0-11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2:39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0 11975 0 0,'0'0'267'0'0,"0"0"42"0"0,0 0 17 0 0,0 0-28 0 0,0 0-58 0 0,0 0 491 0 0,0 0 238 0 0,0 0 45 0 0,0 0-61 0 0,0 0-288 0 0,0 0-121 0 0,0 0-28 0 0,0 0 66 0 0,0 0 288 0 0,0 0 122 0 0,-2 1 28 0 0,-20 12 245 0 0,9-3-994 0 0,0 0 0 0 0,1 1-1 0 0,0 0 1 0 0,-21 26 0 0 0,18-19 67 0 0,-24 22 1 0 0,10-13-339 0 0,-48 60 0 0 0,29-30 0 0 0,0-2 0 0 0,48-55-4 0 0,0 0 0 0 0,0 0 0 0 0,0 0 0 0 0,0 0 1 0 0,0 0-1 0 0,0 0 0 0 0,0 0 0 0 0,0 0 0 0 0,0 1 0 0 0,0-1 0 0 0,0 0 0 0 0,0 0 0 0 0,1 0 0 0 0,-1 0 0 0 0,0 0 1 0 0,0 0-1 0 0,0 0 0 0 0,0 0 0 0 0,0 0 0 0 0,0 0 0 0 0,0 0 0 0 0,0 0 0 0 0,0 0 0 0 0,0 0 0 0 0,0 0 0 0 0,0 0 0 0 0,0 0 1 0 0,0 0-1 0 0,0 0 0 0 0,0 1 0 0 0,0-1 0 0 0,0 0 0 0 0,-1 0 0 0 0,1 0 0 0 0,0 0 0 0 0,0 0 0 0 0,0 0 0 0 0,0 0 1 0 0,0 0-1 0 0,0 0 0 0 0,0 0 0 0 0,0 0 0 0 0,8-4-392 0 0,10-8-424 0 0,-2-1-1271 0 0,0-1 0 0 0,23-26 0 0 0,-20 13 44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2:40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5 10135 0 0,'0'0'231'0'0,"2"0"29"0"0,1 1-131 0 0,0 0-206 0 0,15-5 2460 0 0,-10 2-1365 0 0,-5 1 6 0 0,-3 1 0 0 0,0 0 0 0 0,0 0 0 0 0,0 0 0 0 0,0 0 0 0 0,0 0 0 0 0,0 0 0 0 0,0 0-69 0 0,0 0-290 0 0,0 0-121 0 0,0 0-28 0 0,-2 2-72 0 0,-27 18-200 0 0,1-3 987 0 0,16-10-867 0 0,0 1 0 0 0,0-1 0 0 0,1 2 1 0 0,0-1-1 0 0,-17 19 0 0 0,-6 10 244 0 0,27-28-608 0 0,5 2 0 0 0,2-10-4 0 0,0-1 0 0 0,0 1 0 0 0,0 0 0 0 0,1-1 0 0 0,-1 1 0 0 0,0-1 0 0 0,0 1 0 0 0,1 0 0 0 0,-1-1 0 0 0,1 1 0 0 0,-1-1 0 0 0,0 1 0 0 0,1-1 0 0 0,-1 1 0 0 0,1-1 0 0 0,8 5-333 0 0,-7-4-138 0 0,0 0-33 0 0,5-1 638 0 0,-1 1-1 0 0,1-1 1 0 0,0 0 0 0 0,0 0-1 0 0,-1 0 1 0 0,12-3 0 0 0,-4 1-1481 0 0,-1 1 1202 0 0,0 2 133 0 0,-2 0-56 0 0,-9-1-299 0 0,-2 0-117 0 0,0 0-21 0 0,0 0-139 0 0,0 0-572 0 0,2 8-1143 0 0,-1-6-5822 0 0,-1-2 6137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2:40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0,'0'0'630'0'0,"0"0"-13"0"0,0 0-252 0 0,0 0 391 0 0,0 0 216 0 0,0 0 42 0 0,2 1 8 0 0,2 1-609 0 0,0 0-1 0 0,-1 0 1 0 0,1 0 0 0 0,0-1-1 0 0,0 0 1 0 0,0 0-1 0 0,0 0 1 0 0,0 0 0 0 0,5 0-1 0 0,38 1 919 0 0,-42-2-1028 0 0,-2 0 140 0 0,-1 1-650 0 0,12 0 920 0 0,6-3-5212 0 0,-20 2-3351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2:42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8287 0 0,'0'0'191'0'0,"0"0"26"0"0,0 0 9 0 0,0 0 110 0 0,0 0 444 0 0,0 0 196 0 0,0 0 42 0 0,0 0 6 0 0,0 0 0 0 0,0 0 0 0 0,0 0 0 0 0,0 0 0 0 0,0 0 0 0 0,0 0 0 0 0,0 0 0 0 0,2-2-69 0 0,6-8-12 0 0,0 0 0 0 0,0-1 1 0 0,11-21-1 0 0,-18 30-901 0 0,6-7 425 0 0,7-7-360 0 0,-7 8-107 0 0,-5 5 0 0 0,0 1 0 0 0,0-1 0 0 0,1 1 0 0 0,-1-1 0 0 0,1 1 0 0 0,-1 0 0 0 0,1 0 0 0 0,0 0 0 0 0,0 0 0 0 0,4-2 0 0 0,8-2 0 0 0,-14 6 0 0 0,0 0 0 0 0,0 0 0 0 0,-1 0 0 0 0,1 0 0 0 0,0 0 0 0 0,0 0 0 0 0,0 0 0 0 0,0 0 0 0 0,0 0 0 0 0,0 0 0 0 0,0 1 0 0 0,1-1 0 0 0,8 8 0 0 0,-3 5 0 0 0,1-2 0 0 0,4-3 0 0 0,21 7 0 0 0,-31-15 0 0 0,1 0 0 0 0,-1 0 0 0 0,1 1 0 0 0,0-2 0 0 0,-1 1 0 0 0,1 0 0 0 0,3-1 0 0 0,22-3 0 0 0,-19 4 0 0 0,-4-1 0 0 0,-1 1 0 0 0,0-1 0 0 0,1 0 0 0 0,-1 0 0 0 0,0-1 0 0 0,8-3 0 0 0,-6 4 0 0 0,18-9 0 0 0,-12 2 0 0 0,-3 0 0 0 0,-4 0 0 0 0,-10 10 72 0 0,3 0 22 0 0,1-1 1 0 0,0 0-1 0 0,-1 1 0 0 0,1-1 1 0 0,0 1-1 0 0,0 0 1 0 0,0-1-1 0 0,0 1 0 0 0,0 0 1 0 0,1 0-1 0 0,-2 1 0 0 0,0 3 142 0 0,-5 10-376 0 0,2 1 0 0 0,-1 0-1 0 0,2 0 1 0 0,0 0 0 0 0,-2 32 0 0 0,-9 35-403 0 0,-23 66 543 0 0,38-144 0 0 0,-13 26 0 0 0,8-21 0 0 0,-3-2 64 0 0,6-7 273 0 0,2-2 138 0 0,0 0 33 0 0,0 0-65 0 0,1-4-294 0 0,12-62-1517 0 0,-12 58 962 0 0,-2-12 204 0 0,5-2-241 0 0,-4 21 354 0 0,0 0-1 0 0,0 0 0 0 0,-1 0 0 0 0,1-1 0 0 0,-1 1 1 0 0,1 0-1 0 0,-1 0 0 0 0,1 0 0 0 0,-1 0 0 0 0,1 0 1 0 0,-1 0-1 0 0,0 0 0 0 0,-1-1 0 0 0,0-1-230 0 0,-22-20-3580 0 0,22 22 2876 0 0,0 0 0 0 0,-4-1 606 0 0,0 0 0 0 0,0 0 0 0 0,0 1 0 0 0,0 0 0 0 0,0 0 0 0 0,0 0 0 0 0,0 1 0 0 0,0 0 0 0 0,-9 1 0 0 0,6 0 483 0 0,0 1 1 0 0,0 0-1 0 0,-12 4 1 0 0,18-5 49 0 0,-3 1 435 0 0,-1 1 1 0 0,1 0 0 0 0,0-1-1 0 0,-1 2 1 0 0,-5 3-1 0 0,11-6 470 0 0,1-1-65 0 0,0 0-290 0 0,0 0-121 0 0,0 0-28 0 0,0 0-4 0 0,0 0 0 0 0,0 0 0 0 0,13 3 512 0 0,-2-2-663 0 0,0 0 0 0 0,0-1 0 0 0,-1 0 1 0 0,1 0-1 0 0,11-3 0 0 0,56-14 1240 0 0,-46 10-1186 0 0,-4 0-395 0 0,-15 3-21 0 0,-1 1 0 0 0,19-2 0 0 0,-23 6 1 0 0,-11 6 0 0 0,0-2 14 0 0,2-3-25 0 0,-1 0-1 0 0,1 0 1 0 0,0-1 0 0 0,-1 1-1 0 0,1-1 1 0 0,-1 1 0 0 0,1-1-1 0 0,-1 1 1 0 0,0-1 0 0 0,1 0-1 0 0,-1 1 1 0 0,-2 0 0 0 0,2-1-685 0 0,2-1-258 0 0,0 0-1011 0 0,0 0-4023 0 0,0 0-1724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2:43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15663 0 0,'0'0'356'0'0,"0"0"50"0"0,0 0 20 0 0,0 0-42 0 0,0 0-112 0 0,0 0 463 0 0,0 0 234 0 0,0 0 45 0 0,0 0-61 0 0,0 0-288 0 0,0 0-121 0 0,0 0-28 0 0,0 0-4 0 0,0 0 0 0 0,0 0 0 0 0,0 0 0 0 0,2 2 0 0 0,4 4-88 0 0,-1-1-1 0 0,-1 1 1 0 0,1 0-1 0 0,-1 1 1 0 0,0-1 0 0 0,0 1-1 0 0,-1 0 1 0 0,3 8-1 0 0,5 8-52 0 0,-7-14-368 0 0,0 0 0 0 0,-1 0 0 0 0,0 1 0 0 0,-1-1 0 0 0,0 1 0 0 0,2 20 0 0 0,-5 59-5 0 0,-1-32 0 0 0,2-38 2 0 0,-1 0 0 0 0,-1 0 0 0 0,-1 0 0 0 0,-1-1 0 0 0,0 1 0 0 0,-1-1 0 0 0,-16 35 0 0 0,-79 145 0 0 0,65-146 0 0 0,28-42 0 0 0,1-2-64 0 0,5-6-273 0 0,1-2-138 0 0,0 0-33 0 0,1-32-5765 0 0,-1 14 4226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2:48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82 11975 0 0,'12'-27'267'0'0,"-10"22"42"0"0,-2 5 17 0 0,0 0-28 0 0,0 0-126 0 0,0 0 204 0 0,-12 2 1043 0 0,6-2 2708 0 0,4 0 3091 0 0,42-7-6654 0 0,48-15 0 0 0,-10 0-965 0 0,-76 22-74 0 0,-2 0-33 0 0,0 0 65 0 0,-2 0 247 0 0,1 0-1 0 0,0 0 0 0 0,-1 0 0 0 0,1 1 1 0 0,-1-1-1 0 0,1 0 0 0 0,0 1 0 0 0,-1-1 0 0 0,1 1 1 0 0,-2 0-1 0 0,-3 2-2061 0 0,-47 11-4669 0 0,41-11 1471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2:48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11975 0 0,'0'0'547'0'0,"0"0"-11"0"0,0 0-203 0 0,0 0 419 0 0,0 0 220 0 0,0 0 42 0 0,2 2 8 0 0,2-1-725 0 0,0 0-1 0 0,0 0 1 0 0,-1 0-1 0 0,1 0 1 0 0,0 0-1 0 0,0-1 0 0 0,0 0 1 0 0,0 0-1 0 0,4 0 1 0 0,47-10 2328 0 0,-33 5-1864 0 0,-8 2-744 0 0,-3 2-218 0 0,-9 1-850 0 0,-2 0-385 0 0,0 0-78 0 0,0 0-20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2:49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60 130 8287 0 0,'0'0'191'0'0,"0"0"26"0"0,0 0 9 0 0,0 0 42 0 0,0 0 158 0 0,2-1 72 0 0,5-3 12 0 0,-5 2 70 0 0,-1 1 286 0 0,10-15 1144 0 0,-10 14-1055 0 0,0 1-290 0 0,43-39 2443 0 0,-43 38-2596 0 0,11-15 1024 0 0,-8 10-997 0 0,-1 3-114 0 0,1-1 0 0 0,-1 0 0 0 0,1 1 0 0 0,6-6 0 0 0,-2 3-353 0 0,-7 6 299 0 0,-1 1 117 0 0,0 0 21 0 0,0 0-66 0 0,-1 1-294 0 0,-25 22-133 0 0,-53 52-16 0 0,69-65 0 0 0,0 2 0 0 0,1-1 0 0 0,-13 21 0 0 0,20-29 0 0 0,0 0 0 0 0,0 1 0 0 0,1-1 0 0 0,-1 0 0 0 0,1 1 0 0 0,-1 0 0 0 0,0 4 0 0 0,0 1 0 0 0,-3 14 0 0 0,5-19 0 0 0,2 9 0 0 0,-1-9 0 0 0,13 16 0 0 0,-13-20 0 0 0,1 4 0 0 0,1-1 0 0 0,0-1 0 0 0,0 1 0 0 0,0 0 0 0 0,0-1 0 0 0,0 1 0 0 0,0-1 0 0 0,0 0 0 0 0,6 2 0 0 0,-8-3 0 0 0,1 0 0 0 0,0 0 0 0 0,0 0 0 0 0,0-1 0 0 0,0 1 0 0 0,0 0 0 0 0,0-1 0 0 0,1 0 0 0 0,-1 1 0 0 0,0-1 0 0 0,0 0 0 0 0,0 0 0 0 0,0 0 0 0 0,3-1 0 0 0,1 0 0 0 0,-1 1 5 0 0,1-1 0 0 0,-1 0-1 0 0,0 0 1 0 0,0-1 0 0 0,-1 1-1 0 0,1-1 1 0 0,0 0 0 0 0,0 0 0 0 0,-1-1-1 0 0,1 1 1 0 0,-1-1 0 0 0,0 0-1 0 0,0 0 1 0 0,0 0 0 0 0,0-1 0 0 0,-1 0-1 0 0,1 1 1 0 0,3-6 0 0 0,3-7 66 0 0,0 0 1 0 0,0 0-1 0 0,10-29 1 0 0,-13 30-5 0 0,-3 4 156 0 0,-1 0-1 0 0,-1 0 1 0 0,0 0 0 0 0,0 0 0 0 0,-1 0 0 0 0,0-15 0 0 0,-1 15-178 0 0,1 7-45 0 0,-2 1 0 0 0,-3-16 0 0 0,3 18-19 0 0,1 0 0 0 0,0 1 0 0 0,0-1 0 0 0,0 0 0 0 0,-1 1 0 0 0,1-1 0 0 0,0 1 0 0 0,-1-1 0 0 0,1 0 0 0 0,0 1 0 0 0,-1-1 0 0 0,1 1 0 0 0,-1-1-1 0 0,1 1 1 0 0,-1-1 0 0 0,1 1 0 0 0,-1 0 0 0 0,1-1 0 0 0,-1 1 0 0 0,1-1 0 0 0,-1 1 0 0 0,0 0 0 0 0,1 0 0 0 0,-1-1 0 0 0,0 1 0 0 0,1 0 0 0 0,-1 0 0 0 0,0 0 0 0 0,1 0 0 0 0,-1 0 0 0 0,0 0 0 0 0,1 0 0 0 0,-1 0 0 0 0,0 0 0 0 0,1 0 0 0 0,-1 0 0 0 0,0 0-1 0 0,1 0 1 0 0,-1 0 0 0 0,0 1 0 0 0,1-1 0 0 0,-1 0 0 0 0,0 1 0 0 0,1-1 0 0 0,-1 1 0 0 0,-4 2-374 0 0,0 0-1 0 0,1 1 1 0 0,0-1 0 0 0,-1 1 0 0 0,1 1-1 0 0,-3 3 1 0 0,-11 21-5683 0 0,11-16 4029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2:50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49 104 19351 0 0,'0'0'439'0'0,"-2"1"62"0"0,-2 0-290 0 0,3-1-156 0 0,0 0 0 0 0,-1 1 0 0 0,1-1 0 0 0,-1 0-1 0 0,1 0 1 0 0,-1 1 0 0 0,1-1 0 0 0,0 0-1 0 0,-1-1 1 0 0,1 1 0 0 0,-1 0 0 0 0,1 0 0 0 0,-1-1-1 0 0,1 1 1 0 0,0 0 0 0 0,-1-1 0 0 0,1 0-1 0 0,-3-1 1 0 0,-5-1 370 0 0,9 3-323 0 0,-1-1 0 0 0,1 1 1 0 0,-1-1-1 0 0,1 1 1 0 0,0-1-1 0 0,-1 1 0 0 0,1-1 1 0 0,0 1-1 0 0,0-1 0 0 0,-1 0 1 0 0,1 1-1 0 0,0-1 1 0 0,0 0-1 0 0,0 1 0 0 0,0-1 1 0 0,0 1-1 0 0,0-1 1 0 0,0 0-1 0 0,0 1 0 0 0,0-1 1 0 0,0 0-1 0 0,0 1 0 0 0,0-1 1 0 0,0 1-1 0 0,1-1 1 0 0,-1 0-1 0 0,0 1 0 0 0,0-1 1 0 0,1 1-1 0 0,-1-1 1 0 0,0 1-1 0 0,1-1 0 0 0,-1 1 1 0 0,1-1-1 0 0,3-4-100 0 0,0 0-1 0 0,0 1 1 0 0,0-1 0 0 0,1 1-1 0 0,0 0 1 0 0,0 0-1 0 0,0 1 1 0 0,0-1 0 0 0,11-4-1 0 0,-9 5-1002 0 0,0 0-1 0 0,-1 0 0 0 0,0 0 1 0 0,1-1-1 0 0,-1 0 1 0 0,7-6-1 0 0,-13 10 993 0 0,2-2-2547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2:50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78 103 11975 0 0,'0'0'267'0'0,"0"0"42"0"0,0 0 17 0 0,0 0-28 0 0,1-2-196 0 0,2-5 47 0 0,1-2 1050 0 0,-1 0-157 0 0,1 0-1 0 0,1 0 0 0 0,-1 0 0 0 0,9-10 0 0 0,-12 17-529 0 0,0 0-370 0 0,0 1 0 0 0,-1-1 0 0 0,1 0 0 0 0,0 0 0 0 0,0 1-1 0 0,0-1 1 0 0,0 1 0 0 0,2-3 0 0 0,-1 2 117 0 0,-1 1 253 0 0,0-1 0 0 0,-2 3-299 0 0,2-2 134 0 0,3-4 553 0 0,-4 4-449 0 0,-2 2-66 0 0,-12 14-17 0 0,-1 0-368 0 0,5-4 0 0 0,-1 0 0 0 0,-8 14 0 0 0,10-14 0 0 0,1 1 0 0 0,0 1 0 0 0,-10 24 0 0 0,5 25 0 0 0,12-60 0 0 0,0 0 0 0 0,0 1 0 0 0,0-1 0 0 0,0 0 0 0 0,1 0 0 0 0,-1 1 0 0 0,1-1 0 0 0,0 1 0 0 0,0-1 0 0 0,0 0 0 0 0,0 1 0 0 0,0-1 0 0 0,0 1 0 0 0,1-1 0 0 0,-1 0 0 0 0,1 1 0 0 0,0-1 0 0 0,-1 0 0 0 0,1 0 0 0 0,0 1 0 0 0,0-1 0 0 0,1 0 0 0 0,-1 0 0 0 0,0 0 0 0 0,1 0 0 0 0,-1 0 0 0 0,3 2 0 0 0,-1-3 0 0 0,-1 1 0 0 0,1 0 0 0 0,0-1 0 0 0,0 1 0 0 0,0-1 0 0 0,1 0 0 0 0,-1 0 0 0 0,0 0 0 0 0,0-1 0 0 0,0 1 0 0 0,1-1 0 0 0,-1 0 0 0 0,0 0 0 0 0,1 0 0 0 0,-1 0 0 0 0,0 0 0 0 0,1-1 0 0 0,-1 1 0 0 0,5-3 0 0 0,-3 2 0 0 0,5-3 0 0 0,10-13 0 0 0,-14 11 88 0 0,0-1 0 0 0,0 0 0 0 0,-1 0 0 0 0,0 0 0 0 0,0 0 0 0 0,0-1 0 0 0,-1 0 0 0 0,5-15 0 0 0,1-5 476 0 0,6-39 0 0 0,-9 34-436 0 0,-5 25-128 0 0,-1 4 0 0 0,0 0 0 0 0,0 0 0 0 0,-1-1 0 0 0,1 1 0 0 0,-1 0 0 0 0,-1-7 0 0 0,1 11 0 0 0,0 0 0 0 0,1-1 0 0 0,-1 1 0 0 0,0 0 0 0 0,0-1 0 0 0,0 1 0 0 0,0 0 0 0 0,0-1 0 0 0,0 1 0 0 0,0 0 0 0 0,0-1 0 0 0,0 1 0 0 0,-1-1 0 0 0,1 1 0 0 0,0 0 0 0 0,0-1 0 0 0,0 1 0 0 0,0 0 0 0 0,0-1 0 0 0,-1 1 0 0 0,1 0 0 0 0,0 0 0 0 0,0-1 0 0 0,0 1 0 0 0,-1 0 0 0 0,1 0 0 0 0,0-1 0 0 0,0 1 0 0 0,-1 0 0 0 0,1 0 0 0 0,0 0 0 0 0,-1-1 0 0 0,1 1 0 0 0,0 0 0 0 0,-1 0 0 0 0,1 0 0 0 0,0 0 0 0 0,-1 0 0 0 0,1 0 0 0 0,0-1 0 0 0,-1 1 0 0 0,1 0 0 0 0,0 0 0 0 0,-1 0 0 0 0,1 0 0 0 0,0 0 0 0 0,-1 1 0 0 0,1-1 0 0 0,-1 0 0 0 0,1 0 0 0 0,-1 0 0 0 0,1 0 0 0 0,-4 1-326 0 0,0 0 0 0 0,0 0 0 0 0,0 0 0 0 0,0 0 0 0 0,0 1 0 0 0,0 0 0 0 0,0-1 0 0 0,0 1 0 0 0,1 1 0 0 0,-1-1 1 0 0,1 0-1 0 0,0 1 0 0 0,-6 6 0 0 0,-11 6-1360 0 0,18-14 151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18:58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8287 0 0,'0'0'382'0'0,"0"0"-8"0"0,1 1-170 0 0,3 1 409 0 0,11 5 6155 0 0,-6-6-6637 0 0,-1-1 796 0 0,0 1 0 0 0,14 4 0 0 0,8 0-972 0 0,-29-5 109 0 0,1 0 0 0 0,0 1-1 0 0,-1-1 1 0 0,1 0 0 0 0,0 1 0 0 0,-1-1-1 0 0,1 1 1 0 0,-1 0 0 0 0,1 0 0 0 0,-1-1-1 0 0,1 1 1 0 0,-1 0 0 0 0,0 0 0 0 0,1 0-1 0 0,-1 0 1 0 0,0 1 0 0 0,0-1 0 0 0,0 0-1 0 0,0 0 1 0 0,0 1 0 0 0,0-1-1 0 0,0 1 1 0 0,0-1 0 0 0,-1 1 0 0 0,1-1-1 0 0,0 1 1 0 0,-1-1 0 0 0,1 1 0 0 0,-1 0-1 0 0,1 1 1 0 0,-1 12-64 0 0,-2-10 18 0 0,0 0 0 0 0,0 0 0 0 0,0 0-1 0 0,-1-1 1 0 0,0 1 0 0 0,0-1 0 0 0,0 0 0 0 0,-7 7-1 0 0,-7 10 754 0 0,13-16-646 0 0,-1 1 0 0 0,1-1 1 0 0,-1 0-1 0 0,0 0 0 0 0,0-1 0 0 0,0 1 1 0 0,-1-1-1 0 0,-8 5 0 0 0,-26 18-135 0 0,32-21-54 0 0,7-4-273 0 0,1-2-138 0 0,1 2 405 0 0,0 0 1 0 0,0 0-1 0 0,0-1 0 0 0,0 1 0 0 0,0 0 1 0 0,1 0-1 0 0,-1-1 0 0 0,1 1 0 0 0,-1-1 1 0 0,1 1-1 0 0,-1-1 0 0 0,1 1 0 0 0,0-1 1 0 0,0 0-1 0 0,2 1 0 0 0,33 7 70 0 0,-30-7 0 0 0,0-1 0 0 0,1 1 0 0 0,-1-2 0 0 0,0 1 0 0 0,0-1 0 0 0,1 0 0 0 0,-1 0 0 0 0,8-2 0 0 0,10 0-72 0 0,-23 1-298 0 0,0 0-118 0 0,30-16-3478 0 0,-31 16 2942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1:43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66 11975 0 0,'0'0'267'0'0,"-2"2"42"0"0,-5 9 17 0 0,5-8-28 0 0,0-2-196 0 0,-16 11 767 0 0,13-12 552 0 0,2 1-1602 0 0,6-1 2582 0 0,6-1 3314 0 0,6-2-5304 0 0,0 0 0 0 0,-1-2 1 0 0,18-6-1 0 0,-25 8-156 0 0,17-6-162 0 0,-11 4-81 0 0,0 0 0 0 0,0 0 0 0 0,1 1 0 0 0,-1 1 0 0 0,23-2 0 0 0,-19 3 428 0 0,-1 0 0 0 0,31-9 0 0 0,-38 9-320 0 0,-2 1-28 0 0,0 0 0 0 0,1 0-1 0 0,-1 1 1 0 0,12 0 0 0 0,-11 1-42 0 0,1-1-1 0 0,14-2 1 0 0,32-6-114 0 0,-45 6-122 0 0,-1 0-1495 0 0,-4 1-6093 0 0,-5 1 5727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2:51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55 8287 0 0,'0'0'382'0'0,"0"0"-8"0"0,0 0-102 0 0,0 0 463 0 0,0 0 234 0 0,5-7 998 0 0,11-14-242 0 0,-15 20-1143 0 0,-1 1 288 0 0,2-3-174 0 0,1 0 0 0 0,-1 1 0 0 0,0-1 0 0 0,1 1 0 0 0,3-4 0 0 0,28 0 3404 0 0,-33 6-3588 0 0,-1 0 0 0 0,0 0 0 0 0,0 0 0 0 0,0 0 0 0 0,0 0-68 0 0,1 1-289 0 0,1 7-138 0 0,-2-7-17 0 0,1 0 0 0 0,-1 0 0 0 0,0 0 0 0 0,1 0 0 0 0,-1-1 0 0 0,0 1 0 0 0,0 0 0 0 0,0 0 0 0 0,0 0 0 0 0,0 0 0 0 0,0 0 0 0 0,0 0 0 0 0,0 0 0 0 0,0 0 0 0 0,0 0 0 0 0,-1 0 0 0 0,1 0 0 0 0,0-1 0 0 0,-1 1 0 0 0,1 0 0 0 0,0 0 0 0 0,-1 0 0 0 0,1 0 0 0 0,-1-1 0 0 0,-1 2 0 0 0,0 2 0 0 0,-4 6 0 0 0,2-2 0 0 0,0-1 0 0 0,0 0 0 0 0,-1 1 0 0 0,0-1 0 0 0,-1-1 0 0 0,1 1 0 0 0,-12 9 0 0 0,12-12 0 0 0,12-5 0 0 0,6-4 0 0 0,-10 3 0 0 0,17-4 0 0 0,-10 5 0 0 0,-2-1 0 0 0,1 2 0 0 0,-7 1 0 0 0,0-1 0 0 0,0 1 0 0 0,0 0 0 0 0,0 0 0 0 0,0 0 0 0 0,0 0 0 0 0,0 0 0 0 0,0 0 0 0 0,0 1 0 0 0,-1-1 0 0 0,1 1 0 0 0,0-1 0 0 0,-1 1 0 0 0,1-1 0 0 0,-1 1 0 0 0,0 0 0 0 0,0 0 0 0 0,0 0 0 0 0,2 2 0 0 0,-3-3 0 0 0,11 15 0 0 0,-2 7 0 0 0,-1 2 0 0 0,-5-9 0 0 0,0 6 0 0 0,0 19 0 0 0,-3-37 0 0 0,-1-1 0 0 0,1 0 0 0 0,0 0 0 0 0,-1 0 0 0 0,0 0 0 0 0,1 0 0 0 0,-1 0 0 0 0,-1 0 0 0 0,1 0 0 0 0,-3 5 0 0 0,0-3 128 0 0,1 1 0 0 0,-2-1 0 0 0,1 0 0 0 0,-1-1 0 0 0,1 1 0 0 0,-1-1 0 0 0,-1 0 0 0 0,1 0 0 0 0,0 0 0 0 0,-1-1 0 0 0,0 1 0 0 0,0-2 0 0 0,0 1 0 0 0,0-1 0 0 0,-9 3 0 0 0,-2 0-128 0 0,9-2 0 0 0,1-1 0 0 0,-17 3 0 0 0,21-5 0 0 0,1 1 0 0 0,-1-1 0 0 0,0 0 0 0 0,1-1 0 0 0,-1 1 0 0 0,0 0 0 0 0,1-1 0 0 0,-1 1 0 0 0,1-1 0 0 0,-1 0 0 0 0,1 0 0 0 0,0 0 0 0 0,-4-2 0 0 0,-17-13 0 0 0,18 12 0 0 0,6-4 0 0 0,3 2-64 0 0,-4 4-273 0 0,0 2-138 0 0,0 0-33 0 0,0 0 65 0 0,-7 0-1674 0 0,-12-10-5692 0 0,18 9 5762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2:52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11975 0 0,'0'0'547'0'0,"0"0"-11"0"0,0 0-271 0 0,0 0 133 0 0,0 0 91 0 0,0 0 20 0 0,0 0 71 0 0,0 0 286 0 0,0 0 124 0 0,0 0 30 0 0,0 0-65 0 0,0 0-290 0 0,0 0-121 0 0,0 0-28 0 0,0 0 66 0 0,0 0 288 0 0,0 0 122 0 0,0 0 28 0 0,0 0-133 0 0,0 0-509 0 0,0 0 38 0 0,0 0 80 0 0,0 0 15 0 0,0 0-68 0 0,2-1-294 0 0,49-5-127 0 0,-34 5 264 0 0,0-1 1 0 0,1-1 0 0 0,-1-1 0 0 0,20-6 0 0 0,-27 7-200 0 0,-1 0 0 0 0,1 1 0 0 0,-1 0-1 0 0,1 0 1 0 0,0 1 0 0 0,18 1 0 0 0,-7 4-87 0 0,-21-4 0 0 0,0 0 0 0 0,1-1 0 0 0,-1 1 0 0 0,0 0 0 0 0,0 0 0 0 0,1 0 0 0 0,-1 0 0 0 0,0 0 0 0 0,1 0 0 0 0,-1 0 0 0 0,0 0 0 0 0,0 1 0 0 0,1-1 0 0 0,-1 0 0 0 0,0 0 0 0 0,0 0 0 0 0,1 0 0 0 0,-1 0 0 0 0,0 0 0 0 0,0 0 0 0 0,1 0 0 0 0,-1 1 0 0 0,0-1 0 0 0,0 0 0 0 0,0 0 0 0 0,1 0 0 0 0,-1 1 0 0 0,0-1 0 0 0,0 0 0 0 0,-11 12 0 0 0,10-10-27 0 0,-1-1 1 0 0,1 0-1 0 0,-1 0 0 0 0,0 0 0 0 0,0 0 1 0 0,0-1-1 0 0,0 1 0 0 0,1 0 0 0 0,-1-1 0 0 0,0 1 1 0 0,0-1-1 0 0,0 0 0 0 0,0 0 0 0 0,-4 0 1 0 0,3 0-360 0 0,1-1 1 0 0,0 1-1 0 0,-1-1 1 0 0,1 0-1 0 0,0 0 1 0 0,0 0 0 0 0,0 0-1 0 0,0 0 1 0 0,0-1-1 0 0,0 1 1 0 0,0-1-1 0 0,0 1 1 0 0,0-1-1 0 0,0 0 1 0 0,1 0-1 0 0,-1 0 1 0 0,1 0-1 0 0,-2-2 1 0 0,1 2 453 0 0,-10-15-2115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2:56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56 6447 0 0,'0'0'298'0'0,"0"0"-10"0"0,0 0-50 0 0,0 0 493 0 0,0 0 238 0 0,0 0 45 0 0,0 0-129 0 0,1-1-437 0 0,10-29 4993 0 0,-10 28-4929 0 0,-1 2 0 0 0,0 0 0 0 0,0 0 0 0 0,1-1 0 0 0,1 0-293 0 0,1-1-240 0 0,2-11 2047 0 0,-1 8-177 0 0,-3 12-1553 0 0,-3 15-465 0 0,-3-4 169 0 0,0 0 0 0 0,-1 0 0 0 0,-14 28 0 0 0,17-39 0 0 0,1 0 0 0 0,0 0 0 0 0,-1 9 0 0 0,-6 18 0 0 0,-23 62 0 0 0,31-91 0 0 0,-10 18 0 0 0,5-11 0 0 0,4-12-971 0 0,2-5 476 0 0,0-11-1403 0 0,0 5-1908 0 0,0 1-2336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2:57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32 332 15663 0 0,'0'0'356'0'0,"0"0"50"0"0,0-2 20 0 0,-1 1-387 0 0,1-1-1 0 0,0 1 0 0 0,-1 0 0 0 0,0 0 1 0 0,1-1-1 0 0,-1 1 0 0 0,0 0 0 0 0,0 0 1 0 0,1 0-1 0 0,-1 0 0 0 0,-2-2 0 0 0,-13-19 471 0 0,15 21-22 0 0,1 1 22 0 0,0-2 3 0 0,-1 0-407 0 0,0-1 188 0 0,0-1 1 0 0,1 1-1 0 0,-1 0 0 0 0,1-1 0 0 0,-1 1 0 0 0,1 0 1 0 0,0-1-1 0 0,1-3 0 0 0,0 3-161 0 0,0 0-1 0 0,1 0 1 0 0,-1 0 0 0 0,1 0-1 0 0,0 0 1 0 0,0 1 0 0 0,0-1-1 0 0,1 1 1 0 0,-1-1-1 0 0,5-3 1 0 0,11-15-132 0 0,55-59 2048 0 0,-30 38-608 0 0,-40 40-1386 0 0,1-1 0 0 0,-1 2 0 0 0,1-1 0 0 0,-1 0 0 0 0,1 1 0 0 0,0-1 0 0 0,0 1 0 0 0,0 0 0 0 0,8-2 0 0 0,23-11 14 0 0,-28 10-68 0 0,-3 3 0 0 0,-1 1 0 0 0,1-1 0 0 0,0 1 0 0 0,0-1 0 0 0,-1 1 0 0 0,1 1 0 0 0,5-2 0 0 0,6 0 0 0 0,1 2 0 0 0,-1 5 0 0 0,-8-1 0 0 0,4 2 0 0 0,10 19 0 0 0,-15-16 0 0 0,-1 0 0 0 0,1 0 0 0 0,-2 1 0 0 0,1-1 0 0 0,5 20 0 0 0,-3-4 0 0 0,5 32 0 0 0,-9-36 0 0 0,-4-16 0 0 0,-1-1 0 0 0,-1 10 0 0 0,-3 3 0 0 0,2-14 0 0 0,2-2 0 0 0,-2 3 2 0 0,1-1-1 0 0,-1-1 0 0 0,1 1 1 0 0,-1 0-1 0 0,0-1 1 0 0,0 0-1 0 0,0 0 1 0 0,0 0-1 0 0,-7 2 1 0 0,-40 8-29 0 0,31-8-25 0 0,18-3-285 0 0,-1-2-138 0 0,-6-1-262 0 0,1 0 0 0 0,0 0 0 0 0,1-1-1 0 0,-1 0 1 0 0,0 0 0 0 0,1-1 0 0 0,-14-9 0 0 0,20 12-1844 0 0,1 1-4241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2:57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3 15663 0 0,'0'0'719'0'0,"-2"-1"-20"0"0,-2 1-511 0 0,1-1 0 0 0,-1 1 1 0 0,0-1-1 0 0,0 1 0 0 0,0 1 1 0 0,0-1-1 0 0,1 0 0 0 0,-1 1 1 0 0,0 0-1 0 0,0 0 0 0 0,0 0 1 0 0,-5 2-1 0 0,4 0 429 0 0,1 0 0 0 0,0 1-1 0 0,-1-1 1 0 0,2 1 0 0 0,-1-1-1 0 0,-5 8 1 0 0,0-1-28 0 0,-2 4-372 0 0,0 1 0 0 0,2 0 1 0 0,0 1-1 0 0,0 0 0 0 0,-6 18 0 0 0,-12 21 1052 0 0,13-26-1117 0 0,0 1 0 0 0,2-1 0 0 0,-8 34 0 0 0,17-52-152 0 0,1 0 0 0 0,0-1 0 0 0,1 1 0 0 0,0 0 0 0 0,1 0 0 0 0,1 14 0 0 0,2-9 0 0 0,-2-12 0 0 0,11 16 0 0 0,-5-8 0 0 0,3-3 0 0 0,3-6 0 0 0,-10-2 0 0 0,1-2 0 0 0,13-6 0 0 0,-13 6 10 0 0,-3 0-15 0 0,1 1 0 0 0,-1-1-1 0 0,0 1 1 0 0,1-1 0 0 0,-1 0 0 0 0,0 1-1 0 0,0-1 1 0 0,0 0 0 0 0,0 0-1 0 0,1 0 1 0 0,-1 0 0 0 0,0 0-1 0 0,1-2 1 0 0,11-14-1315 0 0,-12 15 740 0 0,-1 2-285 0 0,0 0-126 0 0,0 0-1394 0 0,0 0-5466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3:00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88 8287 0 0,'0'0'191'0'0,"0"0"26"0"0,0 0 9 0 0,1-2 110 0 0,6-8 444 0 0,-6 8 196 0 0,-1 2 42 0 0,0 0-63 0 0,-2-1-604 0 0,0 0 1 0 0,0 0-1 0 0,-1 0 1 0 0,1-1-1 0 0,0 1 1 0 0,1 0-1 0 0,-1-1 0 0 0,0 0 1 0 0,0 1-1 0 0,1-1 1 0 0,-1 0-1 0 0,0 0 1 0 0,1 0-1 0 0,-2-3 0 0 0,0 1 199 0 0,1 2-346 0 0,1 0 1 0 0,0 1-1 0 0,0-1 0 0 0,0 0 0 0 0,0 0 0 0 0,0 1 0 0 0,1-1 1 0 0,-1 0-1 0 0,0-3 0 0 0,1 4-198 0 0,-1-1 506 0 0,1 2 0 0 0,0 0 0 0 0,0 0 0 0 0,0-2-68 0 0,-1-5-217 0 0,1 5 161 0 0,-1 2-374 0 0,1-1 0 0 0,0 1 0 0 0,0 0-1 0 0,0-1 1 0 0,0 1 0 0 0,0 0 0 0 0,0 0 0 0 0,0-1 0 0 0,0 1 0 0 0,0 0 0 0 0,0-1 0 0 0,0 1 0 0 0,0 0 0 0 0,1 0 0 0 0,-1-1 0 0 0,0 1-1 0 0,0 0 1 0 0,0-1 0 0 0,0 1 0 0 0,0 0 0 0 0,0 0 0 0 0,1 0 0 0 0,-1-1 0 0 0,0 1 0 0 0,0 0 0 0 0,0 0 0 0 0,1-1 0 0 0,-1 1-1 0 0,0 0 1 0 0,0 0 0 0 0,1 0 0 0 0,-1 0 0 0 0,0 0 0 0 0,0-1 0 0 0,1 1 0 0 0,-1 0 0 0 0,0 0 0 0 0,1 0 0 0 0,-1 0 0 0 0,0 0 0 0 0,0 0-1 0 0,1 0 1 0 0,-1 0 0 0 0,0 0 0 0 0,1 0 0 0 0,-1 0 0 0 0,0 0 0 0 0,0 0 0 0 0,1 0 0 0 0,-1 0 0 0 0,0 0 0 0 0,1 1 0 0 0,-1-1-1 0 0,0 0 1 0 0,0 0 0 0 0,1 0 0 0 0,-1 0 0 0 0,0 0 0 0 0,0 1 0 0 0,0-1 0 0 0,1 0 0 0 0,-1 0 0 0 0,0 1 0 0 0,0-1 0 0 0,1 0-1 0 0,15 16 674 0 0,-3 2-687 0 0,-11-12 0 0 0,-1-1 0 0 0,56 132 0 0 0,-51-109 0 0 0,-5-21 0 0 0,0-1 0 0 0,1 1 0 0 0,-1-1 0 0 0,1 1 0 0 0,1-1 0 0 0,5 12 0 0 0,-2-4 0 0 0,-2-1 0 0 0,0-1 0 0 0,2-5-64 0 0,-5-5-273 0 0,-1-2-138 0 0,0 0-33 0 0,0 0 65 0 0,0 0 222 0 0,0 0-166 0 0,0 0-101 0 0,0 0-21 0 0,0 0-3 0 0,0 0 0 0 0,0 0 0 0 0,0 0 0 0 0,-1-4-202 0 0,-1-1-1 0 0,1 1 1 0 0,1 0-1 0 0,-1 0 0 0 0,0-8 1 0 0,1 8 136 0 0,0-7-957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3:00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4 13823 0 0,'0'0'630'0'0,"0"0"-13"0"0,-14-2 1660 0 0,3 1-966 0 0,11 1-1183 0 0,-1 0-1 0 0,1-1 0 0 0,-1 1 1 0 0,1 0-1 0 0,-1 0 1 0 0,1 0-1 0 0,-1 0 0 0 0,1 0 1 0 0,0 0-1 0 0,-1 0 1 0 0,1 0-1 0 0,-1 1 0 0 0,1-1 1 0 0,-1 0-1 0 0,1 0 1 0 0,-1 0-1 0 0,1 0 0 0 0,0 1 1 0 0,-1-1-1 0 0,1 0 1 0 0,-1 0-1 0 0,1 1 0 0 0,0-1 1 0 0,-1 1-1 0 0,1-1 417 0 0,-1 1-28 0 0,-11 15-317 0 0,-1-1 1 0 0,-17 16-1 0 0,5-5-109 0 0,-146 149 1886 0 0,123-125-2040 0 0,48-50-22 0 0,0 0 0 0 0,0 1 1 0 0,0-1-1 0 0,1 0 0 0 0,-1 0 0 0 0,0 0 0 0 0,0 0 0 0 0,0 0 1 0 0,0 0-1 0 0,0 0 0 0 0,0 0 0 0 0,0 0 0 0 0,0 0 0 0 0,0 0 1 0 0,0 0-1 0 0,0 0 0 0 0,0 0 0 0 0,0 0 0 0 0,0 0 0 0 0,0 0 1 0 0,1 0-1 0 0,-1 0 0 0 0,0 1 0 0 0,0-1 0 0 0,0 0 0 0 0,0 0 1 0 0,0 0-1 0 0,0 0 0 0 0,0 0 0 0 0,0 0 0 0 0,0 0 0 0 0,0 0 1 0 0,0 0-1 0 0,0 0 0 0 0,0 0 0 0 0,0 1 0 0 0,0-1 0 0 0,0 0 1 0 0,0 0-1 0 0,0 0 0 0 0,-1 0 0 0 0,17-7-1549 0 0,18-13-2279 0 0,-21 12-2228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3:00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15663 0 0,'0'0'356'0'0,"0"0"50"0"0,0 0 20 0 0,0 0-42 0 0,0 0-180 0 0,0 0 176 0 0,0 0 107 0 0,0 0 22 0 0,0 0 3 0 0,0 0 0 0 0,0 0 0 0 0,0 0 0 0 0,0 0 0 0 0,0 0 0 0 0,0 0 0 0 0,0 2 0 0 0,-2 2-304 0 0,0 0 0 0 0,1 0 0 0 0,-2 0 0 0 0,1 0 0 0 0,0 0 0 0 0,-6 5 0 0 0,-3 3 392 0 0,-19 14 0 0 0,-27 13-157 0 0,56-38 45 0 0,-10 19-928 0 0,13-18 890 0 0,3 0-480 0 0,0 1 0 0 0,0 0 0 0 0,0-1-1 0 0,0 0 1 0 0,1-1 0 0 0,-1 1-1 0 0,1-1 1 0 0,6 1 0 0 0,63 1-570 0 0,-63-3 587 0 0,31-2-6816 0 0,-44 4 5305 0 0,-4 9-11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3:01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13823 0 0,'0'0'315'0'0,"0"0"45"0"0,0 0 21 0 0,2 1-49 0 0,32 9-69 0 0,-32-10 457 0 0,11 2 1263 0 0,10 0 87 0 0,13 2 586 0 0,-34-3-2212 0 0,7 4-289 0 0,-1 0-202 0 0,-6-5-290 0 0,2 4-33 0 0,-1-2-868 0 0,-2 0-2685 0 0,-1-2-2561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3:01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13823 0 0,'0'0'315'0'0,"0"0"45"0"0,0 0 21 0 0,0 0-49 0 0,-11 3 1224 0 0,7-2-1147 0 0,0 0 0 0 0,0 0 0 0 0,0 0 0 0 0,0-1 1 0 0,0 0-1 0 0,0 1 0 0 0,0-1 0 0 0,0-1 0 0 0,0 1 0 0 0,0-1 0 0 0,1 1 0 0 0,-1-1 0 0 0,0 0 0 0 0,-4-2 0 0 0,6 2 35 0 0,2 1-217 0 0,-2 0 161 0 0,-3 0-55 0 0,3 0-243 0 0,0 0 0 0 0,0 0-1 0 0,0 0 1 0 0,0 0 0 0 0,0 0 0 0 0,0 0-1 0 0,-1 1 1 0 0,1-1 0 0 0,0 1-1 0 0,0 0 1 0 0,0-1 0 0 0,1 1-1 0 0,-5 2 1 0 0,-5 3-75 0 0,5-4-15 0 0,0 1 0 0 0,0 0 0 0 0,1 1 1 0 0,-1-1-1 0 0,1 1 0 0 0,-8 8 0 0 0,5-5 0 0 0,1 2 0 0 0,1 1 0 0 0,3 2 0 0 0,6 1 0 0 0,5-2 0 0 0,-4-6 0 0 0,-1-2 0 0 0,0 0 0 0 0,1 0 0 0 0,-1 0 0 0 0,1-1 0 0 0,-1 0 0 0 0,7 3 0 0 0,58 30-64 0 0,-64-32-9 0 0,0-1-1 0 0,0 1 1 0 0,0 0-1 0 0,0 0 1 0 0,0 0-1 0 0,-1 1 1 0 0,1 0 0 0 0,-1-1-1 0 0,0 1 1 0 0,0 0-1 0 0,-1 0 1 0 0,1 1-1 0 0,-1-1 1 0 0,0 0-1 0 0,0 1 1 0 0,0-1 0 0 0,-1 1-1 0 0,1 0 1 0 0,-1 0-1 0 0,0 0 1 0 0,-1-1-1 0 0,1 1 1 0 0,-1 7-1 0 0,0-8 54 0 0,-1-1-1 0 0,1 1 1 0 0,-1-1-1 0 0,0 0 0 0 0,0 1 1 0 0,-1-1-1 0 0,1 0 1 0 0,-3 4-1 0 0,0-1 35 0 0,0-1 0 0 0,0 0 0 0 0,-1 0 0 0 0,0 0 0 0 0,-5 4 0 0 0,7-7 57 0 0,1 0 0 0 0,-1 0 0 0 0,0 0-1 0 0,1-1 1 0 0,-1 1 0 0 0,0-1 0 0 0,0 1 0 0 0,0-1-1 0 0,-5 1 1 0 0,-33 2 927 0 0,11-2-776 0 0,28-3-222 0 0,0 1 0 0 0,-1 0 0 0 0,1 0 0 0 0,0-1 0 0 0,0 1 0 0 0,0-1 0 0 0,0 1 0 0 0,0-1 0 0 0,0 0 0 0 0,-3-1 0 0 0,2 1 0 0 0,-9-7 0 0 0,11 4 0 0 0,1 2 0 0 0,-4-6 0 0 0,4 7 0 0 0,0 1 0 0 0,-1-1 0 0 0,1 1 0 0 0,0-1 0 0 0,-1 1 0 0 0,1-1 0 0 0,0 1 0 0 0,0 0 0 0 0,0-1 0 0 0,0 1 0 0 0,-1-1 0 0 0,1 1 0 0 0,0-1 0 0 0,0 0 0 0 0,0 1 0 0 0,0-1 0 0 0,0 1 0 0 0,0-1 0 0 0,0 1 0 0 0,0-1 0 0 0,1 1 0 0 0,-1-1 0 0 0,0 1 0 0 0,0-1 0 0 0,0 1 0 0 0,0-1 0 0 0,1 1 0 0 0,-1 0 0 0 0,0-1 0 0 0,0 1 0 0 0,1-1 0 0 0,0 0 0 0 0,0 0 0 0 0,2-4 0 0 0,1 0 0 0 0,0 0 0 0 0,0 1 0 0 0,0-1 0 0 0,1 1 0 0 0,-1 0 0 0 0,1 0 0 0 0,7-4 0 0 0,0-1 0 0 0,37-27 0 0 0,-7 5 0 0 0,53-49 0 0 0,-93 77 0 0 0,0 1 0 0 0,0 0 0 0 0,1-1 0 0 0,-1 1 0 0 0,-1-1 0 0 0,1 0 0 0 0,0 0 0 0 0,-1 1 0 0 0,1-1 0 0 0,-1 0 0 0 0,0 0 0 0 0,0 0 0 0 0,0-1 0 0 0,-1 1 0 0 0,1 0 0 0 0,-1 0 0 0 0,1-5 0 0 0,6-24-3252 0 0,-7 30 1779 0 0,0 1-51 0 0,-3-7-11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1:44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36 229 13823 0 0,'0'0'315'0'0,"0"0"45"0"0,0 0 21 0 0,0 0-49 0 0,-7-9 1620 0 0,6 6-1660 0 0,1 0 1 0 0,-1 1-1 0 0,1-1 0 0 0,0 0 0 0 0,0 0 0 0 0,0 0 0 0 0,1 1 1 0 0,-1-1-1 0 0,0 0 0 0 0,1 0 0 0 0,0 1 0 0 0,0-1 0 0 0,0 0 1 0 0,0 1-1 0 0,0-1 0 0 0,0 1 0 0 0,4-5 0 0 0,-2 1 189 0 0,3-16 207 0 0,-5 20-317 0 0,-1 2 117 0 0,0 0 21 0 0,0 0-66 0 0,3 13-317 0 0,-2-8-121 0 0,-1-1-1 0 0,1 0 0 0 0,-1 0 1 0 0,1 1-1 0 0,-2-1 0 0 0,1 0 1 0 0,0 0-1 0 0,-2 6 0 0 0,-13 67-4 0 0,11-66 0 0 0,4-11 0 0 0,0 1 0 0 0,0-1 0 0 0,0 0 0 0 0,-1 0 0 0 0,1 0 0 0 0,0 0 0 0 0,0 0 0 0 0,-1 0 0 0 0,1 0 0 0 0,0 0 0 0 0,0 1 0 0 0,0-1 0 0 0,-1 0 0 0 0,1 0 0 0 0,0 0 0 0 0,0 0 0 0 0,-1 0 0 0 0,1 0 0 0 0,0 0 0 0 0,0 0 0 0 0,-1-1 0 0 0,1 1 0 0 0,0 0 0 0 0,0 0 0 0 0,0 0 0 0 0,-1 0 0 0 0,1 0 0 0 0,0 0 0 0 0,0 0 0 0 0,-1 0 0 0 0,1-1 0 0 0,0 1 0 0 0,0 0 0 0 0,-3-3 0 0 0,1 1 0 0 0,0-1 0 0 0,-1 0 0 0 0,1 0 0 0 0,1 0 0 0 0,-1 0 0 0 0,0 0 0 0 0,1 0 0 0 0,-1-1 0 0 0,1 1 0 0 0,0 0 0 0 0,0-1 0 0 0,1 1 0 0 0,-1-1 0 0 0,0-5 0 0 0,0-7 0 0 0,1 0 0 0 0,2-16 0 0 0,-2 31 0 0 0,1-12 0 0 0,0 1 0 0 0,1-1 0 0 0,0 1 0 0 0,1 0 0 0 0,1-1 0 0 0,0 1 0 0 0,7-14 0 0 0,3 8 72 0 0,-11 15 93 0 0,0 0-1 0 0,0 1 1 0 0,0 0 0 0 0,0-1-1 0 0,0 1 1 0 0,0 0 0 0 0,1 1-1 0 0,-1-1 1 0 0,0 0 0 0 0,1 1-1 0 0,4-1 1 0 0,4-1-165 0 0,0 2 0 0 0,17 4 0 0 0,-22-1-249 0 0,0 0 1 0 0,-1 0-1 0 0,1 1 0 0 0,0-1 0 0 0,-1 1 1 0 0,11 8-1 0 0,-3-4 14 0 0,0 0 211 0 0,-11-7-19 0 0,-1 0-46 0 0,0 0-636 0 0,-2 0-246 0 0,17-6-1621 0 0,-6 3-1605 0 0,0 0 1653 0 0,-8 2-15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3:02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19351 0 0,'0'0'439'0'0,"0"0"62"0"0,0 0 33 0 0,0 0-65 0 0,2 1-309 0 0,4 2 120 0 0,0 0 0 0 0,-1 1 0 0 0,0-1-1 0 0,0 1 1 0 0,9 8 0 0 0,-8-6 10 0 0,-2-1-77 0 0,1-1 0 0 0,-1 1-1 0 0,0 0 1 0 0,-1 0 0 0 0,1 1-1 0 0,-1-1 1 0 0,0 1 0 0 0,3 8-1 0 0,0 4-23 0 0,6 28 1 0 0,-6-19 104 0 0,-1-6-163 0 0,-1 1 0 0 0,-1 0 0 0 0,-1 0 1 0 0,0 0-1 0 0,-2 0 0 0 0,-6 44 0 0 0,4-52-73 0 0,-1 0-1 0 0,0 0 0 0 0,-1 0 0 0 0,-1 0 1 0 0,0-1-1 0 0,-1 0 0 0 0,0 0 0 0 0,-1 0 0 0 0,0-1 1 0 0,-1 0-1 0 0,-17 19 0 0 0,20-26-266 0 0,-1 0 1 0 0,0 0-1 0 0,-1-1 0 0 0,1 0 1 0 0,-13 6-1 0 0,19-10 71 0 0,-1 1-1 0 0,1-1 1 0 0,-1 0-1 0 0,1 0 1 0 0,-1 0-1 0 0,1 1 1 0 0,-1-1 0 0 0,1 0-1 0 0,-1 0 1 0 0,1 0-1 0 0,-1 0 1 0 0,0 0-1 0 0,1 0 1 0 0,-1 0-1 0 0,1 0 1 0 0,-1-1-1 0 0,1 1 1 0 0,-2 0 0 0 0,-2-3-6792 0 0,-5-3-338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3:02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42 19351 0 0,'0'0'439'0'0,"0"0"62"0"0,0 0 33 0 0,0 0-65 0 0,-5 5-87 0 0,5-5 5392 0 0,31-18-5609 0 0,18-3-165 0 0,-38 17 0 0 0,-2 1-64 0 0,-7 2-273 0 0,-2 1-138 0 0,0 0-33 0 0,0 0-72 0 0,0 0-285 0 0,0 0-126 0 0,0 0-893 0 0,0 0-3634 0 0,0 0-1564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3:03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15663 0 0,'0'0'356'0'0,"-2"1"50"0"0,2-1-376 0 0,0 1 0 0 0,0-1 0 0 0,-1 0 0 0 0,1 0 0 0 0,0 0 0 0 0,0 0 0 0 0,0 0 0 0 0,-1 1 1 0 0,1-1-1 0 0,0 0 0 0 0,0 0 0 0 0,0 0 0 0 0,-1 1 0 0 0,1-1 0 0 0,0 0 0 0 0,0 0 0 0 0,0 1 1 0 0,0-1-1 0 0,0 0 0 0 0,0 0 0 0 0,0 1 0 0 0,-1-1 0 0 0,1 0 0 0 0,0 0 0 0 0,0 1 1 0 0,0-1-1 0 0,0 0 0 0 0,0 0 0 0 0,0 1 0 0 0,0-1 0 0 0,0 1 0 0 0,11 4 824 0 0,-2-3-303 0 0,0-1 0 0 0,0 0 0 0 0,0-1 0 0 0,0 1 0 0 0,1-2 0 0 0,15-2 0 0 0,5 1 253 0 0,-30 2-772 0 0,24-1 643 0 0,0 0 0 0 0,32-8-1 0 0,-54 9-299 0 0,9 1-3063 0 0,-11-1-5503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3:05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87 10135 0 0,'0'0'231'0'0,"0"0"29"0"0,2-2 19 0 0,8-4-41 0 0,-5 3 425 0 0,0 0-1 0 0,0 0 1 0 0,0 0 0 0 0,6-7-1 0 0,-7 6-15 0 0,-2 2 377 0 0,2-5 473 0 0,-1 1 2246 0 0,-2 5-3568 0 0,0 0 0 0 0,-1 0 0 0 0,1 0 0 0 0,-1-1 0 0 0,1 1 0 0 0,-1 0 0 0 0,1-1 0 0 0,-1 1 0 0 0,0 0 0 0 0,0-1 0 0 0,0 1 0 0 0,0 0 0 0 0,0-1 0 0 0,0 1 0 0 0,0 0 0 0 0,0-1 0 0 0,0 1 0 0 0,-1 0 0 0 0,1-1 0 0 0,-1 1 0 0 0,1 0 0 0 0,-1-1 0 0 0,0-1 0 0 0,0 3-175 0 0,1 0 0 0 0,0-1 0 0 0,0 1 0 0 0,-1-1 0 0 0,1 1 0 0 0,-1 0 0 0 0,1-1 0 0 0,0 1 0 0 0,-1 0 0 0 0,1 0 0 0 0,-1-1 0 0 0,1 1 0 0 0,0 0 0 0 0,-1 0 0 0 0,1 0 0 0 0,-1 0 0 0 0,1-1 0 0 0,-2 1 0 0 0,-8 3 0 0 0,-15 6 0 0 0,24-9 0 0 0,0 0-1 0 0,-1 1 1 0 0,1-1 0 0 0,0 0-1 0 0,0 1 1 0 0,0-1 0 0 0,0 1-1 0 0,0-1 1 0 0,-1 1-1 0 0,1-1 1 0 0,0 1 0 0 0,0 0-1 0 0,1 0 1 0 0,-1-1 0 0 0,0 1-1 0 0,0 0 1 0 0,-1 2-1 0 0,-1 0 80 0 0,-16 13 168 0 0,0 0 0 0 0,1 1 0 0 0,0 0 0 0 0,2 2 0 0 0,0 0 0 0 0,1 1 0 0 0,-21 37 0 0 0,34-52-247 0 0,0 1 0 0 0,0 0 0 0 0,0 0 0 0 0,1 1 0 0 0,-1 9 0 0 0,-1 6 0 0 0,-1-2 0 0 0,5-16 0 0 0,0 1 0 0 0,2 9 0 0 0,-2-13 0 0 0,-1-1 0 0 0,0 1 0 0 0,0 0 0 0 0,1 0 0 0 0,-1 0 0 0 0,1 0 0 0 0,-1-1 0 0 0,1 1 0 0 0,-1 0 0 0 0,1-1 0 0 0,0 1 0 0 0,1 1 0 0 0,0-1 0 0 0,0 0 0 0 0,0 0 0 0 0,1-1 0 0 0,-1 1 0 0 0,0-1 0 0 0,1 1 0 0 0,-1-1 0 0 0,1 0 0 0 0,-1 0 0 0 0,1 0 0 0 0,-1 0 0 0 0,0 0 0 0 0,1 0 0 0 0,-1-1 0 0 0,0 1 0 0 0,1-1 0 0 0,3-2 0 0 0,2 1 0 0 0,-1-1 0 0 0,0-1 0 0 0,0 0 0 0 0,8-5 0 0 0,-5 1 0 0 0,0 0 0 0 0,-1 0 0 0 0,0-1 0 0 0,0-1 0 0 0,-1 1 0 0 0,-1-1 0 0 0,0-1 0 0 0,0 1 0 0 0,-1-1 0 0 0,0 0 0 0 0,6-18 0 0 0,3-30 0 0 0,-14 56 0 0 0,0 0 0 0 0,-1 0 0 0 0,1 0 0 0 0,-1 0 0 0 0,1 0 0 0 0,-1 0 0 0 0,0 0 0 0 0,0 0 0 0 0,0 0 0 0 0,-1-4 0 0 0,-1-8 0 0 0,1 3 0 0 0,-2 2-64 0 0,3 8-273 0 0,0 2-138 0 0,0 0-33 0 0,0 0-72 0 0,0 0-285 0 0,0 0-126 0 0,0 0-29 0 0,0 0-72 0 0,-3 1 621 0 0,1-1 0 0 0,-1 1 0 0 0,1 1 0 0 0,-1-1 0 0 0,1 0-1 0 0,0 1 1 0 0,-3 1 0 0 0,2-1-172 0 0,1-1-893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3:06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4 120 15663 0 0,'0'0'356'0'0,"0"0"50"0"0,0 0 20 0 0,0 0-42 0 0,0 0-112 0 0,0-2 463 0 0,-2-15 1908 0 0,2 13-2405 0 0,-1 1 0 0 0,1-1 0 0 0,-1 1 0 0 0,1-1-1 0 0,0 1 1 0 0,0-1 0 0 0,1 1 0 0 0,-1-1 0 0 0,1 1 0 0 0,1-5 0 0 0,6-11-221 0 0,-6 16-17 0 0,8-12-163 0 0,-7 13 39 0 0,0 1 10 0 0,-2 0-361 0 0,-1 1-33 0 0,0 0-208 0 0,0 0-857 0 0,0 0-379 0 0,1-3-80 0 0,3-10-15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3:06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13823 0 0,'0'0'315'0'0,"0"0"45"0"0,0 0 21 0 0,0 0-49 0 0,0 0-81 0 0,0 0 481 0 0,0 0 237 0 0,0 0 45 0 0,0 0-61 0 0,0 0-288 0 0,0 0-121 0 0,0 0-28 0 0,0 0-4 0 0,0 0 0 0 0,0 0 0 0 0,0 0 0 0 0,0 0-68 0 0,-1 3-217 0 0,0 5-103 0 0,-1 10 811 0 0,1 30-1 0 0,0-34-934 0 0,0 1 0 0 0,0-1 0 0 0,-1 0 0 0 0,-1 1 0 0 0,-6 17 0 0 0,4-22 0 0 0,3-7 0 0 0,1 1 0 0 0,-1-1 0 0 0,0 0 0 0 0,1 1 0 0 0,0-1 0 0 0,-1 5 0 0 0,-3 5 0 0 0,-2 5 13 0 0,6-16-19 0 0,1 0-65 0 0,0 1-266 0 0,0-3-138 0 0,0 0-33 0 0,0 0-4 0 0,0 0 0 0 0,0 0 0 0 0,0 0 0 0 0,2-1 291 0 0,-1 1 0 0 0,1-1 0 0 0,0 0 0 0 0,0 0 0 0 0,0 1-1 0 0,-1-1 1 0 0,1 0 0 0 0,0-1 0 0 0,-1 1 0 0 0,1 0 0 0 0,-1 0 0 0 0,1-1 0 0 0,-1 1 0 0 0,0 0-1 0 0,0-1 1 0 0,1 0 0 0 0,0-1 0 0 0,-1 1-347 0 0,8-8-5916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3:06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13823 0 0,'0'0'315'0'0,"0"0"45"0"0,0 0 21 0 0,0 0-49 0 0,0 0-81 0 0,0 0 481 0 0,0 0 237 0 0,0 0 45 0 0,0 0 8 0 0,0 0 2 0 0,0 0 0 0 0,-1 1 0 0 0,-1 4-525 0 0,0-3-409 0 0,0 1 1 0 0,0 0 0 0 0,1-1-1 0 0,-2 0 1 0 0,1 0 0 0 0,0 1-1 0 0,-4 2 1 0 0,-21 17 1816 0 0,25-17-1804 0 0,7-4-53 0 0,11-4-37 0 0,-14 2-14 0 0,21-4 1 0 0,-2-1 0 0 0,41-3 0 0 0,-44 9 0 0 0,-12 2 0 0 0,-3 0 0 0 0,10 5 0 0 0,-11-5 31 0 0,-1-1 0 0 0,0 0 0 0 0,1 1 0 0 0,-1-1 0 0 0,0 1 0 0 0,0-1 0 0 0,0 1 0 0 0,0 0 0 0 0,0-1 0 0 0,0 1 0 0 0,-1 0 0 0 0,1 0 1 0 0,0-1-1 0 0,-1 1 0 0 0,0 0 0 0 0,1 0 0 0 0,-1 0 0 0 0,0 0 0 0 0,0 0 0 0 0,0 0 0 0 0,0 0 0 0 0,0-1 0 0 0,0 1 0 0 0,-1 0 0 0 0,1 0 0 0 0,-1 0 0 0 0,1 0 0 0 0,-1-1 0 0 0,0 1 0 0 0,0 0 0 0 0,0 0 0 0 0,-1 1 0 0 0,-1 3 83 0 0,-1-1 0 0 0,1 1-1 0 0,-1-1 1 0 0,0 0 0 0 0,-1 0 0 0 0,1 0 0 0 0,-1-1-1 0 0,-7 5 1 0 0,11-8-114 0 0,-8 6 0 0 0,-1 0 0 0 0,0 0 0 0 0,-1-1 0 0 0,0-1 0 0 0,-20 9 0 0 0,21-14 0 0 0,10 0 0 0 0,0 0 0 0 0,0-1 0 0 0,0 1 0 0 0,0 0 0 0 0,0-1 0 0 0,-1 1 0 0 0,1-1 0 0 0,0 1 0 0 0,0 0 0 0 0,0-1 0 0 0,0 1 0 0 0,0 0 0 0 0,0-1 0 0 0,0 1 0 0 0,1-1 0 0 0,-1 1 0 0 0,0 0 0 0 0,0-1 0 0 0,0 1 0 0 0,0 0 0 0 0,1-1 0 0 0,5-9 0 0 0,-3 5 0 0 0,6-2 0 0 0,17-6 0 0 0,2 2 0 0 0,-27 10 0 0 0,-1 1 0 0 0,1 0 0 0 0,0 0 0 0 0,0-1 0 0 0,0 1 0 0 0,-1 0 0 0 0,1 0 0 0 0,0 0 0 0 0,0 0 0 0 0,0 0 0 0 0,0 0 0 0 0,0 0 0 0 0,0 1 0 0 0,1 0 0 0 0,0 0 0 0 0,0 0 0 0 0,-1 0 0 0 0,1 1 0 0 0,-1-1 0 0 0,1 1 0 0 0,-1-1 0 0 0,0 1 0 0 0,1-1 0 0 0,-1 1 0 0 0,0 0 0 0 0,0 0 0 0 0,0-1 0 0 0,0 1 0 0 0,-1 0 0 0 0,1 0 0 0 0,0 0 0 0 0,0 4 0 0 0,0 1 0 0 0,0 0 0 0 0,0 0 0 0 0,0 0 0 0 0,-1 10 0 0 0,0 12-385 0 0,0-21 158 0 0,1 0-1 0 0,-2 0 1 0 0,1 0 0 0 0,-1 0 0 0 0,0 0-1 0 0,-5 15 1 0 0,5-19 308 0 0,0 0-1 0 0,-1-1 1 0 0,1 1-1 0 0,-1 0 0 0 0,0 0 1 0 0,0-1-1 0 0,0 1 1 0 0,-1-1-1 0 0,1 0 1 0 0,-1 0-1 0 0,0 0 1 0 0,1 0-1 0 0,-1 0 1 0 0,-1 0-1 0 0,1-1 1 0 0,-5 4-1 0 0,5-5-44 0 0,0 1 2 0 0,-1 1 0 0 0,1-2 0 0 0,-1 1 0 0 0,1 0 1 0 0,-1-1-1 0 0,0 1 0 0 0,1-1 0 0 0,-1 0 0 0 0,0-1 0 0 0,0 1 0 0 0,0-1 1 0 0,0 1-1 0 0,0-1 0 0 0,-7-1 0 0 0,6 1-38 0 0,1 0 0 0 0,0-1 0 0 0,-1 0 0 0 0,1 0 0 0 0,0 0 0 0 0,-1 0 0 0 0,1-1 0 0 0,0 0 0 0 0,0 0 0 0 0,-4-2 0 0 0,-10-6 12 0 0,15 8-19 0 0,-1 1 0 0 0,1-1 0 0 0,0 0 1 0 0,0 0-1 0 0,0 0 0 0 0,0-1 0 0 0,0 1 0 0 0,0-1 0 0 0,1 0 0 0 0,-5-4 0 0 0,6 5-330 0 0,1 2-138 0 0,0 0-33 0 0,0 0-4 0 0,0 0 0 0 0,0 0 0 0 0,0 0 0 0 0,0 0-136 0 0,0 0-572 0 0,0 0-253 0 0,0 0-1108 0 0,0 0-4241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3:07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70 13823 0 0,'0'0'315'0'0,"0"0"45"0"0,1-2 21 0 0,9-42 214 0 0,-10 43 125 0 0,1-1 249 0 0,10-13 2207 0 0,-10 14-2660 0 0,-1 1-4 0 0,0 0 0 0 0,0 0 0 0 0,0 0 0 0 0,2-1 0 0 0,-2 1-462 0 0,0-1-1 0 0,0 1 1 0 0,0 0-1 0 0,1 0 0 0 0,-1-1 1 0 0,0 1-1 0 0,0 0 1 0 0,0 0-1 0 0,1 0 1 0 0,-1 0-1 0 0,0 0 1 0 0,0-1-1 0 0,1 1 1 0 0,-1 0-1 0 0,0 0 1 0 0,0 0-1 0 0,1 0 1 0 0,-1 0-1 0 0,0 0 1 0 0,0 0-1 0 0,1 0 0 0 0,-1 0 1 0 0,0 0-1 0 0,1 0 1 0 0,-1 0-1 0 0,0 0 1 0 0,0 0-1 0 0,1 0 1 0 0,-1 0-1 0 0,0 0 1 0 0,0 0-1 0 0,1 0 1 0 0,-1 1-1 0 0,6 10 493 0 0,-4 0-438 0 0,1-1 1 0 0,-1 0-1 0 0,-1 1 0 0 0,0-1 0 0 0,-1 1 0 0 0,0-1 0 0 0,0 1 1 0 0,-1 0-1 0 0,-4 16 0 0 0,-3 6 363 0 0,-19 52 0 0 0,2-5-467 0 0,21-67 0 0 0,0 0 0 0 0,4-13 0 0 0,0 1 0 0 0,0-1 0 0 0,0 1 0 0 0,0-1 0 0 0,-1 1 0 0 0,1-1 0 0 0,0 1 0 0 0,0-1 0 0 0,0 1 0 0 0,0-1 0 0 0,0 1 0 0 0,0-1 0 0 0,1 1 0 0 0,-1-1 0 0 0,0 1 0 0 0,0-1 0 0 0,0 1 0 0 0,1 0 0 0 0,-1-1-23 0 0,1 1 0 0 0,-1-1-1 0 0,1 0 1 0 0,0 0 0 0 0,-1 0 0 0 0,1 1 0 0 0,-1-1-1 0 0,1 0 1 0 0,0 0 0 0 0,-1 0 0 0 0,1 0-1 0 0,0 0 1 0 0,-1 0 0 0 0,1 0 0 0 0,0 0 0 0 0,-1 0-1 0 0,1 0 1 0 0,-1-1 0 0 0,1 1 0 0 0,0 0-1 0 0,-1 0 1 0 0,1-1 0 0 0,-1 1 0 0 0,1 0 0 0 0,0-1-1 0 0,-1 1 1 0 0,1 0 0 0 0,-1-1 0 0 0,1 1-1 0 0,-1-1 1 0 0,0 1 0 0 0,1-1 0 0 0,15-18-3506 0 0,-9 8-5000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3:26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28 10135 0 0,'0'0'464'0'0,"0"0"-9"0"0,0 0-223 0 0,0 0 156 0 0,0 0 100 0 0,0 0 21 0 0,0 0 3 0 0,0 0 0 0 0,0 0 0 0 0,0 0 0 0 0,0 0 68 0 0,0 0 286 0 0,0 0 124 0 0,0 0 30 0 0,0 0-133 0 0,0 0-508 0 0,0 0 37 0 0,0 0 80 0 0,0 0 14 0 0,0 0 2 0 0,0 0 0 0 0,0-2 0 0 0,0 2-492 0 0,0-1-1 0 0,0 1 1 0 0,0 0-1 0 0,0 0 1 0 0,0-1-1 0 0,0 1 1 0 0,0 0 0 0 0,0-1-1 0 0,0 1 1 0 0,0 0-1 0 0,0-1 1 0 0,0 1-1 0 0,0 0 1 0 0,0 0-1 0 0,0-1 1 0 0,0 1 0 0 0,0 0-1 0 0,0-1 1 0 0,0 1-1 0 0,-1 0 1 0 0,1 0-1 0 0,0-1 1 0 0,0 1 0 0 0,0 0-1 0 0,0 0 1 0 0,-1-1-1 0 0,1 1 1 0 0,0 0-1 0 0,0 0 1 0 0,-1 0-1 0 0,1-1 1 0 0,0 1 0 0 0,0 0-1 0 0,-1 0 1 0 0,1 0-1 0 0,0 0 1 0 0,0-1-1 0 0,-1 1 1 0 0,1 0-1 0 0,0 0 1 0 0,-1 0 0 0 0,1 0-1 0 0,0 0 1 0 0,-1 0-1 0 0,1 0 1 0 0,0 0-1 0 0,0 0 1 0 0,-1 0-1 0 0,1 0 1 0 0,0 0 0 0 0,-1 0-1 0 0,1 0 1 0 0,-1 1-1 0 0,-10-16-2737 0 0,10 14-4788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3:29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33 232 6447 0 0,'0'0'298'0'0,"0"0"-10"0"0,0 0-50 0 0,0 0 493 0 0,0 0 238 0 0,1-2 45 0 0,5-9 470 0 0,-1 2-745 0 0,0 0 1 0 0,7-16-1 0 0,-2 1 373 0 0,3-11 336 0 0,23-73 1800 0 0,-35 106-2877 0 0,4-4 180 0 0,-3 6-103 0 0,-2 9 2206 0 0,-6 23-2654 0 0,-11 30 0 0 0,-1 4 0 0 0,13-47 0 0 0,-1 1 0 0 0,-1-1 0 0 0,-13 25 0 0 0,0 2 0 0 0,14-34 0 0 0,-1 1 0 0 0,2 0 0 0 0,1-1 0 0 0,-2 6-1528 0 0,6-18 1404 0 0,0 0-1 0 0,0 0 0 0 0,0 0 0 0 0,0 0 0 0 0,0 0 0 0 0,0 0 0 0 0,0 0 1 0 0,-1 0-1 0 0,1 0 0 0 0,0 0 0 0 0,0 0 0 0 0,0 0 0 0 0,0 0 0 0 0,0 0 1 0 0,0 0-1 0 0,0 0 0 0 0,0 0 0 0 0,0 0 0 0 0,0 0 0 0 0,0 0 0 0 0,0 0 1 0 0,0 0-1 0 0,0 0 0 0 0,0 0 0 0 0,0 0 0 0 0,0 0 0 0 0,0 0 0 0 0,0 0 1 0 0,0 0-1 0 0,0 0 0 0 0,-1 0 0 0 0,1 0 0 0 0,0 0 0 0 0,0 0 0 0 0,0 1 1 0 0,0-1-1 0 0,2-10-4451 0 0,-1 5 4981 0 0,3-11-5519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1:44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39 178 13823 0 0,'0'0'630'0'0,"0"0"-13"0"0,-2 1-393 0 0,-6 3-57 0 0,6-3 563 0 0,2-1 242 0 0,0 0 42 0 0,-11-6 1032 0 0,10 5-1877 0 0,0 0-1 0 0,-1 0 1 0 0,1 0-1 0 0,0-1 1 0 0,0 1 0 0 0,0 0-1 0 0,0 0 1 0 0,0-1-1 0 0,0 1 1 0 0,1-1-1 0 0,-1 1 1 0 0,0-1 0 0 0,1 1-1 0 0,-1-1 1 0 0,1 1-1 0 0,-1-1 1 0 0,1 0-1 0 0,0 1 1 0 0,0-1 0 0 0,0 1-1 0 0,0-1 1 0 0,0 0-1 0 0,0 1 1 0 0,0-1-1 0 0,0 0 1 0 0,1-1 0 0 0,0 0-27 0 0,0-1 1 0 0,0 1 0 0 0,0 0-1 0 0,1-1 1 0 0,-1 1 0 0 0,1 0 0 0 0,-1 0-1 0 0,1 0 1 0 0,0 0 0 0 0,0 1-1 0 0,4-5 1 0 0,4-1-23 0 0,-1-1 0 0 0,2 1 0 0 0,-1 1 0 0 0,1 0 0 0 0,0 1 0 0 0,1 0 0 0 0,0 0 0 0 0,-1 1 0 0 0,26-7 0 0 0,-28 10 420 0 0,15-1 880 0 0,-13 5-1404 0 0,-9-1-16 0 0,0 1 0 0 0,0-1 0 0 0,0 1 0 0 0,0 0 0 0 0,0-1 0 0 0,0 1 0 0 0,0 0 0 0 0,-1 0 0 0 0,1 0 0 0 0,1 3 0 0 0,8 17 0 0 0,-9-12 0 0 0,-2-2 0 0 0,2 3 0 0 0,-3 3 0 0 0,8-26 0 0 0,0 1 0 0 0,1 0 0 0 0,0 1 0 0 0,1-1 0 0 0,11-10 0 0 0,2 7 0 0 0,16 2 0 0 0,-26 9 0 0 0,1 2 0 0 0,1 5 0 0 0,-12-3 0 0 0,0 0 0 0 0,0 0 0 0 0,0 0 0 0 0,-1 0 0 0 0,1 0 0 0 0,0 0 0 0 0,0 1 0 0 0,-1-1 0 0 0,1 1 0 0 0,-1-1 0 0 0,0 1 0 0 0,1 0 0 0 0,-1 0 0 0 0,2 3 0 0 0,1 5 0 0 0,0 0 0 0 0,3 16 0 0 0,-5-18 0 0 0,3 5 0 0 0,-1-2-64 0 0,-3-9-273 0 0,-1-2-138 0 0,0 0-33 0 0,0 0-72 0 0,0 0-285 0 0,0 0-126 0 0,2-3-29 0 0,8-12-4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3:30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15 281 13823 0 0,'0'0'630'0'0,"-2"-2"-13"0"0,1 0-572 0 0,-1 0 1 0 0,1 1-1 0 0,0-1 0 0 0,0 0 0 0 0,0 0 1 0 0,0 0-1 0 0,0 1 0 0 0,0-1 1 0 0,1 0-1 0 0,-1 0 0 0 0,1-1 0 0 0,-1 1 1 0 0,1 0-1 0 0,0 0 0 0 0,-1 0 1 0 0,1-4-1 0 0,0-1 373 0 0,0 3-212 0 0,0 0 1 0 0,0 0-1 0 0,1 0 1 0 0,-1 0-1 0 0,1 0 1 0 0,-1 1-1 0 0,1-1 1 0 0,0 0-1 0 0,1 0 1 0 0,-1 1-1 0 0,3-6 1 0 0,3-4 665 0 0,14-18 0 0 0,-17 24-489 0 0,15-14 1165 0 0,-8 9-1048 0 0,-10 11-464 0 0,0 0 0 0 0,-1 1 0 0 0,1-1 0 0 0,0 0-1 0 0,0 0 1 0 0,0 1 0 0 0,-1-1 0 0 0,1 0 0 0 0,0 1 0 0 0,0-1-1 0 0,0 1 1 0 0,0-1 0 0 0,0 1 0 0 0,2-1 0 0 0,1 0-26 0 0,-1 0 0 0 0,1-1 0 0 0,0 0 0 0 0,-1 1 0 0 0,0-1 0 0 0,5-4 0 0 0,1-1-10 0 0,27-15 0 0 0,-21 12 0 0 0,-14 8 0 0 0,1 1 0 0 0,0-1 0 0 0,0 1 0 0 0,0-1 0 0 0,0 1 0 0 0,0 0 0 0 0,0 0 0 0 0,0 0 0 0 0,0 0 0 0 0,0 1 0 0 0,1-1 0 0 0,-1 1 0 0 0,0-1 0 0 0,3 0 0 0 0,-3 1 0 0 0,-1 0 0 0 0,0 0 0 0 0,0 0 0 0 0,0 0 0 0 0,0 0 0 0 0,1-1 0 0 0,-1 1 0 0 0,0-1 0 0 0,0 1 0 0 0,0-1 0 0 0,0 1 0 0 0,0-1 0 0 0,0 1 0 0 0,0-1 0 0 0,2-1 0 0 0,-2 0 0 0 0,1 1 0 0 0,0 0 0 0 0,0 0 0 0 0,0 0 0 0 0,0 0 0 0 0,0 0 0 0 0,0 0 0 0 0,0 0 0 0 0,0 1 0 0 0,0-1 0 0 0,0 1 0 0 0,0-1 0 0 0,0 1 0 0 0,0 0 0 0 0,1 0 0 0 0,-1 0 0 0 0,0 0 0 0 0,0 0 0 0 0,4 1 0 0 0,4 0 0 0 0,-6 0 0 0 0,0-1 0 0 0,-1 0 0 0 0,1 1 0 0 0,0 0 0 0 0,-1 0 0 0 0,5 1 0 0 0,-3 1 0 0 0,0 0 0 0 0,0 0 0 0 0,0 1 0 0 0,0-1 0 0 0,8 9 0 0 0,-8-9 0 0 0,-3-1 0 0 0,0-1 0 0 0,-1 1 0 0 0,1-1 0 0 0,0 1 0 0 0,-1 0 0 0 0,1-1 0 0 0,-1 1 0 0 0,1 0 0 0 0,-1 0 0 0 0,1 2 0 0 0,0-1 48 0 0,0 1 0 0 0,0-1 1 0 0,0 0-1 0 0,-1 0 0 0 0,0 1 0 0 0,1-1 0 0 0,-1 1 0 0 0,0-1 1 0 0,-1 1-1 0 0,1-1 0 0 0,-1 1 0 0 0,0 0 0 0 0,0 4 0 0 0,0-1 146 0 0,-1-1 0 0 0,0 1 0 0 0,0 0 0 0 0,0-1 0 0 0,-1 1 0 0 0,-4 8 0 0 0,3-9-190 0 0,0 0 0 0 0,-1 0-1 0 0,0 0 1 0 0,-6 7 0 0 0,-4 4-7 0 0,10-12 3 0 0,-1 1 0 0 0,0-1 0 0 0,0 0 0 0 0,-7 4 0 0 0,-8 8 0 0 0,13-10-73 0 0,-1-2 0 0 0,0 1 0 0 0,0-1 0 0 0,-1 0 0 0 0,0-1 0 0 0,1 0 0 0 0,-2-1 0 0 0,1 1 0 0 0,0-2 0 0 0,-1 1 0 0 0,-10 0 0 0 0,-4-3-1083 0 0,22-1-64 0 0,0-1-835 0 0,-1 1 769 0 0,2-2-3849 0 0,-1-7-857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3:30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 13823 0 0,'-2'1'630'0'0,"-7"6"34"0"0,-8 6-462 0 0,9-11-60 0 0,6-1 268 0 0,0 0 0 0 0,0 0 1 0 0,0 1-1 0 0,0-1 0 0 0,0 0 1 0 0,0 1-1 0 0,0-1 1 0 0,1 1-1 0 0,-1-1 0 0 0,1 1 1 0 0,-1 0-1 0 0,-2 3 0 0 0,2-2 674 0 0,-2 1-701 0 0,2-2-294 0 0,0 0 1 0 0,0 0 0 0 0,0 0 0 0 0,1 0 0 0 0,-1 1 0 0 0,1-1-1 0 0,-1 1 1 0 0,1-1 0 0 0,0 1 0 0 0,0-1 0 0 0,0 1-1 0 0,0 0 1 0 0,0 4 0 0 0,-16 47 849 0 0,-33 75 0 0 0,34-90-769 0 0,-5 8-170 0 0,9-19 0 0 0,-11 32 0 0 0,9-25 0 0 0,11-28 0 0 0,-1 1 0 0 0,1 0 0 0 0,1 0 0 0 0,0 0 0 0 0,-2 9 0 0 0,0 8 0 0 0,2-16 0 0 0,0 0 0 0 0,1 1 0 0 0,0-1 0 0 0,0 13 0 0 0,1-21 0 0 0,0-1 0 0 0,0 0 0 0 0,0 0 0 0 0,0 1 0 0 0,0-1 0 0 0,0 0 0 0 0,0 1 0 0 0,0-1 0 0 0,0 0 0 0 0,0 1 0 0 0,0-1 0 0 0,0 0 0 0 0,0 1 0 0 0,0-1 0 0 0,0 0 0 0 0,0 1 0 0 0,0-1 0 0 0,1 0 0 0 0,-1 1 0 0 0,0-1 0 0 0,0 0 0 0 0,0 0 0 0 0,0 1 0 0 0,1-1 0 0 0,-1 0 0 0 0,0 0 0 0 0,0 1 0 0 0,1-1 0 0 0,-1 0 0 0 0,0 0 0 0 0,0 1 0 0 0,1-1 0 0 0,-1 0 0 0 0,0 0 0 0 0,1 0 0 0 0,-1 0 0 0 0,0 0 0 0 0,0 0 0 0 0,1 1 0 0 0,-1-1 0 0 0,0 0 0 0 0,1 0 0 0 0,-1 0 0 0 0,0 0 0 0 0,1 0 0 0 0,-1 0 0 0 0,0 0 0 0 0,1 0 0 0 0,-1 0 0 0 0,0-1 0 0 0,1 1 0 0 0,-1 0 0 0 0,0 0 0 0 0,1 0 0 0 0,-1 0 0 0 0,0 0 0 0 0,1 0 0 0 0,-1-1 0 0 0,0 1 0 0 0,0 0 0 0 0,1 0 0 0 0,-1-1 0 0 0,14-5-1644 0 0,-2-2-3750 0 0,0-5-2568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3:31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8287 0 0,'0'0'382'0'0,"0"0"-8"0"0,1-2-240 0 0,1-4 19 0 0,-1 4 567 0 0,-1 2 249 0 0,0 0 45 0 0,0-1-435 0 0,1 0 0 0 0,0-1 0 0 0,0 1 0 0 0,0 0 0 0 0,0 0 1 0 0,0 0-1 0 0,0 0 0 0 0,0 0 0 0 0,0 0 0 0 0,2-1 0 0 0,-1 0 6641 0 0,-2 13-6833 0 0,0-8 101 0 0,1-1 21 0 0,14 41 99 0 0,3 1-608 0 0,-11-29 0 0 0,-1 1 0 0 0,8 30 0 0 0,-12-37 0 0 0,1 0 0 0 0,0 0 0 0 0,5 9 0 0 0,7 21 0 0 0,-13-26 0 0 0,1 29 0 0 0,-4-29 0 0 0,-3 1 0 0 0,0-3-64 0 0,4-9-273 0 0,0-2-138 0 0,0 0-33 0 0,0 0-4 0 0,-5-43-4027 0 0,3 29 1620 0 0,1 3-3903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3:31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0 15663 0 0,'0'0'356'0'0,"0"0"50"0"0,0 0 20 0 0,0 0-42 0 0,0 0-180 0 0,0 0 176 0 0,0 0 107 0 0,0 0 22 0 0,0 0 3 0 0,0 0 0 0 0,0 0 0 0 0,0 0 0 0 0,0 0 0 0 0,0 0 0 0 0,0 0 0 0 0,0 0 0 0 0,0 0-69 0 0,0 2-294 0 0,-1 11-15 0 0,2-11-8 0 0,-1 1 0 0 0,0-1 0 0 0,0 1 0 0 0,-1-1 0 0 0,1 0 0 0 0,0 1 0 0 0,-1-1 0 0 0,0 0 0 0 0,1 1 0 0 0,-1-1 1 0 0,0 0-1 0 0,0 0 0 0 0,-1 2 0 0 0,-26 39 13 0 0,16-23-126 0 0,-26 32 0 0 0,-84 67-13 0 0,42-44 0 0 0,77-71 11 0 0,-11 7-86 0 0,12-10-262 0 0,2-1-138 0 0,2-1-33 0 0,10-5-663 0 0,-1-1 0 0 0,-1 0 0 0 0,14-12 0 0 0,-7 5-5993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3:32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6447 0 0,'0'0'298'0'0,"0"0"-10"0"0,0 0-50 0 0,-7 0 1077 0 0,3 0 2762 0 0,-7 0-3106 0 0,6 0-79 0 0,1 0 0 0 0,0 0-1 0 0,-1 1 1 0 0,-7 1 0 0 0,-4 3 1846 0 0,-24 10 1 0 0,33-10-2472 0 0,12-3 240 0 0,19-1 531 0 0,-16-1-853 0 0,33 0-185 0 0,-38-1 0 0 0,0 1 0 0 0,0-1 0 0 0,0 1 0 0 0,0 0 0 0 0,0 0 0 0 0,0 0 0 0 0,0 1 0 0 0,0-1 0 0 0,0 1 0 0 0,0 0 0 0 0,0-1 0 0 0,-1 1 0 0 0,5 2 0 0 0,-6-2 0 0 0,0-1 0 0 0,1 1 0 0 0,-1 0 0 0 0,1-1 0 0 0,-1 0 0 0 0,1 1 0 0 0,-1-1 0 0 0,0 0 0 0 0,1 0 0 0 0,0 1 0 0 0,1-2 0 0 0,8-1 0 0 0,-9 1 0 0 0,0 0 0 0 0,0 0 0 0 0,1 1 0 0 0,-1-1 0 0 0,0 1 0 0 0,0-1 0 0 0,1 1 0 0 0,-1 0 0 0 0,0 0 0 0 0,1 0 0 0 0,3 1 0 0 0,-6-1 0 0 0,1 0 0 0 0,-1 0 0 0 0,1 0 0 0 0,-1 0 0 0 0,1 0 0 0 0,0 0 0 0 0,-1 0 0 0 0,1 1 0 0 0,-1-1 0 0 0,1 0 0 0 0,-1 0 0 0 0,1 0 0 0 0,-1 1 0 0 0,0-1 0 0 0,1 0 0 0 0,-1 0 0 0 0,1 1 0 0 0,0 0 0 0 0,-1 0 0 0 0,0 0 0 0 0,0 0 0 0 0,0 0 0 0 0,1 1 0 0 0,-1-1 0 0 0,0 0 0 0 0,0 0 0 0 0,-1 0 0 0 0,1 1 0 0 0,0-1 0 0 0,0 0 0 0 0,-1 0 0 0 0,1 0 0 0 0,0 1 0 0 0,-1-1 0 0 0,1 0 0 0 0,-1 0 0 0 0,0 0 0 0 0,1 0 0 0 0,-1 0 0 0 0,0 0 0 0 0,0 0 0 0 0,1 0 0 0 0,-1 0 0 0 0,-1 0 0 0 0,-26 26 0 0 0,25-25 0 0 0,-74 58 0 0 0,40-33 0 0 0,5-4-201 0 0,30-22-850 0 0,2-1-385 0 0,0 0-806 0 0,0 0-3078 0 0,0 0-1318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3:33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15663 0 0,'0'0'356'0'0,"0"0"50"0"0,0 0 20 0 0,0 0-42 0 0,0 0-180 0 0,2 0 176 0 0,98-8 5263 0 0,-82 7-5607 0 0,-13 5-40 0 0,30-1 5 0 0,-24-2-198 0 0,-9-1-838 0 0,-2 0-397 0 0,0 0-82 0 0,0 0-20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3:33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34 243 10135 0 0,'0'0'464'0'0,"0"0"-9"0"0,0 0-155 0 0,0 0 443 0 0,-2-12 2859 0 0,3 1-3085 0 0,1 0-1 0 0,1 1 1 0 0,0-1-1 0 0,0 0 1 0 0,1 1-1 0 0,0 0 1 0 0,9-15-1 0 0,42-79 3157 0 0,-55 104-3658 0 0,0-1-109 0 0,6-10 543 0 0,-6 11-376 0 0,0-1 0 0 0,0 1-1 0 0,0-1 1 0 0,1 1 0 0 0,-1 0 0 0 0,0-1 0 0 0,0 1 0 0 0,0-1 0 0 0,0 1 0 0 0,0-1 0 0 0,0 1 0 0 0,0-1 0 0 0,0 1 0 0 0,0-1 0 0 0,0 1 0 0 0,0-1 0 0 0,0 1-1 0 0,0-1 1 0 0,0 1 0 0 0,-1-1 0 0 0,1 1 0 0 0,0-2 0 0 0,-8-1-57 0 0,-2 5-16 0 0,8-1 0 0 0,-12 10 0 0 0,10-6 0 0 0,1-1 0 0 0,0 1 0 0 0,0 0 0 0 0,-2 5 0 0 0,-5 15 0 0 0,0 1 0 0 0,-10 50 0 0 0,-6 20 0 0 0,22-82 0 0 0,2-4-64 0 0,1-7-273 0 0,1-3 326 0 0,0-1 0 0 0,0 1 0 0 0,0 0-1 0 0,0 0 1 0 0,0 0 0 0 0,0 0 0 0 0,0 0 0 0 0,0 0 0 0 0,0 0 0 0 0,0 0 0 0 0,0 0 0 0 0,0 0 0 0 0,0-1 0 0 0,0 1-1 0 0,0 0 1 0 0,0 0 0 0 0,0 0 0 0 0,0 0 0 0 0,0 0 0 0 0,0 0 0 0 0,0 0 0 0 0,0 0 0 0 0,0 0 0 0 0,0 0-1 0 0,0-1 1 0 0,0 1 0 0 0,0 0 0 0 0,0 0 0 0 0,0 0 0 0 0,0 0 0 0 0,0 0 0 0 0,0 0 0 0 0,0 0 0 0 0,0 0 0 0 0,0 0-1 0 0,1 0 1 0 0,-1 0 0 0 0,0 0 0 0 0,0 0 0 0 0,0 0 0 0 0,0 0 0 0 0,0-1 0 0 0,0 1 0 0 0,0 0 0 0 0,0 0 0 0 0,0 0-1 0 0,0 0 1 0 0,1 0 0 0 0,-1 0 0 0 0,0 0 0 0 0,0 0 0 0 0,0 0 0 0 0,0 0 0 0 0,0 0 0 0 0,0 0 0 0 0,0 0 0 0 0,0 0-1 0 0,0 0 1 0 0,1 1 0 0 0,-1-1 10 0 0,0 0 0 0 0,0 0 0 0 0,0 0 0 0 0,0 0-1 0 0,0 0 1 0 0,0 0 0 0 0,0 0 0 0 0,0 0 0 0 0,0 0 0 0 0,0 0-1 0 0,1 0 1 0 0,-1 0 0 0 0,0 0 0 0 0,0 0 0 0 0,0 0-1 0 0,0 0 1 0 0,0 0 0 0 0,0 0 0 0 0,0 0 0 0 0,0 0 0 0 0,0 0-1 0 0,0 0 1 0 0,1 0 0 0 0,-1 0 0 0 0,0 0 0 0 0,0 0-1 0 0,0-1 1 0 0,0 1 0 0 0,0 0 0 0 0,0 0 0 0 0,0 0 0 0 0,0 0-1 0 0,0 0 1 0 0,0 0 0 0 0,0 0 0 0 0,0 0 0 0 0,0 0 0 0 0,0 0-1 0 0,0 0 1 0 0,0 0 0 0 0,0 0 0 0 0,1-1 0 0 0,-1 1-1 0 0,0 0 1 0 0,0 0 0 0 0,0 0 0 0 0,0 0 0 0 0,-1-18-2583 0 0,0-4-1367 0 0,2 11 1905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3:34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22 13823 0 0,'0'0'315'0'0,"0"0"45"0"0,0 0 21 0 0,0 0-49 0 0,1-4-220 0 0,1-8 39 0 0,-2 9 569 0 0,0 3 249 0 0,0 0 45 0 0,0 0 8 0 0,0 0 2 0 0,0 0 0 0 0,0 0 0 0 0,0 0-137 0 0,-2-1-583 0 0,1 1-191 0 0,0 0 1 0 0,-1-1-1 0 0,1 1 1 0 0,0 0-1 0 0,-1 0 1 0 0,1 0-1 0 0,-1 0 1 0 0,1 0-1 0 0,0 0 1 0 0,-1 0 0 0 0,1 1-1 0 0,0-1 1 0 0,-1 1-1 0 0,1-1 1 0 0,0 0-1 0 0,-1 1 1 0 0,1 0-1 0 0,0-1 1 0 0,0 1-1 0 0,-3 2 1 0 0,2-1-409 0 0,-7 4 311 0 0,-7 13-16 0 0,15-18 0 0 0,-3 5 0 0 0,4-5 0 0 0,1-1 0 0 0,-1 1 0 0 0,1-1 0 0 0,0 1 0 0 0,-1-1 0 0 0,1 0 0 0 0,0 1 0 0 0,-1-1 0 0 0,1 0 0 0 0,0 0 0 0 0,-1 1 0 0 0,1-1 0 0 0,0 0 0 0 0,-1 0 0 0 0,2 0 0 0 0,3 1 0 0 0,-2 0 0 0 0,0-1 0 0 0,0 0 0 0 0,0 1 0 0 0,0-1 0 0 0,0-1 0 0 0,0 1 0 0 0,5-1 0 0 0,10-1 0 0 0,-9 1 0 0 0,-4 0 0 0 0,1 1 0 0 0,0 0 0 0 0,0 0 0 0 0,11 3 0 0 0,24 5 1440 0 0,-37-5-997 0 0,-3-1-428 0 0,1 0 0 0 0,-1 0 0 0 0,1 0 0 0 0,-1 0 1 0 0,0 1-1 0 0,0-1 0 0 0,0 1 0 0 0,0-1 0 0 0,1 5 0 0 0,-2-6-13 0 0,0 0-1 0 0,0 1 0 0 0,0-1 0 0 0,0 0 0 0 0,0 0 0 0 0,0 0 0 0 0,-1 0 1 0 0,1 0-1 0 0,0 1 0 0 0,-1-1 0 0 0,1 0 0 0 0,-2 1 0 0 0,1 2-2 0 0,-1-1 1 0 0,1 1 0 0 0,-1-1 0 0 0,0 0 0 0 0,1 0 0 0 0,-1 0 0 0 0,-1 0 0 0 0,1 0 0 0 0,0 0 0 0 0,-1-1 0 0 0,1 1 0 0 0,-1-1 0 0 0,0 0 0 0 0,0 0 0 0 0,0 0 0 0 0,-6 3 0 0 0,6-3 0 0 0,0 0 0 0 0,0 0 0 0 0,0 0 0 0 0,0 0 0 0 0,-4 4 0 0 0,2-1 0 0 0,0 0 0 0 0,-1 0 0 0 0,1-1 0 0 0,-1 0 0 0 0,0 0 0 0 0,0 0 0 0 0,0-1 0 0 0,0 0 0 0 0,-11 4 0 0 0,-37 18 0 0 0,54-25 0 0 0,0 0 0 0 0,0 0 0 0 0,0 0 0 0 0,0 0 0 0 0,0 0 0 0 0,0 0 0 0 0,0 0 0 0 0,0 0 0 0 0,0 0 0 0 0,1 0 0 0 0,-1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1 0 0 0,0-1 0 0 0,0 0 0 0 0,0 0 0 0 0,0 0 0 0 0,0 0 0 0 0,0 0 0 0 0,0 0 0 0 0,-1 0 0 0 0,1 0 0 0 0,0 0 0 0 0,0 0 0 0 0,0 0 0 0 0,0 0 0 0 0,0 0 0 0 0,0 0 0 0 0,0 0 0 0 0,0 0 0 0 0,0 0 0 0 0,9 1 0 0 0,19-1 0 0 0,-19 0 0 0 0,-4-1 0 0 0,-4 1 0 0 0,0-1 0 0 0,1 1 0 0 0,-1 0 0 0 0,1 0 0 0 0,-1 0 0 0 0,1 0 0 0 0,-1 0 0 0 0,1 0 0 0 0,-1 0 0 0 0,1 1 0 0 0,-1-1 0 0 0,3 2 0 0 0,4 0 0 0 0,1 0 0 0 0,-1 1 0 0 0,0 0 0 0 0,-1 0 0 0 0,1 1 0 0 0,0 0 0 0 0,-1 0 0 0 0,0 1 0 0 0,0 0 0 0 0,8 8 0 0 0,-1 8 0 0 0,-10-8 0 0 0,-4-8 0 0 0,-1 0 0 0 0,1 0 0 0 0,-1 0 0 0 0,0 0 0 0 0,0-1 0 0 0,-1 1 0 0 0,1 0 0 0 0,-1 0 0 0 0,0-1 0 0 0,-1 1 0 0 0,1-1 0 0 0,-1 0 0 0 0,0 1 0 0 0,0-1 0 0 0,0-1 0 0 0,0 1 0 0 0,-5 4 0 0 0,0 0 0 0 0,-1 0 0 0 0,-1-1 0 0 0,1 0 0 0 0,-1 0 0 0 0,0-1 0 0 0,-13 5 0 0 0,16-7 0 0 0,4-3 0 0 0,0 1 0 0 0,0-1 0 0 0,1 0 0 0 0,-1 0 0 0 0,0-1 0 0 0,0 1 0 0 0,0-1 0 0 0,0 1 0 0 0,0-1 0 0 0,-6 0 0 0 0,-5 0 0 0 0,-4-3 0 0 0,14 1 0 0 0,1-1 0 0 0,2 3-37 0 0,-1-1-1 0 0,1 0 1 0 0,-1 0 0 0 0,1 0-1 0 0,-1 0 1 0 0,1 0 0 0 0,0 0-1 0 0,0 0 1 0 0,-1 0-1 0 0,0-2 1 0 0,0-6-704 0 0,2 6 509 0 0,0 2-62 0 0,0 0 1 0 0,0-1-1 0 0,0 1 0 0 0,0 0 1 0 0,0 0-1 0 0,1-1 0 0 0,-1 1 1 0 0,0 0-1 0 0,1-1 0 0 0,-1 1 1 0 0,1 0-1 0 0,-1 0 0 0 0,1 0 1 0 0,-1 0-1 0 0,3-3 0 0 0,-2 2 128 0 0,7-11-1369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3:35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0 11975 0 0,'0'0'547'0'0,"0"0"-11"0"0,0 0-271 0 0,0 0 133 0 0,0 0 91 0 0,0 0 20 0 0,0 0 71 0 0,0 0 286 0 0,0 0 124 0 0,0 0 30 0 0,0 0-65 0 0,0 0-290 0 0,0 0-121 0 0,0 0-28 0 0,0 3-4 0 0,0 6 0 0 0,0-7 0 0 0,1 1 0 0 0,1 3-269 0 0,0 1-1 0 0,1 0 0 0 0,0-1 1 0 0,0 1-1 0 0,0-1 0 0 0,6 7 1 0 0,-3-3 79 0 0,0-1 1 0 0,5 15-1 0 0,-4-4-263 0 0,-2 1-1 0 0,0 1 1 0 0,-1-1 0 0 0,-1 1-1 0 0,-1-1 1 0 0,-1 1-1 0 0,-1 0 1 0 0,-1 0 0 0 0,-1-1-1 0 0,-1 1 1 0 0,-8 30-1 0 0,3-20 8 0 0,-2-1 0 0 0,-2-1-1 0 0,-1 1 1 0 0,-1-2 0 0 0,-1 0-1 0 0,-37 52 1 0 0,42-67-189 0 0,-2-1 0 0 0,1-1 0 0 0,-1 0 0 0 0,-1 0 0 0 0,0-2 0 0 0,-1 1 0 0 0,0-2 0 0 0,-16 9 0 0 0,18-13-222 0 0,10-5-9 0 0,1 0-1 0 0,-1-1 1 0 0,0 1 0 0 0,0 0 0 0 0,0-1-1 0 0,1 1 1 0 0,-1-1 0 0 0,0 1 0 0 0,0-1-1 0 0,1 0 1 0 0,-1 0 0 0 0,1 0 0 0 0,-1 0-1 0 0,1 0 1 0 0,-1 0 0 0 0,1 0 0 0 0,-1-1-1 0 0,0-1 1 0 0,0 1-2202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3:36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11975 0 0,'0'0'267'0'0,"0"0"42"0"0,0 0 17 0 0,0 0-28 0 0,0 0-58 0 0,0 0 491 0 0,0 0 238 0 0,0 0 45 0 0,0 0 8 0 0,0 0 2 0 0,0 0 0 0 0,0 0 0 0 0,0 0-69 0 0,1-1-290 0 0,4-3-312 0 0,0 0-1 0 0,0 0 0 0 0,0 1 1 0 0,1-1-1 0 0,-1 1 0 0 0,1 1 1 0 0,0-1-1 0 0,0 1 0 0 0,0 0 1 0 0,6-2-1 0 0,13-1 177 0 0,30-2 1 0 0,-36 4 291 0 0,0 1-806 0 0,-5 1-11 0 0,9 1-7 0 0,2 2-9351 0 0,-25-2 2532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1:4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39 6447 0 0,'0'0'142'0'0,"0"0"22"0"0,0 0 13 0 0,0 0 55 0 0,0 0 181 0 0,0 0 78 0 0,0 0 18 0 0,0 0 3 0 0,0 0 0 0 0,0 0 0 0 0,0 0 0 0 0,0 0 0 0 0,0 0 0 0 0,0 0 0 0 0,2-2 0 0 0,0 0-330 0 0,0-1 169 0 0,8-8 3804 0 0,-3 2-4067 0 0,-6 7 283 0 0,1 1 117 0 0,0-1-315 0 0,16-4 843 0 0,-16 6-645 0 0,-2 0 117 0 0,0 0 21 0 0,0 0-66 0 0,0 0-222 0 0,0 0 166 0 0,0 0 101 0 0,0 0 21 0 0,0 0-66 0 0,-2 1-294 0 0,-111 99-133 0 0,8-22-16 0 0,100-76 0 0 0,-10 14 0 0 0,14-16 0 0 0,1 0 0 0 0,0 0 0 0 0,0 0 1 0 0,0 0-1 0 0,0 0 0 0 0,0 0 0 0 0,0 1 0 0 0,-1-1 0 0 0,1 0 0 0 0,0 0 0 0 0,0 0 0 0 0,0 0 0 0 0,0 0 1 0 0,0 1-1 0 0,0-1 0 0 0,0 0 0 0 0,0 0 0 0 0,0 0 0 0 0,0 0 0 0 0,-1 1 0 0 0,1-1 0 0 0,0 0 0 0 0,0 0 1 0 0,0 0-1 0 0,0 0 0 0 0,0 1 0 0 0,0-1 0 0 0,0 0 0 0 0,0 0 0 0 0,1 0 0 0 0,-1 1 0 0 0,0-1 0 0 0,0 0 1 0 0,0 0-1 0 0,6 1 64 0 0,9-4 255 0 0,-14 3-263 0 0,41-12 1533 0 0,-23 7-1570 0 0,-14 5-19 0 0,-1 1-3 0 0,5-3 3 0 0,-7 2 0 0 0,0-1 0 0 0,1 1 0 0 0,-1-1 0 0 0,0 1 0 0 0,1 0 0 0 0,-1 0 0 0 0,0 0 0 0 0,1 0 0 0 0,-1 0 0 0 0,5 2 0 0 0,6 0 0 0 0,1 1 0 0 0,-1 1 0 0 0,-4 1-64 0 0,-7-4-273 0 0,-2-1-138 0 0,0 0-33 0 0,0 0 65 0 0,0 0 154 0 0,0 0-452 0 0,0 0-230 0 0,0 0-815 0 0,0 0-3258 0 0,0 0-1394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3:37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15663 0 0,'-1'2'356'0'0,"-3"6"1350"0"0,4-8-1632 0 0,0 0 1 0 0,0 1 0 0 0,0-1-1 0 0,0 1 1 0 0,1-1-1 0 0,-1 0 1 0 0,0 1-1 0 0,0-1 1 0 0,1 0 0 0 0,-1 1-1 0 0,0-1 1 0 0,0 0-1 0 0,1 1 1 0 0,-1-1 0 0 0,0 0-1 0 0,1 0 1 0 0,-1 0-1 0 0,1 1 1 0 0,-1-1-1 0 0,0 0 1 0 0,1 0 0 0 0,-1 0-1 0 0,0 0 1 0 0,1 1-1 0 0,-1-1 1 0 0,1 0-1 0 0,-1 0 1 0 0,0 0 0 0 0,1 0-1 0 0,-1 0 1 0 0,1 0-1 0 0,-1 0 1 0 0,1 0 0 0 0,8 0 809 0 0,1 0 1 0 0,17-2 0 0 0,39-2-305 0 0,-41 3-514 0 0,-16 1-985 0 0,-1 1-986 0 0,-6-1-5601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3:38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16 10135 0 0,'0'0'464'0'0,"0"0"-9"0"0,1-1-295 0 0,9-12-690 0 0,-12 11 2391 0 0,-4 6 9113 0 0,-63 49-8942 0 0,44-33-2013 0 0,18-15-20 0 0,-1 1 1 0 0,1 0-1 0 0,0 0 1 0 0,-7 9-1 0 0,-2 5 1 0 0,9-13 0 0 0,1 0 0 0 0,0 1 0 0 0,0 0 0 0 0,1 0 0 0 0,0 0 0 0 0,0 1 0 0 0,-4 13 0 0 0,0-3 0 0 0,6-15 0 0 0,1 0 0 0 0,0 1 0 0 0,0-1 0 0 0,0 1 0 0 0,1-1 0 0 0,-1 1 0 0 0,0 9 0 0 0,1-1 0 0 0,4-2 0 0 0,-1-9 0 0 0,-1-1 0 0 0,0 0 0 0 0,1 1 0 0 0,-1-1 0 0 0,1 0 0 0 0,-1 0 0 0 0,1 0 0 0 0,-1 0 0 0 0,1-1 0 0 0,0 1 0 0 0,-1 0 0 0 0,1-1 0 0 0,0 1 0 0 0,0-1 0 0 0,0 1 0 0 0,-1-1 0 0 0,1 0 0 0 0,0 0 0 0 0,0 0 0 0 0,0 0 0 0 0,0 0 0 0 0,0 0 0 0 0,-1-1 0 0 0,1 1 0 0 0,0-1 0 0 0,2 0 0 0 0,7-2 0 0 0,1-1 0 0 0,20-11 0 0 0,-21 10 0 0 0,2-1 0 0 0,-1-1 0 0 0,1-1 0 0 0,-1 0 0 0 0,0-1 0 0 0,-1 0 0 0 0,0-1 0 0 0,-1 0 0 0 0,0-1 0 0 0,14-19 0 0 0,-21 26 114 0 0,-1 0 0 0 0,0 0-1 0 0,0 0 1 0 0,0-1 0 0 0,-1 1 0 0 0,1-1 0 0 0,-1 1-1 0 0,1-9 1 0 0,1-37 910 0 0,-4 39-1024 0 0,-1-7 0 0 0,-2 13 0 0 0,2 3 0 0 0,-3-5-64 0 0,4 5-273 0 0,1 2-138 0 0,0 0-33 0 0,-13 5-1028 0 0,6 0-103 0 0,1 0 0 0 0,0 0 0 0 0,0 1 0 0 0,-8 9 1 0 0,12-13-920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3:38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90 21191 0 0,'0'0'480'0'0,"0"0"67"0"0,0 0 31 0 0,-2-2-56 0 0,-11-15-321 0 0,9 9-201 0 0,5-2 0 0 0,5 1 0 0 0,-6 8 0 0 0,1 0 0 0 0,0-1 0 0 0,-1 1 0 0 0,1 0 0 0 0,0 0 0 0 0,0 0 0 0 0,0 0 0 0 0,0 0 0 0 0,0 1 0 0 0,0-1 0 0 0,0 0 0 0 0,0 0 0 0 0,2 0 0 0 0,1-1 0 0 0,6-6 0 0 0,13-5-263 0 0,-19 10-1178 0 0,-1 0-4389 0 0,-3 3-1052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3:3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20 13823 0 0,'0'0'315'0'0,"0"0"45"0"0,0 0 21 0 0,0 0-49 0 0,0 0-81 0 0,0 0 481 0 0,0 0 237 0 0,0 0 45 0 0,0 0-61 0 0,0 0-288 0 0,0 0-121 0 0,0 0-28 0 0,1-1-4 0 0,14-16 1024 0 0,-11 15-1092 0 0,5 3-217 0 0,-6-1 161 0 0,-3 0 100 0 0,0 0 21 0 0,0 0-66 0 0,0 3-428 0 0,0-1 0 0 0,0 0 0 0 0,0 0 0 0 0,0 1 0 0 0,0-1 0 0 0,0 0 0 0 0,-1 0 1 0 0,1 0-1 0 0,-1 1 0 0 0,0 1 0 0 0,0-2-16 0 0,-3 10 1 0 0,0 0 0 0 0,-2 0 0 0 0,-8 15 0 0 0,8-16 0 0 0,1 1 0 0 0,-1-1 0 0 0,-5 21 0 0 0,8-20 0 0 0,-1-1 0 0 0,0 0 0 0 0,-1 1 0 0 0,-1-2 0 0 0,0 1 0 0 0,0-1 0 0 0,-11 15 0 0 0,13-21 0 0 0,-7 15 0 0 0,7-9-133 0 0,3-8-563 0 0,1-2-258 0 0,0 0-56 0 0,0 0-13 0 0,0 0-1 0 0,10-9-2116 0 0,-1-1-3344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3:39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17503 0 0,'0'0'399'0'0,"0"0"60"0"0,0 0 21 0 0,0 0-59 0 0,-3 1-276 0 0,-6 1-57 0 0,6-1 283 0 0,3-1 117 0 0,0 0 21 0 0,0 0 3 0 0,0 0 0 0 0,0 0 0 0 0,15 1 458 0 0,-13 0-959 0 0,0-1 1 0 0,0 1-1 0 0,0-1 1 0 0,-1 0 0 0 0,1 0-1 0 0,0 0 1 0 0,0 0-1 0 0,0 0 1 0 0,0 0-1 0 0,0-1 1 0 0,0 1 0 0 0,2-1-1 0 0,-2 0-11 0 0,1 0 0 0 0,-1 0 0 0 0,1 0 0 0 0,-1 0 0 0 0,1 1 0 0 0,-1 0 0 0 0,1-1 0 0 0,-1 1 0 0 0,1 0 0 0 0,0 0 0 0 0,2 1 0 0 0,29 0 0 0 0,-20 1 0 0 0,0 4 0 0 0,-2 1 0 0 0,-6 5 0 0 0,-4 2 0 0 0,-2-6 4 0 0,-1 0-1 0 0,0 1 0 0 0,-1-2 1 0 0,1 1-1 0 0,-2 0 0 0 0,-3 9 1 0 0,-2 2 704 0 0,-13 23 0 0 0,17-36-657 0 0,-1 1-1 0 0,0-1 1 0 0,0 0-1 0 0,0 0 1 0 0,-1 0-1 0 0,0-1 1 0 0,-11 9-1 0 0,-51 28 149 0 0,56-35-194 0 0,1-1-5 0 0,0 0 0 0 0,-1-1 0 0 0,11-5 0 0 0,1 1 0 0 0,0-1 0 0 0,0 0 0 0 0,-1 0 0 0 0,1 0 0 0 0,0 0 0 0 0,0 1 0 0 0,-1-1 0 0 0,1 0 0 0 0,0 0 0 0 0,0 0 0 0 0,-1 0 0 0 0,1 0 0 0 0,0 0 0 0 0,-1 0 0 0 0,1 0 0 0 0,0 0 0 0 0,-1 0 0 0 0,1 0 0 0 0,0 0 0 0 0,-1 0 0 0 0,1 0 0 0 0,0 0 0 0 0,0 0 0 0 0,-1 0 0 0 0,1 0 0 0 0,0 0 0 0 0,-1 0 0 0 0,1 0 0 0 0,0-1 0 0 0,0 1 0 0 0,-1 0 0 0 0,1 0 0 0 0,0 0 0 0 0,0 0 0 0 0,-1-1 0 0 0,2-5 0 0 0,-1 6 0 0 0,2-12 0 0 0,2 6 0 0 0,0 0 0 0 0,1 0 0 0 0,-1 1 0 0 0,1 0 0 0 0,1 0 0 0 0,-1 0 0 0 0,9-5 0 0 0,-4 3 0 0 0,-10 7 0 0 0,1 0 0 0 0,-1 0 0 0 0,1-1 0 0 0,-1 1 0 0 0,1 0 0 0 0,0 0 0 0 0,-1 0 0 0 0,1 0 0 0 0,-1 0 0 0 0,1 0 0 0 0,0 0 0 0 0,-1 0 0 0 0,1 0 0 0 0,-1 0 0 0 0,1 0 0 0 0,0 0 0 0 0,1 1 10 0 0,-1 0 1 0 0,1 0-1 0 0,-1 0 1 0 0,0 1-1 0 0,1-1 0 0 0,-1 0 1 0 0,0 0-1 0 0,0 1 0 0 0,0-1 1 0 0,0 1-1 0 0,0-1 1 0 0,0 1-1 0 0,0 0 0 0 0,-1-1 1 0 0,1 1-1 0 0,-1 0 0 0 0,1 1 1 0 0,1 4-3 0 0,0-1 1 0 0,-1 1 0 0 0,1 9-1 0 0,-2-3-157 0 0,1-3 61 0 0,0-8-283 0 0,-1-2-117 0 0,0 0-21 0 0,0 0-71 0 0,12 3-1276 0 0,-10-3 1526 0 0,1 0-1 0 0,-1 0 1 0 0,0-1-1 0 0,0 1 0 0 0,1-1 1 0 0,-1 1-1 0 0,0-1 1 0 0,0 0-1 0 0,0 0 1 0 0,0 0-1 0 0,0 0 1 0 0,0 0-1 0 0,0 0 0 0 0,0-1 1 0 0,0 1-1 0 0,-1-1 1 0 0,1 1-1 0 0,-1-1 1 0 0,1 1-1 0 0,-1-1 1 0 0,1 0-1 0 0,-1 0 1 0 0,1-2-1 0 0,8-10-1716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3:39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11975 0 0,'0'0'547'0'0,"-1"0"-11"0"0,0 0-527 0 0,1 0 1 0 0,-1-1-1 0 0,1 1 0 0 0,-1 0 0 0 0,1 0 1 0 0,-1 0-1 0 0,1 0 0 0 0,-1 1 1 0 0,1-1-1 0 0,-1 0 0 0 0,1 0 0 0 0,-1 0 1 0 0,1 0-1 0 0,0 0 0 0 0,-1 1 1 0 0,1-1-1 0 0,-1 0 0 0 0,1 0 0 0 0,-1 1 1 0 0,1-1-1 0 0,0 0 0 0 0,-1 1 1 0 0,1-1-1 0 0,0 0 0 0 0,-1 1 1 0 0,1-1-1 0 0,-1 1 0 0 0,0 1 86 0 0,-43 17 4667 0 0,43-18-3738 0 0,1-1 0 0 0,0 0-69 0 0,0 0-290 0 0,0 0-121 0 0,0 0-28 0 0,0 0-4 0 0,0 0 0 0 0,0 0 0 0 0,23 7 599 0 0,-7-4-1091 0 0,-12-5-20 0 0,0 0-3 0 0,83-9 3 0 0,-62 3 0 0 0,-20 5 0 0 0,0 1 0 0 0,0 1 0 0 0,0-1 0 0 0,1 1 0 0 0,-1 0 0 0 0,0 0 0 0 0,8 0 0 0 0,-4 0 72 0 0,-7 1 299 0 0,-2 0 117 0 0,0 0 21 0 0,-1 10-408 0 0,0 0 1 0 0,-1-1-1 0 0,0 1 0 0 0,-1-1 1 0 0,-6 15-1 0 0,1-5-101 0 0,0-1 0 0 0,-2 0 0 0 0,0 0 0 0 0,-13 16 0 0 0,18-28 0 0 0,1 1 0 0 0,1 1 0 0 0,-1-1 0 0 0,-3 13 0 0 0,-7 14 0 0 0,-7 14-64 0 0,20-47-19 0 0,0 1 0 0 0,1-1 0 0 0,-1 0 1 0 0,0 1-1 0 0,0-1 0 0 0,1 0 0 0 0,-1 0 0 0 0,0 0 0 0 0,0 0 0 0 0,-2 2 0 0 0,-7 7-1005 0 0,9-9 717 0 0,1-1-117 0 0,0 0-21 0 0,0 0-71 0 0,0 0-285 0 0,0 0-126 0 0,0 0-29 0 0,-7-20-3857 0 0,6-1 2841 0 0,1 1-11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3:40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15663 0 0,'0'0'356'0'0,"-1"1"50"0"0,-2-1-260 0 0,0 1-55 0 0,-10 12 754 0 0,13-13-712 0 0,-1 0 0 0 0,1 1 0 0 0,-1-1-1 0 0,1 0 1 0 0,0 1 0 0 0,-1-1 0 0 0,1 1-1 0 0,0-1 1 0 0,-1 1 0 0 0,1-1 0 0 0,0 1-1 0 0,0-1 1 0 0,-1 1 0 0 0,1 0 0 0 0,0-1-1 0 0,0 1 1 0 0,0-1 0 0 0,0 1 0 0 0,0-1-1 0 0,0 1 1 0 0,0 0 0 0 0,0-1 0 0 0,0 1-1 0 0,0 0-1 0 0,1 0-1 0 0,-1 0 0 0 0,1 0 1 0 0,-1 0-1 0 0,1 0 0 0 0,0 0 0 0 0,-1 0 1 0 0,1 0-1 0 0,0-1 0 0 0,0 1 1 0 0,0 0-1 0 0,1 0 0 0 0,1 1 20 0 0,0 0 0 0 0,0-1 0 0 0,0 0-1 0 0,0 1 1 0 0,0-1 0 0 0,0-1 0 0 0,0 1 0 0 0,0 0 0 0 0,0-1-1 0 0,6 1 1 0 0,37-2 948 0 0,-28 0-768 0 0,20 0 364 0 0,9 0-99 0 0,75-11-1 0 0,-120 12-1998 0 0,-3-1 1140 0 0,1 0 0 0 0,0 0 0 0 0,-1 0 1 0 0,1 1-1 0 0,0-1 0 0 0,-1 0 0 0 0,1 0 1 0 0,-1 1-1 0 0,0-1 0 0 0,1 0 0 0 0,-1 0 1 0 0,-1 0-1 0 0,2 0-244 0 0,-2-1-1538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3:41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101 102 8287 0 0,'0'0'191'0'0,"0"0"26"0"0,0 0 9 0 0,0 0 110 0 0,0 0 444 0 0,0 0 196 0 0,0 0 42 0 0,0 0-63 0 0,0 0-290 0 0,0 0-121 0 0,0 0-28 0 0,0 0-4 0 0,0 0 0 0 0,0 0 0 0 0,1-11 1536 0 0,2-15 518 0 0,11-10-1838 0 0,-12 29-846 0 0,2-4 190 0 0,-3 8 299 0 0,0 2 117 0 0,2-5 41 0 0,-3 10-84 0 0,-7 22-302 0 0,-84 215-143 0 0,81-222 0 0 0,6-11 0 0 0,1 0 0 0 0,-1-1 0 0 0,-4 16 0 0 0,6-14-64 0 0,1-7-273 0 0,15-10-2091 0 0,-12 5 1676 0 0,-1 1 1 0 0,1-1-1 0 0,-1 1 1 0 0,1-1 0 0 0,-1 0-1 0 0,0 1 1 0 0,0-1-1 0 0,0 0 1 0 0,0-5-1 0 0,1-8-784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3:42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74 232 13823 0 0,'-2'-1'315'0'0,"1"1"-303"0"0,-3-2 120 0 0,-1 0-1 0 0,0 0 1 0 0,1 0 0 0 0,0-1-1 0 0,-1 1 1 0 0,1-1 0 0 0,0-1 0 0 0,-6-5-1 0 0,-14-17 1697 0 0,23 25-814 0 0,1 1-61 0 0,0 0-288 0 0,0 0-121 0 0,0 0-28 0 0,1-3-467 0 0,0 0 0 0 0,0 0 1 0 0,0 0-1 0 0,1 0 0 0 0,0 1 0 0 0,-1-1 0 0 0,1 0 0 0 0,0 1 0 0 0,0-1 1 0 0,1 1-1 0 0,-1 0 0 0 0,0 0 0 0 0,4-3 0 0 0,99-61 2370 0 0,-87 55-2018 0 0,-1 1 0 0 0,1 1 1 0 0,30-12-1 0 0,-2 7-401 0 0,-43 13 0 0 0,1 0 0 0 0,0 0 0 0 0,0 1 0 0 0,0-1 0 0 0,0 1 0 0 0,0 0 0 0 0,5 0 0 0 0,1 1 0 0 0,4-1 0 0 0,6 2 0 0 0,-16 1 0 0 0,-1-1 0 0 0,9 5 0 0 0,8 4 0 0 0,-19-10 0 0 0,0 0 0 0 0,0 0 0 0 0,0 0 0 0 0,0 0 0 0 0,-1 0 0 0 0,1 0 0 0 0,0 0 0 0 0,-1 1 0 0 0,2 1 0 0 0,1 10 0 0 0,-3-9 0 0 0,1 1 0 0 0,-1-1 0 0 0,0 1 0 0 0,0 0 0 0 0,-1-1 0 0 0,0 1 0 0 0,1 0 0 0 0,-1-1 0 0 0,-1 1 0 0 0,1-1 0 0 0,-1 0 0 0 0,0 1 0 0 0,-2 4 0 0 0,-5 6 0 0 0,-1-1 0 0 0,-13 17 0 0 0,6-9 0 0 0,6-8 0 0 0,0-1 0 0 0,-1 0 0 0 0,-1-1 0 0 0,-23 19 0 0 0,30-27 0 0 0,2-1 0 0 0,-1 0 0 0 0,0 0 0 0 0,0-1 0 0 0,-10 4 0 0 0,-2 0-100 0 0,13-6-223 0 0,1-1-83 0 0,2 1 247 0 0,0 0 0 0 0,0 0 0 0 0,0-1 0 0 0,0 1 1 0 0,0 0-1 0 0,0 0 0 0 0,0 0 0 0 0,1-1 0 0 0,-1 1 1 0 0,0-1-1 0 0,0 1 0 0 0,0-1 0 0 0,0 1 0 0 0,0-1 0 0 0,0 1 1 0 0,1-1-1 0 0,-1 1 0 0 0,0-1 0 0 0,0 0 0 0 0,1 0 0 0 0,-1 1 1 0 0,1-1-1 0 0,-2-1 0 0 0,2 1-44 0 0,0-1 0 0 0,-1 1 0 0 0,1 0 0 0 0,0 0 0 0 0,0-1 0 0 0,0 1 0 0 0,0 0 0 0 0,0-1 0 0 0,0 1 0 0 0,0 0 0 0 0,0 0-1 0 0,0-1 1 0 0,1 1 0 0 0,-1 0 0 0 0,1 0 0 0 0,-1-1 0 0 0,2-1 0 0 0,5-11-1333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3:42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13823 0 0,'0'0'315'0'0,"0"0"45"0"0,0 0 21 0 0,0 0-49 0 0,0 0-81 0 0,0 0 481 0 0,0 0 237 0 0,0 0 45 0 0,0 0-61 0 0,0 0-288 0 0,-6 5 395 0 0,-33 72 1604 0 0,-28 47-616 0 0,32-39-2048 0 0,20-44 0 0 0,8-21 0 0 0,2 1 0 0 0,0-1 0 0 0,-4 42 0 0 0,8-38 0 0 0,2-21 0 0 0,4 7 0 0 0,-3-9-161 0 0,-1 1-1 0 0,1-1 1 0 0,0 1 0 0 0,0-1-1 0 0,-1 0 1 0 0,1 0 0 0 0,0 1-1 0 0,0-1 1 0 0,0-1 0 0 0,0 1-1 0 0,0 0 1 0 0,0 0 0 0 0,1-1-1 0 0,-1 1 1 0 0,0-1 0 0 0,0 0-1 0 0,3 0 1 0 0,-1 1-536 0 0,0-2 0 0 0,1 1 1 0 0,-1 0-1 0 0,0-1 0 0 0,0 0 1 0 0,1 0-1 0 0,-1 0 0 0 0,4-2 1 0 0,9-6-6386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1:48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13823 0 0,'0'0'315'0'0,"0"0"45"0"0,0 0 21 0 0,0 0-49 0 0,0 2-149 0 0,0-1 30 0 0,0-1 1 0 0,1 1-1 0 0,-1-1 0 0 0,0 0 1 0 0,0 1-1 0 0,0-1 0 0 0,0 1 1 0 0,1-1-1 0 0,-1 1 0 0 0,0-1 1 0 0,0 0-1 0 0,1 1 0 0 0,-1-1 1 0 0,0 1-1 0 0,1-1 0 0 0,-1 0 1 0 0,0 1-1 0 0,1-1 0 0 0,-1 0 1 0 0,1 0-1 0 0,-1 1 0 0 0,1-1 1 0 0,-1 0-1 0 0,1 0 0 0 0,16 3 1786 0 0,26-9-1872 0 0,-31 3 522 0 0,8 1-629 0 0,-14 3-3 0 0,-1 0 35 0 0,11-2 273 0 0,-9 0 2 0 0,0 0 0 0 0,1 1 0 0 0,-1 0 0 0 0,9 1 0 0 0,-5 1-311 0 0,-10-1-60 0 0,-1 0 1 0 0,1 0-1 0 0,-1 0 1 0 0,0 0-1 0 0,1 0 0 0 0,-1 0 1 0 0,0 0-1 0 0,0 0 0 0 0,1 0 1 0 0,-1 0-1 0 0,0 0 0 0 0,0 0 1 0 0,0 0-1 0 0,0 0 0 0 0,0 0 1 0 0,-1 0-1 0 0,1 0 0 0 0,-1 3 1 0 0,1-3-911 0 0,0-1-56 0 0,-4 5-702 0 0,1-1 368 0 0,2-3-2512 0 0,1-1 1809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3:43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0,'0'0'267'0'0,"0"0"42"0"0,0 0 17 0 0,0 0-28 0 0,0 0-126 0 0,0 0 204 0 0,0 0 111 0 0,0 0 22 0 0,0 0 71 0 0,0 0 286 0 0,0 0 124 0 0,0 0 30 0 0,0 0-65 0 0,0 0-290 0 0,0 0-121 0 0,0 0-28 0 0,0 0-4 0 0,0 0 0 0 0,0 0 0 0 0,0 0 0 0 0,0 0 0 0 0,0 0 0 0 0,0 0 0 0 0,6 8 599 0 0,13 11-1107 0 0,-2 0 1 0 0,0 1-1 0 0,20 34 1 0 0,-28-41-6 0 0,-4-4 1 0 0,0 0 0 0 0,-1 1 0 0 0,0-1 0 0 0,-1 0 0 0 0,4 19 0 0 0,-4-15 0 0 0,1-1 0 0 0,7 18 0 0 0,3-6 0 0 0,-8-14 0 0 0,0 0 0 0 0,7 16 0 0 0,-8-15 0 0 0,0-1 0 0 0,-4 0 0 0 0,-7-6-64 0 0,5-4-273 0 0,1 0-138 0 0,0 0-33 0 0,-3 0 216 0 0,1-1 0 0 0,-1 0 0 0 0,1-1-1 0 0,0 1 1 0 0,-1 0 0 0 0,1-1 0 0 0,0 1 0 0 0,0-1-1 0 0,-3-2 1 0 0,1 0-242 0 0,2 3 167 0 0,0-1 0 0 0,-1 0 0 0 0,2 0 0 0 0,-1 0 1 0 0,0 0-1 0 0,0-1 0 0 0,1 1 0 0 0,-1 0 0 0 0,1-1 0 0 0,-1 1 0 0 0,1-1 0 0 0,0 1 0 0 0,0-1 0 0 0,0-3 0 0 0,-2-6-1169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3:43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4 13823 0 0,'0'0'315'0'0,"0"0"45"0"0,0 0 21 0 0,0 0-49 0 0,-2-1-220 0 0,0 1 240 0 0,1-1 1 0 0,-1 1-1 0 0,1-1 0 0 0,-1 1 0 0 0,0 0 0 0 0,0-1 0 0 0,1 1 0 0 0,-1 0 1 0 0,0 0-1 0 0,1 0 0 0 0,-4 1 0 0 0,3 0 114 0 0,0 0 0 0 0,0 1-1 0 0,0-1 1 0 0,0 1 0 0 0,1-1 0 0 0,-1 1-1 0 0,1 0 1 0 0,-3 3 0 0 0,0-1-705 0 0,-21 33 258 0 0,20-28-20 0 0,-1 0 1 0 0,-13 15-1 0 0,-56 70 1 0 0,31-37 0 0 0,33-45 0 0 0,8-9 0 0 0,0 0 0 0 0,0 0 0 0 0,0 1 0 0 0,0-1 0 0 0,1 1 0 0 0,-1 0 0 0 0,1 0 0 0 0,0 0 0 0 0,-2 5 0 0 0,0 0-64 0 0,4-7-273 0 0,0-2-138 0 0,0 0-33 0 0,2-1-208 0 0,3-1-210 0 0,0-1 0 0 0,1 0 0 0 0,-1 0-1 0 0,0 0 1 0 0,6-6 0 0 0,5-5-1121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3:43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15663 0 0,'0'0'356'0'0,"0"0"50"0"0,0 0 20 0 0,0 0-42 0 0,0 0-112 0 0,0 0 463 0 0,0 0 234 0 0,0 2 45 0 0,0 6-129 0 0,0-6-506 0 0,0-2 37 0 0,0 0 79 0 0,0 2 16 0 0,0-1-469 0 0,0 0-1 0 0,0 0 0 0 0,0 0 1 0 0,0 0-1 0 0,1 0 1 0 0,-1 0-1 0 0,0 0 0 0 0,0 0 1 0 0,0 0-1 0 0,1 0 0 0 0,-1 0 1 0 0,1 0-1 0 0,-1 0 1 0 0,1 0-1 0 0,-1 0 0 0 0,1-1 1 0 0,-1 1-1 0 0,1 0 1 0 0,0 0-1 0 0,-1-1 0 0 0,1 1 1 0 0,0 0-1 0 0,0-1 1 0 0,0 1-1 0 0,-1-1 0 0 0,1 1 1 0 0,0-1-1 0 0,1 1 0 0 0,3 1 182 0 0,-1-2 0 0 0,0 1 0 0 0,1 0 0 0 0,-1-1 0 0 0,7 0-1 0 0,1 1-103 0 0,-8 0-119 0 0,-2 0 0 0 0,0-1 0 0 0,-1 0 0 0 0,1 0 0 0 0,0 1 0 0 0,-1-1 0 0 0,1 0 0 0 0,0 0 0 0 0,-1 0 0 0 0,1-1 0 0 0,0 1 0 0 0,-1 0 0 0 0,3-1 0 0 0,0 0 0 0 0,-1-1 0 0 0,29-4 0 0 0,-11 3 0 0 0,-16 5 0 0 0,-2 0 0 0 0,-2-2 0 0 0,-1 0 0 0 0,1 0 0 0 0,0 1 0 0 0,-1-1 0 0 0,1 0 0 0 0,0 0 0 0 0,-1 0 0 0 0,1 1 0 0 0,-1-1 0 0 0,1 0 0 0 0,0 1 0 0 0,-1-1 0 0 0,1 0 0 0 0,-1 1 0 0 0,1 0 0 0 0,-1 0 4 0 0,1 0 1 0 0,-1 0-1 0 0,0 0 0 0 0,0 0 0 0 0,0 0 0 0 0,0 0 1 0 0,0 0-1 0 0,0 0 0 0 0,-1 0 0 0 0,1 0 0 0 0,0 0 1 0 0,0 0-1 0 0,-1 0 0 0 0,1 0 0 0 0,0 0 1 0 0,-1 0-1 0 0,1 0 0 0 0,-1 0 0 0 0,0 0 0 0 0,1 0 1 0 0,-1-1-1 0 0,0 1 0 0 0,1 0 0 0 0,-2 0 0 0 0,-1 3 64 0 0,0-1-1 0 0,-1 0 1 0 0,1 0-1 0 0,-6 3 1 0 0,-72 51 1265 0 0,49-33-1061 0 0,15-8-258 0 0,-2 3-92 0 0,18-17-259 0 0,1-2-138 0 0,0 0-33 0 0,0 0-72 0 0,0 0-285 0 0,0 0-126 0 0,0 0-29 0 0,9 5-1473 0 0,-7-4-3335 0 0,-2-1 3269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3:44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17503 0 0,'0'0'399'0'0,"0"0"60"0"0,0 0 21 0 0,0 0-59 0 0,2 0-276 0 0,24 3-57 0 0,11-4 1163 0 0,-29 0-792 0 0,0 1 1 0 0,0 0 0 0 0,0 0-1 0 0,0 1 1 0 0,8 1-1 0 0,-4 1-443 0 0,-1 2-285 0 0,-9-4-1135 0 0,-2-1-511 0 0,0 0-107 0 0,0 0-24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3:45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79 176 8287 0 0,'0'0'191'0'0,"0"0"26"0"0,0 0 9 0 0,0 0 110 0 0,0 0 444 0 0,0 0 196 0 0,0 0 42 0 0,0 0-63 0 0,0 0-290 0 0,-1-2-121 0 0,0 0-658 0 0,0 0 582 0 0,0-1 0 0 0,0 0 1 0 0,0 0-1 0 0,0 0 0 0 0,1 0 0 0 0,-1 0 1 0 0,1 0-1 0 0,0-5 0 0 0,9-25 2092 0 0,-9 31-2048 0 0,6-9 512 0 0,-3 6-781 0 0,-1 2-119 0 0,-1 0 0 0 0,0 0 0 0 0,0 0 0 0 0,0 0 0 0 0,0 0 0 0 0,0-5 0 0 0,2-1 80 0 0,-3 7-88 0 0,1-1 1 0 0,0 1-1 0 0,-1 0 0 0 0,1-1 1 0 0,-1 1-1 0 0,0-1 0 0 0,0 1 1 0 0,0-1-1 0 0,0 1 0 0 0,0-1 1 0 0,0 1-1 0 0,-1-1 0 0 0,1 1 1 0 0,-1 0-1 0 0,-1-5 0 0 0,1 6-39 0 0,1 0 1 0 0,0 0-1 0 0,-1 1 0 0 0,1-1 0 0 0,-1 0 0 0 0,1 0 1 0 0,-1 0-1 0 0,1 0 0 0 0,-1 0 0 0 0,0 1 1 0 0,1-1-1 0 0,-2-1 0 0 0,-2 2 951 0 0,3 2-1026 0 0,0 0-1 0 0,-1 0 1 0 0,1 0-1 0 0,0-1 1 0 0,1 1-1 0 0,-1 1 1 0 0,0-1-1 0 0,1 0 1 0 0,-1 0-1 0 0,1 0 1 0 0,-1 0-1 0 0,1 4 1 0 0,-3 26-6 0 0,-8 49 4 0 0,8-55 0 0 0,0 0 0 0 0,-2 0 0 0 0,-10 31 0 0 0,5-24-401 0 0,2-13-1314 0 0,7-19 974 0 0,1-1-230 0 0,0 0-42 0 0,-1 0-170 0 0,-7 0 187 0 0,5-3-2328 0 0,-2-6 1788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3:46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13823 0 0,'0'0'630'0'0,"0"0"-13"0"0,0 0-320 0 0,0 0 105 0 0,0 0 87 0 0,0 0 20 0 0,0 3 71 0 0,1 32 2296 0 0,-1-33-1921 0 0,0 0-290 0 0,-3 33 528 0 0,2-27-831 0 0,0 0 0 0 0,0 1-1 0 0,1-1 1 0 0,0 0-1 0 0,0 1 1 0 0,3 12-1 0 0,1-2-361 0 0,-6-1 0 0 0,2-17 57 0 0,0 0 0 0 0,0 0 0 0 0,0 0 0 0 0,0 0 0 0 0,0-1-1 0 0,0 1 1 0 0,0 0 0 0 0,0 0 0 0 0,1 0 0 0 0,-1 0 0 0 0,0 0 0 0 0,1 0 0 0 0,-1-1 0 0 0,1 1-1 0 0,-1 0 1 0 0,1 0 0 0 0,0 0 0 0 0,1 1 28 0 0,0 0 1 0 0,1-1-1 0 0,-1 0 0 0 0,0 0 1 0 0,1 1-1 0 0,-1-1 0 0 0,1-1 1 0 0,0 1-1 0 0,-1 0 0 0 0,1-1 1 0 0,3 1-1 0 0,-1 0-85 0 0,1 0 0 0 0,-1-1 0 0 0,0 1 0 0 0,1-1 0 0 0,5-1 0 0 0,3-3 0 0 0,5-7 0 0 0,-12 7 0 0 0,-3 8 0 0 0,-4 2 0 0 0,0-1 0 0 0,0 0 0 0 0,0 0 0 0 0,-1 0 0 0 0,-2 8 0 0 0,-11 60 0 0 0,11-61-21 0 0,1 1-1 0 0,-1 14 1 0 0,3-27 9 0 0,0 1-1 0 0,0 0 0 0 0,0-1 1 0 0,0 1-1 0 0,0 0 1 0 0,0-1-1 0 0,0 1 0 0 0,0 0 1 0 0,0-1-1 0 0,1 1 1 0 0,-1 0-1 0 0,0-1 1 0 0,0 1-1 0 0,1-1 0 0 0,-1 1 1 0 0,1 0-1 0 0,-1-1-33 0 0,1 1-1 0 0,-1-1 1 0 0,0 0-1 0 0,0 0 1 0 0,1 0-1 0 0,-1 0 1 0 0,0 0-1 0 0,0 0 1 0 0,1 0-1 0 0,-1 0 1 0 0,0 0-1 0 0,0 0 0 0 0,0 0 1 0 0,1 0-1 0 0,-1 0 1 0 0,0 0-1 0 0,0 0 1 0 0,1 0-1 0 0,-1-1 1 0 0,0 1-1 0 0,0 0 1 0 0,0 0-1 0 0,1 0 1 0 0,-1 0-1 0 0,0 0 1 0 0,0 0-1 0 0,0-1 1 0 0,1 1-1 0 0,0-1-501 0 0,0-1 0 0 0,0 1-1 0 0,0 0 1 0 0,1-1 0 0 0,-2 1 0 0 0,1 0 0 0 0,0-1-1 0 0,0 1 1 0 0,0-1 0 0 0,0-1 0 0 0,2-9-1499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3:47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114 110 8287 0 0,'0'0'382'0'0,"0"0"-8"0"0,0 0-170 0 0,0 0 176 0 0,2 0 107 0 0,6 0 22 0 0,-6 0 71 0 0,-2 0 286 0 0,0 0 124 0 0,0 0 30 0 0,0 0-65 0 0,0 0-290 0 0,0 0-121 0 0,5-6 289 0 0,-2 2 2314 0 0,-1 3-2728 0 0,-1 0-173 0 0,0-1 0 0 0,0 1 0 0 0,1 0 0 0 0,-1 0 0 0 0,0-1 0 0 0,0 1-1 0 0,0 0 1 0 0,-1-1 0 0 0,1 1 0 0 0,1-3 0 0 0,-1 1-68 0 0,0-1-1 0 0,-1 0 1 0 0,1 0-1 0 0,-1 0 1 0 0,1 0-1 0 0,-1 0 1 0 0,0 0-1 0 0,-1-5 1 0 0,0-1 348 0 0,1 8-14 0 0,0 2 0 0 0,0-1 0 0 0,-2-7-69 0 0,-2-2-294 0 0,-4 3-133 0 0,-2 3-16 0 0,1 10 0 0 0,-3 7 52 0 0,10-7 112 0 0,1-1 63 0 0,-12 13 531 0 0,12-16-675 0 0,-1 1 0 0 0,0-1 0 0 0,0 1 1 0 0,1-1-1 0 0,-1 1 0 0 0,1-1 0 0 0,0 1 0 0 0,0 0 0 0 0,-1 3 0 0 0,-16 49-63 0 0,11-36-22 0 0,-5 22 0 0 0,4 18 2 0 0,6-42 0 0 0,0-1 0 0 0,-6 25 0 0 0,4-16 0 0 0,4-17 0 0 0,-1 1 0 0 0,-3 14 0 0 0,1-12 0 0 0,-1-2-64 0 0,3-7-273 0 0,1-2-138 0 0,0 0-33 0 0,0 0 65 0 0,0-2 17 0 0,0 1 40 0 0,0 0 0 0 0,0-1-1 0 0,0 1 1 0 0,0 0 0 0 0,0-1 0 0 0,1 1 0 0 0,-1-1 0 0 0,0 1 0 0 0,1 0 0 0 0,-1 0 0 0 0,1-1 0 0 0,0 1 0 0 0,0-2-1 0 0,6-8-1658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3:53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90 11975 0 0,'0'0'267'0'0,"-2"1"42"0"0,-29 0 427 0 0,23 3-665 0 0,6-4 294 0 0,2 0 122 0 0,0 0 22 0 0,0 0 71 0 0,0 0 286 0 0,0 0-636 0 0,-1 0 1 0 0,1 0 0 0 0,0 0 0 0 0,-1 0-1 0 0,1 0 1 0 0,-1-1 0 0 0,1 1 0 0 0,-1 0-1 0 0,1 0 1 0 0,0-1 0 0 0,-1 1 0 0 0,1 0 0 0 0,0-1-1 0 0,-1 1 1 0 0,1 0 0 0 0,0-1 0 0 0,-1 1-1 0 0,1-1 1 0 0,0 1 0 0 0,0 0 0 0 0,-1-1-1 0 0,1 1 1 0 0,0-1 0 0 0,0 1 0 0 0,0-1-1 0 0,0 1 1 0 0,0-1 0 0 0,-1 1 0 0 0,1-1-1 0 0,0 1 1 0 0,0-1 0 0 0,0 1 0 0 0,0-1 0 0 0,0 1-1 0 0,1 0 1 0 0,-1-1 0 0 0,0 1 0 0 0,0-1-1 0 0,0 0 1 0 0,9-5-76 0 0,-3 2 26 0 0,1 0 0 0 0,0 0 0 0 0,1 1 0 0 0,-1 0 0 0 0,0 0 0 0 0,1 1 1 0 0,0 0-1 0 0,-1 0 0 0 0,15 0 0 0 0,2-1 73 0 0,-11 1-254 0 0,-9 1 0 0 0,0 1 0 0 0,1-1 0 0 0,-1 0 0 0 0,0 0 0 0 0,1-1 0 0 0,-1 1 0 0 0,7-4 0 0 0,-6 2 0 0 0,-1 1 0 0 0,1 0 0 0 0,-1 0 0 0 0,1 0 0 0 0,0 1 0 0 0,0 0 0 0 0,6-1 0 0 0,28-7 0 0 0,-26 8 0 0 0,-3-2-64 0 0,-8 3-273 0 0,-2 0-138 0 0,0 0-33 0 0,-3 3-627 0 0,-9 8 572 0 0,8-9-3061 0 0,0-2-3474 0 0,-7-4 5054 0 0,9 3-4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3:53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0,'0'0'464'0'0,"0"0"-9"0"0,0 0-155 0 0,0 0 443 0 0,0 0 227 0 0,1 2 44 0 0,12 17 2176 0 0,-11-18-2678 0 0,-1 1 0 0 0,2 1-428 0 0,4 2 865 0 0,18 4 1177 0 0,12-1-669 0 0,-36-8-1014 0 0,13-1-278 0 0,-1-1-165 0 0,0 1 0 0 0,-2-4-133 0 0,-10 4-63 0 0,1 0 1 0 0,0 0-1 0 0,-1 1 0 0 0,1-1 1 0 0,0 1-1 0 0,-1-1 1 0 0,1 1-1 0 0,0 0 1 0 0,2 0-1 0 0,3-1-1281 0 0,-6 0-3567 0 0,-1 1-1394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3:54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72 10135 0 0,'0'0'231'0'0,"0"0"29"0"0,0 0 19 0 0,2-1-41 0 0,4-4 104 0 0,0 0 0 0 0,-1-1-1 0 0,1 1 1 0 0,5-8 0 0 0,-5 5 57 0 0,-5 6 467 0 0,0 2-606 0 0,1-1 0 0 0,-1 0 0 0 0,0 0 0 0 0,0 0 0 0 0,1 0 0 0 0,-1 0 0 0 0,0 0 0 0 0,0 0 0 0 0,0 0 0 0 0,0 0 0 0 0,0 0 0 0 0,0-1 0 0 0,0 0 0 0 0,-1 2-270 0 0,1-2 554 0 0,-1 2-28 0 0,0 0-72 0 0,0 0-217 0 0,0 0 161 0 0,0 0 100 0 0,0 0 21 0 0,0 0 3 0 0,0 0 0 0 0,-19 14 955 0 0,1-2-1302 0 0,11-6-167 0 0,1 0 0 0 0,-13 15 0 0 0,-1 2 80 0 0,12-15 76 0 0,1 0-1 0 0,1 1 1 0 0,-1 1-1 0 0,1-1 1 0 0,-6 14-1 0 0,-21 55 865 0 0,28-65-981 0 0,1-3-37 0 0,2-5 0 0 0,0 1 0 0 0,0-1 0 0 0,1 1 0 0 0,-1-1 0 0 0,1 1 0 0 0,1 0 0 0 0,-1 0 0 0 0,1 0 0 0 0,0 0 0 0 0,1 10 0 0 0,1-2 0 0 0,4-1 0 0 0,-5-12 0 0 0,0 1 0 0 0,0-1 0 0 0,0 1 0 0 0,0-1 0 0 0,0 0 0 0 0,0 0 0 0 0,0 1 0 0 0,1-1 0 0 0,-1 0 0 0 0,1 0 0 0 0,-1 0 0 0 0,4 1 0 0 0,7 0 0 0 0,-8-3 0 0 0,1 0 0 0 0,-1 0 0 0 0,0-1 0 0 0,0 0 0 0 0,0 0 0 0 0,0 0 0 0 0,0 0 0 0 0,0 0 0 0 0,0-1 0 0 0,-1 0 0 0 0,1 0 0 0 0,4-5 0 0 0,6-7 0 0 0,17-23 0 0 0,-26 32 0 0 0,7-10 0 0 0,0 0 0 0 0,-1-1 0 0 0,0-1 0 0 0,-1 0 0 0 0,-2-1 0 0 0,0 1 0 0 0,0-2 0 0 0,-2 1 0 0 0,0-1 0 0 0,5-38 0 0 0,-10 47 10 0 0,1-25-84 0 0,-2 34-263 0 0,0 2-138 0 0,-1 1 111 0 0,-1-1-1 0 0,1 1 1 0 0,-1 0 0 0 0,1-1-1 0 0,0 1 1 0 0,-1 0-1 0 0,1 0 1 0 0,0 0-1 0 0,0 0 1 0 0,-1 0 0 0 0,1 0-1 0 0,-1 3 1 0 0,-2 6-4681 0 0,1 3-1393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1:51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 11975 0 0,'0'0'267'0'0,"0"0"42"0"0,0 0 17 0 0,0 0-28 0 0,0 0-58 0 0,0 0 491 0 0,0 0 238 0 0,-3 1 45 0 0,3-1-684 0 0,-1 0-190 0 0,0 0-1 0 0,0 0 1 0 0,1 0 0 0 0,-1 1-1 0 0,0-1 1 0 0,1 0-1 0 0,-1 0 1 0 0,0 0 0 0 0,1 1-1 0 0,-1-1 1 0 0,0 0-1 0 0,1 1 1 0 0,-1-1 0 0 0,0 1-1 0 0,1-1 1 0 0,-1 1-1 0 0,1-1 1 0 0,-1 1 0 0 0,0 0-1 0 0,-7 16 471 0 0,7-16-523 0 0,1 0 0 0 0,-1 0-1 0 0,0 0 1 0 0,0 0 0 0 0,1 0 0 0 0,-1 0-1 0 0,0 0 1 0 0,0 0 0 0 0,0 0 0 0 0,0 0-1 0 0,0 0 1 0 0,0 0 0 0 0,0-1-1 0 0,-2 2 1 0 0,-3 2 206 0 0,-25 20-277 0 0,20-17-16 0 0,-4 2-1 0 0,13-8-2 0 0,-12 3 79 0 0,12-4 295 0 0,2 0 117 0 0,0 0 21 0 0,0 0-66 0 0,1-1-294 0 0,5-7-133 0 0,3 0-16 0 0,-7 6 0 0 0,1-1 0 0 0,0 1 0 0 0,0 0 0 0 0,-1 1 0 0 0,1-1 0 0 0,1 0 0 0 0,-1 1 0 0 0,6-2 0 0 0,2-1 0 0 0,-4 0 0 0 0,-3 2 0 0 0,0 0 0 0 0,0 1 0 0 0,1-1 0 0 0,-1 1 0 0 0,1 0 0 0 0,7-1 0 0 0,26-8 0 0 0,-27 10 0 0 0,0 8 0 0 0,-4 3 0 0 0,-3 1 0 0 0,-4-7 0 0 0,0 0 0 0 0,0 0 0 0 0,0-1 0 0 0,-1 1 0 0 0,0 0 0 0 0,0 0 0 0 0,0-1 0 0 0,-3 9 0 0 0,-20 35 0 0 0,13-26 0 0 0,6-13 0 0 0,1 1 0 0 0,-2-1 0 0 0,0 0 0 0 0,-13 16 0 0 0,10-17 0 0 0,-2 1 0 0 0,2-3 0 0 0,8-6 0 0 0,1 0 0 0 0,0 0 0 0 0,0 0 0 0 0,0 0 0 0 0,-1 0 0 0 0,1 0 0 0 0,0 0 0 0 0,0 0 0 0 0,0 0 0 0 0,-1 0 0 0 0,1 0 0 0 0,0 0 0 0 0,0 0 0 0 0,0 0 0 0 0,-1 0 0 0 0,1 0 0 0 0,0-1 0 0 0,0 1 0 0 0,0 0 0 0 0,0 0 0 0 0,-1 0 0 0 0,1 0 0 0 0,0 0 0 0 0,0-1 0 0 0,0 1 0 0 0,0 0 0 0 0,0 0 0 0 0,0 0 0 0 0,0 0 0 0 0,-1-1 0 0 0,1 1 0 0 0,0 0 0 0 0,0 0 0 0 0,0-1 0 0 0,0-2 0 0 0,0 0 0 0 0,0 1 0 0 0,1-1 0 0 0,-1 0 0 0 0,1 0 0 0 0,-1 0 0 0 0,1 1 0 0 0,0-1 0 0 0,0 0 0 0 0,0 1 0 0 0,3-6 0 0 0,-1 3 0 0 0,7-14 0 0 0,-7 16 0 0 0,4-5 0 0 0,2 3 0 0 0,3 5 0 0 0,-2 7 0 0 0,-7-5 0 0 0,10 15 0 0 0,-8-11 0 0 0,-3-3 0 0 0,0 0 0 0 0,0 0 0 0 0,0 1 0 0 0,0-1 0 0 0,0 1 0 0 0,2 7 0 0 0,1 4 0 0 0,0 0 0 0 0,0 1 0 0 0,-2-1 0 0 0,0 1 0 0 0,-1 0 0 0 0,1 18 0 0 0,-7 98 0 0 0,1-74 0 0 0,2-55 2 0 0,1 16-5 0 0,-1-1 0 0 0,-8 36 1 0 0,6-44 10 0 0,0 0 1 0 0,-1-1 0 0 0,0 1 0 0 0,-1-1-1 0 0,0 0 1 0 0,0-1 0 0 0,-1 1-1 0 0,-9 10 1 0 0,9-13 387 0 0,0 0 1 0 0,0 0-1 0 0,-14 8 0 0 0,4-1-1390 0 0,15-12 620 0 0,0-1 410 0 0,0 0-1 0 0,0 1 0 0 0,1-1 1 0 0,-1 0-1 0 0,0 1 0 0 0,1-1 0 0 0,-1 0 1 0 0,1 1-1 0 0,-1-1 0 0 0,0 1 1 0 0,1-1-1 0 0,-1 1 0 0 0,1-1 0 0 0,-1 1 1 0 0,1 0-1 0 0,-1-1 0 0 0,1 2 0 0 0,-12 9 924 0 0,2-6-810 0 0,-9 8-130 0 0,17-12-19 0 0,0 0 0 0 0,0 0-1 0 0,1 0 1 0 0,-1 0 0 0 0,0 0 0 0 0,0-1-1 0 0,0 1 1 0 0,0-1 0 0 0,-1 1 0 0 0,1-1-1 0 0,-2 0 1 0 0,-12 4 0 0 0,12-3 0 0 0,-12-4 0 0 0,11 2 0 0 0,0 0 0 0 0,0 0 0 0 0,0-1 0 0 0,0 0 0 0 0,0 1 0 0 0,0-2 0 0 0,1 1 0 0 0,-1 0 0 0 0,1-1 0 0 0,-7-5 0 0 0,7 5 0 0 0,-4-1 0 0 0,6 4 0 0 0,1-1 0 0 0,-1 0 0 0 0,0 0 0 0 0,1 0 0 0 0,-1 0 0 0 0,1 0 0 0 0,-1 0 0 0 0,1 0 0 0 0,-1-1 0 0 0,1 1 0 0 0,0-1 0 0 0,0 1 0 0 0,-1-1 0 0 0,1 1 0 0 0,0-1 0 0 0,0 1 0 0 0,-1-4 0 0 0,-14-28 0 0 0,12 24 0 0 0,6-1 0 0 0,-1 5 0 0 0,1 1 0 0 0,0 0 0 0 0,1 0 0 0 0,-1 0 0 0 0,0 0 0 0 0,1 0 0 0 0,0 0 0 0 0,0 1 0 0 0,0-1 0 0 0,1 1 0 0 0,-1 0 0 0 0,1 0 0 0 0,0 0 0 0 0,4-3 0 0 0,16-12 0 0 0,-18 13 0 0 0,0 0 0 0 0,0 1 0 0 0,11-7 0 0 0,5-3 0 0 0,13-9 0 0 0,-21 14 0 0 0,-1 0 0 0 0,0-1 0 0 0,-1 0 0 0 0,17-18 0 0 0,59-77-2688 0 0,-72 85 1174 0 0,-2-1-20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3:55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15663 0 0,'0'0'356'0'0,"0"0"50"0"0,0 0 20 0 0,0 0-42 0 0,1-3-250 0 0,2-6-49 0 0,-2 6 245 0 0,-1 1 0 0 0,1 0 0 0 0,-1-1 0 0 0,0 1 0 0 0,0-1 0 0 0,0-3 0 0 0,0 2-255 0 0,1 2 437 0 0,-1 2 0 0 0,1-1-69 0 0,10-15-562 0 0,-9 14 2 0 0,-1 1-358 0 0,-1 1-851 0 0,0 0-3444 0 0,0 0-1474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3:55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22 15663 0 0,'0'0'356'0'0,"0"0"50"0"0,0-2 20 0 0,0 0-315 0 0,1-3 786 0 0,2-8 6639 0 0,-9 26-7364 0 0,-8 15-140 0 0,1 1-1 0 0,2 0 1 0 0,1 1 0 0 0,1 0-1 0 0,2 1 1 0 0,-5 40-1 0 0,12-67-180 0 0,0 0 170 0 0,0 0-1 0 0,1-1 1 0 0,-1 1-1 0 0,1 0 1 0 0,0-1-1 0 0,0 1 1 0 0,2 4 0 0 0,0-2 199 0 0,-2-5-182 0 0,-1-1 0 0 0,1 1-1 0 0,-1 0 1 0 0,1-1 0 0 0,0 1 0 0 0,-1-1-1 0 0,1 1 1 0 0,0-1 0 0 0,-1 1-1 0 0,1-1 1 0 0,0 1 0 0 0,0-1-1 0 0,0 0 1 0 0,-1 1 0 0 0,1-1-1 0 0,0 0 1 0 0,0 0 0 0 0,0 0-1 0 0,0 0 1 0 0,0 1 0 0 0,0-1-1 0 0,-1 0 1 0 0,2-1 0 0 0,20 0 648 0 0,-17-1-696 0 0,-1 1-1 0 0,1-1 0 0 0,-1 0 1 0 0,1 0-1 0 0,-1-1 1 0 0,0 1-1 0 0,0-1 0 0 0,0 0 1 0 0,0 0-1 0 0,0-1 1 0 0,-1 1-1 0 0,1-1 1 0 0,-1 1-1 0 0,3-5 0 0 0,1-2 10 0 0,-1-1 0 0 0,0 1-1 0 0,0-1 1 0 0,5-16 0 0 0,-8 16 17 0 0,0 0 1 0 0,-1 0 0 0 0,-1 0-1 0 0,0 0 1 0 0,0 0 0 0 0,-1 0-1 0 0,-1 0 1 0 0,0 0 0 0 0,-3-17 0 0 0,2 8-19 0 0,0 8 2 0 0,-2 0 0 0 0,-1 3 0 0 0,5 9 0 0 0,-1 0 0 0 0,1 0 0 0 0,-1-1 0 0 0,1 1 0 0 0,0 0 0 0 0,-1 0 0 0 0,1 0 0 0 0,-1 0 0 0 0,1 0 0 0 0,-1 0 0 0 0,1 0 0 0 0,-1 0 0 0 0,1 0 0 0 0,0 0 0 0 0,-1 0 0 0 0,1 1 0 0 0,-1-1 0 0 0,1 0 0 0 0,-1 0 0 0 0,-4 3-839 0 0,0 0-1 0 0,1-1 1 0 0,-1 2-1 0 0,1-1 1 0 0,-1 0 0 0 0,1 1-1 0 0,0 0 1 0 0,0 0-1 0 0,1 0 1 0 0,-1 0 0 0 0,1 1-1 0 0,0-1 1 0 0,-2 6-1 0 0,3-7-1208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3:56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7 11975 0 0,'0'0'267'0'0,"0"0"42"0"0,0 0 17 0 0,0 0-28 0 0,7-6 207 0 0,-7 6 3321 0 0,0 0 4063 0 0,-18 12-7717 0 0,5-4-148 0 0,-1-1 0 0 0,-21 9 0 0 0,47-20 563 0 0,0 1 0 0 0,24-3 0 0 0,-20 4-372 0 0,13-1-215 0 0,-14 2 0 0 0,-2 3 0 0 0,-12-2 0 0 0,0 1 0 0 0,0 0 0 0 0,0-1 0 0 0,0 1 0 0 0,0 0 0 0 0,-1-1 0 0 0,1 1 0 0 0,0 0 0 0 0,0 0 0 0 0,-1 0 0 0 0,1 0 0 0 0,0 0 0 0 0,-1 0 0 0 0,1 0 0 0 0,-1 0 0 0 0,1 0 0 0 0,-1 0 0 0 0,1 0 0 0 0,-1 0 0 0 0,0 0 0 0 0,0 0 0 0 0,0 1 0 0 0,1-1 0 0 0,-1 0 0 0 0,0 0 0 0 0,0 0 0 0 0,0 0 0 0 0,-1 0 0 0 0,1 1 0 0 0,0 0 0 0 0,-2 4 0 0 0,0 1 0 0 0,0-1 0 0 0,-1 0 0 0 0,-3 7 0 0 0,0-1 0 0 0,2-4 0 0 0,0 0 0 0 0,0 0 0 0 0,-10 11 0 0 0,2-1 0 0 0,5-9 0 0 0,1-1 0 0 0,-13 2 0 0 0,9-2 0 0 0,12-9 0 0 0,11-10 0 0 0,23-13 0 0 0,-23 19 0 0 0,0 6 0 0 0,-1 5 0 0 0,-10-4 0 0 0,0 0 0 0 0,0 1 0 0 0,0-1 0 0 0,0 1 0 0 0,-1-1 0 0 0,1 1 0 0 0,-1-1 0 0 0,0 1 0 0 0,1 0 0 0 0,-1 0 0 0 0,-1 0 0 0 0,1-1 0 0 0,0 1 0 0 0,-1 0 0 0 0,1 0 0 0 0,-1 0 0 0 0,0 0 0 0 0,0 4 0 0 0,-1 7 0 0 0,0-1 0 0 0,-7 24 0 0 0,5-24 0 0 0,2-5 0 0 0,-1-1 0 0 0,0 0 0 0 0,-1 0 0 0 0,0-1 0 0 0,0 1 0 0 0,0 0 0 0 0,-1-1 0 0 0,-6 9 0 0 0,8-13 0 0 0,1 0 0 0 0,-1 0 0 0 0,1 0 0 0 0,-1-1 0 0 0,1 1 0 0 0,-1 0 0 0 0,0-1 0 0 0,0 0 0 0 0,0 1 0 0 0,0-1 0 0 0,-4 2 0 0 0,-1 1 0 0 0,3-1 0 0 0,0-1 0 0 0,0 1 0 0 0,0-1 0 0 0,-1 1 0 0 0,1-1 0 0 0,0 0 0 0 0,-1-1 0 0 0,0 1 0 0 0,1-1 0 0 0,-1 0 0 0 0,0 0 0 0 0,0-1 0 0 0,0 1 0 0 0,1-1 0 0 0,-1 0 0 0 0,0 0 0 0 0,-9-2 0 0 0,-44-9 0 0 0,55 10 0 0 0,-16 0 0 0 0,8 3 0 0 0,1-1-64 0 0,7-1-273 0 0,3 0-138 0 0,0 0-33 0 0,0 0-72 0 0,0 0-285 0 0,0 0-126 0 0,0 0-893 0 0,0 0-3634 0 0,0 0-1564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3:56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5 15663 0 0,'0'0'356'0'0,"0"0"50"0"0,0 0 20 0 0,0 0-42 0 0,3 0-250 0 0,9-1 19 0 0,-9 0 567 0 0,-1 1 249 0 0,7-2 45 0 0,-7 1-61 0 0,-2 1-288 0 0,0 0-121 0 0,0 0-28 0 0,0 0-72 0 0,0 0-217 0 0,0 0-211 0 0,0 1 0 0 0,0-1-1 0 0,0 0 1 0 0,0 0 0 0 0,0 0 0 0 0,0 0 0 0 0,0 1 0 0 0,0-1 0 0 0,0 0-1 0 0,0 0 1 0 0,0 0 0 0 0,0 0 0 0 0,1 0 0 0 0,-1 1 0 0 0,0-1 0 0 0,0 0 0 0 0,0 0-1 0 0,0 0 1 0 0,0 0 0 0 0,1 0 0 0 0,-1 0 0 0 0,0 0 0 0 0,0 0 0 0 0,0 1 0 0 0,0-1-1 0 0,0 0 1 0 0,1 0 0 0 0,-1 0 0 0 0,0 0 0 0 0,0 0 0 0 0,0 0 0 0 0,1 0-1 0 0,-1 0 1 0 0,0 0 54 0 0,1 0-1 0 0,-1 0 0 0 0,0 0 0 0 0,1 0 1 0 0,-1 0-1 0 0,0 0 0 0 0,1 1 0 0 0,-1-1 1 0 0,0 0-1 0 0,1 0 0 0 0,-1 0 0 0 0,0 1 1 0 0,1-1-1 0 0,-1 0 0 0 0,0 0 0 0 0,0 1 1 0 0,1-1-1 0 0,-1 0 0 0 0,0 0 0 0 0,0 1 1 0 0,0-1-1 0 0,1 0 0 0 0,-1 1 0 0 0,0-1 1 0 0,0 0-1 0 0,0 1 0 0 0,2 2 239 0 0,0 6 544 0 0,-7 15-380 0 0,0-13-472 0 0,-2-1 0 0 0,7-9 0 0 0,0-1 0 0 0,-1 0 0 0 0,1 1 0 0 0,0-1 0 0 0,-1 1 0 0 0,1-1 0 0 0,0 1 0 0 0,0-1 0 0 0,-1 1 0 0 0,1-1 0 0 0,0 1 0 0 0,0-1 0 0 0,0 1 0 0 0,0-1 0 0 0,0 1 0 0 0,0-1 0 0 0,0 2 0 0 0,0-1 0 0 0,2 4 0 0 0,14 6 0 0 0,-4-5 0 0 0,-1 5 0 0 0,-8-7 0 0 0,0 0 0 0 0,-1 1 0 0 0,1-1 0 0 0,-1 1 0 0 0,0-1 0 0 0,0 1 0 0 0,-1 0 0 0 0,1 0 0 0 0,0 6 0 0 0,0 3 0 0 0,-1-1 0 0 0,-1 1 0 0 0,-1 17 0 0 0,1-26 0 0 0,-1 1 0 0 0,1 0 0 0 0,-1-1 0 0 0,0 1 0 0 0,-1-1 0 0 0,1 1 0 0 0,-1-1 0 0 0,0 0 0 0 0,0 0 0 0 0,-1 0 0 0 0,0 0 0 0 0,0 0 0 0 0,0 0 0 0 0,0-1 0 0 0,-1 0 0 0 0,1 1 0 0 0,-7 4 0 0 0,8-6 0 0 0,1-2 0 0 0,1 0 0 0 0,-1 0 0 0 0,0-1 0 0 0,0 1 0 0 0,1 0 0 0 0,-1 0 0 0 0,0-1 0 0 0,0 1 0 0 0,0-1 0 0 0,1 1 0 0 0,-1-1 0 0 0,0 1 0 0 0,0-1 0 0 0,0 0 0 0 0,-2 1 0 0 0,-8 4 0 0 0,-24 10 0 0 0,20-11 0 0 0,10-6 0 0 0,2 1 0 0 0,-8-1 0 0 0,3-1 0 0 0,0 0 0 0 0,-5-5 0 0 0,5 3 0 0 0,8 4 0 0 0,-7-5 13 0 0,3 8-19 0 0,-6 4-65 0 0,9-5-266 0 0,1-1-138 0 0,0 0-33 0 0,0 0-4 0 0,0 0 0 0 0,0 0 0 0 0,0 0 0 0 0,0 0-136 0 0,0 0-572 0 0,3-14-2834 0 0,1 1-2768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3:57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95 19351 0 0,'-2'-1'439'0'0,"-5"-2"-179"0"0,-1 0 0 0 0,0 0 0 0 0,0 0 1 0 0,0 1-1 0 0,0 1 0 0 0,-13-2 0 0 0,19 3 465 0 0,-2-3 466 0 0,1 2-458 0 0,4 0 3542 0 0,27-1-3967 0 0,-1-1-1 0 0,46-11 1 0 0,-12 1-103 0 0,53 2-205 0 0,-99 12 0 0 0,-6 2-201 0 0,-23-22-3801 0 0,3 7 2469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4:23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81 8287 0 0,'0'0'191'0'0,"0"0"26"0"0,0 0 9 0 0,-2 0-34 0 0,-8-2-179 0 0,6 1 314 0 0,0 1 0 0 0,0-1 0 0 0,0 0 0 0 0,-1 0 0 0 0,2-1 0 0 0,-1 1 0 0 0,0-1 0 0 0,-7-4 0 0 0,-11-15 4962 0 0,11 12-5137 0 0,9 9 183 0 0,1-1 1 0 0,-1-1-1 0 0,1 1 0 0 0,0 0 1 0 0,-1 0-1 0 0,1 0 0 0 0,0-1 1 0 0,0 1-1 0 0,-2-3 0 0 0,2 3 108 0 0,3 0-294 0 0,20-12 1750 0 0,-22 13-1892 0 0,1-1 1 0 0,0 1 0 0 0,-1-1-1 0 0,1 1 1 0 0,-1 0 0 0 0,1-1-1 0 0,0 1 1 0 0,-1 0 0 0 0,1 0-1 0 0,0-1 1 0 0,-1 1 0 0 0,1 0-1 0 0,0 0 1 0 0,-1 0 0 0 0,1 0-1 0 0,0 0 1 0 0,0 0-1 0 0,-1 0 1 0 0,1 0 0 0 0,0 0-1 0 0,-1 0 1 0 0,2 0 0 0 0,0 1-9 0 0,-1-1 0 0 0,0 0 0 0 0,0 0 0 0 0,1 0 0 0 0,-1 1 0 0 0,0-1 1 0 0,1-1-1 0 0,-1 1 0 0 0,0 0 0 0 0,1 0 0 0 0,1-1 0 0 0,5 1 1 0 0,-7-1 0 0 0,0 1 0 0 0,-1 0 0 0 0,1 0 0 0 0,0 0 0 0 0,0 0 0 0 0,0 0 0 0 0,0 0 0 0 0,0 1 0 0 0,-1-1 0 0 0,1 0 0 0 0,0 0 0 0 0,0 1 0 0 0,0-1 0 0 0,0 0 0 0 0,-1 1 0 0 0,2 0 0 0 0,10 6 0 0 0,-9-6 0 0 0,11 8 0 0 0,-7-3 0 0 0,-1 0 0 0 0,-3-2 108 0 0,1-1 0 0 0,-1 1 0 0 0,0 0 0 0 0,0 0 0 0 0,0 0 0 0 0,-1 1 0 0 0,1-1 0 0 0,-1 0 0 0 0,0 1 0 0 0,2 9 0 0 0,-1-6 587 0 0,0 4-673 0 0,0 0 0 0 0,0 1 0 0 0,-2 0 0 0 0,1-1 0 0 0,-1 1 0 0 0,-2 13 0 0 0,-9 77-10 0 0,8-86-13 0 0,-5 14 1 0 0,0 1 0 0 0,-22 54 0 0 0,17-53 0 0 0,-16 69 0 0 0,27-97 0 0 0,-6 49 0 0 0,7-49 0 0 0,0 1 0 0 0,1 0 0 0 0,-1 0 0 0 0,1-1 0 0 0,0 1 0 0 0,0 0 0 0 0,3 7 0 0 0,-3-11 0 0 0,-1 0 0 0 0,1 0 0 0 0,0-1 0 0 0,0 1 0 0 0,0 0 0 0 0,0 0 0 0 0,0-1 0 0 0,0 1 0 0 0,0 0 0 0 0,0-1 0 0 0,0 1 0 0 0,1-1 0 0 0,-1 0 0 0 0,1 1 0 0 0,3 1 0 0 0,0 1 0 0 0,-3-2 0 0 0,0-1 0 0 0,0 0 0 0 0,1 1 0 0 0,-1-1 0 0 0,0 0 0 0 0,1 0 0 0 0,-1 0 0 0 0,1 0 0 0 0,-1-1 0 0 0,1 1 0 0 0,-1 0 0 0 0,1-1 0 0 0,-1 0 0 0 0,1 0 0 0 0,-1 0 0 0 0,1 0 0 0 0,0 0 0 0 0,-1 0 0 0 0,1-1 0 0 0,-1 1 0 0 0,1-1 0 0 0,-1 0 0 0 0,1 0 0 0 0,-1 0 0 0 0,0 0 0 0 0,1 0 0 0 0,2-2 0 0 0,1-2 0 0 0,-5 8 0 0 0,0-1 0 0 0,-1 1 0 0 0,1 0 0 0 0,-1 0 0 0 0,0 0 0 0 0,0-1 0 0 0,-1 6 0 0 0,1 5 0 0 0,17 144 0 0 0,-2-38 0 0 0,-13-92 0 0 0,-2 1 0 0 0,0-1 0 0 0,-2 1 0 0 0,-1-1 0 0 0,-8 32 0 0 0,7-40 0 0 0,-1-1 0 0 0,-1 1 0 0 0,-1-1 0 0 0,-1 0 0 0 0,0-1 0 0 0,-2 0 0 0 0,0 0 0 0 0,-13 17 0 0 0,-27 20 0 0 0,48-51 0 0 0,0-2 0 0 0,0 1 0 0 0,0 0 0 0 0,0 0 0 0 0,0 0 0 0 0,0-1 0 0 0,-1 0 0 0 0,1 1 0 0 0,-1-1 0 0 0,1 0 0 0 0,-1 0 0 0 0,1 0 0 0 0,-1 0 0 0 0,0-1 0 0 0,1 1 0 0 0,-1-1 0 0 0,0 1 0 0 0,-2-1 0 0 0,3 0 0 0 0,0-1 0 0 0,0 1 0 0 0,0 0 0 0 0,0-1 0 0 0,0 1 0 0 0,1-1 0 0 0,-1 1 0 0 0,0-1 0 0 0,0 0 0 0 0,1 0 0 0 0,-1 0 0 0 0,0 0 0 0 0,1 0 0 0 0,-1 0 0 0 0,1 0 0 0 0,0-1 0 0 0,-1 1 0 0 0,1 0 0 0 0,0-1 0 0 0,0 1 0 0 0,0-1 0 0 0,0 0 0 0 0,0 1 0 0 0,0-1 0 0 0,0 0 0 0 0,-1-3 0 0 0,-2-8 0 0 0,2 6 0 0 0,0 1 0 0 0,0-1 0 0 0,-6-8 0 0 0,6 10-133 0 0,1 4-563 0 0,1 1-258 0 0,0 0-1421 0 0,0 0-5475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4:24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33 11975 0 0,'0'0'547'0'0,"0"0"-11"0"0,-6 1-323 0 0,0 1-139 0 0,5-2 302 0 0,-4-1 330 0 0,6-1 6746 0 0,7-4-6898 0 0,-4 3-445 0 0,-1 1-1 0 0,1 0 1 0 0,0-1 0 0 0,0 1-1 0 0,0 0 1 0 0,0 1-1 0 0,0-1 1 0 0,0 1 0 0 0,9-2-1 0 0,7 0-108 0 0,-14 1 0 0 0,-4 2 0 0 0,1 0 0 0 0,0-1 0 0 0,-1 1 0 0 0,1 0 0 0 0,-1 0 0 0 0,1 0 0 0 0,3 1 0 0 0,4 1 0 0 0,-1 0 0 0 0,-1 4 0 0 0,-4-2 140 0 0,-1 1 0 0 0,0-1 0 0 0,0 1 0 0 0,-1 0-1 0 0,1 0 1 0 0,-1 0 0 0 0,0 0 0 0 0,0 0 0 0 0,-1 0 0 0 0,1 1-1 0 0,0 6 1 0 0,4 14 230 0 0,-4-19-370 0 0,-1-1 0 0 0,0 1 0 0 0,0-1 0 0 0,-1 1 0 0 0,1-1 0 0 0,-2 10 0 0 0,-7 41 0 0 0,5-42 0 0 0,2-11 0 0 0,0 0 0 0 0,0 0 0 0 0,0 0 0 0 0,0 0 0 0 0,-1-1 0 0 0,1 1 0 0 0,-1 0 0 0 0,0-1 0 0 0,0 1 0 0 0,-1-1 0 0 0,1 0 0 0 0,-4 4 0 0 0,0 1 0 0 0,5-6 0 0 0,1-1 0 0 0,-1 0 0 0 0,0 0 0 0 0,0 1 0 0 0,0-1 0 0 0,0 0 0 0 0,0 0 0 0 0,0 0 0 0 0,0 0 0 0 0,0 0 0 0 0,0 0 0 0 0,-1-1 0 0 0,1 1 0 0 0,0 0 0 0 0,0 0 0 0 0,-1-1 0 0 0,1 1 0 0 0,-1-1 0 0 0,1 1 0 0 0,0-1 0 0 0,-1 0 0 0 0,1 0 0 0 0,-1 1 0 0 0,1-1 0 0 0,-1 0 0 0 0,1 0 0 0 0,-3-1 0 0 0,1 1 0 0 0,-1 0 0 0 0,1-1 0 0 0,0 0 0 0 0,-1 1 0 0 0,1-1 0 0 0,0 0 0 0 0,0-1 0 0 0,0 1 0 0 0,0-1 0 0 0,0 1 0 0 0,0-1 0 0 0,0 0 0 0 0,0 0 0 0 0,1 0 0 0 0,-1 0 0 0 0,1-1 0 0 0,0 1 0 0 0,-4-4 0 0 0,3 0 0 0 0,2 0-64 0 0,0 5-273 0 0,1 1-138 0 0,0 0-33 0 0,0 0-72 0 0,0 0-285 0 0,0 0-126 0 0,0 0-802 0 0,0 0-3252 0 0,0 0-1393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4:25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66 19351 0 0,'0'0'439'0'0,"0"0"62"0"0,0 0 33 0 0,0 0-65 0 0,-2-1-309 0 0,-10-1-71 0 0,9 2 282 0 0,3 0 117 0 0,0 0 21 0 0,0 0-66 0 0,2-1-431 0 0,1 0 0 0 0,-1 0 1 0 0,1 0-1 0 0,-1-1 0 0 0,0 1 1 0 0,1-1-1 0 0,-1 1 0 0 0,0-1 0 0 0,0 0 1 0 0,0 0-1 0 0,-1 0 0 0 0,3-2 1 0 0,6-6-8 0 0,-3 6-161 0 0,-1 0 0 0 0,1 1-1 0 0,0-1 1 0 0,0 1 0 0 0,0 0-1 0 0,0 1 1 0 0,0 0 0 0 0,1 0-1 0 0,-1 1 1 0 0,1 0 0 0 0,-1 0-1 0 0,12 0 1 0 0,-17 2-1064 0 0,-2-1-253 0 0,0 0-972 0 0,0 0-3697 0 0</inkml:trace>
  <inkml:trace contextRef="#ctx0" brushRef="#br0" timeOffset="1">41 321 17503 0 0,'0'0'399'0'0,"0"0"60"0"0,0 0 21 0 0,0 0-59 0 0,0 0-136 0 0,0 0 457 0 0,9-8 2431 0 0,6-2-2683 0 0,-14 9 6 0 0,-1 1 15 0 0,0 0-136 0 0,0 0-577 0 0,0 0-248 0 0,0 0-50 0 0,0 0-147 0 0,0 0-573 0 0,0 0-253 0 0,0 0-51 0 0,0 0-11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4:30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1 241 8287 0 0,'0'0'382'0'0,"0"0"-8"0"0,0 0-170 0 0,0 0 176 0 0,0 0 107 0 0,0 0 22 0 0,0 0 3 0 0,0 0 0 0 0,0 0 0 0 0,0 0 0 0 0,0 0 0 0 0,0 0 0 0 0,0 0 0 0 0,0 0 0 0 0,0 0 0 0 0,0 0 0 0 0,0 0 0 0 0,0 0 0 0 0,0 0 0 0 0,0 0 0 0 0,0 0 0 0 0,0 0 0 0 0,0 0 0 0 0,2-1 0 0 0,2 0-347 0 0,-1 1-52 0 0,1-1 0 0 0,-1-1 0 0 0,1 1 0 0 0,-1-1-1 0 0,1 1 1 0 0,-1-1 0 0 0,0 0 0 0 0,0 0 0 0 0,0 0 0 0 0,0-1-1 0 0,0 1 1 0 0,3-4 0 0 0,4-4 319 0 0,-1 0 1 0 0,15-20-1 0 0,1-1 303 0 0,-22 27-732 0 0,0 0 1 0 0,-1 0-1 0 0,1-1 0 0 0,3-8 1 0 0,4-7-5 0 0,4-7 1 0 0,-10 16 0 0 0,-4 10 0 0 0,0 1 0 0 0,0 0 0 0 0,0 0 0 0 0,0-1 0 0 0,0 1 0 0 0,0 0 0 0 0,0 0 0 0 0,0-1 0 0 0,0 1 0 0 0,0 0 0 0 0,0 0 0 0 0,0-1 0 0 0,-1 1 0 0 0,1 0 0 0 0,0 0 0 0 0,0-1 0 0 0,0 1 0 0 0,0 0 0 0 0,0 0 0 0 0,0 0 0 0 0,-1-1 0 0 0,1 1 0 0 0,0 0 0 0 0,0 0 0 0 0,0 0 0 0 0,-1 0 0 0 0,1 0 0 0 0,0-1 0 0 0,-4 5 0 0 0,1 0 0 0 0,0 0 0 0 0,0 1 0 0 0,0-1 0 0 0,1 1 0 0 0,-4 7 0 0 0,-2 8 0 0 0,-19 58 0 0 0,25-69 0 0 0,0 0 0 0 0,0 0 0 0 0,1 1 0 0 0,0-1 0 0 0,0 0 0 0 0,2 16 0 0 0,3-12 0 0 0,-3-8 0 0 0,5 5 0 0 0,14 7 0 0 0,-7-10 0 0 0,-9-5 0 0 0,9 1 0 0 0,17-9 0 0 0,-18 2 0 0 0,-1-1 0 0 0,0 0 0 0 0,0 0 0 0 0,-1-1 0 0 0,1-1 0 0 0,-2 0 0 0 0,1 0 0 0 0,9-10 0 0 0,67-72 0 0 0,-85 88 0 0 0,16-20 0 0 0,-1-1 0 0 0,19-32 0 0 0,-32 49 0 0 0,-1 2 0 0 0,-1-1 0 0 0,1 1 0 0 0,-1 0 0 0 0,0 0 0 0 0,0-1 0 0 0,0 1 0 0 0,0-1 0 0 0,-1 1 0 0 0,1-5 0 0 0,1-2 72 0 0,-7 14 669 0 0,4-4-658 0 0,0 1 1 0 0,0 0-1 0 0,0 0 1 0 0,-1 0-1 0 0,1 0 1 0 0,0 0-1 0 0,0 0 1 0 0,0 0-1 0 0,1 0 1 0 0,-1 0-1 0 0,-1 2 1 0 0,-4 19-736 0 0,6-20 152 0 0,0-2 58 0 0,0 0 438 0 0,0 0 0 0 0,1 0-1 0 0,-1 0 1 0 0,0 0 0 0 0,0 0-1 0 0,0 0 1 0 0,0 0 0 0 0,0 0-1 0 0,1 0 1 0 0,-1 0-1 0 0,0 0 1 0 0,0 0 0 0 0,0 0-1 0 0,0 0 1 0 0,0 1 0 0 0,0-1-1 0 0,1 0 1 0 0,-1 0 0 0 0,0 0-1 0 0,0 0 1 0 0,0 0-1 0 0,0 0 1 0 0,0 0 0 0 0,0 1-1 0 0,0-1 1 0 0,0 0 0 0 0,0 0-1 0 0,0 0 1 0 0,1 0 0 0 0,-1 0-1 0 0,0 1 1 0 0,0-1-1 0 0,0 0 1 0 0,0 0 0 0 0,0 0-1 0 0,0 0 1 0 0,0 0 0 0 0,0 1-1 0 0,0-1 1 0 0,1 5 17 0 0,12 4-17 0 0,-10-7-16 0 0,-1-1-1 0 0,1 1 0 0 0,0-1 1 0 0,0 0-1 0 0,0 0 1 0 0,0 0-1 0 0,-1 0 1 0 0,1-1-1 0 0,0 1 0 0 0,0-1 1 0 0,0 0-1 0 0,6 0 1 0 0,-5-1-349 0 0,1 0 0 0 0,0 0 0 0 0,0-1 0 0 0,-1 1 1 0 0,1-1-1 0 0,8-5 0 0 0,34-20-5134 0 0,-45 25 3967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4:3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92 15663 0 0,'0'0'356'0'0,"0"0"50"0"0,0 0 20 0 0,0 0-42 0 0,-1-1-250 0 0,0-1-122 0 0,0-1-15 0 0,3-12 79 0 0,0 3 776 0 0,-2 12-343 0 0,0 0 3 0 0,1-2 0 0 0,21-45 2560 0 0,-21 45-2629 0 0,1 1-294 0 0,3-3-133 0 0,-12 5-16 0 0,5 0 0 0 0,-11 7 0 0 0,-4 5 0 0 0,-6 6 512 0 0,0 1 0 0 0,2 0 0 0 0,-31 38 0 0 0,52-57-512 0 0,-4 4 0 0 0,0 0 0 0 0,1 0 0 0 0,0 0 0 0 0,0 1 0 0 0,-2 5 0 0 0,2-5 0 0 0,-2 6 0 0 0,1 1 0 0 0,5 1 0 0 0,5-2 0 0 0,4-4 0 0 0,-6-5 0 0 0,-2-2 0 0 0,-1 0 0 0 0,1 0 0 0 0,-1-1 0 0 0,1 1 0 0 0,0 0 0 0 0,0-1 0 0 0,-1 1 0 0 0,1-1 0 0 0,0 0 0 0 0,0 1 0 0 0,0-1 0 0 0,-1 0 0 0 0,1 0 0 0 0,0 0 0 0 0,0-1 0 0 0,3 1 0 0 0,4-2 0 0 0,0 0 0 0 0,-1 0 0 0 0,1 0 0 0 0,-1-1 0 0 0,1 0 0 0 0,-1-1 0 0 0,0 0 0 0 0,0 0 0 0 0,0-1 0 0 0,11-9 0 0 0,-17 13 0 0 0,0 0 0 0 0,0-1 0 0 0,0 1 0 0 0,-1-1 0 0 0,1 0 0 0 0,0 0 0 0 0,0 0 0 0 0,-1 1 0 0 0,1-2 0 0 0,-1 1 0 0 0,0 0 0 0 0,2-4 0 0 0,4-6 0 0 0,10-9 0 0 0,-12 14 0 0 0,1-1 0 0 0,0 1 0 0 0,0 0 0 0 0,1 0 0 0 0,0 1 0 0 0,0 0 0 0 0,1 0 0 0 0,-1 0 0 0 0,11-4 0 0 0,-6 5 0 0 0,1 2 0 0 0,-2 0 0 0 0,0 4 0 0 0,-1 8 0 0 0,-4 4 0 0 0,9 26 0 0 0,-13-27 0 0 0,-1 1 0 0 0,1 0 0 0 0,-1-12 0 0 0,-1-1 0 0 0,0 1 0 0 0,0 0 0 0 0,0-1 0 0 0,1 1 0 0 0,-1 0 0 0 0,1-1 0 0 0,-1 1 0 0 0,0-1 0 0 0,1 1 0 0 0,-1-1 0 0 0,1 1 0 0 0,-1 0 0 0 0,1-1 0 0 0,0 1 0 0 0,0-1 0 0 0,1 0 0 0 0,-1 1 0 0 0,1-1 0 0 0,-1 0 0 0 0,1 0 0 0 0,-1 0 0 0 0,1-1 0 0 0,-1 1 0 0 0,1 0 0 0 0,-1-1 0 0 0,1 1 0 0 0,-1-1 0 0 0,1 1 0 0 0,-1-1 0 0 0,0 1 0 0 0,1-1 0 0 0,-1 0 0 0 0,1-1 0 0 0,25-18 0 0 0,-8-2 0 0 0,-14 16 0 0 0,-1 0 0 0 0,1 1 0 0 0,1-1 0 0 0,-1 1 0 0 0,1 0 0 0 0,0 1 0 0 0,0-1 0 0 0,11-5 0 0 0,-6 4 0 0 0,1 2 0 0 0,-2 5 0 0 0,-2 7 0 0 0,-1 4 0 0 0,-5 2 0 0 0,-2-1 0 0 0,2 0 0 0 0,-3 1 0 0 0,0-1 0 0 0,2-1 0 0 0,6-2 0 0 0,5-6 0 0 0,1-3 0 0 0,-8-1 0 0 0,-4 0 0 0 0,1 0 0 0 0,-1 0 0 0 0,1-1 0 0 0,-1 1 0 0 0,1 0 0 0 0,-1-1 0 0 0,1 1 0 0 0,-1-1 0 0 0,1 1 0 0 0,-1-1 0 0 0,0 0 0 0 0,3-1 0 0 0,5-3 0 0 0,0-1 0 0 0,1 0 0 0 0,-2 0 0 0 0,1-1 0 0 0,12-13 0 0 0,8-6 0 0 0,38-34 0 0 0,-42 38 0 0 0,-10 8 0 0 0,-10 12 0 0 0,-1 2 0 0 0,-3 0 0 0 0,-1-1 0 0 0,1 1 0 0 0,0 0 0 0 0,-1 0 0 0 0,1 0 0 0 0,0 0 0 0 0,-1-1 0 0 0,1 1 0 0 0,0 0 0 0 0,-1 0 0 0 0,1 0 0 0 0,0 1 0 0 0,0-1 0 0 0,0 0 0 0 0,4 10 0 0 0,-2 3 0 0 0,-5-1 0 0 0,0-1 0 0 0,5 1 0 0 0,-2 2 0 0 0,-2-1 0 0 0,1 0 0 0 0,-4 14 0 0 0,1-14 0 0 0,-3-1 0 0 0,1-2 0 0 0,1 1 0 0 0,0 1 0 0 0,-1 0 0 0 0,0-1-133 0 0,4-9-563 0 0,1-2-258 0 0,0 0-56 0 0,2-1 608 0 0,1 0 0 0 0,-1 1 1 0 0,0-1-1 0 0,0 0 0 0 0,0 0 0 0 0,0 0 1 0 0,0 0-1 0 0,0-1 0 0 0,0 1 0 0 0,0-1 1 0 0,3-2-1 0 0,1-1-553 0 0,18-14-1589 0 0,-1-2-15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1:52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35 4607 0 0,'0'0'208'0'0,"0"0"204"0"0,0 0 730 0 0,2-1 312 0 0,31-27 6458 0 0,-31 27-7400 0 0,-2 1 0 0 0,1-1 0 0 0,0 1-267 0 0,-1-1 1 0 0,0 1-1 0 0,1 0 0 0 0,-1-1 0 0 0,0 1 0 0 0,1 0 0 0 0,-1 0 0 0 0,0 0 1 0 0,1-1-1 0 0,-1 1 0 0 0,1 0 0 0 0,-1 0 0 0 0,0 0 0 0 0,1 0 1 0 0,-1 0-1 0 0,1 0 0 0 0,-1 0 0 0 0,1 0 0 0 0,4 4 2628 0 0,-3 3-3713 0 0,-1 4 1024 0 0,-1 0-1 0 0,-1 0 1 0 0,1 0 0 0 0,-5 20-1 0 0,-15 43 504 0 0,19-71-687 0 0,0 1 0 0 0,0-1 0 0 0,0 0 0 0 0,0 0 0 0 0,-1 0 0 0 0,1 0 0 0 0,-1-1 0 0 0,0 1 0 0 0,1 0 0 0 0,-1-1 0 0 0,-4 4 0 0 0,-1 2 0 0 0,-8 9 0 0 0,11-15 0 0 0,-7 6 0 0 0,-1-4 0 0 0,-1 0 0 0 0,9-2 0 0 0,0-1 0 0 0,0 0 0 0 0,0 1 0 0 0,0-2 0 0 0,-8 2 0 0 0,6-2 0 0 0,-6 0 0 0 0,-3-3 0 0 0,12-1 0 0 0,2 2 0 0 0,-8-5 0 0 0,3-4 0 0 0,-3-6 0 0 0,9 10 0 0 0,0-14 0 0 0,-2 14 0 0 0,1 6 0 0 0,1-1 0 0 0,-1 0 0 0 0,1 1 0 0 0,-1-1 0 0 0,1 0 0 0 0,0 0 0 0 0,0 1 0 0 0,0-1 0 0 0,0 0 0 0 0,0 0 0 0 0,0 1 0 0 0,1-1 0 0 0,-1 0 0 0 0,1 0 0 0 0,-1 1 0 0 0,2-3 0 0 0,-2-1 0 0 0,0 4 0 0 0,1-1 0 0 0,-1 1 0 0 0,0 0 0 0 0,0-1 0 0 0,1 1 0 0 0,-1 0 0 0 0,1 0 0 0 0,-1-1 0 0 0,1 1 0 0 0,0 0 0 0 0,0 0 0 0 0,-1 0 0 0 0,1 0 0 0 0,0 0 0 0 0,0 0 0 0 0,0 0 0 0 0,0 0 0 0 0,0 0 0 0 0,0 0 0 0 0,2-1 0 0 0,-1-1 0 0 0,21-16 0 0 0,-14 11 0 0 0,1 1 0 0 0,3 5 0 0 0,1 5 0 0 0,15 11 0 0 0,-17-5 0 0 0,-2 2 0 0 0,8 15 0 0 0,-16-21 0 0 0,15 12 0 0 0,2 2 13 0 0,-14-15-16 0 0,34 22-71 0 0,-37-25-263 0 0,-2-1-138 0 0,0 0-33 0 0,0 0-4 0 0,0 0 0 0 0,0 0 0 0 0,0 0 0 0 0,0 0-136 0 0,0 0-572 0 0,0 0-253 0 0,0 0-51 0 0,0 0-11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4:31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0 11975 0 0,'0'0'267'0'0,"0"0"42"0"0,0 0 17 0 0,0 0-28 0 0,0 0-58 0 0,0 0 491 0 0,0 0 238 0 0,0 0 45 0 0,0 0-61 0 0,0 0-288 0 0,0 0-121 0 0,0 0-28 0 0,-5 7 275 0 0,2-5 3114 0 0,-36 14-3888 0 0,30-13 71 0 0,1 0 1 0 0,-1 1-1 0 0,1 0 0 0 0,-11 8 1 0 0,17-11-45 0 0,1 0 128 0 0,-1 0 0 0 0,0 0-1 0 0,1 0 1 0 0,-1 0 0 0 0,1 1-1 0 0,-1-1 1 0 0,1 0-1 0 0,-2 4 1 0 0,-2 3-156 0 0,4 6-16 0 0,6 0 0 0 0,1-2 0 0 0,5-3 0 0 0,25 10 0 0 0,-25-11 0 0 0,0 2 0 0 0,-2 0 0 0 0,-6 2 0 0 0,-6 3 0 0 0,-2-2 0 0 0,3-10 21 0 0,0 1 0 0 0,-1-1 0 0 0,1 0 0 0 0,-1-1 1 0 0,0 1-1 0 0,0 0 0 0 0,0-1 0 0 0,0 1 0 0 0,0-1 0 0 0,0 0 0 0 0,-1 0 0 0 0,1-1 0 0 0,-1 1 0 0 0,1 0 0 0 0,-1-1 0 0 0,0 0 0 0 0,1 0 1 0 0,-1 0-1 0 0,0-1 0 0 0,-7 1 0 0 0,-13 0 994 0 0,20 0-1044 0 0,1-1-1 0 0,-1 0 1 0 0,1 0-1 0 0,-1 0 1 0 0,0 0-1 0 0,1 0 0 0 0,-1-1 1 0 0,1 0-1 0 0,-5-1 1 0 0,0-1-210 0 0,5 2-47 0 0,-1 1 0 0 0,1-2 1 0 0,0 1-1 0 0,0 0 0 0 0,0-1 0 0 0,0 1 0 0 0,0-1 0 0 0,0 0 1 0 0,0 0-1 0 0,1 0 0 0 0,-1 0 0 0 0,-3-4 0 0 0,5 5-738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4:33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40 175 6447 0 0,'2'-1'298'0'0,"0"1"-266"0"0,0-1 0 0 0,0 1 0 0 0,0-1 0 0 0,0 0 0 0 0,0 1-1 0 0,0-1 1 0 0,0 0 0 0 0,-1 0 0 0 0,1-1 0 0 0,0 1 0 0 0,-1 0 0 0 0,3-2 0 0 0,18-23-63 0 0,3-1 968 0 0,-17 19-127 0 0,-1 1-1 0 0,1-1 1 0 0,-1-1 0 0 0,-1 1 0 0 0,1-1-1 0 0,-2 0 1 0 0,1 0 0 0 0,-1-1 0 0 0,4-10-1 0 0,-9 18 183 0 0,0 2 28 0 0,0 0 4 0 0,0 0 0 0 0,0-5 498 0 0,0 2-1241 0 0,0 4 1155 0 0,-3 15-1179 0 0,-1 0 0 0 0,-1 0 0 0 0,0 0 0 0 0,-1 0 0 0 0,-11 19 0 0 0,-10 26 306 0 0,-4 32-563 0 0,-18 45 0 0 0,38-110 0 0 0,-7 15 0 0 0,13-31 0 0 0,4-4 0 0 0,4-7 0 0 0,3-5 0 0 0,-2 0 0 0 0,0 0 0 0 0,0 0 0 0 0,0-1 0 0 0,-1 0 0 0 0,4-5 0 0 0,6-8 0 0 0,3-1 0 0 0,-3 2 0 0 0,1 1 0 0 0,1 0 0 0 0,28-23 0 0 0,-36 32 0 0 0,-5 5 0 0 0,0 0 0 0 0,1 0 0 0 0,-1 0 0 0 0,0 0 0 0 0,1 1 0 0 0,-1-1 0 0 0,1 0 0 0 0,5-1 0 0 0,0-1 0 0 0,-5 3 0 0 0,0 0 0 0 0,0-1 0 0 0,-1 1 0 0 0,1 0 0 0 0,0-1 0 0 0,3-3 0 0 0,1-1 0 0 0,2 10 0 0 0,-6-3 0 0 0,-2 0 0 0 0,0 0 0 0 0,0 0 0 0 0,0-1 0 0 0,0 1 0 0 0,-1 0 0 0 0,1 0 0 0 0,0 0 0 0 0,0 0 0 0 0,-1 0 0 0 0,1 0 0 0 0,-1 0 0 0 0,1 0 0 0 0,-1 1 0 0 0,1 0 0 0 0,3 8 0 0 0,-8 1 0 0 0,1-6 0 0 0,-1 1 0 0 0,0-1 0 0 0,0 0 0 0 0,0 0 0 0 0,0 0 0 0 0,-1 0 0 0 0,0-1 0 0 0,1 0 0 0 0,-2 0 0 0 0,1 0 0 0 0,0-1 0 0 0,-1 0 0 0 0,-8 4 0 0 0,0 0 628 0 0,-1 0-1 0 0,-26 7 1 0 0,32-13-479 0 0,2-2-133 0 0,14-5-80 0 0,16-3-1256 0 0,-21 9 945 0 0,0 0 577 0 0,-1-1-205 0 0,0 1 0 0 0,0 0 1 0 0,0 1-1 0 0,0-1 0 0 0,0 0 0 0 0,0 0 1 0 0,0 0-1 0 0,0 1 0 0 0,0-1 0 0 0,0 0 1 0 0,0 1-1 0 0,0-1 0 0 0,0 1 0 0 0,0-1 1 0 0,0 1-1 0 0,-1-1 0 0 0,1 1 0 0 0,0 0 1 0 0,0-1-1 0 0,-1 1 0 0 0,1 0 1 0 0,0 0-1 0 0,-1 0 0 0 0,1-1 0 0 0,-1 1 1 0 0,1 0-1 0 0,-1 0 0 0 0,1 0 0 0 0,-1 1 1 0 0,4 9-111 0 0,0-1 1 0 0,2 17 0 0 0,-3-15 96 0 0,0 1 16 0 0,1-1 0 0 0,6-2 0 0 0,-7-8 0 0 0,8 3 0 0 0,16-4 0 0 0,-22-1 0 0 0,1-1 0 0 0,-1 1 0 0 0,1-1 0 0 0,-1 0 0 0 0,1 0 0 0 0,-1-1 0 0 0,0 0 0 0 0,1 0 0 0 0,-1 0 0 0 0,0 0 0 0 0,0-1 0 0 0,-1 0 0 0 0,1 0 0 0 0,0 0 0 0 0,-1-1 0 0 0,0 1 0 0 0,0-1 0 0 0,6-7 0 0 0,82-114 1976 0 0,-84 115-1960 0 0,-1 1-16 0 0,-4 3 0 0 0,-4 4 0 0 0,-5 6 0 0 0,5-3 0 0 0,-5 7 0 0 0,0 0 0 0 0,1 1 0 0 0,0 0 0 0 0,0 0 0 0 0,1 1 0 0 0,-4 10 0 0 0,6-16 0 0 0,-2 19 0 0 0,0 0 0 0 0,5-18 0 0 0,1 14 0 0 0,2-14 0 0 0,-2-2 0 0 0,9 7 0 0 0,-4-7-63 0 0,0 0 1 0 0,0 0-1 0 0,0-1 0 0 0,0 0 1 0 0,0 0-1 0 0,1-1 0 0 0,-1 0 1 0 0,9 0-1 0 0,4 0-210 0 0,-1-1-1 0 0,21-3 1 0 0,2-2 555 0 0,71-19 0 0 0,-89 17-118 0 0,0-2 0 0 0,0 0 0 0 0,-1-1 0 0 0,27-17 0 0 0,-35 18-90 0 0,-1-1 0 0 0,0-1 0 0 0,-1 0 0 0 0,0-1 0 0 0,0 0 0 0 0,-1-1 0 0 0,12-18 0 0 0,-17 22-9 0 0,-1-1 1 0 0,0 1-1 0 0,-1-2 0 0 0,0 1 0 0 0,0 0 0 0 0,-1-1 1 0 0,-1 0-1 0 0,0 0 0 0 0,0 0 0 0 0,-1 0 1 0 0,-1-1-1 0 0,1-12 0 0 0,-2 21 1 0 0,0 0 0 0 0,-1 1-1 0 0,1-1 1 0 0,-1 1 0 0 0,0-1 0 0 0,0 1-1 0 0,1-1 1 0 0,-3-2 0 0 0,3 4-66 0 0,0 1 1 0 0,0 0-1 0 0,0-1 0 0 0,-1 1 0 0 0,1 0 1 0 0,0 0-1 0 0,0-1 0 0 0,0 1 0 0 0,0 0 1 0 0,0 0-1 0 0,-1-1 0 0 0,1 1 0 0 0,0 0 1 0 0,0 0-1 0 0,0 0 0 0 0,-1 0 0 0 0,1-1 1 0 0,0 1-1 0 0,0 0 0 0 0,-1 0 0 0 0,1 0 1 0 0,0 0-1 0 0,0 0 0 0 0,-1-1 0 0 0,1 1 1 0 0,0 0-1 0 0,-1 0 0 0 0,1 0 0 0 0,0 0 1 0 0,0 0-1 0 0,-1 0 0 0 0,1 0 0 0 0,0 0 1 0 0,-1 0-1 0 0,1 0 0 0 0,0 0 0 0 0,0 0 1 0 0,-1 1-1 0 0,1-1 0 0 0,0 0 0 0 0,0 0 1 0 0,-1 0-1 0 0,1 0 0 0 0,0 0 0 0 0,0 0 1 0 0,-1 1-1 0 0,1-1 0 0 0,0 0 0 0 0,0 0 1 0 0,-1 0-1 0 0,1 1 0 0 0,0-1 0 0 0,0 0 1 0 0,0 0-1 0 0,0 1 0 0 0,0-1 0 0 0,-1 0 1 0 0,1 0-1 0 0,0 1 0 0 0,0-1 0 0 0,0 0 1 0 0,0 0-1 0 0,0 1 0 0 0,-4 4 0 0 0,0 0 0 0 0,0 0 0 0 0,1 0 0 0 0,0 0 0 0 0,0 1 0 0 0,0-1 0 0 0,-2 8 0 0 0,-1 3 0 0 0,-17 27 0 0 0,4-7 0 0 0,-17 47 0 0 0,6-7 0 0 0,27-72 0 0 0,2-3 0 0 0,0 1 0 0 0,1-1 0 0 0,-1 1 0 0 0,0 0 0 0 0,1-1 0 0 0,-1 1 0 0 0,1-1 0 0 0,-1 1 0 0 0,1 0 0 0 0,0 0 0 0 0,0-1 0 0 0,0 3 0 0 0,-1 10 0 0 0,4-2 0 0 0,-3-11 0 0 0,1 0 0 0 0,-1 0 0 0 0,1 0 0 0 0,-1 0 0 0 0,1-1 0 0 0,0 1 0 0 0,-1 0 0 0 0,1 0 0 0 0,0-1 0 0 0,0 1 0 0 0,-1-1 0 0 0,2 2 0 0 0,1-1 0 0 0,1 0 0 0 0,-1 0 0 0 0,0 0 0 0 0,1 0 0 0 0,-1 0 0 0 0,0-1 0 0 0,1 1 0 0 0,-1-1 0 0 0,1 0 0 0 0,-1 0 0 0 0,1 0 0 0 0,-1-1 0 0 0,0 1 0 0 0,1-1 0 0 0,-1 0 0 0 0,1 0 0 0 0,-1 0 0 0 0,0 0 0 0 0,6-3 0 0 0,6-4 0 0 0,0-1 0 0 0,23-18 0 0 0,-24 18 0 0 0,-6 3 0 0 0,0-1 0 0 0,-1 0 0 0 0,0 0 0 0 0,0 0 0 0 0,0-1 0 0 0,6-9 0 0 0,1-5 0 0 0,12-28 0 0 0,-20 38 0 0 0,-1 1 0 0 0,-5 11 0 0 0,0-1 0 0 0,0 1 0 0 0,0 0 0 0 0,0 0 0 0 0,1 0 0 0 0,-1-1 0 0 0,0 1 0 0 0,0 0 0 0 0,0 0 0 0 0,0 0 0 0 0,1 0 0 0 0,-1-1 0 0 0,0 1 0 0 0,0 0 0 0 0,0 0 0 0 0,1 0 0 0 0,-1 0 0 0 0,0 0 0 0 0,0 0 0 0 0,0-1 0 0 0,1 1 0 0 0,-1 0 0 0 0,0 0 0 0 0,0 0 0 0 0,1 0 0 0 0,-1 0 0 0 0,0 0 0 0 0,1 0 0 0 0,-1 2 0 0 0,0-2 0 0 0,-9 22 0 0 0,2 1 0 0 0,2 1 0 0 0,0-1 0 0 0,-2 26 0 0 0,7-44 0 0 0,-1 1-122 0 0,0 0 0 0 0,0 0 0 0 0,1-1 0 0 0,0 1 0 0 0,0 0 0 0 0,1 0 0 0 0,1 10 0 0 0,0-13 39 0 0,-1 0-1 0 0,1 0 1 0 0,-1-1 0 0 0,1 1-1 0 0,0-1 1 0 0,0 1 0 0 0,0-1-1 0 0,0 1 1 0 0,0-1 0 0 0,1 0-1 0 0,3 3 1 0 0,-1-2 81 0 0,-1 0 1 0 0,1 0-1 0 0,-1-1 1 0 0,1 0-1 0 0,0 0 0 0 0,-1 0 1 0 0,1 0-1 0 0,0-1 1 0 0,9 2-1 0 0,-12-2-29 0 0,0-1-1 0 0,1 1 1 0 0,-1-1 0 0 0,0 0-1 0 0,1 1 1 0 0,-1-1-1 0 0,0 0 1 0 0,1 0 0 0 0,-1-1-1 0 0,1 1 1 0 0,-1 0-1 0 0,0-1 1 0 0,1 0 0 0 0,2-1-1 0 0,3-1-362 0 0,30-8-4497 0 0,58-25-1 0 0,-70 24-1588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4:34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24 6447 0 0,'0'0'298'0'0,"0"0"-10"0"0,0 0 20 0 0,0 0 780 0 0,0 0 356 0 0,0 0 76 0 0,0 0-55 0 0,0 0-288 0 0,0 0-121 0 0,0 0-28 0 0,0 0-72 0 0,0 0-285 0 0,0 0-126 0 0,0 0-29 0 0,0 0 66 0 0,0 0 288 0 0,-1-2 122 0 0,-1 0-476 0 0,2 0-308 0 0,-1 1 1 0 0,0 0 0 0 0,1 0 0 0 0,-1 0 0 0 0,0-1 0 0 0,0 1 0 0 0,0 0 0 0 0,0 0-1 0 0,0 0 1 0 0,0 0 0 0 0,0 0 0 0 0,0 1 0 0 0,-1-1 0 0 0,1 0 0 0 0,0 0 0 0 0,-1 1-1 0 0,1-1 1 0 0,0 1 0 0 0,-1-1 0 0 0,1 1 0 0 0,0 0 0 0 0,-1-1 0 0 0,1 1 0 0 0,-1 0-1 0 0,1 0 1 0 0,-1 0 0 0 0,-1 0 0 0 0,-8 1-209 0 0,-1 0 3 0 0,2-1 85 0 0,-1 1 0 0 0,0 0 0 0 0,0 1 0 0 0,-13 4 0 0 0,20-5 42 0 0,0 1-1 0 0,1 0 1 0 0,-1 0 0 0 0,1 0 0 0 0,0 0-1 0 0,0 0 1 0 0,0 1 0 0 0,0-1 0 0 0,0 1 0 0 0,0 0-1 0 0,1 0 1 0 0,-5 6 0 0 0,2-2-159 0 0,1 0 0 0 0,-1 1-1 0 0,1-1 1 0 0,-3 10 0 0 0,7-16-12 0 0,0-1-1 0 0,-1 1 1 0 0,1 0-1 0 0,0-1 1 0 0,0 1 0 0 0,0 0-1 0 0,-1 0 1 0 0,1-1-1 0 0,0 1 1 0 0,0 0 0 0 0,0 0-1 0 0,0-1 1 0 0,0 1-1 0 0,0 0 1 0 0,1 1 0 0 0,-1 0-109 0 0,0 0-358 0 0,2 0 65 0 0,9 13 301 0 0,-5-12 116 0 0,-3-3 29 0 0,16 8-3 0 0,-13-8 0 0 0,-2-1 0 0 0,2 1 0 0 0,-1 0 0 0 0,1-1 0 0 0,-1 0 0 0 0,1 0 0 0 0,-1 0 0 0 0,0 0 0 0 0,8-4 0 0 0,37-19 0 0 0,-30 13 0 0 0,-5 5-11 0 0,21-14 86 0 0,-34 20 262 0 0,-2 0 138 0 0,0 0 33 0 0,0 0-65 0 0,-13 7-278 0 0,8-3-165 0 0,1 0 0 0 0,-1 1 0 0 0,1 0 0 0 0,0 0 0 0 0,0 0 0 0 0,1 0 0 0 0,-1 0 0 0 0,1 1 0 0 0,1 0 0 0 0,-5 10 0 0 0,-2 4 0 0 0,-5 13 0 0 0,1 0 0 0 0,2 2 0 0 0,-8 38 0 0 0,9-34 0 0 0,0-1 0 0 0,-19 42 0 0 0,22-66 0 0 0,0-4 0 0 0,0-7-64 0 0,5-2-273 0 0,2-1-138 0 0,-1-2 279 0 0,1 1-1 0 0,-1-1 1 0 0,0 1 0 0 0,1 0 0 0 0,-1-1-1 0 0,0 1 1 0 0,0-1 0 0 0,0 1-1 0 0,-1-1 1 0 0,-6-9-2760 0 0,4-2-3033 0 0,1-4-1723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4:3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89 11975 0 0,'0'0'267'0'0,"0"0"42"0"0,0 0 17 0 0,0 0-28 0 0,0 0-58 0 0,2-1 491 0 0,19-28 2205 0 0,-20 28-2271 0 0,15-17 2955 0 0,-4 1-2084 0 0,-11 15-1092 0 0,-2 0-289 0 0,-5-14 1302 0 0,5 15-1014 0 0,-1 0-294 0 0,-2 1-148 0 0,0-1 0 0 0,0 1 0 0 0,1 0 1 0 0,-1 0-1 0 0,0 0 0 0 0,1 1 0 0 0,-1-1 0 0 0,0 1 0 0 0,1 0 0 0 0,-1 0 0 0 0,1 0 0 0 0,-1 1 0 0 0,1-1 1 0 0,-1 1-1 0 0,1 0 0 0 0,0 0 0 0 0,-5 3 0 0 0,-6 6-2 0 0,0 1 0 0 0,-17 19 0 0 0,19-19 0 0 0,11-11 1 0 0,-6 5 0 0 0,1 0 0 0 0,1 0 0 0 0,-1 1 0 0 0,1 0 0 0 0,-7 12 0 0 0,8-7 0 0 0,2 0 0 0 0,2 2 0 0 0,6-1 0 0 0,3-2 0 0 0,5-5 0 0 0,-10-5 0 0 0,0 0 0 0 0,1-1 0 0 0,-1 1 0 0 0,0-1 0 0 0,0 0 0 0 0,1 0 0 0 0,-1 0 0 0 0,0-1 0 0 0,0 0 0 0 0,0 0 0 0 0,0 0 0 0 0,0 0 0 0 0,7-3 0 0 0,-5 1 0 0 0,0 1 0 0 0,-1-2 0 0 0,1 1 0 0 0,-1 0 0 0 0,0-1 0 0 0,0 0 0 0 0,0 0 0 0 0,6-7 0 0 0,3-4 0 0 0,-8 8 0 0 0,0 0 0 0 0,0-1 0 0 0,10-16 0 0 0,-13 20 3 0 0,-1 5 2 0 0,-3 15 3 0 0,-4 16-88 0 0,3-26-530 0 0,-1 6 585 0 0,3-3-9620 0 0,0-9 8109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4:37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32 17503 0 0,'0'0'399'0'0,"0"-4"60"0"0,1-10 21 0 0,-1 13-461 0 0,0 1 1 0 0,-1 0 0 0 0,1 0-1 0 0,0 0 1 0 0,0 0-1 0 0,-1 0 1 0 0,1 0 0 0 0,0 0-1 0 0,0 0 1 0 0,-1-1 0 0 0,1 1-1 0 0,0 0 1 0 0,-1 0 0 0 0,1 0-1 0 0,0 0 1 0 0,0 1 0 0 0,-1-1-1 0 0,1 0 1 0 0,0 0 0 0 0,0 0-1 0 0,-1 0 1 0 0,1 0 0 0 0,0 0-1 0 0,0 0 1 0 0,-1 0 0 0 0,1 1-1 0 0,0-1 1 0 0,0 0 0 0 0,-1 0-1 0 0,1 1 1 0 0,-12 5-79 0 0,11-6 91 0 0,-7 5-123 0 0,1-3 398 0 0,1 1-1 0 0,0 1 1 0 0,1-1 0 0 0,-1 1 0 0 0,0 0-1 0 0,1 0 1 0 0,0 1 0 0 0,0-1-1 0 0,-7 10 1 0 0,10-12 205 0 0,2 0-69 0 0,-1 8-294 0 0,2-8-141 0 0,1 3-1 0 0,13 6-6 0 0,-13-10 0 0 0,0 0 0 0 0,0 0-1 0 0,1-1 1 0 0,-1 1 0 0 0,0 0 0 0 0,1-1 0 0 0,-1 0-1 0 0,0 1 1 0 0,1-1 0 0 0,-1 0 0 0 0,0 0-1 0 0,1-1 1 0 0,-1 1 0 0 0,0 0 0 0 0,1-1-1 0 0,-1 0 1 0 0,0 1 0 0 0,1-1 0 0 0,-1 0-1 0 0,3-1 1 0 0,1-2 237 0 0,1 1-1 0 0,0-1 0 0 0,-1 0 0 0 0,0-1 1 0 0,8-6-1 0 0,-12 9-152 0 0,1-1-1 0 0,-1 1 1 0 0,0-1-1 0 0,0 0 1 0 0,0 0 0 0 0,3-5-1 0 0,1-9-65 0 0,-7 12-19 0 0,0 2-3 0 0,1 2 36 0 0,0-1 0 0 0,0 1-1 0 0,0 0 1 0 0,0 0 0 0 0,-1-1 0 0 0,1 1-1 0 0,0 0 1 0 0,-1 0 0 0 0,1-1 0 0 0,0 1-1 0 0,-1 0 1 0 0,0-1 0 0 0,0 1-118 0 0,1 1 0 0 0,-1-1-1 0 0,1 1 1 0 0,-1-1 0 0 0,0 1 0 0 0,1-1 0 0 0,-1 1 0 0 0,1 0 0 0 0,-1-1-1 0 0,0 1 1 0 0,1 0 0 0 0,-1 0 0 0 0,0-1 0 0 0,1 1 0 0 0,-1 0 0 0 0,0 0 0 0 0,0 0-1 0 0,1 0 1 0 0,-1 0 0 0 0,0 0 0 0 0,0 0 0 0 0,1 0 0 0 0,-1 0 0 0 0,0 1-1 0 0,-16 4-8427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4:39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32 15663 0 0,'1'-1'356'0'0,"0"-1"-286"0"0,0 1-1 0 0,-1 0 0 0 0,1 0 1 0 0,0 0-1 0 0,-1 0 0 0 0,1-1 1 0 0,-1 1-1 0 0,1 0 0 0 0,-1 0 1 0 0,0-1-1 0 0,1-2 0 0 0,-1 2 315 0 0,0 1-250 0 0,2-7-49 0 0,-1 6 280 0 0,-1 2 122 0 0,0 0 22 0 0,0 0 3 0 0,0 0 0 0 0,0 0 0 0 0,0 0 0 0 0,0 0 0 0 0,0 0 0 0 0,-1 4-315 0 0,1-1-1 0 0,-1 1 0 0 0,0-1 1 0 0,-1 1-1 0 0,1-1 0 0 0,0 0 1 0 0,-3 4-1 0 0,-4 10-135 0 0,-8 64-61 0 0,3-28 329 0 0,-6 22 782 0 0,-25 79-503 0 0,28-92-608 0 0,10-40 0 0 0,0 1 0 0 0,-13 28 0 0 0,-136 246 0 0 0,129-251 0 0 0,17-33 0 0 0,-1-4 0 0 0,-1-5 0 0 0,9-4-10 0 0,1 0-1 0 0,0 0 1 0 0,0 0-1 0 0,0-1 1 0 0,0 1 0 0 0,0 0-1 0 0,0-1 1 0 0,0 1-1 0 0,0-1 1 0 0,0 1-1 0 0,0-1 1 0 0,0 0-1 0 0,0 1 1 0 0,0-1 0 0 0,0 0-1 0 0,1 0 1 0 0,-1 0-1 0 0,0 0 1 0 0,1 1-1 0 0,-1-1 1 0 0,0 0 0 0 0,1 0-1 0 0,-1 0 1 0 0,1 0-1 0 0,-1 0 1 0 0,1 0-1 0 0,0-1 1 0 0,-1 1 0 0 0,1-1-1 0 0,-2-5-130 0 0,0 0 1 0 0,1 0-1 0 0,-1-9 0 0 0,1-15-162 0 0,0 0 0 0 0,2 0 0 0 0,7-43 0 0 0,28-90 399 0 0,-34 158-94 0 0,2-21 60 0 0,-3 25 275 0 0,-3 3 138 0 0,-18 8 625 0 0,14-4-1084 0 0,5-5-16 0 0,1 1 0 0 0,0-1 0 0 0,0 0 0 0 0,-1 1 0 0 0,1-1 0 0 0,0 0 0 0 0,0 0 0 0 0,0 1 0 0 0,-1-1 0 0 0,1 1 0 0 0,0-1 0 0 0,0 0 0 0 0,0 1 0 0 0,0-1 0 0 0,0 0 0 0 0,0 1 0 0 0,0-1 0 0 0,0 0 0 0 0,0 1 0 0 0,0-1 0 0 0,0 1 0 0 0,0-1 0 0 0,0 1 0 0 0,1-1 0 0 0,-1 1 0 0 0,0-1 0 0 0,1 1 0 0 0,-1-1 0 0 0,1 0 0 0 0,-1 1 0 0 0,0-1 0 0 0,1 0 0 0 0,-1 1 0 0 0,1-1 0 0 0,-1 0 0 0 0,1 0 0 0 0,-1 1 0 0 0,1-1 0 0 0,0 0 0 0 0,-1 0 0 0 0,1 0 0 0 0,5 1 0 0 0,0 0 0 0 0,0-1 0 0 0,0 1 0 0 0,0-1 0 0 0,0-1 0 0 0,0 1 0 0 0,0-1 0 0 0,0 0 0 0 0,10-4 0 0 0,7-3 0 0 0,24-12 0 0 0,-24 9 0 0 0,29-16-18 0 0,-34 17 63 0 0,27-11 0 0 0,-35 17 310 0 0,0-1-1 0 0,-1 0 0 0 0,19-12 1 0 0,15-11 203 0 0,-32 21-558 0 0,-7 0 0 0 0,-4 16 0 0 0,-1 0 421 0 0,0-1 0 0 0,-1 1-1 0 0,-4 13 1 0 0,4-16-289 0 0,-18 61-1891 0 0,16-55 1759 0 0,7-1 0 0 0,6-1 0 0 0,6 2 0 0 0,-10-11 0 0 0,-1-2 0 0 0,1 2 0 0 0,0-1 0 0 0,0 1 0 0 0,0-1 0 0 0,0-1 0 0 0,0 1 0 0 0,-1-1 0 0 0,1 0 0 0 0,0 0 0 0 0,0 0 0 0 0,7-4 0 0 0,3-2 0 0 0,27-16 0 0 0,-17 8 0 0 0,-12 6 0 0 0,0 0 0 0 0,-1 0 0 0 0,0-2 0 0 0,-1 0 0 0 0,0 0 0 0 0,0-1 0 0 0,9-14 0 0 0,-5 8 0 0 0,-15 18 0 0 0,0 0 0 0 0,0 1 0 0 0,0-1 0 0 0,0 0 0 0 0,0 0 0 0 0,0 0 0 0 0,0 0 0 0 0,0 1 0 0 0,0-1 0 0 0,0 0 0 0 0,0 0 0 0 0,0 0 0 0 0,0 0 0 0 0,0 0 0 0 0,0 0 0 0 0,0 1 0 0 0,0-1 0 0 0,0 0 0 0 0,0 0 0 0 0,1 0 0 0 0,-1 0 0 0 0,0 0 0 0 0,0 0 0 0 0,0 0 0 0 0,0 1 0 0 0,0-1 0 0 0,0 0 0 0 0,0 0 0 0 0,1 0 0 0 0,-1 0 0 0 0,0 0 0 0 0,0 0 0 0 0,0 0 0 0 0,0 0 0 0 0,0 0 0 0 0,1 0 0 0 0,-1 0 0 0 0,0 0 0 0 0,0 0 0 0 0,0 0 0 0 0,0 0 0 0 0,1 0 0 0 0,-1 0 0 0 0,0 0 0 0 0,0 0 0 0 0,0 0 0 0 0,0 0 0 0 0,0 0 0 0 0,1 0 0 0 0,-1 0 0 0 0,0 0 0 0 0,0 0 0 0 0,0-1 0 0 0,0 1 0 0 0,0 0 0 0 0,0 0 0 0 0,1 0 0 0 0,-1 0 0 0 0,0 0 0 0 0,0 0 0 0 0,0 0 0 0 0,0-1 0 0 0,0 1 0 0 0,0 13 0 0 0,0-12 0 0 0,0 4 0 0 0,-1 0 0 0 0,0 0 0 0 0,0-1 0 0 0,0 1 0 0 0,-2 5 0 0 0,-9 35 0 0 0,11-32 0 0 0,0-12 0 0 0,1 0 0 0 0,0-1 0 0 0,0 1 0 0 0,0 0 0 0 0,0-1 0 0 0,0 1 0 0 0,0 0 0 0 0,0-1 0 0 0,0 1 0 0 0,0 0 0 0 0,0-1 0 0 0,0 1 0 0 0,0 0 0 0 0,0 0 0 0 0,1-1 0 0 0,-1 1 0 0 0,0-1 0 0 0,0 1 0 0 0,1 0 0 0 0,-1-1 0 0 0,1 1 0 0 0,-1-1 0 0 0,0 1 0 0 0,1 0 0 0 0,-1-1 0 0 0,2 1 0 0 0,8 0 0 0 0,-10-1 0 0 0,6 0 0 0 0,-1-1 0 0 0,1 0 0 0 0,-1 0 0 0 0,0 0 0 0 0,0 0 0 0 0,1-1 0 0 0,-1 0 0 0 0,0 0 0 0 0,5-3 0 0 0,6-4 0 0 0,20-15 0 0 0,9-7 0 0 0,-29 23 0 0 0,0 1 0 0 0,1 1 0 0 0,-1 0 0 0 0,1 1 0 0 0,20-3 0 0 0,-24 6 0 0 0,-2 5 0 0 0,-2 3 0 0 0,-8-4 27 0 0,0 1-1 0 0,0-1 0 0 0,0 0 1 0 0,-1 0-1 0 0,1 1 1 0 0,0-1-1 0 0,-1 0 1 0 0,0 1-1 0 0,1-1 1 0 0,-1 0-1 0 0,0 1 1 0 0,0-1-1 0 0,0 1 1 0 0,-1 3-1 0 0,-11 39 599 0 0,3-13-540 0 0,9-12 567 0 0,11-21-1304 0 0,-6 0 596 0 0,-1 0 1 0 0,0 0-1 0 0,1-1 1 0 0,-1 0-1 0 0,0 0 1 0 0,1 0-1 0 0,-1 0 0 0 0,5-4 1 0 0,31-27-433 0 0,-17 14 369 0 0,91-68 119 0 0,-113 86 0 0 0,1-1 0 0 0,0 1 0 0 0,0 0 0 0 0,0 0 0 0 0,-1 0 0 0 0,1 1 0 0 0,0-1 0 0 0,0 0 0 0 0,3 0 0 0 0,-5 1 0 0 0,1 0 0 0 0,0 0 0 0 0,0 0 0 0 0,-1 0 0 0 0,1 0 0 0 0,0 0 0 0 0,0 0 0 0 0,-1 0 0 0 0,1 0 0 0 0,0 0 0 0 0,0 0 0 0 0,-1 0 0 0 0,1 1 0 0 0,0-1 0 0 0,0 0 0 0 0,0 1 0 0 0,1 3 0 0 0,-2-3 0 0 0,2 4 143 0 0,0-1 0 0 0,-1 1-1 0 0,0 0 1 0 0,0 0 0 0 0,-1 0 0 0 0,1 0 0 0 0,-1 0-1 0 0,0 0 1 0 0,-2 9 0 0 0,2 5-14 0 0,-5 35-801 0 0,5-52 1172 0 0,0 17 43 0 0,0-17-880 0 0,0-2-138 0 0,0 0-33 0 0,0 0 65 0 0,4-5 416 0 0,0 1-1 0 0,0-1 0 0 0,0 0 1 0 0,0 0-1 0 0,3-9 0 0 0,-5 12 29 0 0,47-58-1 0 0,-48 59 0 0 0,0 0 0 0 0,-1 0 0 0 0,1 0 0 0 0,0 0 0 0 0,0 0 0 0 0,0 0 0 0 0,0 0 0 0 0,0 1 0 0 0,0-1 0 0 0,0 0 0 0 0,0 1 0 0 0,0-1 0 0 0,0 0 0 0 0,0 1 0 0 0,1-1 0 0 0,1 1 0 0 0,2-2 0 0 0,2-3 0 0 0,-4 3 0 0 0,0 1 0 0 0,1-1 0 0 0,-1 0 0 0 0,1 1 0 0 0,-1 0 0 0 0,5-1 0 0 0,-5 0 0 0 0,13-4 0 0 0,-7 4 0 0 0,0 0 0 0 0,-2 8 0 0 0,-2 3 0 0 0,-4-7 0 0 0,0-1 0 0 0,-1 0 0 0 0,1 1 0 0 0,0-1 0 0 0,-1 1 0 0 0,1-1 0 0 0,-1 1 0 0 0,1-1 0 0 0,-1 1 0 0 0,0 0 0 0 0,0-1 0 0 0,1 1 0 0 0,-1-1 0 0 0,-1 3 0 0 0,0 14 0 0 0,2-15 0 0 0,-4 23 0 0 0,-2 4 0 0 0,2-20 0 0 0,2-2 0 0 0,9-4 0 0 0,-3-3 0 0 0,-1 0 0 0 0,1-1 0 0 0,0 0 0 0 0,0 0 0 0 0,-1 0 0 0 0,1 0 0 0 0,0-1 0 0 0,-1 1 0 0 0,1-1 0 0 0,0-1 0 0 0,-1 1 0 0 0,1-1 0 0 0,-1 1 0 0 0,7-5 0 0 0,5-3 0 0 0,-2-1 0 0 0,24-20 0 0 0,-24 19 0 0 0,28-19 0 0 0,-21 17 0 0 0,23-19 0 0 0,15-10 0 0 0,-46 36 464 0 0,-9 4 332 0 0,-11 1-162 0 0,-1 0-536 0 0,6 1-98 0 0,0 0 0 0 0,0 0 0 0 0,0 0 0 0 0,0 0 0 0 0,0 0 0 0 0,0 1 0 0 0,0-1 0 0 0,0 0 0 0 0,0 1 0 0 0,0 0 0 0 0,0-1 0 0 0,-3 3 0 0 0,-20 18 0 0 0,6-3 0 0 0,2-4 0 0 0,11-8 0 0 0,2 3 0 0 0,4 33 0 0 0,-1-39 0 0 0,1-2 0 0 0,0 0 0 0 0,0 0 0 0 0,0 0 0 0 0,0 0 0 0 0,0 0 0 0 0,0-1 0 0 0,0 1 0 0 0,0 0 0 0 0,0 0 0 0 0,0 0 0 0 0,0 0 0 0 0,1 0 0 0 0,-1 0 0 0 0,0-1 0 0 0,1 1 0 0 0,-1 0 0 0 0,1 1 0 0 0,8 20 0 0 0,-9-21 0 0 0,1 0 0 0 0,-1 0 0 0 0,0 0 0 0 0,1 0 0 0 0,-1 0 0 0 0,1 0 0 0 0,-1 0 0 0 0,1 0 0 0 0,-1 0 0 0 0,1 0 0 0 0,0 0 0 0 0,-1-1 0 0 0,1 1 0 0 0,0 0 0 0 0,0 0 0 0 0,0-1 0 0 0,0 1 0 0 0,0 0 0 0 0,0-1 0 0 0,0 1 0 0 0,0-1 0 0 0,0 1 0 0 0,1-1 0 0 0,3 2 0 0 0,0 0-110 0 0,1 0-1 0 0,0-1 1 0 0,0 0-1 0 0,0 0 1 0 0,0 0-1 0 0,0 0 1 0 0,0-1-1 0 0,0 0 1 0 0,0 0-1 0 0,0-1 1 0 0,0 0-1 0 0,0 0 1 0 0,0 0 0 0 0,8-4-1 0 0,4-1-430 0 0,-1-1 1 0 0,1-1-1 0 0,21-13 0 0 0,-38 20 536 0 0,5-2-910 0 0,1-1 0 0 0,-1 0 0 0 0,8-8 0 0 0,-12 11 648 0 0,-1-1 0 0 0,1 1 0 0 0,-1-1 1 0 0,0 0-1 0 0,0 0 0 0 0,0 0 1 0 0,0 0-1 0 0,0 0 0 0 0,0 0 0 0 0,0 0 1 0 0,0 0-1 0 0,-1 0 0 0 0,1 0 0 0 0,-1 0 1 0 0,1-4-1 0 0,-2-15-1780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4:40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17503 0 0,'0'0'803'0'0,"0"0"-18"0"0,1-1-501 0 0,27-19 2317 0 0,-25 19-2012 0 0,0 0 0 0 0,-1 0 0 0 0,1 1 0 0 0,0-1 0 0 0,6 0 0 0 0,-3 0-160 0 0,1 0-227 0 0,-2 0-68 0 0,-1 1 0 0 0,1-1 0 0 0,-1 0 0 0 0,1-1 0 0 0,-1 1 0 0 0,0-1 0 0 0,0 0 0 0 0,0 0 0 0 0,0 0 0 0 0,4-3 0 0 0,-4 3-116 0 0,-2 1-29 0 0,-1 1 0 0 0,0-1 1 0 0,0 0-1 0 0,0 1 0 0 0,0-1 0 0 0,0 0 0 0 0,0 0 1 0 0,0 0-1 0 0,0 0 0 0 0,0 0 0 0 0,-1 0 0 0 0,1 0 1 0 0,1-1-1 0 0,-1 1-685 0 0,-1 1-258 0 0,0-2-56 0 0,0-4-13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4:41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0 494 13823 0 0,'6'-26'315'0'0,"-5"20"45"0"0,0 5 21 0 0,24-32 46 0 0,-2 2 461 0 0,0 5 2145 0 0,30-48 0 0 0,-13 1-1798 0 0,-11 20-1067 0 0,5-12 1128 0 0,-21 41-721 0 0,5-11-612 0 0,-17 33 137 0 0,0 0 1 0 0,-1 0 0 0 0,1 0-1 0 0,-1 0 1 0 0,1 0 0 0 0,-1 0-1 0 0,0 0 1 0 0,0-1 0 0 0,0 1 0 0 0,0 0-1 0 0,0 0 1 0 0,0 0 0 0 0,-1 0-1 0 0,0-4 1 0 0,1 6-90 0 0,0-1 0 0 0,-1 1 0 0 0,1-1 1 0 0,0 0-1 0 0,0 1 0 0 0,0-1 0 0 0,-1 1 0 0 0,1-1 0 0 0,0 1 0 0 0,-1-1 0 0 0,1 1 0 0 0,0-1 0 0 0,-1 1 1 0 0,1 0-1 0 0,0-1 0 0 0,-1 1 0 0 0,1-1 0 0 0,-1 1 0 0 0,1 0 0 0 0,-1-1 0 0 0,1 1 0 0 0,-1 0 1 0 0,1 0-1 0 0,-1-1 0 0 0,1 1 0 0 0,-1 0 0 0 0,0 0 0 0 0,1 0 0 0 0,-1 0 0 0 0,1 0 0 0 0,-1 0 1 0 0,1 0-1 0 0,-1 0 0 0 0,0 0 0 0 0,1 0 0 0 0,-2 0 0 0 0,-12 9 183 0 0,13-8-191 0 0,-6 5-3 0 0,0 1 0 0 0,0 1 0 0 0,1-1 0 0 0,0 1 0 0 0,0 0 0 0 0,-5 11 0 0 0,-25 56 0 0 0,27-54 0 0 0,-3 10 0 0 0,2 1 0 0 0,-12 65 0 0 0,19-78 0 0 0,1 0 0 0 0,1-1 0 0 0,1 1 0 0 0,1 0 0 0 0,1-1 0 0 0,0 1 0 0 0,7 25 0 0 0,-9-44 0 0 0,0 0 0 0 0,0 0 0 0 0,0 1 0 0 0,0-1 0 0 0,0 0 0 0 0,0 0 0 0 0,0 1 0 0 0,0-1 0 0 0,1 0 0 0 0,-1 1 0 0 0,0-1 0 0 0,0 0 0 0 0,0 0 0 0 0,0 1 0 0 0,0-1 0 0 0,1 0 0 0 0,-1 0 0 0 0,0 0 0 0 0,0 1 0 0 0,0-1 0 0 0,1 0 0 0 0,-1 0 0 0 0,0 0 0 0 0,0 0 0 0 0,1 1 0 0 0,-1-1 0 0 0,0 0 0 0 0,0 0 0 0 0,1 0 0 0 0,-1 0 0 0 0,0 0 0 0 0,0 0 0 0 0,1 0 0 0 0,-1 0 0 0 0,0 0 0 0 0,1 0 0 0 0,-1 0 0 0 0,0 0 0 0 0,0 0 0 0 0,1 0 0 0 0,-1 0 0 0 0,0 0 0 0 0,1 0 0 0 0,-1 0 0 0 0,0 0 0 0 0,0 0 0 0 0,1 0 0 0 0,-1-1 0 0 0,0 1 0 0 0,0 0 0 0 0,1 0 0 0 0,-1 0 0 0 0,0 0 0 0 0,0-1 0 0 0,0 1 0 0 0,1 0 0 0 0,-1 0 0 0 0,0 0 0 0 0,0-1 0 0 0,0 1 0 0 0,0 0 0 0 0,1-1 0 0 0,9-12 0 0 0,1-5 0 0 0,1 1 0 0 0,21-22 0 0 0,-6 7 0 0 0,-14 18 0 0 0,0 0 0 0 0,1 2 0 0 0,17-13 0 0 0,-9 7 0 0 0,-15 13 0 0 0,0 0 0 0 0,1 0 0 0 0,-1 1 0 0 0,1 0 0 0 0,12-4 0 0 0,-6 2 0 0 0,-1 3 0 0 0,-8 6 0 0 0,-4-1 0 0 0,0-1 0 0 0,1 0 0 0 0,-1 0 0 0 0,1 1 0 0 0,-1-1 0 0 0,1 0 0 0 0,-1 1 0 0 0,0-1 0 0 0,1 1 0 0 0,-1 0 0 0 0,0 0 0 0 0,1 2 0 0 0,-1-3 0 0 0,-1 0 0 0 0,0 0 0 0 0,0 0 0 0 0,0 0 0 0 0,1 0 0 0 0,-1 0 0 0 0,0 0 0 0 0,0 0 0 0 0,0 0 0 0 0,-1 0 0 0 0,1 0 0 0 0,0 0 0 0 0,0 0 0 0 0,0 0 0 0 0,-1 0 0 0 0,0 2 0 0 0,0-1 0 0 0,-1 0 0 0 0,1 0 0 0 0,-1 0 0 0 0,0 0 0 0 0,1 0 0 0 0,-1-1 0 0 0,0 1 0 0 0,0 0 0 0 0,0-1 0 0 0,0 1 0 0 0,-5 1 0 0 0,-6 4-6 0 0,-4 1 45 0 0,-21 9 0 0 0,35-16 53 0 0,-8 3-82 0 0,0 0-1 0 0,-1-1 1 0 0,1 0-1 0 0,-1 0 1 0 0,-22 1-1 0 0,33-4-17 0 0,1 0 0 0 0,-1-1-1 0 0,1 1 1 0 0,-1 0 0 0 0,1 0-1 0 0,-1-1 1 0 0,1 1 0 0 0,-1 0-1 0 0,1 0 1 0 0,0-1 0 0 0,-1 1-1 0 0,1 0 1 0 0,-1-1 0 0 0,1 1-1 0 0,0-1 1 0 0,0 1 0 0 0,-1-1-1 0 0,1 1 1 0 0,-1-1 0 0 0,1 0 9 0 0,-3-6-1 0 0,3 7 0 0 0,0 0 0 0 0,0 0 0 0 0,0 1 0 0 0,0-1 0 0 0,0 0 0 0 0,1 0 0 0 0,-1 0 0 0 0,0 0 0 0 0,0 0 0 0 0,0 0 0 0 0,0 0 0 0 0,0 0 0 0 0,1 0 0 0 0,-1 0 0 0 0,0 0 0 0 0,0 1 0 0 0,0-1 0 0 0,1 0 0 0 0,-1 0 0 0 0,0 0 0 0 0,0 0 0 0 0,0 0 0 0 0,0 0 0 0 0,1 0 0 0 0,-1-1 0 0 0,0 1 0 0 0,0 0 0 0 0,0 0 0 0 0,0 0 0 0 0,1 0 0 0 0,-1 0 0 0 0,0 0 0 0 0,0 0 0 0 0,0 0 0 0 0,0 0 0 0 0,1 0 0 0 0,-1-1 0 0 0,0 1 0 0 0,0 0 0 0 0,0 0 0 0 0,0 0 0 0 0,0 0 0 0 0,0 0 0 0 0,0 0 0 0 0,0-1 0 0 0,1 1 0 0 0,-1 0 0 0 0,0 0 0 0 0,0 0 0 0 0,0 0 0 0 0,0-1 0 0 0,0 1 0 0 0,0 0 0 0 0,0 0 0 0 0,0 0 0 0 0,0-1 0 0 0,0 1 0 0 0,0 0 0 0 0,0 0 0 0 0,0 0 0 0 0,0-1 0 0 0,1 3 0 0 0,1 0 0 0 0,0-1 0 0 0,-1 1 0 0 0,0 0 0 0 0,1 0 0 0 0,-1 0 0 0 0,0 0 0 0 0,0 0 0 0 0,0 1 0 0 0,0-1 0 0 0,-1 0 0 0 0,1 0 0 0 0,0 5 0 0 0,1 33 0 0 0,-3-33 0 0 0,1-1 0 0 0,0 0 0 0 0,1 1 0 0 0,0-1 0 0 0,0 0 0 0 0,1 7 0 0 0,2-5 0 0 0,-4-7 0 0 0,0-1 0 0 0,1 1 0 0 0,-1 0 0 0 0,0 0 0 0 0,1-1 0 0 0,-1 1 0 0 0,1 0 0 0 0,-1-1 0 0 0,1 1 0 0 0,-1 0 0 0 0,1-1 0 0 0,-1 1 0 0 0,1-1 0 0 0,-1 1 0 0 0,1-1 0 0 0,0 1 0 0 0,-1-1 0 0 0,1 1 0 0 0,0-1 0 0 0,-1 0 0 0 0,1 1 0 0 0,0-1 0 0 0,1 0 0 0 0,1 1 0 0 0,-1 0-91 0 0,0 0 0 0 0,0 0 0 0 0,0 0 0 0 0,0 0 0 0 0,0 0 0 0 0,0-1 0 0 0,0 1 0 0 0,0-1 0 0 0,0 1 0 0 0,0-1 0 0 0,1 0 0 0 0,-1 0-1 0 0,0 0 1 0 0,0 0 0 0 0,1 0 0 0 0,-1 0 0 0 0,0-1 0 0 0,0 1 0 0 0,2-2 0 0 0,0 0-174 0 0,0 0 1 0 0,0 0-1 0 0,-1-1 0 0 0,1 1 0 0 0,-1-1 0 0 0,0 0 1 0 0,0 0-1 0 0,5-6 0 0 0,35-44-6179 0 0,-29 28-36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4:41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10135 0 0,'0'0'464'0'0,"0"0"-9"0"0,0 0-87 0 0,0 0 728 0 0,0 0 353 0 0,0 0 73 0 0,0 0-57 0 0,0 0-288 0 0,0 0-121 0 0,0 2-28 0 0,0 1-533 0 0,0-1-1 0 0,0 1 1 0 0,0 0-1 0 0,0 0 1 0 0,0 0-1 0 0,-1 0 1 0 0,1 0-1 0 0,-1 0 1 0 0,0 0-1 0 0,0 0 1 0 0,0-1-1 0 0,-2 5 1 0 0,-1 1 13 0 0,-1 0 0 0 0,-10 11 0 0 0,10-13-297 0 0,1 0 0 0 0,0-1 1 0 0,0 1-1 0 0,0 1 0 0 0,1-1 1 0 0,-4 9-1 0 0,-9 29-483 0 0,7-26-3964 0 0,11-19-1954 0 0,7-5-1968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4:4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92 118 11975 0 0,'0'0'267'0'0,"0"-9"768"0"0,23-22 4887 0 0,-23 30-4898 0 0,0 1-69 0 0,0-1-746 0 0,0 0 1 0 0,0 1 0 0 0,-1-1-1 0 0,1 0 1 0 0,-1 1 0 0 0,1-1-1 0 0,-1 1 1 0 0,1-1-1 0 0,-1 0 1 0 0,1 1 0 0 0,-1-1-1 0 0,1 1 1 0 0,-1-1 0 0 0,0 1-1 0 0,1 0 1 0 0,-1-1-1 0 0,-1 0 1 0 0,-3 5-136 0 0,-1 0 0 0 0,1 0 0 0 0,-1 0 0 0 0,1 1-1 0 0,0-1 1 0 0,1 1 0 0 0,-8 10 0 0 0,3-4-49 0 0,3-3-25 0 0,1 1 0 0 0,-1 0 0 0 0,1 1 0 0 0,1-1 0 0 0,0 1 0 0 0,0 0 0 0 0,-3 14 0 0 0,5-17 0 0 0,1-5 0 0 0,0 0 0 0 0,1 1 0 0 0,-1-1 0 0 0,1 1 0 0 0,-1-1 0 0 0,1 1 0 0 0,0-1 0 0 0,0 1 0 0 0,0-1 0 0 0,0 1 0 0 0,1-1 0 0 0,-1 1 0 0 0,0-1 0 0 0,2 4 0 0 0,4 8 0 0 0,-1-11 0 0 0,-3-3 0 0 0,1 2 0 0 0,0-1 0 0 0,1 0 0 0 0,-1 0 0 0 0,0 0 0 0 0,0 0 0 0 0,1-1 0 0 0,-1 0 0 0 0,1 1 0 0 0,-1-1 0 0 0,0 0 0 0 0,1-1 0 0 0,-1 1 0 0 0,1 0 0 0 0,-1-1 0 0 0,5-1 0 0 0,5-2 0 0 0,-2 0 0 0 0,23-11 0 0 0,-28 12 68 0 0,0-1 1 0 0,0 0-1 0 0,0-1 0 0 0,-1 1 0 0 0,0-1 1 0 0,0 0-1 0 0,0 0 0 0 0,0-1 1 0 0,-1 0-1 0 0,0 0 0 0 0,0 0 0 0 0,-1 0 1 0 0,1 0-1 0 0,2-9 0 0 0,0-1 137 0 0,0-1 0 0 0,-2 0-1 0 0,0 0 1 0 0,3-30 0 0 0,-6 41-205 0 0,-1 0 0 0 0,-1 0 0 0 0,1-1 0 0 0,-2-7 0 0 0,2 13 0 0 0,0 1 0 0 0,0-1 0 0 0,0 0 0 0 0,0 1 0 0 0,-1-1 0 0 0,1 1 0 0 0,0-1 0 0 0,0 1 0 0 0,0-1 0 0 0,-1 0 0 0 0,1 1 0 0 0,0-1 0 0 0,0 1 0 0 0,-1-1 0 0 0,1 1 0 0 0,0-1 0 0 0,-1 1 0 0 0,1-1 0 0 0,-1 1 0 0 0,1 0 0 0 0,-1-1 0 0 0,1 1 0 0 0,0 0 0 0 0,-1-1 0 0 0,0 1 0 0 0,1 0 0 0 0,-1-1 0 0 0,1 1 0 0 0,-1 0 0 0 0,1 0 0 0 0,-1 0 0 0 0,1 0 0 0 0,-2-1 0 0 0,0 1 0 0 0,0-1-95 0 0,-1 1 0 0 0,1 0 0 0 0,0 0-1 0 0,-1 0 1 0 0,1 0 0 0 0,-1 0 0 0 0,1 0 0 0 0,0 0 0 0 0,-1 1-1 0 0,1-1 1 0 0,0 1 0 0 0,-1 0 0 0 0,1 0 0 0 0,0 0-1 0 0,0 0 1 0 0,-4 2 0 0 0,2-1-197 0 0,0 1 1 0 0,-1 0-1 0 0,1-1 0 0 0,0 2 0 0 0,1-1 1 0 0,-1 0-1 0 0,-4 6 0 0 0,5-6-362 0 0,2-1 229 0 0,0-1 0 0 0,0 1 0 0 0,0-1 0 0 0,0 1 0 0 0,0-1 0 0 0,0 1 1 0 0,0 0-1 0 0,1-1 0 0 0,-1 1 0 0 0,1 0 0 0 0,-1 3 0 0 0,-1 8-1622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1:52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13823 0 0,'0'0'315'0'0,"0"0"45"0"0,0 0 21 0 0,0 0-49 0 0,0 2-81 0 0,1-1-50 0 0,0 0 0 0 0,-1 1-1 0 0,1-1 1 0 0,0 0 0 0 0,0 0 0 0 0,0 0 0 0 0,0 0-1 0 0,0 0 1 0 0,0 0 0 0 0,0-1 0 0 0,0 1 0 0 0,0 0 0 0 0,0 0-1 0 0,1-1 1 0 0,-1 1 0 0 0,0-1 0 0 0,0 1 0 0 0,1-1-1 0 0,-1 1 1 0 0,2-1 0 0 0,29 3 1487 0 0,-27-3-1464 0 0,-1-1 0 0 0,0 1 0 0 0,0-1 0 0 0,0 0 0 0 0,0-1 0 0 0,6-1 0 0 0,7-3 256 0 0,129-24 1672 0 0,-92 23-2152 0 0,-26 3-269 0 0,-25 3-1135 0 0,-3 1-511 0 0,0 0-1131 0 0,0 0-4120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4:43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375 101 13823 0 0,'8'-4'1247'0'0,"-8"4"-1238"0"0,1 0 0 0 0,0 0 0 0 0,-1-1 0 0 0,1 1 0 0 0,-1 0 0 0 0,1 0 0 0 0,-1-1 0 0 0,1 1 0 0 0,-1-1 0 0 0,1 1 0 0 0,-1-1 0 0 0,1 1 0 0 0,-1-1 0 0 0,1 1 0 0 0,-1-1 0 0 0,0 1 0 0 0,1-1 0 0 0,-1 1 0 0 0,0-1 0 0 0,1 0 0 0 0,-1 1 0 0 0,0-1 0 0 0,0 1 0 0 0,0-1 0 0 0,1-1 0 0 0,-1 0 6 0 0,1-1 404 0 0,0 0 0 0 0,-1 0 0 0 0,1 0-1 0 0,-1 0 1 0 0,1 0 0 0 0,-1 0 0 0 0,0 0-1 0 0,0 0 1 0 0,-1 0 0 0 0,1 0 0 0 0,-1 0 0 0 0,1 0-1 0 0,-1 0 1 0 0,0 0 0 0 0,0 0 0 0 0,0 0-1 0 0,-1 0 1 0 0,1 0 0 0 0,0 1 0 0 0,-1-1 0 0 0,0 1-1 0 0,-3-5 1 0 0,3 6-368 0 0,1 0-1 0 0,-1 0 0 0 0,0 0 1 0 0,0 0-1 0 0,0 0 1 0 0,0 0-1 0 0,0 0 0 0 0,0 0 1 0 0,0 1-1 0 0,0-1 1 0 0,0 1-1 0 0,0 0 0 0 0,-1-1 1 0 0,1 1-1 0 0,0 0 1 0 0,0 0-1 0 0,0 1 1 0 0,0-1-1 0 0,0 0 0 0 0,-4 1 1 0 0,-4 2 127 0 0,0 0 1 0 0,0 1-1 0 0,0 0 0 0 0,0 0 1 0 0,1 1-1 0 0,0 0 0 0 0,0 1 1 0 0,-9 7-1 0 0,-4 6-178 0 0,2 1 0 0 0,0 1 0 0 0,-18 25 0 0 0,32-36 0 0 0,4-1 0 0 0,2-7 0 0 0,0 0 0 0 0,1-1 0 0 0,-1 1 0 0 0,1-1 0 0 0,-1 1 0 0 0,1-1 0 0 0,0 1 0 0 0,0-1 0 0 0,0 1 0 0 0,0-1 0 0 0,0 0 0 0 0,0 1 0 0 0,0-1 0 0 0,0 0 0 0 0,0 0 0 0 0,1 0 0 0 0,-1 0 0 0 0,0 0 0 0 0,1 0 0 0 0,-1 0 0 0 0,1-1 0 0 0,-1 1 0 0 0,1 0 0 0 0,-1-1 0 0 0,1 1 0 0 0,0-1 0 0 0,-1 0 0 0 0,3 1 0 0 0,3 0 0 0 0,-1 0 0 0 0,1 0 0 0 0,0-1 0 0 0,0 0 0 0 0,11-1 0 0 0,-5-2-227 0 0,0 0-1 0 0,-1-1 1 0 0,1 0-1 0 0,-1-1 0 0 0,1-1 1 0 0,12-7-1 0 0,-4 2 62 0 0,29-8 1760 0 0,-47 19-1445 0 0,-3 0-149 0 0,1 0 1 0 0,-1 0-1 0 0,0 0 1 0 0,0 0-1 0 0,1 0 1 0 0,-1 0-1 0 0,0 0 0 0 0,0 0 1 0 0,1 0-1 0 0,-1 0 1 0 0,0 1-1 0 0,0-1 0 0 0,1 0 1 0 0,-1 0-1 0 0,0 0 1 0 0,0 0-1 0 0,1 1 0 0 0,-1-1 1 0 0,0 0-1 0 0,0 0 1 0 0,0 1-1 0 0,0-1 0 0 0,1 0 1 0 0,-1 0-1 0 0,0 1 1 0 0,0-1-1 0 0,0 0 1 0 0,0 0-1 0 0,0 1 0 0 0,0-1 1 0 0,0 0-1 0 0,0 1 1 0 0,0-1-1 0 0,0 0 0 0 0,0 0 1 0 0,0 1-1 0 0,0-1 1 0 0,0 0-1 0 0,0 1 0 0 0,0-1 1 0 0,0 0-1 0 0,0 0 1 0 0,0 1-1 0 0,0-1 0 0 0,0 0 1 0 0,0 0-1 0 0,0 1 1 0 0,-1-1-1 0 0,-5 10-4 0 0,-5 3 57 0 0,0 2 0 0 0,1 0-1 0 0,1 0 1 0 0,0 1 0 0 0,1 0 0 0 0,0 0 0 0 0,-4 18 0 0 0,-30 125 232 0 0,37-141-330 0 0,-1 17-159 0 0,3-15 59 0 0,-10 30 0 0 0,11-45 136 0 0,1 0-1 0 0,-2 0 1 0 0,1 0-1 0 0,0-1 1 0 0,-1 1 0 0 0,0-1-1 0 0,0 0 1 0 0,0 1-1 0 0,0-1 1 0 0,-1-1-1 0 0,-4 5 1 0 0,7-7 9 0 0,0 0 0 0 0,0-1 0 0 0,-1 1 0 0 0,1 0 0 0 0,0 0 0 0 0,-1-1 0 0 0,1 1 0 0 0,-1-1 0 0 0,1 1 0 0 0,-1-1 0 0 0,1 0 0 0 0,-1 0 0 0 0,1 0 0 0 0,-1 1 0 0 0,1-1 0 0 0,-1 0 0 0 0,-1-1 0 0 0,0 1 0 0 0,0-1 0 0 0,0 0 0 0 0,0 0 0 0 0,0 0 0 0 0,0 0 0 0 0,0-1 0 0 0,-5-2 0 0 0,0-2 0 0 0,1 0 0 0 0,0 0 0 0 0,0-1 0 0 0,-9-10 0 0 0,5 4-18 0 0,-1 0 0 0 0,0 1 0 0 0,-16-13 0 0 0,26 24-204 0 0,0 0-1 0 0,0 0 1 0 0,1 0-1 0 0,-1 1 1 0 0,0-1-1 0 0,0 0 1 0 0,0 1-1 0 0,-3-1 1 0 0,-7-2-6426 0 0,3-2-1510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4:49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175 172 6447 0 0,'0'0'142'0'0,"0"0"22"0"0,0 0 13 0 0,-1-1-20 0 0,-2-8-125 0 0,1 5 188 0 0,0 0 0 0 0,0-1 1 0 0,1 1-1 0 0,-1-1 0 0 0,1 1 0 0 0,-1-6 0 0 0,1 1 275 0 0,0 7-240 0 0,1 1-1 0 0,0 0 0 0 0,-1-1 0 0 0,1 1 0 0 0,0-1 0 0 0,0 1 1 0 0,0 0-1 0 0,0-1 0 0 0,1 1 0 0 0,-1 0 0 0 0,0-1 0 0 0,0 1 0 0 0,1-1 1 0 0,-1 1-1 0 0,2-2 0 0 0,6-14 211 0 0,-4 10 487 0 0,14-16-192 0 0,-12 14-389 0 0,-5 7 117 0 0,-1 2 21 0 0,1-2 3 0 0,0 1-282 0 0,1-2-282 0 0,-3-11 2090 0 0,1 12-1667 0 0,0 2 117 0 0,0 0 21 0 0,-1-2-66 0 0,-3-7-222 0 0,3 7 166 0 0,1 2 101 0 0,0 0 21 0 0,0 0-66 0 0,-2 1-294 0 0,2 0-148 0 0,-1-1-1 0 0,0 0 1 0 0,1 1 0 0 0,-1-1-1 0 0,0 1 1 0 0,1 0 0 0 0,-1-1-1 0 0,0 1 1 0 0,1-1 0 0 0,-1 1-1 0 0,1 0 1 0 0,-1-1 0 0 0,1 1-1 0 0,0 0 1 0 0,-1 0 0 0 0,1-1-1 0 0,0 1 1 0 0,-1 0 0 0 0,1 0-1 0 0,0 0 1 0 0,0-1-1 0 0,-1 3 1 0 0,1 0 0 0 0,0-2-1 0 0,-5 12 0 0 0,1-1 0 0 0,1 1 0 0 0,-2 19 0 0 0,2-17 0 0 0,-1 0 0 0 0,0 0 0 0 0,-1-1 0 0 0,-7 17 0 0 0,3-8 0 0 0,-57 137 0 0 0,26-61 0 0 0,36-91 0 0 0,-1 6 0 0 0,-2-3 0 0 0,3-4 0 0 0,4-14 0 0 0,0 5 0 0 0,0 0 0 0 0,1 0 0 0 0,-1 0 0 0 0,0 0 0 0 0,1 0 0 0 0,-1 0 0 0 0,1 0 0 0 0,0 0 0 0 0,0 0 0 0 0,1-3 0 0 0,2-2 0 0 0,1-4 0 0 0,0 0 0 0 0,1 0 0 0 0,0 1 0 0 0,1-1 0 0 0,0 2 0 0 0,14-16 0 0 0,11-16 0 0 0,-19 24 0 0 0,0 1 0 0 0,22-23 0 0 0,-30 36 7 0 0,-1-1-1 0 0,1 1 1 0 0,-1 0-1 0 0,1 0 1 0 0,0 1-1 0 0,0-1 1 0 0,0 1 0 0 0,0 0-1 0 0,0 1 1 0 0,7-2-1 0 0,-10 2 148 0 0,1 0 0 0 0,0 0 0 0 0,-1 0 0 0 0,1 0 1 0 0,-1 0-1 0 0,4-3 0 0 0,-2 2 135 0 0,-1 1 154 0 0,-1 2-294 0 0,9 5-133 0 0,-11-5-16 0 0,1 0 0 0 0,0 0 0 0 0,0 0 0 0 0,0 0 0 0 0,0 0 0 0 0,-1 0 0 0 0,1 0 0 0 0,0 0 0 0 0,-1 0 0 0 0,1 0 0 0 0,-1 0 0 0 0,0 1 0 0 0,1 1 0 0 0,0 1 0 0 0,-1 1 0 0 0,0 0 0 0 0,-1 0 0 0 0,1 0 0 0 0,-2 6 0 0 0,1-6 0 0 0,0 0 0 0 0,0 0 0 0 0,0 0 0 0 0,-1 0 0 0 0,-3 8 0 0 0,2-7 0 0 0,-1-1 0 0 0,0 0 0 0 0,0 0 0 0 0,0 0 0 0 0,-1 0 0 0 0,-8 7 0 0 0,0-4 0 0 0,-13 8 0 0 0,23-13 0 0 0,-1 0 0 0 0,-12 1 0 0 0,3-2 0 0 0,1-4 0 0 0,5-4 0 0 0,7-5 0 0 0,0 10 0 0 0,1-1 0 0 0,-1 1 0 0 0,1-1 0 0 0,-1 1 0 0 0,1-1 0 0 0,0 1 0 0 0,0 0 0 0 0,0-1 0 0 0,0 1 0 0 0,0 0 0 0 0,0 0 0 0 0,2-2 0 0 0,-3 3 0 0 0,1-1 0 0 0,-1 1 0 0 0,0 0 0 0 0,1-1 0 0 0,-1 1 0 0 0,0 0 0 0 0,1-1 0 0 0,-1 1 0 0 0,1 0 0 0 0,-1 0 0 0 0,1-1 0 0 0,-1 1 0 0 0,1 0 0 0 0,-1 0 0 0 0,0 0 0 0 0,1 0 0 0 0,-1 0 0 0 0,2 0 0 0 0,-1 1 0 0 0,0-1 0 0 0,0 2 0 0 0,1-1 0 0 0,-1 0 0 0 0,0 0 0 0 0,-1 0 0 0 0,1 0 0 0 0,0 1 0 0 0,0-1 0 0 0,0 0 0 0 0,-1 1 0 0 0,1-1 0 0 0,-1 1 0 0 0,1-1 0 0 0,-1 1 0 0 0,1 1 0 0 0,6 29 0 0 0,-7-27 0 0 0,1 0 0 0 0,-1 0 0 0 0,0 0 0 0 0,-1-1 0 0 0,1 1 0 0 0,-1 0 0 0 0,-2 7 0 0 0,1-1 0 0 0,0 0 0 0 0,0 0 0 0 0,1 21 0 0 0,-1-9-64 0 0,2-23 29 0 0,0 1 1 0 0,0-1-1 0 0,0 1 0 0 0,0 0 0 0 0,1-1 0 0 0,-1 1 1 0 0,0-1-1 0 0,0 1 0 0 0,0-1 0 0 0,0 1 1 0 0,1 0-1 0 0,-1-1 0 0 0,0 1 0 0 0,0-1 0 0 0,1 1 1 0 0,-1-1-1 0 0,0 1 0 0 0,1-1 0 0 0,0 1 1 0 0,-1 0-83 0 0,2 1-391 0 0,-2-2-140 0 0,0 0-572 0 0,10-4-1655 0 0,-6 1 1696 0 0,10-4-5643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4:49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17503 0 0,'-1'1'399'0'0,"-16"7"961"0"0,15-7-1143 0 0,2-1 170 0 0,0 0 101 0 0,0 0 21 0 0,0 0 3 0 0,0 0 0 0 0,0 0 0 0 0,2 0 0 0 0,10 2-337 0 0,-1-1 0 0 0,1 0 0 0 0,0-1 1 0 0,0-1-1 0 0,14-2 0 0 0,-23 3-66 0 0,-1 0 1 0 0,0 0-1 0 0,1 1 1 0 0,-1-1-1 0 0,1 0 1 0 0,-1 1-1 0 0,1-1 1 0 0,2 2 0 0 0,7 2 344 0 0,-1-1-305 0 0,-1 5-133 0 0,-8-6-16 0 0,-1 0 0 0 0,0 0 0 0 0,0 0 0 0 0,0 1 0 0 0,0-1 0 0 0,0 0 0 0 0,0 0 0 0 0,0 1 0 0 0,-1-1 0 0 0,1 0 0 0 0,-1 1 0 0 0,0-1 0 0 0,0 1 0 0 0,0-1 0 0 0,0 0 0 0 0,0 1 0 0 0,0-1 0 0 0,-1 1 0 0 0,1-1 0 0 0,-1 0 0 0 0,0 1 0 0 0,0-1 0 0 0,1 0 0 0 0,-1 0 0 0 0,-3 4 0 0 0,0 1 0 0 0,0 1 0 0 0,-1-1 0 0 0,0 0 0 0 0,-1 0 0 0 0,-11 10 0 0 0,-65 62 0 0 0,57-61 0 0 0,17-9 0 0 0,7-9 0 0 0,1 1 0 0 0,0-1 0 0 0,0 0 0 0 0,-1 1 0 0 0,1-1 0 0 0,0 0 0 0 0,0 1 0 0 0,0-1 0 0 0,0 1 0 0 0,-1-1 0 0 0,1 0 0 0 0,0 1 0 0 0,0-1 0 0 0,0 1 0 0 0,0-1 0 0 0,0 0 0 0 0,0 1 0 0 0,0-1 0 0 0,0 1 0 0 0,0 0 0 0 0,1-1 0 0 0,-1 1 0 0 0,1-1 0 0 0,-1 0 0 0 0,1 0 0 0 0,0 1 0 0 0,-1-1 0 0 0,1 0 0 0 0,-1 0 0 0 0,1 1 0 0 0,-1-1 0 0 0,1 0 0 0 0,0 0 0 0 0,-1 0 0 0 0,1 0 0 0 0,1 0 0 0 0,76 0-64 0 0,-64 2-293 0 0,-5-1-1191 0 0,0-1-4587 0 0,1-1-1385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4:50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1 355 13823 0 0,'0'0'315'0'0,"0"0"45"0"0,0 0 21 0 0,0 0-49 0 0,0 0-81 0 0,0 0 481 0 0,0 0 237 0 0,0-2 45 0 0,1-4-632 0 0,0-1 1 0 0,0 1 0 0 0,1 0-1 0 0,0 0 1 0 0,0 0 0 0 0,3-6-1 0 0,4-9 447 0 0,-7 15-626 0 0,1 1 0 0 0,-1-1 1 0 0,1 1-1 0 0,0-1 0 0 0,6-6 0 0 0,38-50 1378 0 0,11-12-515 0 0,-41 52-1030 0 0,-8 12 70 0 0,0-1 0 0 0,0 1 0 0 0,21-17 0 0 0,-15 14 447 0 0,1-1 152 0 0,-15 14-455 0 0,-7 8-153 0 0,-8 7-97 0 0,10-11 0 0 0,0 0 0 0 0,0 0 0 0 0,1 0 0 0 0,0 0 0 0 0,0 1 0 0 0,-4 6 0 0 0,5-7 0 0 0,1-3 0 0 0,0 0 0 0 0,0 0 0 0 0,0 1 0 0 0,0-1 0 0 0,1 0 0 0 0,-1 1 0 0 0,1-1 0 0 0,-1 0 0 0 0,1 1 0 0 0,-1-1 0 0 0,1 1 0 0 0,0 1 0 0 0,0-2 0 0 0,-1-1 0 0 0,1 1 0 0 0,0 0 0 0 0,0 0 0 0 0,0-1 0 0 0,0 1 0 0 0,0 0 0 0 0,0 0 0 0 0,0-1 0 0 0,0 1 0 0 0,0 0 0 0 0,0 0 0 0 0,1-1 0 0 0,-1 2 0 0 0,10 10 0 0 0,4-4 0 0 0,-11-7 0 0 0,0 1 0 0 0,0-1 0 0 0,0 0 0 0 0,0 0 0 0 0,1-1 0 0 0,-1 1 0 0 0,0-1 0 0 0,5 1 0 0 0,5 0 0 0 0,14 2 0 0 0,-14 1 0 0 0,-4 6 0 0 0,-7-6 0 0 0,0 1 0 0 0,0-1 0 0 0,-1 1 0 0 0,0 0 0 0 0,0 0 0 0 0,0-1 0 0 0,-1 1 0 0 0,0 0 0 0 0,0 0 0 0 0,0 0 0 0 0,0 0 0 0 0,-1-1 0 0 0,0 1 0 0 0,0 0 0 0 0,0 0 0 0 0,0-1 0 0 0,-3 6 0 0 0,-1 4 0 0 0,-1-1 0 0 0,-1 1 0 0 0,0-1 0 0 0,-12 16 0 0 0,5-13 0 0 0,-5 2 0 0 0,10-12 0 0 0,-5 0-44 0 0,11-6-102 0 0,1-1-65 0 0,1 1 134 0 0,1 0 0 0 0,-1 0 0 0 0,0 0 0 0 0,0 0 0 0 0,1 0 0 0 0,-1 0 0 0 0,0-1 0 0 0,0 1 0 0 0,1 0 0 0 0,-1 0 0 0 0,0-1 0 0 0,1 1 0 0 0,-1 0 0 0 0,0-1 0 0 0,1 1 0 0 0,-1-1 0 0 0,1 1 0 0 0,-1-1 0 0 0,1 1 1 0 0,-1-1-1 0 0,1 1 0 0 0,-1-1 0 0 0,1 0 0 0 0,-1 1 0 0 0,1-1 0 0 0,-1 0 0 0 0,1 1 0 0 0,0-1 0 0 0,0 0 0 0 0,-1 1 0 0 0,1-2 0 0 0,-1-1-280 0 0,0 1 0 0 0,1-1 0 0 0,-1 1-1 0 0,1-1 1 0 0,0 1 0 0 0,-1-1 0 0 0,1-3 0 0 0,8-25-3627 0 0,-2 14 1937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4:51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23039 0 0,'0'0'528'0'0,"0"0"69"0"0,0 0 38 0 0,0 0-80 0 0,0-1-363 0 0,2-7-99 0 0,-1 6 23 0 0,0 0-1 0 0,1 0 0 0 0,-1 1 1 0 0,0-1-1 0 0,1 0 1 0 0,-1 0-1 0 0,1 1 0 0 0,-1-1 1 0 0,1 1-1 0 0,0 0 1 0 0,2-2-1 0 0,5-5 311 0 0,-4 4-452 0 0,-1 0-1 0 0,1 0 1 0 0,0 0 0 0 0,0 1 0 0 0,0 0-1 0 0,1 0 1 0 0,-1 0 0 0 0,11-3 0 0 0,7-5-3246 0 0,-20 10 1320 0 0,-3 1-80 0 0,0 0-15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4:51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203 133 11975 0 0,'0'0'267'0'0,"0"0"42"0"0,0 0 17 0 0,0 0-28 0 0,3-1-196 0 0,0 1-92 0 0,17-9 129 0 0,-18 8 371 0 0,1-1 0 0 0,-1 0 0 0 0,1 0 0 0 0,-1 1 0 0 0,0-1 0 0 0,0-1 0 0 0,0 1 0 0 0,0 0 1 0 0,0 0-1 0 0,2-4 0 0 0,4-5 1308 0 0,-8 10-1725 0 0,1-1-1 0 0,0 1 1 0 0,-1 0-1 0 0,1-1 1 0 0,-1 1-1 0 0,1-1 0 0 0,-1 1 1 0 0,1 0-1 0 0,-1-1 1 0 0,0 1-1 0 0,0-1 1 0 0,0-1-1 0 0,0-1 242 0 0,1 2 178 0 0,-1 0 0 0 0,1-1-304 0 0,-1 1-133 0 0,1 0-1 0 0,-1 0 1 0 0,1 0 0 0 0,-1 0 0 0 0,0 0 0 0 0,0 0-1 0 0,0 0 1 0 0,0 1 0 0 0,0-1 0 0 0,0 0-1 0 0,-1 0 1 0 0,1 0 0 0 0,0 0 0 0 0,-1 0 0 0 0,0 0-1 0 0,1 1 1 0 0,-1-1 0 0 0,0 0 0 0 0,0 1-1 0 0,0-1 1 0 0,0 0 0 0 0,0 1 0 0 0,0-1 0 0 0,-1 1-1 0 0,-1-2 1 0 0,-12-4 368 0 0,13 7 45 0 0,0 0 21 0 0,-14 4-275 0 0,9-3-172 0 0,0 1 1 0 0,0 0-1 0 0,0 0 0 0 0,0 0 1 0 0,-8 6-1 0 0,-3 1-62 0 0,11-6 0 0 0,1 1 0 0 0,-1 0 0 0 0,1 0 0 0 0,-10 8 0 0 0,-3 8 0 0 0,-21 28 0 0 0,20-23 0 0 0,16-21 0 0 0,1 0 0 0 0,0 0 0 0 0,0 1 0 0 0,0 0 0 0 0,0-1 0 0 0,1 1 0 0 0,0 0 0 0 0,0 0 0 0 0,0 0 0 0 0,1 0 0 0 0,-1 1 0 0 0,1-1 0 0 0,0 0 0 0 0,1 1 0 0 0,-1-1 0 0 0,1 0 0 0 0,0 1 0 0 0,1 6 0 0 0,4-1 0 0 0,-3-8 0 0 0,0-1 0 0 0,1 0 0 0 0,-1 0 0 0 0,0 0 0 0 0,1-1 0 0 0,-1 1 0 0 0,1 0 0 0 0,-1-1 0 0 0,1 0 0 0 0,0 1 0 0 0,0-1 0 0 0,0 0 0 0 0,5 1 0 0 0,-3-2 0 0 0,1 1 0 0 0,-1-1 0 0 0,1 0 0 0 0,-1 0 0 0 0,1 0 0 0 0,-1-1 0 0 0,7-1 0 0 0,0-1 0 0 0,0-1 0 0 0,-1 0 0 0 0,1-1 0 0 0,-1 0 0 0 0,0-1 0 0 0,12-8 0 0 0,-9 5 0 0 0,1-1 0 0 0,-2-1 0 0 0,1 0 0 0 0,-1-1 0 0 0,21-25 0 0 0,-27 25 0 0 0,0-4 64 0 0,-8 12 136 0 0,0 2-21 0 0,1 1 309 0 0,0 1 21 0 0,0 0-66 0 0,-2 0-436 0 0,0 0 0 0 0,-1 0 0 0 0,1 0 1 0 0,0 1-1 0 0,0-1 0 0 0,0 1 0 0 0,0-1 0 0 0,0 1 1 0 0,0 0-1 0 0,1 0 0 0 0,-1 0 0 0 0,0 0 0 0 0,0 0 1 0 0,0 0-1 0 0,1 1 0 0 0,-1-1 0 0 0,1 0 1 0 0,-1 1-1 0 0,1-1 0 0 0,-1 1 0 0 0,-1 3 0 0 0,1-1-6 0 0,-1 1 0 0 0,1 0-1 0 0,0 1 1 0 0,0-1 0 0 0,1 0-1 0 0,-1 0 1 0 0,1 1 0 0 0,0-1-1 0 0,0 11 1 0 0,2-1-1 0 0,4-3 0 0 0,-3-11-42 0 0,0 1 0 0 0,0-1 0 0 0,0 0 1 0 0,0 1-1 0 0,0-1 0 0 0,0 0 0 0 0,0 0 0 0 0,1-1 0 0 0,-1 1 0 0 0,0 0 1 0 0,0-1-1 0 0,1 1 0 0 0,-1-1 0 0 0,1 0 0 0 0,-1 0 0 0 0,0 0 0 0 0,1 0 0 0 0,-1 0 1 0 0,5-1-1 0 0,0 0-123 0 0,0-1 0 0 0,0 1 0 0 0,0-1 0 0 0,0-1 0 0 0,9-3 0 0 0,-10 3 88 0 0,-1-1 0 0 0,1 0 0 0 0,-1 1 0 0 0,0-2-1 0 0,7-6 1 0 0,-10 9-281 0 0,0 0 0 0 0,0 0 0 0 0,-1 0 1 0 0,1-1-1 0 0,0 1 0 0 0,-1-1 0 0 0,1 1 0 0 0,-1-1 0 0 0,0 1 0 0 0,0-1 0 0 0,0 0 0 0 0,0 0 0 0 0,0 1 0 0 0,0-5 1 0 0,-3-7-1689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4:53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60 183 10135 0 0,'0'0'231'0'0,"0"0"29"0"0,0 0 19 0 0,1-2-41 0 0,5-5-190 0 0,-5-3 98 0 0,-1 8 600 0 0,-1 0-307 0 0,1 0 0 0 0,0 0 0 0 0,0 0 0 0 0,0-1-1 0 0,0 1 1 0 0,0 0 0 0 0,0 0 0 0 0,1-4 0 0 0,-1 5-345 0 0,14-34 3574 0 0,-12 31-3465 0 0,-1 0 1 0 0,0 0-1 0 0,1 0 0 0 0,0 1 0 0 0,0-1 1 0 0,0 0-1 0 0,0 1 0 0 0,0-1 0 0 0,1 1 1 0 0,0-1-1 0 0,-1 1 0 0 0,1 0 0 0 0,1 0 1 0 0,-1 1-1 0 0,5-4 0 0 0,2-3 655 0 0,0 0 1 0 0,10-12-1 0 0,-15 15 988 0 0,-5 7-920 0 0,-9 15-460 0 0,-2 1 321 0 0,-8 23-778 0 0,-19 54-1 0 0,28-68-9 0 0,2-2 1 0 0,2-8 0 0 0,1-1 0 0 0,-9 14 0 0 0,-33 59-64 0 0,46-86-273 0 0,1-2-138 0 0,0 0-33 0 0,0 0-4 0 0,11-8-512 0 0,-9 7 939 0 0,0 0-1 0 0,-1-1 1 0 0,1 1 0 0 0,0-1-1 0 0,-1 1 1 0 0,0-1 0 0 0,1 0-1 0 0,-1 1 1 0 0,0-1 0 0 0,0 0-1 0 0,0 0 1 0 0,0 0 0 0 0,0 0-1 0 0,-1 0 1 0 0,1 0 0 0 0,0 0-1 0 0,0-4 1 0 0,0 2-96 0 0,0-1-1 0 0,0 1 1 0 0,1 0-1 0 0,0 0 1 0 0,2-4-1 0 0,6-14-2042 0 0,2-3-1760 0 0,-6 13 1937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4:53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29 319 15663 0 0,'0'0'356'0'0,"0"0"50"0"0,0 0 20 0 0,-1-1-42 0 0,-11-17-236 0 0,10 15 160 0 0,0 0-1 0 0,0 0 1 0 0,1 0-1 0 0,-1 0 1 0 0,1 0-1 0 0,0 0 1 0 0,0-1-1 0 0,0 1 1 0 0,0 0-1 0 0,0-1 1 0 0,1 1-1 0 0,0-1 1 0 0,-1 1-1 0 0,1-1 1 0 0,1 1-1 0 0,-1 0 1 0 0,0-1-1 0 0,2-5 1 0 0,1 0 263 0 0,0 0 0 0 0,0 0 0 0 0,7-12 0 0 0,-8 17-561 0 0,0 1 1 0 0,0 0 0 0 0,0 0 0 0 0,1 0 0 0 0,-1 0-1 0 0,1 1 1 0 0,0-1 0 0 0,0 1 0 0 0,0-1 0 0 0,0 1-1 0 0,5-2 1 0 0,27-17 620 0 0,-21 13-183 0 0,0 0 1 0 0,22-9-1 0 0,181-64-448 0 0,-212 79 35 0 0,0 0 0 0 0,1 0 0 0 0,-1 0 0 0 0,0 1 0 0 0,9-1 0 0 0,-3 0 198 0 0,-8 2-51 0 0,0 0-1 0 0,0-1 1 0 0,0 1 0 0 0,0 0 0 0 0,1 1-1 0 0,-1-1 1 0 0,3 1 0 0 0,-5-1-196 0 0,17 5 156 0 0,-14-1-116 0 0,-3-1-29 0 0,2 1 3 0 0,0 0 0 0 0,-1 0 0 0 0,1 1 0 0 0,-1 0 0 0 0,0-1 0 0 0,0 1 0 0 0,-1 0 0 0 0,1 0 0 0 0,-1 0 0 0 0,0 0 0 0 0,0 0 0 0 0,-1 10 0 0 0,3 8 0 0 0,-3-17 0 0 0,1 0 0 0 0,-2 0 0 0 0,1 0 0 0 0,-1 0 0 0 0,1 0 0 0 0,-2 0 0 0 0,1-1 0 0 0,-4 12 0 0 0,-1-3 0 0 0,0-1 0 0 0,-11 20 0 0 0,10-21 0 0 0,-1 0 0 0 0,-1 0 0 0 0,-12 13 0 0 0,16-20 0 0 0,-1 1 0 0 0,0-1 0 0 0,-1 0 0 0 0,1-1 0 0 0,-1 1 0 0 0,0-1 0 0 0,-10 4 0 0 0,10-5-265 0 0,1-1 1 0 0,-1 0-1 0 0,0 0 0 0 0,1 0 1 0 0,-13 1-1 0 0,16-3 133 0 0,-1 0 1 0 0,1 0-1 0 0,-1 0 0 0 0,1-1 1 0 0,0 1-1 0 0,-1-1 0 0 0,1 0 0 0 0,0 0 1 0 0,0 0-1 0 0,0 0 0 0 0,-1-1 1 0 0,1 1-1 0 0,-3-3 0 0 0,5 4-11 0 0,1-1-1 0 0,-1 0 0 0 0,0 0 1 0 0,1 0-1 0 0,-1 1 1 0 0,0-1-1 0 0,1 0 0 0 0,0 0 1 0 0,-1 0-1 0 0,1 0 1 0 0,-1 0-1 0 0,1 0 0 0 0,0 0 1 0 0,0 0-1 0 0,-1 0 1 0 0,1 0-1 0 0,0-2 1 0 0,1-15-3333 0 0,3 4-4032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4:54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17503 0 0,'0'0'399'0'0,"0"0"60"0"0,0 0 21 0 0,-2 1-59 0 0,-17 7 45 0 0,15-7-239 0 0,0 1 0 0 0,0 0 0 0 0,0 0 0 0 0,-6 5 0 0 0,8-6 285 0 0,0 0-410 0 0,0 0-1 0 0,1 0 1 0 0,-1 0-1 0 0,0 0 1 0 0,1 1 0 0 0,-1-1-1 0 0,1 0 1 0 0,0 1-1 0 0,-1-1 1 0 0,1 1-1 0 0,0-1 1 0 0,-1 3 0 0 0,-1-1 113 0 0,-6 11 163 0 0,0 1-1 0 0,1 0 1 0 0,0 0-1 0 0,1 1 1 0 0,-6 20 0 0 0,-3 4 12 0 0,14-34-390 0 0,-13 30 0 0 0,-20 71 0 0 0,27-76 0 0 0,4-20 0 0 0,1 0 0 0 0,0 1 0 0 0,1-1 0 0 0,-1 18 0 0 0,1 1 0 0 0,0 6 0 0 0,4-24 0 0 0,3-2 0 0 0,-5-9 0 0 0,1 0 0 0 0,-1-1 0 0 0,0 1 0 0 0,1-1 0 0 0,-1 0 0 0 0,1 1 0 0 0,-1-1 0 0 0,1 1 0 0 0,-1-1 0 0 0,1 0 0 0 0,0 1 0 0 0,-1-1 0 0 0,1 0 0 0 0,-1 0 0 0 0,1 1 0 0 0,0-1 0 0 0,2 0-143 0 0,-1 0-1 0 0,0-1 1 0 0,1 1-1 0 0,-1-1 1 0 0,0 1-1 0 0,0-1 1 0 0,1 0-1 0 0,-1 0 1 0 0,0 0 0 0 0,0 0-1 0 0,0 0 1 0 0,0 0-1 0 0,0 0 1 0 0,0-1-1 0 0,3-3 1 0 0,24-26-3172 0 0,-10 6 1269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4:55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10135 0 0,'0'0'231'0'0,"0"0"29"0"0,0 0 19 0 0,0 0 105 0 0,0 0 410 0 0,0 0 184 0 0,0 0 40 0 0,0 0 6 0 0,0 0 0 0 0,0 0 0 0 0,0 0 0 0 0,0 0-69 0 0,0 0-290 0 0,1-7 154 0 0,1 4 3518 0 0,0 3-4309 0 0,0 0 0 0 0,1 0 0 0 0,-1 0 0 0 0,0 0-1 0 0,0 0 1 0 0,0 0 0 0 0,0 0 0 0 0,0 1 0 0 0,0-1 0 0 0,1 1 0 0 0,-1 0 0 0 0,0-1-1 0 0,-1 1 1 0 0,1 0 0 0 0,0 0 0 0 0,2 2 0 0 0,-1-1 58 0 0,-1 0 1 0 0,1 1-1 0 0,0-1 0 0 0,-1 1 1 0 0,0 0-1 0 0,0 0 1 0 0,0 0-1 0 0,3 6 0 0 0,1 5 247 0 0,0 1 1 0 0,-2-1-1 0 0,6 27 0 0 0,-7-23-253 0 0,9 27-80 0 0,1-1 0 0 0,34 80 0 0 0,-42-115 0 0 0,-1-1 0 0 0,1 1 0 0 0,1-1 0 0 0,-1 0 0 0 0,2 0 0 0 0,12 13 0 0 0,-13-15 0 0 0,-6-6 0 0 0,1 0 0 0 0,-1 1 0 0 0,0-1 0 0 0,1 0 0 0 0,-1 1 0 0 0,0-1 0 0 0,0 0 0 0 0,1 0 0 0 0,-1 1 0 0 0,1-1 0 0 0,-1 0 0 0 0,0 0 0 0 0,1 0 0 0 0,-1 0 0 0 0,0 1 0 0 0,1-1 0 0 0,-1 0 0 0 0,1 0 0 0 0,-1 0 0 0 0,0 0 0 0 0,1 0 0 0 0,11 1 0 0 0,-3 0 0 0 0,-8-1-6 0 0,-1 0-1 0 0,0 0 1 0 0,1 0-1 0 0,-1 0 0 0 0,0 0 1 0 0,0 0-1 0 0,1 0 1 0 0,-1 0-1 0 0,0 0 1 0 0,1 0-1 0 0,-1 0 1 0 0,0 0-1 0 0,1 0 1 0 0,-1 0-1 0 0,0 0 1 0 0,0 0-1 0 0,1 0 1 0 0,-1-1-1 0 0,0 1 1 0 0,0 0-1 0 0,1 0 1 0 0,-1 0-1 0 0,0 0 1 0 0,0-1-1 0 0,0 1 1 0 0,1 0-1 0 0,-1 0 0 0 0,0-1 1 0 0,0 1-1 0 0,0 0 1 0 0,1 0-1 0 0,-1-1 1 0 0,0 1-1 0 0,0 0 1 0 0,0 0-1 0 0,0-1 1 0 0,0 1-1 0 0,0 0 1 0 0,0-1-1 0 0,0 1 1 0 0,0 0-1 0 0,0-1 1 0 0,0 1-1 0 0,0 0 1 0 0,0 0-1 0 0,0-1 1 0 0,0 1-1 0 0,-5-13-556 0 0,-4 4-1159 0 0,-14-19 0 0 0,5-1-6943 0 0,12 14 3386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1:53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17503 0 0,'0'0'399'0'0,"0"0"60"0"0,0 0 21 0 0,0 0-59 0 0,1 2-136 0 0,1 1 38 0 0,0 0 0 0 0,0 0 0 0 0,0-1 0 0 0,0 1 0 0 0,0-1 0 0 0,1 0 0 0 0,-1 1 0 0 0,1-1 0 0 0,-1 0 0 0 0,1-1 0 0 0,0 1 0 0 0,0 0 0 0 0,0-1 0 0 0,6 3 0 0 0,5 0 249 0 0,-1 0 0 0 0,18 2-1 0 0,-19-3 321 0 0,-10-3-448 0 0,1 2-289 0 0,20 12-135 0 0,-20-10-23 0 0,-2-3 3 0 0,0 0 0 0 0,-1-1 0 0 0,1 1 0 0 0,-1-1 0 0 0,1 1 0 0 0,0 0 0 0 0,-1 0 0 0 0,0-1 0 0 0,1 1 0 0 0,-1 0 0 0 0,1 0 0 0 0,-1 0 0 0 0,1 1 0 0 0,-1 0 0 0 0,0 1 0 0 0,0 0 0 0 0,0-1 0 0 0,0 1 0 0 0,-1-1 0 0 0,1 1 0 0 0,-1-1 0 0 0,1 1 0 0 0,-1-1 0 0 0,0 1 0 0 0,0-1 0 0 0,0 0 0 0 0,0 1 0 0 0,-1-1 0 0 0,1 0 0 0 0,0 0 0 0 0,-1 0 0 0 0,0 0 0 0 0,1 0 0 0 0,-1 0 0 0 0,-3 2 0 0 0,-4 4 0 0 0,-1-1 0 0 0,0 0 0 0 0,-13 7 0 0 0,21-13 0 0 0,-16 8 0 0 0,-25 10 0 0 0,17-8 0 0 0,-32 7 0 0 0,57-18 0 0 0,1 0 0 0 0,0 0 0 0 0,-1 0 0 0 0,1 0 0 0 0,0 0 0 0 0,-1 0 0 0 0,1 0 0 0 0,0 1 0 0 0,0-1 0 0 0,-1 0 0 0 0,1 0 0 0 0,0 0 0 0 0,-1 0 0 0 0,1 1 0 0 0,0-1 0 0 0,0 0 0 0 0,-1 0 0 0 0,1 1 0 0 0,0-1 0 0 0,0 0 0 0 0,0 1 0 0 0,-1-1 0 0 0,1 0 0 0 0,0 0 0 0 0,0 1 0 0 0,0-1 0 0 0,0 1 0 0 0,0 0 0 0 0,1 0 0 0 0,0-1 0 0 0,0 1 0 0 0,0 0 0 0 0,0-1 0 0 0,0 1 0 0 0,0-1 0 0 0,0 1 0 0 0,0-1 0 0 0,1 1 0 0 0,-1-1 0 0 0,0 0 0 0 0,0 1 0 0 0,0-1 0 0 0,0 0 0 0 0,2 0 0 0 0,29 2 0 0 0,-18-1 0 0 0,54 4 0 0 0,-47-4 0 0 0,-16 2 0 0 0,-3-1 0 0 0,9 6 0 0 0,1 0-133 0 0,-10-6-563 0 0,-2-2-258 0 0,0 0-56 0 0,0 0-81 0 0,0 0-286 0 0,0 0-126 0 0,0 0-29 0 0,0 0-4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4:56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3 13823 0 0,'0'0'630'0'0,"0"0"-13"0"0,0 0-320 0 0,0 0 105 0 0,0 0 87 0 0,0 0 20 0 0,-6-3 511 0 0,3 4 6595 0 0,-28 33-7534 0 0,-49 72 1 0 0,-5 7-80 0 0,5-30-4484 0 0,53-55 1926 0 0,27-28-5406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4:5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20 8287 0 0,'0'0'191'0'0,"0"0"26"0"0,0 0 9 0 0,0 0 42 0 0,0 0 158 0 0,0 0 72 0 0,0 0 12 0 0,0 0-67 0 0,0 0-154 0 0,0 0 453 0 0,0 0 228 0 0,0 0 44 0 0,0 0-129 0 0,2-2-581 0 0,4-2-196 0 0,-4 3 275 0 0,-2 1 113 0 0,0 0 14 0 0,0 0 2 0 0,0 0 0 0 0,0 0 0 0 0,0 0 0 0 0,0 0-69 0 0,0 0-222 0 0,0 0 166 0 0,0 0 101 0 0,0 0-362 0 0,4-1 366 0 0,9-9 2127 0 0,-11 8-2248 0 0,-2 2 117 0 0,0 0 21 0 0,0 0-66 0 0,-2 3-294 0 0,-11 16-144 0 0,0-1 0 0 0,-2 1-1 0 0,-24 22 1 0 0,-58 44-6 0 0,27-24-1 0 0,50-45 2 0 0,-33 22 0 0 0,49-35 0 0 0,3-3 0 0 0,1 0 0 0 0,-1 1 0 0 0,1-1 0 0 0,-1 0 0 0 0,1 0 0 0 0,0 1 0 0 0,-1-1 0 0 0,1 0 0 0 0,-1 1 0 0 0,1-1 0 0 0,0 0 0 0 0,-1 1 0 0 0,1-1 0 0 0,0 1 0 0 0,0-1 0 0 0,-1 1 0 0 0,1-1 0 0 0,0 0 0 0 0,0 1 0 0 0,-1 0 0 0 0,2 0 0 0 0,0 0 0 0 0,0 0 0 0 0,1 0 0 0 0,-1 0 0 0 0,0 0 0 0 0,0 0 0 0 0,0 0 0 0 0,1-1 0 0 0,-1 1 0 0 0,0 0 0 0 0,1-1 0 0 0,-1 1 0 0 0,0-1 0 0 0,1 1 0 0 0,-1-1 0 0 0,3 1 0 0 0,29 5 0 0 0,-21-5 0 0 0,0-1 0 0 0,0 1 0 0 0,-1-2 0 0 0,20-3 0 0 0,-14 2 0 0 0,-1 1 0 0 0,0 0 0 0 0,1 1 0 0 0,19 2 0 0 0,-35-2-33 0 0,14 1-1041 0 0,-11-1 260 0 0,-8 0 47 0 0,-8-1-1942 0 0,1 0-4798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4:57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 11975 0 0,'0'0'267'0'0,"0"0"42"0"0,0 0 17 0 0,0 0-28 0 0,0 0-58 0 0,0 0 491 0 0,0 0 238 0 0,0 0 45 0 0,0 0-61 0 0,0 0-288 0 0,-1-1-550 0 0,1 1 0 0 0,0 0 1 0 0,-1 0-1 0 0,1 0 0 0 0,0 0 0 0 0,-1 0 0 0 0,1-1 0 0 0,-1 1 0 0 0,1 0 0 0 0,0 0 0 0 0,-1 0 1 0 0,1 0-1 0 0,-1 0 0 0 0,1 0 0 0 0,0 0 0 0 0,-1 0 0 0 0,1 0 0 0 0,-1 1 0 0 0,1-1 0 0 0,0 0 1 0 0,-1 0-1 0 0,1 0 0 0 0,-1 0 0 0 0,1 0 0 0 0,0 1 0 0 0,-1-1 0 0 0,-21 45 913 0 0,-21 61 0 0 0,19-12-420 0 0,8-31-608 0 0,6-18 0 0 0,5-32 0 0 0,0-2 0 0 0,4-8 0 0 0,2-4 0 0 0,6-8 0 0 0,7-15 0 0 0,-10 13 171 0 0,0 0-1 0 0,1 0 1 0 0,1 0 0 0 0,0 0-1 0 0,13-16 1 0 0,-3 5 341 0 0,29-27 0 0 0,-37 41-512 0 0,1 1 0 0 0,0 0 0 0 0,0 1 0 0 0,0-1 0 0 0,1 2 0 0 0,0 0 0 0 0,18-8 0 0 0,-15 9 0 0 0,0 2 0 0 0,-2 5 0 0 0,0 5 0 0 0,-4 2 0 0 0,-5-8 0 0 0,-1 1 0 0 0,-1-1 0 0 0,1 0 0 0 0,0 1 0 0 0,-1-1 0 0 0,1 1 0 0 0,-1-1 0 0 0,1 1 0 0 0,-1-1 0 0 0,0 1 0 0 0,0 0 0 0 0,-1-1 0 0 0,1 1 0 0 0,0-1 0 0 0,-1 1 0 0 0,0-1 0 0 0,1 1 0 0 0,-1-1 0 0 0,0 0 0 0 0,0 1 0 0 0,-2 2 0 0 0,-3 4 0 0 0,0-1 0 0 0,0 0 0 0 0,-1 0 0 0 0,-8 7 0 0 0,5-4 0 0 0,2-4 0 0 0,0 0 0 0 0,-1-1 0 0 0,0 0 0 0 0,-1 0 0 0 0,1 0 0 0 0,-1-2 0 0 0,-13 6 0 0 0,16-7 0 0 0,-8 3 0 0 0,11-5 0 0 0,3-2 0 0 0,-1 1 0 0 0,1 0 0 0 0,-1-1 0 0 0,1 1 0 0 0,-1 0 0 0 0,0 0 0 0 0,1 0 0 0 0,-1 1 0 0 0,1-1 0 0 0,-3 1 0 0 0,-7-1 0 0 0,5-4 0 0 0,5 3 0 0 0,1 0 0 0 0,0 1 0 0 0,-1-1 0 0 0,1 1 0 0 0,0-1 0 0 0,0 0 0 0 0,-1 1 0 0 0,1-1 0 0 0,0 0 0 0 0,0 0 0 0 0,0 1 0 0 0,0-1 0 0 0,0 0 0 0 0,0 1 0 0 0,0-1 0 0 0,0 0 0 0 0,0 1 0 0 0,0-1 0 0 0,0 0 0 0 0,1 0 0 0 0,-1 1 0 0 0,0-1 0 0 0,0 1 0 0 0,1-1 0 0 0,-1 0 0 0 0,1 0 0 0 0,1-2 0 0 0,1 0 0 0 0,0 1 0 0 0,0-1 0 0 0,0 1 0 0 0,0-1 0 0 0,0 1 0 0 0,5-2 0 0 0,4-1 0 0 0,-12 5 0 0 0,1 0 0 0 0,0 0 0 0 0,-1 1 0 0 0,1-1 0 0 0,-1 0 0 0 0,1 0 0 0 0,-1 1 0 0 0,1-1 0 0 0,-1 0 0 0 0,0 1 0 0 0,1-1 0 0 0,-1 0 0 0 0,1 1 0 0 0,-1-1 0 0 0,0 1 0 0 0,1-1 0 0 0,-1 1 0 0 0,0-1 0 0 0,1 1 0 0 0,-1 0 0 0 0,1 0 0 0 0,-1 0 0 0 0,1 0 0 0 0,0 0 0 0 0,-1 0 0 0 0,1 0 0 0 0,-1 0 0 0 0,0 0 0 0 0,1 1 0 0 0,-1-1 0 0 0,0 0 0 0 0,0 0 0 0 0,0 0 0 0 0,0 0 0 0 0,0 1 0 0 0,0 0 0 0 0,1 25 0 0 0,-1-22 0 0 0,2 16 0 0 0,2-8 0 0 0,0-1 0 0 0,-2-1-64 0 0,-2-9-273 0 0,0-2-138 0 0,0 0-33 0 0,0 0-140 0 0,0 0-572 0 0,11 0-1777 0 0,-9 0 1462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4:58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13823 0 0,'0'0'315'0'0,"0"0"45"0"0,0 0 21 0 0,0 0-49 0 0,0 0-149 0 0,0 0 194 0 0,0 0 110 0 0,0 0 22 0 0,0 0 71 0 0,0 0 286 0 0,0 0 124 0 0,0 0 30 0 0,0 0-65 0 0,0 0-290 0 0,0 3-121 0 0,0 7-160 0 0,-1 1 0 0 0,0 0 0 0 0,-1 0 0 0 0,-1 0 0 0 0,0-1 0 0 0,-4 12 0 0 0,-6 20 108 0 0,8-28-492 0 0,1-1 0 0 0,1-3-133 0 0,2-8-563 0 0,1-2-258 0 0,0 0-920 0 0,0 0-3643 0 0,0 0-1565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4:59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27 11975 0 0,'0'0'267'0'0,"0"0"42"0"0,0 0 17 0 0,0 0-28 0 0,2-1-196 0 0,5-4 47 0 0,-5 4 571 0 0,0 0 249 0 0,0 0-524 0 0,1 0 0 0 0,0 0 1 0 0,-1-1-1 0 0,1 2 0 0 0,0-1 0 0 0,6-1 0 0 0,9-2 643 0 0,-17 3-576 0 0,-1 1 0 0 0,17-3 1536 0 0,-16 2-2001 0 0,-1 1-1 0 0,0 0 0 0 0,1 0 1 0 0,-1 0-1 0 0,0 0 0 0 0,1-1 1 0 0,-1 1-1 0 0,1 0 1 0 0,-1 0-1 0 0,0 0 0 0 0,1 0 1 0 0,-1 0-1 0 0,0 0 0 0 0,1 0 1 0 0,-1 0-1 0 0,1 0 1 0 0,-1 0-1 0 0,0 0 0 0 0,1 0 1 0 0,-1 0-1 0 0,0 0 0 0 0,1 1 1 0 0,-1-1-1 0 0,1 0 1 0 0,-1 0-1 0 0,0 0 0 0 0,1 0 1 0 0,-1 1-1 0 0,0-1 0 0 0,0 0 1 0 0,1 0-1 0 0,-1 1 1 0 0,0-1-1 0 0,1 0 0 0 0,-1 1 1 0 0,0-1-1 0 0,0 2 76 0 0,0-1-1 0 0,-1 1 1 0 0,1-1 0 0 0,-1 0-1 0 0,0 1 1 0 0,1-1 0 0 0,-1 0-1 0 0,0 1 1 0 0,0-1 0 0 0,0 0-1 0 0,-1 2 1 0 0,-6 6-122 0 0,0-1 0 0 0,0 0 0 0 0,-12 9 0 0 0,-8 7 0 0 0,-18 16 0 0 0,19-16 0 0 0,-32 34 0 0 0,58-57 0 0 0,-3 7 0 0 0,4-7 0 0 0,0-1 0 0 0,1 1 0 0 0,-1 0 0 0 0,0-1 0 0 0,1 1 0 0 0,-1 0 0 0 0,1-1 0 0 0,-1 1 0 0 0,0 0 0 0 0,1-1 0 0 0,0 1 0 0 0,-1-1 0 0 0,1 1 0 0 0,-1-1 0 0 0,2 1 0 0 0,2 2 57 0 0,0-1-1 0 0,0 0 1 0 0,0 0-1 0 0,0 0 1 0 0,1 0-1 0 0,-1 0 1 0 0,1-1-1 0 0,-1 0 1 0 0,1 0-1 0 0,-1 0 1 0 0,8 0-1 0 0,5-1 490 0 0,32-4-1 0 0,-13 1-282 0 0,26 2-1631 0 0,-61 1 1436 0 0,-1 0 0 0 0,1 1-1 0 0,-1-1 1 0 0,0 0 0 0 0,1 1-1 0 0,-1-1 1 0 0,1 0 0 0 0,-1 1-1 0 0,0-1 1 0 0,1 1 0 0 0,-1-1 0 0 0,0 0-1 0 0,0 1 1 0 0,1-1 0 0 0,-1 1-1 0 0,0-1 1 0 0,0 2 0 0 0,0 5 81 0 0,-3 0-197 0 0,2-5-289 0 0,1-2-138 0 0,0 0-33 0 0,0 0-4 0 0,0 0 0 0 0,0 0 0 0 0,0 0 0 0 0,0 0-136 0 0,0 0-572 0 0,0 0-253 0 0,0 0-1108 0 0,0 0-4241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4:59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15663 0 0,'0'0'719'0'0,"0"0"-20"0"0,0 0-374 0 0,0 0 84 0 0,0 0 82 0 0,0 0 18 0 0,0 0 3 0 0,0 0 0 0 0,0 0 0 0 0,0 0 0 0 0,0 0 0 0 0,0 0 0 0 0,0 2 0 0 0,-35 201 2656 0 0,32-180-3168 0 0,-18 134 0 0 0,21-135 0 0 0,7-33 339 0 0,2-10 253 0 0,-1 3-369 0 0,1 1 1 0 0,0 0-1 0 0,1 0 1 0 0,18-21-1 0 0,-21 30-223 0 0,1 0 0 0 0,-1 0 0 0 0,1 0 0 0 0,1 1 0 0 0,0 1 0 0 0,0 0 0 0 0,0 0 0 0 0,0 0 0 0 0,1 1 0 0 0,0 1 0 0 0,14-5 0 0 0,-13 5 0 0 0,-2 4 0 0 0,-8 0 0 0 0,-1 0 0 0 0,0 0 0 0 0,1 0 0 0 0,-1 1 0 0 0,0-1 0 0 0,1 0 0 0 0,-1 0 0 0 0,0 0 0 0 0,0 1 0 0 0,1-1 0 0 0,-1 0 0 0 0,0 0 0 0 0,0 1 0 0 0,1-1 0 0 0,-1 0 0 0 0,0 1 0 0 0,0-1 0 0 0,0 0 0 0 0,1 1 0 0 0,-1-1 0 0 0,0 1 0 0 0,0 1 0 0 0,0 0 0 0 0,0 0 0 0 0,0 0 0 0 0,0 0 0 0 0,0 0 0 0 0,0 0 0 0 0,-1 0 0 0 0,1 0 0 0 0,-1 0 0 0 0,0 0 0 0 0,1 0 0 0 0,-1 0 0 0 0,0 0 0 0 0,0 0 0 0 0,0-1 0 0 0,0 1 0 0 0,0 0 0 0 0,-1-1 0 0 0,-1 3 0 0 0,-5 4 0 0 0,0 0 0 0 0,-10 9 0 0 0,16-16 0 0 0,-25 18 0 0 0,18-14 60 0 0,6-5 131 0 0,2 0 1 0 0,0 0 296 0 0,1 0 21 0 0,0 0-66 0 0,0 0-358 0 0,0 0-406 0 0,0 0-154 0 0,0 0-33 0 0,0 0 65 0 0,0 1 294 0 0,-6 71 133 0 0,9-9 16 0 0,-1-49 0 0 0,0-10 0 0 0,0-3 0 0 0,7 11-60 0 0,-4-11-131 0 0,-3-1-1 0 0,0 1 109 0 0,0-1-1 0 0,0 1 0 0 0,0-1 0 0 0,0 1 1 0 0,0-1-1 0 0,0 0 0 0 0,0 0 0 0 0,0 0 1 0 0,0 0-1 0 0,0-1 0 0 0,0 1 0 0 0,1 0 1 0 0,-1-1-1 0 0,0 0 0 0 0,0 1 0 0 0,-1-1 1 0 0,1 0-1 0 0,0 0 0 0 0,2-1 0 0 0,5-4-494 0 0,0 0 1 0 0,13-11-1 0 0,-13 10-1262 0 0,24-19-5898 0 0,-14 12 1551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5:00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15663 0 0,'0'0'356'0'0,"-1"1"50"0"0,-8 5 164 0 0,1 1 1 0 0,0 0 0 0 0,0 1 0 0 0,1 0-1 0 0,-11 14 1 0 0,16-20-195 0 0,1-1 577 0 0,1 1-768 0 0,0-1-1 0 0,0 0 1 0 0,-1 1 0 0 0,1-1-1 0 0,0 1 1 0 0,0-1 0 0 0,0 1-1 0 0,1-1 1 0 0,-1 0 0 0 0,0 1-1 0 0,1 1 1 0 0,-1-3-164 0 0,1 2 34 0 0,0 1 0 0 0,1-1 0 0 0,-1 0 1 0 0,1 0-1 0 0,-1 0 0 0 0,1 0 0 0 0,0-1 0 0 0,0 1 0 0 0,0 0 0 0 0,0-1 0 0 0,0 1 0 0 0,0-1 0 0 0,0 0 1 0 0,0 0-1 0 0,0 0 0 0 0,5 2 0 0 0,4 0 298 0 0,0 0 1 0 0,17 3-1 0 0,-9-3-198 0 0,-9-1-83 0 0,-8-1 299 0 0,-2 1-346 0 0,0-1 1 0 0,0 1 0 0 0,0-1 0 0 0,0 1-1 0 0,0 0 1 0 0,0-1 0 0 0,0 1-1 0 0,-1 0 1 0 0,1-1 0 0 0,0 1 0 0 0,-1-1-1 0 0,1 1 1 0 0,-1-1 0 0 0,0 1-1 0 0,1-1 1 0 0,-1 1 0 0 0,0-1 0 0 0,0 0-1 0 0,0 1 1 0 0,0-1 0 0 0,0 0-1 0 0,0 0 1 0 0,-2 2 0 0 0,-5 3 159 0 0,1 0 1 0 0,-1-1 0 0 0,-9 5-1 0 0,-11 9 61 0 0,-4 2-246 0 0,26-13 0 0 0,2 1 0 0 0,5 1 0 0 0,0-8 0 0 0,0-1 0 0 0,0 0 0 0 0,-1 0 0 0 0,1 1 0 0 0,0-1 0 0 0,0 0 0 0 0,0 0 0 0 0,0 0 0 0 0,0 0 0 0 0,0 0 0 0 0,0 0 0 0 0,1-1 0 0 0,-1 1 0 0 0,0 0 0 0 0,0 0 0 0 0,1-1 0 0 0,-1 1 0 0 0,1-1 0 0 0,-1 1 0 0 0,0-1 0 0 0,1 0 0 0 0,2 1 0 0 0,4 0 0 0 0,0-1 0 0 0,16 0 0 0 0,-12-1 0 0 0,-8 2 0 0 0,16-4 0 0 0,7-2-64 0 0,-25 4-273 0 0,-2 1-138 0 0,0 0-33 0 0,11-11-3733 0 0,-9 3 2209 0 0,-1 2-15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5:0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0,'0'0'547'0'0,"0"0"-11"0"0,2 1-344 0 0,4 1-29 0 0,-4-1 567 0 0,-2-1 242 0 0,3 0-467 0 0,0 0 0 0 0,0 1-1 0 0,0 0 1 0 0,0-1 0 0 0,0 1-1 0 0,0 0 1 0 0,0 1 0 0 0,-1-1-1 0 0,1 0 1 0 0,4 4 0 0 0,-3-2-186 0 0,0-1 1 0 0,0 2-1 0 0,0-1 1 0 0,-1 0-1 0 0,1 1 1 0 0,2 4-1 0 0,-1 0-208 0 0,0-1 0 0 0,-1 1 0 0 0,0 0 0 0 0,-1 1 0 0 0,5 12 0 0 0,7 46 209 0 0,-9-37 241 0 0,-2-3-463 0 0,0 0-1 0 0,-2 1 1 0 0,-1 0 0 0 0,-1 0 0 0 0,-1-1 0 0 0,-6 32-1 0 0,-2-10 48 0 0,-2-1-1 0 0,-27 74 0 0 0,7-52-545 0 0,25-62 472 0 0,3-5-1515 0 0,2-1-4088 0 0,1-2-1290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5:02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13823 0 0,'0'0'315'0'0,"0"0"45"0"0,0 0 21 0 0,0 0-49 0 0,0 0-81 0 0,0 0 481 0 0,0 0 237 0 0,0 0 45 0 0,0 0-61 0 0,0 0-288 0 0,0 0-121 0 0,2-1-28 0 0,43-6 1442 0 0,-17 2-1242 0 0,1 1-1 0 0,28 0 0 0 0,-30 3 507 0 0,-13 1-2241 0 0,-1-1-5882 0 0,-13 1 79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5:02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15663 0 0,'0'0'356'0'0,"0"0"50"0"0,0 0 20 0 0,0 0-42 0 0,0 0-180 0 0,0 0 176 0 0,0 0 107 0 0,0 0 22 0 0,0 0 3 0 0,1 1 0 0 0,3 2-280 0 0,0 0-1 0 0,1-1 1 0 0,-1 0-1 0 0,1 0 1 0 0,-1 0-1 0 0,1 0 1 0 0,0-1-1 0 0,0 1 1 0 0,-1-1-1 0 0,1 0 1 0 0,0-1 0 0 0,0 1-1 0 0,0-1 1 0 0,6 0-1 0 0,33-4-754 0 0,-3-3-4983 0 0,-36 6 4208 0 0,16-4-5584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1:54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23 10135 0 0,'0'0'231'0'0,"0"0"29"0"0,0 0 19 0 0,0 0 105 0 0,0 0 410 0 0,0 0 184 0 0,0 0 40 0 0,0 0-63 0 0,0 0-290 0 0,0 0-121 0 0,1-4-28 0 0,3-10 66 0 0,-3 10 288 0 0,-1 4 122 0 0,0 0 28 0 0,0 0-65 0 0,0 0-290 0 0,0 0-121 0 0,0 0-28 0 0,0 0-72 0 0,0 0-217 0 0,0 0 161 0 0,0 0 100 0 0,0 0 21 0 0,0 0-66 0 0,-1 0-294 0 0,-4 0-147 0 0,0 0 0 0 0,0 1 0 0 0,0-1 0 0 0,0 1 0 0 0,0 0 0 0 0,1 1 0 0 0,-1-1 0 0 0,1 1 0 0 0,-10 4 0 0 0,6 0-3 0 0,-1 0 0 0 0,-15 13 1 0 0,4-2-2 0 0,10-8 2 0 0,0 0 0 0 0,0 1 0 0 0,1 0 0 0 0,1 0 0 0 0,0 1 0 0 0,-9 14 0 0 0,17-25 0 0 0,0 1 0 0 0,0-1 0 0 0,-1 0 0 0 0,1 1 0 0 0,0-1 0 0 0,0 0 0 0 0,-1 1 0 0 0,1-1 0 0 0,0 0 0 0 0,0 1 0 0 0,0-1 0 0 0,0 0 0 0 0,-1 1 0 0 0,1-1 0 0 0,0 1 0 0 0,0-1 0 0 0,0 0 0 0 0,0 1 0 0 0,0-1 0 0 0,0 1 0 0 0,0-1 0 0 0,0 0 0 0 0,0 1 0 0 0,3 1 0 0 0,-1-1 0 0 0,0 1 0 0 0,1-1 0 0 0,-1 0 0 0 0,1 0 0 0 0,-1 0 0 0 0,1 0 0 0 0,-1-1 0 0 0,3 1 0 0 0,-4 0 0 0 0,3 0 0 0 0,-1 0 0 0 0,1 0 0 0 0,0 0 0 0 0,-1 0 0 0 0,1-1 0 0 0,0 1 0 0 0,5-1 0 0 0,20 0 0 0 0,-25 0 0 0 0,0 0 0 0 0,0 0 0 0 0,0-1 0 0 0,6-1 0 0 0,-7 1 0 0 0,10 1 0 0 0,-8 2 0 0 0,-2 1 0 0 0,16 5 0 0 0,8-1-876 0 0,-27-7 368 0 0,0 0-140 0 0,0 0-572 0 0,0 0-253 0 0,0 0-1108 0 0,0 0-4241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5:03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6 13823 0 0,'0'0'630'0'0,"0"0"-13"0"0,0 0-320 0 0,5-3 378 0 0,-3 0 2610 0 0,-77 91 2430 0 0,57-66-5190 0 0,-1 1-525 0 0,1 1 0 0 0,2 1 0 0 0,0 0 0 0 0,-20 46 0 0 0,35-69 0 0 0,0 0 0 0 0,1 0 0 0 0,-1 1 0 0 0,0-1 0 0 0,1 0 0 0 0,0 0 0 0 0,-1 0 0 0 0,1 0 0 0 0,0 3 0 0 0,3 10 0 0 0,0-11 0 0 0,-1-3 0 0 0,6 6 0 0 0,-4-6 33 0 0,0 1 0 0 0,-1-1 0 0 0,1 0 0 0 0,0-1 0 0 0,0 1-1 0 0,0-1 1 0 0,0 0 0 0 0,0 0 0 0 0,0 0 0 0 0,-1 0 0 0 0,1 0 0 0 0,0-1 0 0 0,0 0 0 0 0,0 0-1 0 0,0 0 1 0 0,-1 0 0 0 0,5-3 0 0 0,3-1 137 0 0,1 0-1 0 0,-2-1 1 0 0,1-1-1 0 0,10-8 1 0 0,-10 7-84 0 0,0-1 1 0 0,-1-1-1 0 0,0 1 1 0 0,15-20-1 0 0,-21 23-68 0 0,0-1-1 0 0,0 1 1 0 0,0-1-1 0 0,-1 0 1 0 0,0 0 0 0 0,0-1-1 0 0,-1 1 1 0 0,0-1-1 0 0,2-14 1 0 0,-2 13-112 0 0,-1-1 0 0 0,-1 0 0 0 0,0 0 0 0 0,0 0 0 0 0,-2-13 0 0 0,1 20 57 0 0,1 0 0 0 0,-1 0-1 0 0,0 0 1 0 0,0 1 0 0 0,0-1-1 0 0,0 0 1 0 0,-1 1 0 0 0,1-1 0 0 0,-1 1-1 0 0,1-1 1 0 0,-1 1 0 0 0,0 0 0 0 0,0-1-1 0 0,0 1 1 0 0,0 0 0 0 0,0 0-1 0 0,-1 1 1 0 0,1-1 0 0 0,-1 0 0 0 0,1 1-1 0 0,-6-3 1 0 0,7 4-312 0 0,-1 0 1 0 0,1 1-1 0 0,-1-1 1 0 0,1 0-1 0 0,0 1 0 0 0,0-1 1 0 0,-1 1-1 0 0,1-1 1 0 0,0 1-1 0 0,-3 1 0 0 0,1 0-962 0 0,-5 1-1225 0 0,0 3-22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5:03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19351 0 0,'0'0'439'0'0,"0"0"62"0"0,0 0 33 0 0,0 0-65 0 0,0 0-169 0 0,0 0 442 0 0,0 0 229 0 0,0-7 1232 0 0,1 0-2170 0 0,2 0-230 0 0,-2 6-838 0 0,-1 1-397 0 0,0 0-82 0 0,0 0-20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5:0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207 224 8287 0 0,'0'0'191'0'0,"0"0"26"0"0,0 0 9 0 0,0 0 42 0 0,0 0 158 0 0,0 0 72 0 0,0 0 12 0 0,9-2 936 0 0,-8 1-1099 0 0,1 0 0 0 0,-1 0 1 0 0,1 0-1 0 0,-1 0 0 0 0,0 0 1 0 0,0 0-1 0 0,1-1 1 0 0,-1 1-1 0 0,0 0 0 0 0,0-1 1 0 0,0 1-1 0 0,1-3 0 0 0,9-22 2475 0 0,-2 4-2539 0 0,-8 22-221 0 0,-1-1-1 0 0,0 0 1 0 0,1 1 0 0 0,-1-1 0 0 0,1 0 0 0 0,-1 0-1 0 0,0 0 1 0 0,0 1 0 0 0,1-1 0 0 0,-1 0 0 0 0,0 0 0 0 0,0 0-1 0 0,0 1 1 0 0,0-1 0 0 0,0 0 0 0 0,0 0 0 0 0,0 0-1 0 0,-1-1 1 0 0,3-19 1422 0 0,-2 19-1419 0 0,0 1 0 0 0,1-1 0 0 0,-1 0 0 0 0,0 0 0 0 0,0 1 1 0 0,0-1-1 0 0,0 0 0 0 0,0 1 0 0 0,0-1 0 0 0,-1 0 0 0 0,1 0 0 0 0,0 1 0 0 0,-1-1 1 0 0,1 0-1 0 0,-1 1 0 0 0,0-1 0 0 0,-1-2 0 0 0,-10-16 214 0 0,9 15-143 0 0,0 0 0 0 0,0 0 0 0 0,0 0 0 0 0,-1 0 0 0 0,0 1 1 0 0,1-1-1 0 0,-2 1 0 0 0,1 0 0 0 0,0 0 0 0 0,-1 1 0 0 0,0-1 0 0 0,-6-3 0 0 0,7 6-136 0 0,0 0 0 0 0,-1 0 0 0 0,1 0 0 0 0,0 0 0 0 0,-1 1 0 0 0,1 0 0 0 0,0-1 0 0 0,-9 2 0 0 0,-1 2 0 0 0,10-3 0 0 0,0 1 0 0 0,0-1 0 0 0,0 1 0 0 0,0 0 0 0 0,1 1 0 0 0,-1-1 0 0 0,0 0 0 0 0,1 1 0 0 0,-1 0 0 0 0,1 0 0 0 0,-1 0 0 0 0,1 0 0 0 0,0 1 0 0 0,-4 3 0 0 0,0 2 0 0 0,0-1 0 0 0,1 1 0 0 0,0 1 0 0 0,1-1 0 0 0,0 1 0 0 0,0 0 0 0 0,1 1 0 0 0,-6 16 0 0 0,8-19 0 0 0,0 0 0 0 0,0 0 0 0 0,1 1 0 0 0,-1-1 0 0 0,2 0 0 0 0,-1 1 0 0 0,1-1 0 0 0,1 1 0 0 0,-1-1 0 0 0,1 1 0 0 0,0-1 0 0 0,4 12 0 0 0,-4-15 0 0 0,-1-3 0 0 0,1 0 0 0 0,-1 1 0 0 0,1-1 0 0 0,0 0 0 0 0,-1 1 0 0 0,1-1 0 0 0,0 0 0 0 0,0 0 0 0 0,0 0 0 0 0,-1 1 0 0 0,1-1 0 0 0,0 0 0 0 0,1 0 0 0 0,-1-1 0 0 0,0 1 0 0 0,0 0 0 0 0,0 0 0 0 0,0 0 0 0 0,1-1 0 0 0,-1 1 0 0 0,0-1 0 0 0,1 1 0 0 0,-1-1 0 0 0,2 1 0 0 0,2 0 82 0 0,-1 1 0 0 0,0-2 0 0 0,0 1 0 0 0,1 0 0 0 0,-1-1 0 0 0,0 0 0 0 0,1 0 0 0 0,6 0 0 0 0,38-9 1037 0 0,-28 4-928 0 0,-1 0-191 0 0,-1 0 0 0 0,0-1 0 0 0,0-1 0 0 0,0 0 0 0 0,26-17 0 0 0,-28 17 0 0 0,2-3 0 0 0,-14 5 72 0 0,-4 4 299 0 0,-1 1 117 0 0,0 0 21 0 0,0 0-66 0 0,-18 13-278 0 0,12-8-165 0 0,0 0 0 0 0,0 0 0 0 0,0 0 0 0 0,0 1 0 0 0,1 0 0 0 0,0 0 0 0 0,0 0 0 0 0,0 1 0 0 0,1 0 0 0 0,0-1 0 0 0,0 2 0 0 0,1-1 0 0 0,-4 13 0 0 0,-2 11 0 0 0,5-20 0 0 0,1-1 0 0 0,0 1 0 0 0,1 0 0 0 0,0 0 0 0 0,1 0 0 0 0,0 12 0 0 0,1-4 0 0 0,-1-16 0 0 0,1 0 0 0 0,0 0 0 0 0,0 0 0 0 0,0-1 0 0 0,1 1 0 0 0,-1 0 0 0 0,1 0 0 0 0,-1 0 0 0 0,1-1 0 0 0,2 6 0 0 0,0 1 0 0 0,0-1 0 0 0,-1-1 0 0 0,-7-2-64 0 0,4-4-273 0 0,1-1-138 0 0,0 0-33 0 0,4-20-3733 0 0,1 0 2209 0 0,0-4-15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5:49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4607 0 0,'0'0'208'0'0,"0"0"67"0"0,0 0 154 0 0,0 0 69 0 0,0 0 12 0 0,0 0-67 0 0,0 0-608 0 0,0 0-1461 0 0,0 0-602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5:50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228 107 10135 0 0,'0'0'231'0'0,"0"0"29"0"0,0 0 19 0 0,0 0 37 0 0,0 0 125 0 0,-6-6 1080 0 0,-4-6-497 0 0,9 11-512 0 0,1 1 0 0 0,-1-1 0 0 0,-1-2-224 0 0,1 3-218 0 0,0-1 0 0 0,1 0 0 0 0,-1 0 0 0 0,0 0 0 0 0,1 0-1 0 0,-1 0 1 0 0,1 0 0 0 0,-1 0 0 0 0,1 0 0 0 0,0 0 0 0 0,-1-1 0 0 0,1 1 0 0 0,0 0 0 0 0,0 0 0 0 0,0 0 0 0 0,0 0-1 0 0,0 0 1 0 0,0-2 0 0 0,0 1-2 0 0,-1 1 0 0 0,1 0 0 0 0,0-1 0 0 0,0 1 0 0 0,0 0 0 0 0,0-1 0 0 0,0 1 0 0 0,0-1 0 0 0,0 1 0 0 0,1 0 0 0 0,-1 0 1 0 0,0-1-1 0 0,1 1 0 0 0,-1 0 0 0 0,1-1 0 0 0,-1 1 0 0 0,1 0 0 0 0,0 0 0 0 0,1-2 0 0 0,-1 1 27 0 0,0 0 348 0 0,0 0-294 0 0,0 2-62 0 0,0-1-1 0 0,-1 0 0 0 0,1 0 0 0 0,0 0 1 0 0,-1 0-1 0 0,1 0 0 0 0,-1 0 1 0 0,1 0-1 0 0,-1 0 0 0 0,1 0 1 0 0,-1 0-1 0 0,0 0 0 0 0,0 0 1 0 0,1 0-1 0 0,-1-1 0 0 0,0 1 0 0 0,0 0 1 0 0,0 0-1 0 0,0-2 0 0 0,-1-3 2135 0 0,-1 6-2072 0 0,-8 0-133 0 0,-1 2-16 0 0,2 5 0 0 0,2 1 0 0 0,0 0 0 0 0,0 1 0 0 0,1-1 0 0 0,-8 16 0 0 0,0 0 0 0 0,-18 37 0 0 0,-11 17 0 0 0,39-72 0 0 0,-5 8 0 0 0,1 0 0 0 0,0 0 0 0 0,-9 29 0 0 0,12-32 0 0 0,2-1-64 0 0,3-7-273 0 0,0-3-138 0 0,0 0-33 0 0,0 0-4 0 0,0 0 0 0 0,0 0 0 0 0,0 0 0 0 0,0 0-136 0 0,0 0-572 0 0,0 0-253 0 0,0 0-506 0 0,0 0-1921 0 0,0 0-824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5:51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8 305 8287 0 0,'0'0'191'0'0,"0"0"26"0"0,0 0 9 0 0,-1-2-34 0 0,-5-2-78 0 0,5 3 274 0 0,1 1 110 0 0,1-2-98 0 0,-1 0 1 0 0,1-1-1 0 0,0 1 1 0 0,-1 0 0 0 0,1 0-1 0 0,2-4 1 0 0,-3 6-259 0 0,4-7 646 0 0,0 1 0 0 0,1-1-1 0 0,0 1 1 0 0,7-7 0 0 0,9-15 1021 0 0,-19 25-1558 0 0,0 1 0 0 0,0-1-1 0 0,1 0 1 0 0,-1 0 0 0 0,5-3-1 0 0,3-4 294 0 0,8-6 72 0 0,-13 10-294 0 0,-1 1 1 0 0,1-1-1 0 0,6-11 0 0 0,3-4 421 0 0,1 1-727 0 0,-12 17-16 0 0,0-1 0 0 0,0 1 0 0 0,0 0 0 0 0,0 0 0 0 0,1 0 0 0 0,0 0 0 0 0,-1 0 0 0 0,1 1 0 0 0,0-1 0 0 0,0 1 0 0 0,0 0 0 0 0,7-2 0 0 0,-7 3 0 0 0,32-12 72 0 0,-25 9 51 0 0,-2-1 247 0 0,1 2 1 0 0,0-1 0 0 0,0 1-1 0 0,20-3 1 0 0,-4 0-371 0 0,-21 4 0 0 0,0 1 0 0 0,0 0 0 0 0,1 0 0 0 0,-1 0 0 0 0,0 0 0 0 0,0 1 0 0 0,1 0 0 0 0,-1 0 0 0 0,10 2 0 0 0,19 4 0 0 0,7 2 0 0 0,-23-3 0 0 0,-13-2 0 0 0,-1-1 0 0 0,11 5 0 0 0,-10-3 0 0 0,11 10 0 0 0,-4-3 0 0 0,-5 3 0 0 0,1 10 0 0 0,-8-20 0 0 0,2 30 0 0 0,-3-26 0 0 0,1-5 0 0 0,-1-1 0 0 0,1 1 0 0 0,-1-1 0 0 0,0 1 0 0 0,0-1 0 0 0,0 1 0 0 0,0-1 0 0 0,-1 0 0 0 0,1 1 0 0 0,-1-1 0 0 0,1 0 0 0 0,-1 0 0 0 0,0 0 0 0 0,0 0 0 0 0,-3 2 0 0 0,-4 4 0 0 0,-22 13 0 0 0,23-16 0 0 0,-98 57 0 0 0,87-49-664 0 0,-1-2 0 0 0,-35 17 0 0 0,48-26 456 0 0,6-2-871 0 0,1 0-370 0 0,0 0-72 0 0,0 0-14 0 0,0 0-1 0 0,2-2 0 0 0,10-11 0 0 0,4 0 0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5:51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10135 0 0,'0'0'231'0'0,"0"0"29"0"0,0 0 19 0 0,0 0 105 0 0,0 0 410 0 0,0 0 184 0 0,-2 1 40 0 0,-4 2-63 0 0,4-2-290 0 0,-15 8 1931 0 0,-7 17 814 0 0,17-19-3151 0 0,1 1 0 0 0,-1-1 0 0 0,1 1 1 0 0,1 0-1 0 0,-1 1 0 0 0,-5 12 0 0 0,-19 43-280 0 0,18-41 338 0 0,1 1 1 0 0,-10 31-1 0 0,15-32-251 0 0,0 0 0 0 0,-5 46 0 0 0,10-59-93 0 0,1 0 1 0 0,0 0 0 0 0,1-1 0 0 0,0 1 0 0 0,1 0 0 0 0,0 0 0 0 0,0-1 0 0 0,1 1 0 0 0,0-1 0 0 0,5 9-1 0 0,-4-9 68 0 0,1-1 0 0 0,0 0 0 0 0,0 0 0 0 0,1-1-1 0 0,0 1 1 0 0,0-1 0 0 0,9 7 0 0 0,-12-11-47 0 0,0-1 1 0 0,1 1-1 0 0,-1 0 1 0 0,1-1 0 0 0,0 0-1 0 0,0 0 1 0 0,0 0-1 0 0,0 0 1 0 0,0 0-1 0 0,0-1 1 0 0,0 0-1 0 0,1 0 1 0 0,-1 0-1 0 0,0 0 1 0 0,1-1-1 0 0,-1 0 1 0 0,7 0-1 0 0,-7-1-108 0 0,1 0 0 0 0,-1 0 0 0 0,1-1 0 0 0,-1 1 0 0 0,0-1 0 0 0,5-3 0 0 0,-3 2-986 0 0,-2 1-4449 0 0,3-6-1825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5:55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79 101 5983 0 0,'0'0'274'0'0,"0"0"-6"0"0,-2 0-172 0 0,-16-4 73 0 0,18 4 62 0 0,-1-1 0 0 0,0 1-1 0 0,0 0 1 0 0,0-1 0 0 0,1 1 0 0 0,-1-1 0 0 0,0 1 0 0 0,0-1-1 0 0,1 1 1 0 0,-1-1 0 0 0,0 1 0 0 0,1-1 0 0 0,-1 0-1 0 0,1 1 1 0 0,-1-1 0 0 0,1 0 0 0 0,-1 0 0 0 0,1 1-1 0 0,-1-1 1 0 0,1 0 0 0 0,0 0 0 0 0,-1 0 0 0 0,1 0 0 0 0,0 1-1 0 0,0-1 1 0 0,0 0 0 0 0,0 0 0 0 0,0 0 0 0 0,0 0-1 0 0,0-1 1 0 0,2-6 233 0 0,-1 7 13 0 0,-1 1-12 0 0,1-2-237 0 0,-1 0 0 0 0,0-1 0 0 0,0 1 0 0 0,0 0 0 0 0,-1 0 0 0 0,1-1 0 0 0,0 1 0 0 0,-1 0 0 0 0,1 0 0 0 0,-1 0 0 0 0,-1-3 0 0 0,2 5-217 0 0,0 0 0 0 0,0 0 0 0 0,0 0-1 0 0,0 0 1 0 0,0-1 0 0 0,0 1 0 0 0,0 0-1 0 0,-1 0 1 0 0,1 0 0 0 0,0-1 0 0 0,0 1-1 0 0,0 0 1 0 0,0 0 0 0 0,0-1 0 0 0,0 1 0 0 0,0 0-1 0 0,0 0 1 0 0,0 0 0 0 0,0-1 0 0 0,0 1-1 0 0,1 0 1 0 0,-1 0 0 0 0,0 0 0 0 0,0-1 0 0 0,0 1-1 0 0,0 0 1 0 0,0 0 0 0 0,0 0 0 0 0,0 0-1 0 0,0-1 1 0 0,1 1 0 0 0,-1 0 0 0 0,0 0-1 0 0,0 0 1 0 0,0 0 0 0 0,1-1 0 0 0,-1 1 28 0 0,0 0 1 0 0,0 0 0 0 0,0 0 0 0 0,1 0-1 0 0,-1-1 1 0 0,0 1 0 0 0,0 0-1 0 0,0 0 1 0 0,0 0 0 0 0,1-1-1 0 0,-1 1 1 0 0,0 0 0 0 0,0 0 0 0 0,0-1-1 0 0,0 1 1 0 0,0 0 0 0 0,0 0-1 0 0,0-1 1 0 0,0 1 0 0 0,0 0-1 0 0,0 0 1 0 0,0-1 0 0 0,0 1 0 0 0,0 0-1 0 0,0 0 1 0 0,0-1 0 0 0,0 1-1 0 0,0 0 1 0 0,0 0 0 0 0,0-1 0 0 0,-8-11 922 0 0,7 11-652 0 0,-1 1-45 0 0,-15-8 224 0 0,15 7-258 0 0,2 1-41 0 0,0 0-19 0 0,-3 0 23 0 0,2 0-146 0 0,1 0 0 0 0,0 0 0 0 0,0 0 0 0 0,-1 0 0 0 0,1 0 0 0 0,0 0-1 0 0,-1-1 1 0 0,1 1 0 0 0,0 0 0 0 0,0 0 0 0 0,-1 0 0 0 0,1 0 0 0 0,0 0 0 0 0,-1 0 0 0 0,1 1 0 0 0,0-1 0 0 0,0 0 0 0 0,-1 0 0 0 0,1 0 0 0 0,0 0 0 0 0,0 0-1 0 0,-1 0 1 0 0,1 0 0 0 0,0 1 0 0 0,0-1 0 0 0,-1 0 0 0 0,-4 5 100 0 0,3-3-52 0 0,2-2-28 0 0,0 0-4 0 0,0 0 0 0 0,0 0 0 0 0,0 0 0 0 0,1 2 0 0 0,0 1-54 0 0,0 1 11 0 0,1 0 1 0 0,-1 0-1 0 0,1 1 1 0 0,0-1-1 0 0,4 6 1 0 0,-4-7-7 0 0,0-1 0 0 0,0 0 1 0 0,-1 0-1 0 0,1 1 0 0 0,-1-1 1 0 0,0 1-1 0 0,1 3 0 0 0,1 0-9 0 0,40 72 119 0 0,-11-29-125 0 0,-27-43 0 0 0,-2-1 0 0 0,0 0 0 0 0,0-1 0 0 0,0 1 0 0 0,2 7 0 0 0,-1 1 0 0 0,-3-9-9 0 0,0 1 0 0 0,0-1 0 0 0,-1 1 0 0 0,1-1 0 0 0,-1 1 0 0 0,-1-1 0 0 0,0 7 0 0 0,0-1-7 0 0,1 17-3794 0 0,4-31 2458 0 0,-1 1-359 0 0,-2 1-2649 0 0,-1 2-1487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5:55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2 1375 0 0,'0'0'66'0'0,"-2"0"-8"0"0,-3-1 280 0 0,4 1 1352 0 0,1 0 593 0 0,0 0 110 0 0,0 0-195 0 0,0 0-933 0 0,0 0-412 0 0,0 0-79 0 0,0 0-25 0 0,0 0-25 0 0,0 0-11 0 0,0 0-1 0 0,0 0-33 0 0,0 0-139 0 0,0 0-57 0 0,0 0-17 0 0,0 0-8 0 0,0 0-29 0 0,0 0-12 0 0,0 0-1 0 0,0 0-16 0 0,0 0-69 0 0,-20 18 946 0 0,10-11-1091 0 0,0-1 0 0 0,-15 6 0 0 0,15-8-141 0 0,-1 1-1 0 0,1 1 1 0 0,-15 11-1 0 0,-64 46-19 0 0,7-6 20 0 0,68-45-47 0 0,0 0 1 0 0,0 1 0 0 0,-15 19-1 0 0,29-32-4 0 0,-2 2-25 0 0,0 1 1 0 0,-1 0 0 0 0,2-1 0 0 0,-1 1 0 0 0,0 0-1 0 0,1 0 1 0 0,-1 0 0 0 0,1 0 0 0 0,0 0 0 0 0,-1 4-1 0 0,4-6-167 0 0,2 0 83 0 0,0-1 0 0 0,-1 1 0 0 0,1-1-1 0 0,0 0 1 0 0,0 1 0 0 0,-1-2 0 0 0,1 1 0 0 0,0 0 0 0 0,-1-1 0 0 0,1 0 0 0 0,4-1 0 0 0,-4 1-918 0 0,0 0 0 0 0,0-1 0 0 0,0 0 0 0 0,0 0 0 0 0,0 0 0 0 0,4-4 0 0 0,6-6-4906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5:56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0 1375 0 0,'0'0'448'0'0,"0"0"1346"0"0,0 0 594 0 0,0 0 120 0 0,0 0-199 0 0,0 0-912 0 0,0 0-401 0 0,0 0-78 0 0,0 0-41 0 0,0 0-93 0 0,0 0-44 0 0,0 0-11 0 0,0 0-35 0 0,0 0-146 0 0,0 0-62 0 0,0 0-7 0 0,0 0-32 0 0,0 0-114 0 0,0 0-49 0 0,0 0-11 0 0,0 0-6 0 0,0 0-23 0 0,-1 3-11 0 0,1 0-160 0 0,-1 0 0 0 0,0 1-1 0 0,0-1 1 0 0,0 0 0 0 0,0 0 0 0 0,0 0-1 0 0,-1 0 1 0 0,0 0 0 0 0,1 0-1 0 0,-1 0 1 0 0,-4 3 0 0 0,-3 4 66 0 0,-17 14 0 0 0,-6 6-14 0 0,21-19-94 0 0,-1 0 1 0 0,-24 18-1 0 0,17-15-12 0 0,-13 9-4 0 0,15-11 69 0 0,0 1 1 0 0,-23 23-1 0 0,39-35-50 0 0,4-1-9 0 0,23 1 11 0 0,37-4 0 0 0,-44 0-18 0 0,1 2 0 0 0,-1 1 0 0 0,1 0 0 0 0,-1 1 0 0 0,28 6 0 0 0,-43-6-19 0 0,0 1 0 0 0,1-1 0 0 0,-1 1 0 0 0,0 0 0 0 0,0 0 0 0 0,0 1 0 0 0,-1-1 0 0 0,1 1 0 0 0,-1 0 0 0 0,1 0 0 0 0,5 6 0 0 0,-8-8-13 0 0,-1 0 0 0 0,1 0 1 0 0,0 1-1 0 0,-1-1 0 0 0,1 0 0 0 0,-1 0 0 0 0,1 0 0 0 0,-1 0 1 0 0,0 0-1 0 0,0 1 0 0 0,1-1 0 0 0,-1 0 0 0 0,0 0 0 0 0,0 1 1 0 0,0-1-1 0 0,0 0 0 0 0,0 0 0 0 0,-1 0 0 0 0,1 1 0 0 0,0-1 1 0 0,0 0-1 0 0,-1 0 0 0 0,0 2 0 0 0,0 1 6 0 0,0-2-69 0 0,1-2-23 0 0,0 0-11 0 0,0 2-1 0 0,0 4 130 0 0,0-2-5980 0 0,0-4-166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18:58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15663 0 0,'0'0'356'0'0,"3"2"50"0"0,8 4 20 0 0,-8-4-42 0 0,-1 0-250 0 0,10 19-49 0 0,-7-11 484 0 0,0 1-1 0 0,0-1 1 0 0,0 1 0 0 0,-2 0 0 0 0,1 0 0 0 0,-1 0-1 0 0,2 19 1 0 0,-4-12-266 0 0,-1 0 0 0 0,0 0 0 0 0,-1 0 0 0 0,-4 20 0 0 0,3-28-303 0 0,2-6 0 0 0,-1 1 0 0 0,0-1 0 0 0,0 0 0 0 0,0 0 0 0 0,0 0 0 0 0,-1 0 0 0 0,1 0 0 0 0,-1 0 0 0 0,0-1 0 0 0,-1 1 0 0 0,1-1 0 0 0,0 1 0 0 0,-7 5 0 0 0,8-7-116 0 0,-1-1-1 0 0,1 1 1 0 0,-1-1 0 0 0,0 0-1 0 0,0 1 1 0 0,1-1 0 0 0,-1 0-1 0 0,0 0 1 0 0,0-1 0 0 0,0 1-1 0 0,0 0 1 0 0,0-1 0 0 0,-3 1-1 0 0,-17 0-6864 0 0,14-4 543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1:55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0,'0'0'547'0'0,"0"0"-11"0"0,2 1-203 0 0,3 2 146 0 0,0 0 0 0 0,1 0-1 0 0,-1 0 1 0 0,1-1-1 0 0,0 0 1 0 0,-1 0 0 0 0,1-1-1 0 0,0 0 1 0 0,11 2 0 0 0,7-2 482 0 0,27-2 1 0 0,-19 1 304 0 0,-12-2 1041 0 0,-15 1-3722 0 0,1 1-4982 0 0,-6 0 4350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5:57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11311 0 0,'0'0'522'0'0,"0"0"-13"0"0,0 0-301 0 0,0 0-52 0 0,0 0 17 0 0,0 0 3 0 0,0 0 31 0 0,0 0 129 0 0,0 0 59 0 0,0 0 11 0 0,0 0 10 0 0,0 0 35 0 0,0 0 18 0 0,1 2 3 0 0,2 0-339 0 0,0 0 0 0 0,0 1-1 0 0,0-1 1 0 0,0 0 0 0 0,0-1-1 0 0,0 1 1 0 0,0-1 0 0 0,1 1 0 0 0,-1-1-1 0 0,1 0 1 0 0,-1 0 0 0 0,1 0-1 0 0,-1-1 1 0 0,1 1 0 0 0,-1-1 0 0 0,6 0-1 0 0,5 1 138 0 0,-6 0 79 0 0,-1 0-1 0 0,0-1 1 0 0,14-1-1 0 0,-12-1-34 0 0,0 1 1 0 0,0 1-1 0 0,17 0 0 0 0,-15 1-214 0 0,0-1 1 0 0,-1 0-1 0 0,1-1 0 0 0,0 0 1 0 0,15-5-1 0 0,-22 6-44 0 0,4-1 18 0 0,-6 0 4 0 0,-2 1 38 0 0,0 0 4 0 0,0 0-7 0 0,-1 2-4 0 0,-16 23 248 0 0,0-1-174 0 0,-26 51 0 0 0,29-46-168 0 0,1 0-1 0 0,2 0 0 0 0,1 1 1 0 0,-11 56-1 0 0,20-70-14 0 0,3-2 0 0 0,3-2 0 0 0,5 4 2 0 0,-8-13-3 0 0,2 10-11 0 0,-4-12 8 0 0,0 0-1 0 0,-1-1 0 0 0,1 1 0 0 0,0 0 0 0 0,0-1 0 0 0,0 1 1 0 0,-1-1-1 0 0,1 1 0 0 0,0 0 0 0 0,-1-1 0 0 0,1 1 0 0 0,-1-1 0 0 0,1 1 1 0 0,-1-1-1 0 0,1 1 0 0 0,-1-1 0 0 0,1 1 0 0 0,-1-1 0 0 0,1 0 1 0 0,-1 1-1 0 0,0-1 0 0 0,-6 5-21 0 0,-13 11-114 0 0,18-14 128 0 0,1-1 9 0 0,1-1-1 0 0,-1 0 1 0 0,1 1-1 0 0,-1-1 1 0 0,1 1-1 0 0,-1-1 1 0 0,0 0-1 0 0,1 0 0 0 0,-1 1 1 0 0,1-1-1 0 0,-1 0 1 0 0,0 0-1 0 0,1 0 1 0 0,-1 0-1 0 0,0 0 1 0 0,1 0-1 0 0,-1 0 0 0 0,0 0 1 0 0,1 0-1 0 0,-1 0 1 0 0,0 0-1 0 0,1 0 1 0 0,-2-1-1 0 0,1 1-64 0 0,1 0-43 0 0,0 0-2 0 0,0 0 1 0 0,0 0-23 0 0,0 0-94 0 0,0 0-40 0 0,0-3 97 0 0,1-1 1 0 0,0 0-1 0 0,0 1 1 0 0,1-1-1 0 0,3-6 0 0 0,-2 2-182 0 0,17-40-1888 0 0,-1 2-4409 0 0,-14 32 1561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5:57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 4143 0 0,'-2'1'319'0'0,"-11"14"61"0"0,7-10 1130 0 0,-3 2 4873 0 0,8-6-5589 0 0,1-1-61 0 0,0 0-21 0 0,0 0-41 0 0,0 0-21 0 0,0 0-2 0 0,2 0-33 0 0,5 2-270 0 0,0-1 0 0 0,0-1 1 0 0,0 1-1 0 0,0-1 0 0 0,0 0 0 0 0,-1 0 0 0 0,12-3 1 0 0,-2 0 213 0 0,0-1 1 0 0,18-8 0 0 0,7 0 358 0 0,-38 12-867 0 0,0-1 0 0 0,0 1-1 0 0,0-1 1 0 0,0 1 0 0 0,0 0 0 0 0,0 0-1 0 0,1 0 1 0 0,-1 1 0 0 0,0-1-1 0 0,0 1 1 0 0,3 1 0 0 0,-4-1 30 0 0,0 0-14 0 0,8 4-54 0 0,0 2-29 0 0,8 24-1731 0 0,-17-29-415 0 0,-1-2-5081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5:58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23 1839 0 0,'2'0'134'0'0,"6"0"108"0"0,-5 0 876 0 0,-2-1 372 0 0,45-15 5390 0 0,-44 15-6208 0 0,-2 1-21 0 0,7-4 141 0 0,-7 3 6068 0 0,-10 8-6598 0 0,2-3-68 0 0,1 0 0 0 0,0 1 0 0 0,-7 6 1 0 0,-36 31 572 0 0,31-28-612 0 0,2 1 1 0 0,-22 22 0 0 0,6-4-12 0 0,14-10 12 0 0,16-19-139 0 0,2-2 50 0 0,1-2 13 0 0,0 0-3 0 0,3 1-48 0 0,0 0 0 0 0,0-1 0 0 0,0 1 0 0 0,0-1 0 0 0,0 0 0 0 0,0 0 0 0 0,5 0 0 0 0,25-3 175 0 0,0-1 0 0 0,31-9-1 0 0,-59 11-191 0 0,17 0 45 0 0,-17 1-49 0 0,-2-1-5 0 0,16 3 73 0 0,-8 1-15 0 0,-9-2 18 0 0,-1 2-12 0 0,4 9-67 0 0,-4 0-64 0 0,-6 30-150 0 0,5-39 141 0 0,0-2-94 0 0,0 0-31 0 0,0 0-9 0 0,0 0-53 0 0,0 0-219 0 0,0 0-97 0 0,0 0-906 0 0,2 0-3722 0 0,9-3-1595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6:0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86 223 3223 0 0,'0'0'450'0'0,"0"0"678"0"0,0 0 301 0 0,0 0 62 0 0,0 0-113 0 0,0 0-519 0 0,0 0-230 0 0,0 0-42 0 0,-6-9 1272 0 0,5 6-1482 0 0,0 1 1 0 0,0 0-1 0 0,0-1 1 0 0,0 1 0 0 0,0 0-1 0 0,0-1 1 0 0,1 0-1 0 0,-1 1 1 0 0,1-1 0 0 0,0 1-1 0 0,0-1 1 0 0,0 1-1 0 0,0-1 1 0 0,0 0 0 0 0,0 1-1 0 0,2-6 1 0 0,1-6 631 0 0,9-24 1 0 0,-7 26-370 0 0,-2 4-188 0 0,0-1 1 0 0,1 1-1 0 0,7-11 0 0 0,-10 16-384 0 0,1 0 0 0 0,0 0 0 0 0,-1 0 0 0 0,0 0 0 0 0,1 0 0 0 0,-1 0 0 0 0,-1 0 0 0 0,1 0 0 0 0,0-1 0 0 0,0-3 0 0 0,3-12 1167 0 0,-31 107-1172 0 0,-22 62-250 0 0,21-78 175 0 0,6-17 12 0 0,17-45-33 0 0,4-9-131 0 0,1-1-22 0 0,0 0 9 0 0,0 0-23 0 0,0 0-100 0 0,0 0-41 0 0,0 0-10 0 0,0 0-125 0 0,3-12-1749 0 0,21-74-6715 0 0,-19 60 6741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6:00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13415 0 0,'0'0'614'0'0,"0"0"-12"0"0,2 1-386 0 0,0 0 80 0 0,0 0 0 0 0,-1 1-1 0 0,1-1 1 0 0,0 1 0 0 0,-1-1-1 0 0,0 1 1 0 0,3 3 0 0 0,-3-4 598 0 0,-1-1 30 0 0,-2 15 684 0 0,1-6-1145 0 0,0 1 0 0 0,0-1-1 0 0,-1 1 1 0 0,-1-1-1 0 0,-4 12 1 0 0,-1-5 91 0 0,5-10-404 0 0,0 0 0 0 0,1 0 0 0 0,-1 1 1 0 0,1-1-1 0 0,-1 9 0 0 0,3-14-142 0 0,0 0 1 0 0,0-1 0 0 0,0 1-1 0 0,0 0 1 0 0,0-1-1 0 0,0 1 1 0 0,0 0 0 0 0,1-1-1 0 0,-1 1 1 0 0,0 0-1 0 0,1-1 1 0 0,-1 1 0 0 0,0-1-1 0 0,1 1 1 0 0,-1 0-1 0 0,1-1 1 0 0,-1 1 0 0 0,1-1-1 0 0,-1 0 1 0 0,1 1-1 0 0,-1-1 1 0 0,1 1-1 0 0,-1-1 1 0 0,2 1 0 0 0,16 6 62 0 0,-6-6-4 0 0,5-3-26 0 0,1 0 0 0 0,-1-2 0 0 0,21-7-1 0 0,11-2-43 0 0,-31 9 3 0 0,1 1 0 0 0,29-2 0 0 0,-35 5-13 0 0,-11 1-53 0 0,-2-1-10 0 0,0 0-9 0 0,0 0 48 0 0,1 0 1 0 0,-1 0-1 0 0,0 0 0 0 0,0 0 1 0 0,0 0-1 0 0,0 0 0 0 0,1 1 1 0 0,-1-1-1 0 0,0 0 0 0 0,0 0 0 0 0,0 0 1 0 0,0 0-1 0 0,0 0 0 0 0,0 1 1 0 0,1-1-1 0 0,-1 0 0 0 0,0 0 1 0 0,0 0-1 0 0,0 1 0 0 0,0-1 0 0 0,0 0 1 0 0,0 0-1 0 0,0 0 0 0 0,0 1 1 0 0,0-1-1 0 0,0 0 0 0 0,0 0 1 0 0,0 0-1 0 0,0 1 0 0 0,0-1 0 0 0,0 0 1 0 0,0 0-1 0 0,0 0 0 0 0,0 1 1 0 0,0-1-1 0 0,0 0 0 0 0,0 0 1 0 0,-1 0-1 0 0,1 1 0 0 0,0-1 0 0 0,0 0 1 0 0,0 0-1 0 0,0 0 0 0 0,0 0 1 0 0,0 1-1 0 0,-1-1 0 0 0,1 0 1 0 0,0 0-1 0 0,0 0 0 0 0,0 0 0 0 0,-8 3-1040 0 0,8-3 1106 0 0,-2 0-751 0 0,2 0-817 0 0,0 0-353 0 0,0 0-75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6:01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12895 0 0,'0'0'595'0'0,"0"0"-18"0"0,0 0-311 0 0,0 0 64 0 0,0 0 72 0 0,2 1 12 0 0,5 4 58 0 0,-5-4 236 0 0,-2-1 106 0 0,0 0 18 0 0,2 1-38 0 0,4 4-99 0 0,0 0-1 0 0,0 0 0 0 0,5 7 1 0 0,-10-10-421 0 0,5 12 189 0 0,-4-8-379 0 0,-1 1 1 0 0,0-1 0 0 0,0 0-1 0 0,0 1 1 0 0,-1-1-1 0 0,0 0 1 0 0,0 1 0 0 0,0-1-1 0 0,-2 8 1 0 0,-3 7 199 0 0,-10 30 0 0 0,1-2-73 0 0,8-17-163 0 0,1 1 0 0 0,-1 39 0 0 0,5-67-46 0 0,5 18 49 0 0,-5-20-42 0 0,1 2-8 0 0,10 6 51 0 0,-9-11-63 0 0,-1 0 0 0 0,1 0 0 0 0,-1 0 0 0 0,1 0 0 0 0,-1 0-1 0 0,0-1 1 0 0,1 1 0 0 0,-1 0 0 0 0,1 0 0 0 0,-1 0 0 0 0,0-1 0 0 0,1 1 0 0 0,-1 0 0 0 0,0-1 0 0 0,1 1 0 0 0,-1 0 0 0 0,0-1 0 0 0,1 1 0 0 0,-1 0 0 0 0,0-1 0 0 0,0 1 0 0 0,1-1 0 0 0,-1 1 0 0 0,0-1 0 0 0,0 1 3 0 0,1-3-203 0 0,0-1 0 0 0,0 1 0 0 0,0 0 0 0 0,0-1 0 0 0,0 1 0 0 0,-1-1 0 0 0,0 1 0 0 0,0-1 0 0 0,0 1 0 0 0,0-1 0 0 0,-1-4 0 0 0,-4-9-6022 0 0,-4 4-433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6:01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5983 0 0,'0'0'274'0'0,"0"0"-6"0"0,0 0 110 0 0,0 0 1100 0 0,0 2 495 0 0,3 8 98 0 0,-3-8-183 0 0,0-2-835 0 0,0 0-370 0 0,1 2-71 0 0,12 17 1150 0 0,-11-17-1178 0 0,0 0-33 0 0,15 13-264 0 0,-2 0 0 0 0,0 2 0 0 0,-1 0 0 0 0,0 0 0 0 0,11 21 0 0 0,-18-26-140 0 0,0 1 1 0 0,-1-1 0 0 0,-1 1 0 0 0,0 1 0 0 0,-1-1 0 0 0,0 0 0 0 0,-1 1 0 0 0,0 0 0 0 0,0 19 0 0 0,-2-18-141 0 0,0 0 0 0 0,-2 0 0 0 0,0 0 1 0 0,-1 0-1 0 0,0 0 0 0 0,-1 0 0 0 0,-1-1 0 0 0,-5 15 0 0 0,4-18-36 0 0,-1 0-1 0 0,0-1 1 0 0,0 1 0 0 0,-1-2-1 0 0,-1 1 1 0 0,1-1-1 0 0,-1 0 1 0 0,-1 0 0 0 0,0-1-1 0 0,0 0 1 0 0,-1-1-1 0 0,0 0 1 0 0,0 0 0 0 0,0-1-1 0 0,-1-1 1 0 0,0 0-1 0 0,0 0 1 0 0,-17 4-1 0 0,15-4-296 0 0,-2 1-990 0 0,6-4-6299 0 0,9-2 1991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6:02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10591 0 0,'0'0'819'0'0,"0"0"-247"0"0,0 0 944 0 0,0 0 468 0 0,0 0 96 0 0,3 0-233 0 0,14 1-1103 0 0,23-3-1 0 0,-3 1-208 0 0,-7 1-61 0 0,-10 1-225 0 0,-1-1 1 0 0,27-4 0 0 0,-41 3-223 0 0,-3 1-19 0 0,1 0 1 0 0,-1-1 0 0 0,1 1 0 0 0,-1 0-1 0 0,0 1 1 0 0,1-1 0 0 0,2 1 0 0 0,7 0 42 0 0,-10-1-155 0 0,-2 0-171 0 0,0 0-69 0 0,0 0-9 0 0,0 0-207 0 0,0 0-848 0 0,0 0-367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6:02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13071 0 0,'0'0'598'0'0,"0"0"-10"0"0,0 0-284 0 0,1 1 212 0 0,0 1-378 0 0,0 0 1 0 0,0-1-1 0 0,1 1 1 0 0,-1-1-1 0 0,0 0 1 0 0,1 1-1 0 0,0-1 1 0 0,-1 0-1 0 0,1 0 1 0 0,0 0-1 0 0,-1 0 1 0 0,1 0 0 0 0,0 0-1 0 0,0-1 1 0 0,0 1-1 0 0,0-1 1 0 0,0 1-1 0 0,0-1 1 0 0,0 1-1 0 0,0-1 1 0 0,2 0-1 0 0,8 0 379 0 0,1 0 0 0 0,15-2 0 0 0,-16 1-145 0 0,-9 1-318 0 0,33-3 418 0 0,1-1 1 0 0,54-14-1 0 0,-89 18-937 0 0,-2 0-218 0 0,0 0-48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6:08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87 7023 0 0,'0'0'323'0'0,"0"0"-8"0"0,0 0-114 0 0,0 0 279 0 0,5-10 2145 0 0,22-31 2663 0 0,-26 39-4720 0 0,11-15 1040 0 0,-11 15-1062 0 0,5-9-756 0 0,-6 8 1223 0 0,-6 5 2499 0 0,5-1-3485 0 0,-1 0-1 0 0,1 0 1 0 0,-1 1-1 0 0,1-1 0 0 0,-1 1 1 0 0,1-1-1 0 0,0 1 1 0 0,-2 2-1 0 0,-2 3 51 0 0,3-5-65 0 0,0 0-1 0 0,0 0 0 0 0,0 1 1 0 0,0-1-1 0 0,1 0 1 0 0,-1 1-1 0 0,-2 4 1 0 0,0 1 0 0 0,-21 25 47 0 0,12-16 9 0 0,-13 20 1 0 0,-1 3 3 0 0,26-39-71 0 0,-7 12 12 0 0,0 0-1 0 0,1 1 1 0 0,0 0-1 0 0,1 0 1 0 0,-5 16-1 0 0,1-1-12 0 0,3-10 11 0 0,8-14 12 0 0,0 0-4 0 0,-2-1-10 0 0,2 8 60 0 0,7 9-56 0 0,-5-17-13 0 0,5 8 11 0 0,3-5 31 0 0,-7-4-30 0 0,0 0-11 0 0,15 2-3 0 0,-15-5 2 0 0,0 0 0 0 0,0 0 0 0 0,-1 0 0 0 0,1 0 0 0 0,0-1 0 0 0,0 0 0 0 0,0 1 0 0 0,0-1 0 0 0,-1-1 0 0 0,1 1 0 0 0,6-3 0 0 0,2-3 0 0 0,22-14 0 0 0,-25 14-21 0 0,-1 0 0 0 0,0-1-1 0 0,-1 0 1 0 0,0-1 0 0 0,7-10-1 0 0,2-1 11 0 0,-12 14 28 0 0,1 0-1 0 0,-2-1 1 0 0,1 0-1 0 0,-1 0 0 0 0,0 0 1 0 0,0 0-1 0 0,2-8 0 0 0,9-54 131 0 0,-13 64-129 0 0,6-58 209 0 0,-6 54-242 0 0,-1 9-30 0 0,0-1 0 0 0,0 1-1 0 0,0 0 1 0 0,0 0-1 0 0,0 0 1 0 0,0-1-1 0 0,0 1 1 0 0,0 0-1 0 0,0 0 1 0 0,0 0-1 0 0,0-1 1 0 0,0 1-1 0 0,0 0 1 0 0,0 0-1 0 0,0 0 1 0 0,0-1-1 0 0,0 1 1 0 0,0 0-1 0 0,0 0 1 0 0,0 0-1 0 0,0-1 1 0 0,-1 1-1 0 0,1 0 1 0 0,0 0-1 0 0,0 0 1 0 0,0 0 0 0 0,0-1-1 0 0,0 1 1 0 0,0 0-1 0 0,-1 0 1 0 0,1 0-1 0 0,0 0 1 0 0,0 0-1 0 0,0 0 1 0 0,-1 0-1 0 0,1-1 1 0 0,0 1-1 0 0,0 0 1 0 0,0 0-1 0 0,0 0 1 0 0,-1 0-1 0 0,1 0 1 0 0,0 0-1 0 0,0 0 1 0 0,-1 0-1 0 0,1 0 1 0 0,0 0-1 0 0,0 0 1 0 0,0 0 0 0 0,-1 0-1 0 0,1 0 1 0 0,0 0-1 0 0,0 0 1 0 0,0 0-1 0 0,-1 0 1 0 0,1 1-1 0 0,0-1 1 0 0,0 0-1 0 0,0 0 1 0 0,0 0-1 0 0,-1 0 1 0 0,1 0-1 0 0,0 1 1 0 0,-11 8-5951 0 0,11-8 4409 0 0,-2 0-4521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1:55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6447 0 0,'0'0'142'0'0,"0"0"22"0"0,0 0 13 0 0,-3 1 123 0 0,-19 3 4073 0 0,19-4-3829 0 0,3 0-28 0 0,-20 5 6537 0 0,17-5-7450 0 0,-3 4 2127 0 0,6-1-548 0 0,14 0-56 0 0,25-3-964 0 0,0-3-162 0 0,-29 2-133 0 0,-8 1-563 0 0,-2 0-257 0 0,0 0-58 0 0,0 0-148 0 0,0 0-573 0 0,0 0-253 0 0,0 0-51 0 0,0 0-11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6:09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 10191 0 0,'0'0'464'0'0,"0"0"-8"0"0,0 0-178 0 0,0 0 318 0 0,0 0 166 0 0,0 0 36 0 0,-3-7 348 0 0,3 2 1858 0 0,4-4-2708 0 0,-3 4 280 0 0,-5 7 1619 0 0,2 0-2140 0 0,2-2-13 0 0,0 0-110 0 0,0 0-28 0 0,0 0 0 0 0,0 0-45 0 0,0 0-190 0 0,0 0-79 0 0,0 0-814 0 0,0 0-3340 0 0,0 0-1430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6:11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179 158 919 0 0,'0'0'318'0'0,"0"0"996"0"0,0 0 441 0 0,0 0 90 0 0,0 0-149 0 0,0 0-672 0 0,0 0-293 0 0,0 0-56 0 0,0 0-34 0 0,0 0-74 0 0,0 0-30 0 0,0 0-8 0 0,0 0-26 0 0,0 0-107 0 0,0 0-48 0 0,0 0-11 0 0,0 0-6 0 0,0 0-23 0 0,0 0-11 0 0,0 0-1 0 0,0 0-2 0 0,0 0-13 0 0,0 0-8 0 0,0 0-1 0 0,2-1-14 0 0,-2 0-230 0 0,1 0 1 0 0,0 0 0 0 0,-1 0 0 0 0,1 0 0 0 0,-1 0-1 0 0,1 0 1 0 0,-1 0 0 0 0,0 0 0 0 0,1 0 0 0 0,-1 0 0 0 0,0 0-1 0 0,0 0 1 0 0,0 0 0 0 0,0 0 0 0 0,0 0 0 0 0,0 0-1 0 0,0-1 1 0 0,0 0 137 0 0,0 2 20 0 0,0 0 6 0 0,0 0 0 0 0,0-3 20 0 0,0-7 125 0 0,0 6-90 0 0,1 0 0 0 0,-1-1 1 0 0,-1 1-1 0 0,1 0 0 0 0,0 0 0 0 0,-1-1 0 0 0,0 1 0 0 0,-3-8 1 0 0,0 0 27 0 0,-5-8 809 0 0,1 3-913 0 0,8 17-169 0 0,0-1 0 0 0,0 1 0 0 0,0 0 0 0 0,0-1 0 0 0,0 1 0 0 0,-1 0-1 0 0,1 0 1 0 0,0-1 0 0 0,0 1 0 0 0,0 0 0 0 0,-1 0 0 0 0,1-1 0 0 0,0 1 0 0 0,0 0 0 0 0,-1 0-1 0 0,1 0 1 0 0,0 0 0 0 0,0-1 0 0 0,-1 1 0 0 0,1 0 0 0 0,0 0 0 0 0,-1 0 0 0 0,1 0 0 0 0,0 0-1 0 0,-1 0 1 0 0,1 0 0 0 0,0 0 0 0 0,-1 0 0 0 0,-7-3 171 0 0,2 0-107 0 0,-1 0 1 0 0,1 0-1 0 0,-1 1 0 0 0,0 0 0 0 0,1 0 0 0 0,-1 0 0 0 0,0 1 1 0 0,0 0-1 0 0,0 1 0 0 0,0-1 0 0 0,0 1 0 0 0,0 1 1 0 0,-14 1-1 0 0,17 0-8 0 0,-6 3-47 0 0,1 3-11 0 0,0 2 0 0 0,7 2 0 0 0,2 1 0 0 0,-1 1 0 0 0,3-1 0 0 0,-1-9 0 0 0,4 2 0 0 0,4 5 0 0 0,0-2 0 0 0,1 0 0 0 0,5 0 0 0 0,-10-11 0 0 0,-3 1 0 0 0,3 1-1 0 0,-1 1 0 0 0,15-3 56 0 0,-16 3-47 0 0,1-1-6 0 0,14-5 10 0 0,-7 0 30 0 0,-9 4-38 0 0,0 0 0 0 0,0 0-1 0 0,0 0 1 0 0,0 0-1 0 0,0 0 1 0 0,-1-1-1 0 0,1 1 1 0 0,0-1 0 0 0,-1 1-1 0 0,1-1 1 0 0,2-3-1 0 0,1-1 32 0 0,13-10 77 0 0,0 3 149 0 0,-16 11-190 0 0,-2 2-1 0 0,0 0 16 0 0,0 0-14 0 0,0 0 5 0 0,0 0 3 0 0,0 0 0 0 0,1 3-13 0 0,1 2-66 0 0,-1 0 0 0 0,1 1 0 0 0,-1-1 0 0 0,0 1 0 0 0,0-1 0 0 0,-1 1 0 0 0,1-1 1 0 0,-1 1-1 0 0,-1-1 0 0 0,1 1 0 0 0,-1-1 0 0 0,-1 8 0 0 0,-1 0-2 0 0,-4 23-5 0 0,-23 64 0 0 0,28-94-13 0 0,-1-1 0 0 0,0 1-1 0 0,-7 10 1 0 0,6-11 6 0 0,1 1 1 0 0,-1-1-1 0 0,1 1 1 0 0,-2 7-1 0 0,0-2 13 0 0,0-1 0 0 0,3 0 11 0 0,2-7 42 0 0,0-3-14 0 0,0 0-109 0 0,0 0-46 0 0,0 0 15 0 0,14 3-103 0 0,-3-2 45 0 0,-9-1-22 0 0,-2 0-3 0 0,0 0-13 0 0,0 0-58 0 0,0-2-29 0 0,-2-15-1287 0 0,-1 2-2467 0 0,0 5 2303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6:1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6911 0 0,'0'0'528'0'0,"0"0"-176"0"0,0 0 524 0 0,0 0 263 0 0,0 0 56 0 0,0 0-102 0 0,0 0-474 0 0,0 0-209 0 0,0 0-39 0 0,0 0 62 0 0,0 0 301 0 0,0 0 128 0 0,0 0 30 0 0,0 0-46 0 0,0 0-213 0 0,0 0-90 0 0,0 0-21 0 0,0 0-42 0 0,0 0-169 0 0,0 0-78 0 0,1 2-10 0 0,7 21 978 0 0,-8-21-1017 0 0,0-2-12 0 0,0 1-144 0 0,0 0-1 0 0,-1 0 1 0 0,1 1-1 0 0,0-1 1 0 0,0 0-1 0 0,0 0 1 0 0,0 0-1 0 0,0 1 1 0 0,0-1-1 0 0,0 2 1 0 0,-1 13 152 0 0,-29 71 160 0 0,1 35-263 0 0,25-101-77 0 0,5-17 0 0 0,0 1 0 0 0,1 9 0 0 0,10 13 11 0 0,-4-15 31 0 0,-6-9-32 0 0,8 4 15 0 0,-3-2 15 0 0,-6-5-35 0 0,-1 1 0 0 0,1-1 0 0 0,0 0 1 0 0,-1 0-1 0 0,1 1 0 0 0,0-1 0 0 0,-1 0 0 0 0,1 0 0 0 0,0 0 0 0 0,0 0 0 0 0,-1 0 0 0 0,1 0 0 0 0,0 0 1 0 0,-1 0-1 0 0,1 0 0 0 0,0 0 0 0 0,-1 0 0 0 0,1 0 0 0 0,0 0 0 0 0,-1-1 0 0 0,1 1 0 0 0,1-1 0 0 0,8-3 6 0 0,12-7-6 0 0,-15 3 21 0 0,-3 2-4 0 0,4-3-11 0 0,-5 7-4 0 0,-1-1 0 0 0,0 0-1 0 0,0 0 1 0 0,0 0 0 0 0,0 0-1 0 0,1-5 1 0 0,0 0 10 0 0,0 6 9 0 0,3-18 73 0 0,0 1-23 0 0,-6 16-17 0 0,-1 3-59 0 0,1-1 1 0 0,0 1-1 0 0,0 0 0 0 0,0-1 1 0 0,0 1-1 0 0,-1 0 0 0 0,1 0 0 0 0,0-1 1 0 0,0 1-1 0 0,-1 0 0 0 0,1-1 0 0 0,0 1 1 0 0,0 0-1 0 0,-1 0 0 0 0,1 0 1 0 0,0-1-1 0 0,-1 1 0 0 0,1 0 0 0 0,0 0 1 0 0,-1 0-1 0 0,1 0 0 0 0,0 0 0 0 0,-1 0 1 0 0,1-1-1 0 0,0 1 0 0 0,-1 0 1 0 0,1 0-1 0 0,0 0 0 0 0,-1 0 0 0 0,1 0 1 0 0,0 0-1 0 0,-1 0 0 0 0,1 1 0 0 0,-1-1 1 0 0,1 0-1 0 0,0 0 0 0 0,-1 0 1 0 0,1 0-1 0 0,0 0 0 0 0,-1 0 0 0 0,1 1 1 0 0,0-1-1 0 0,0 0 0 0 0,-1 1 0 0 0,0-1 0 0 0,-8 4-162 0 0,0 0 0 0 0,-1 1-1 0 0,1 1 1 0 0,1-1 0 0 0,-16 14 0 0 0,-14 8-409 0 0,36-26 325 0 0,2-1-97 0 0,0 0-45 0 0,0 0-11 0 0,0 0-170 0 0,0 0-712 0 0,0 0-315 0 0,0 0-62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6:12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4143 0 0,'0'0'319'0'0,"0"0"185"0"0,0 0 1556 0 0,0 0 697 0 0,0 0 143 0 0,0 0-317 0 0,0 0-1463 0 0,0 0-640 0 0,2 0-127 0 0,37 0 1859 0 0,-37 0-1588 0 0,0 1-134 0 0,-1 0-393 0 0,0-1 0 0 0,0 1 0 0 0,0-1 0 0 0,-1 1 0 0 0,1 0 0 0 0,0 0 0 0 0,0-1 0 0 0,-1 1 0 0 0,1 0 0 0 0,0 0 0 0 0,-1 0 0 0 0,1 0 0 0 0,-1 0 0 0 0,1 0 0 0 0,-1 0 0 0 0,1 0 0 0 0,-1 0 0 0 0,0 0 0 0 0,0 0 0 0 0,1 0 0 0 0,-1 0 0 0 0,0 0 0 0 0,0 0 0 0 0,0 1 0 0 0,0-1 0 0 0,0 0 0 0 0,0 0 0 0 0,-1 1 0 0 0,1 0-76 0 0,-1 0 0 0 0,1 0 0 0 0,-1-1 0 0 0,1 1 1 0 0,-1 0-1 0 0,0-1 0 0 0,1 1 0 0 0,-1 0 0 0 0,0-1 1 0 0,0 1-1 0 0,0-1 0 0 0,-2 2 0 0 0,-14 23 57 0 0,17-26-77 0 0,0 0 0 0 0,0 0 0 0 0,0 0 0 0 0,0 0 1 0 0,0 0-1 0 0,0 0 0 0 0,0 1 0 0 0,0-1 0 0 0,0 0 0 0 0,0 0 0 0 0,0 0 0 0 0,0 0 0 0 0,0 0 0 0 0,0 0 0 0 0,0 0 1 0 0,0 0-1 0 0,0 0 0 0 0,0 0 0 0 0,0 1 0 0 0,0-1 0 0 0,0 0 0 0 0,0 0 0 0 0,0 0 0 0 0,0 0 0 0 0,0 0 0 0 0,0 0 1 0 0,0 0-1 0 0,0 0 0 0 0,0 0 0 0 0,0 0 0 0 0,0 0 0 0 0,1 1 0 0 0,-1-1 0 0 0,0 0 0 0 0,0 0 0 0 0,0 0 0 0 0,0 0 0 0 0,0 0 1 0 0,0 0-1 0 0,0 0 0 0 0,0 0 0 0 0,0 0 0 0 0,0 0 0 0 0,0 0 0 0 0,0 0 0 0 0,1 0 0 0 0,-1 0 0 0 0,0 0 0 0 0,22 18 63 0 0,-19-17-52 0 0,1 1-11 0 0,9 11-3 0 0,2 11 2 0 0,-8-12 0 0 0,-4 3 0 0 0,-4 3 0 0 0,-2 7 0 0 0,1-11 0 0 0,1 0 0 0 0,-2 0 0 0 0,-2-1 0 0 0,1 0 11 0 0,3-2 53 0 0,0-10-34 0 0,1 1 1 0 0,-1-1-1 0 0,0 1 1 0 0,0-1-1 0 0,0 0 1 0 0,0 1-1 0 0,0-1 1 0 0,-1 0-1 0 0,1 0 1 0 0,0 0-1 0 0,0 0 1 0 0,-1 0-1 0 0,-1 1 1 0 0,2-2-28 0 0,0 1 5 0 0,1 0 0 0 0,-1 0 0 0 0,0 0 0 0 0,0 0-1 0 0,0-1 1 0 0,0 1 0 0 0,0 0 0 0 0,-1-1 0 0 0,1 1-1 0 0,0-1 1 0 0,0 1 0 0 0,0-1 0 0 0,0 1 0 0 0,-1-1-1 0 0,-1 0 1 0 0,-1 1 11 0 0,-5 2 8 0 0,-1 0-1 0 0,1 0 1 0 0,0-1-1 0 0,-12 1 1 0 0,-50-1 202 0 0,68-3-187 0 0,-3-1-54 0 0,5 2-96 0 0,1 0 0 0 0,0 0 11 0 0,0 0-18 0 0,0 0-77 0 0,0 0-30 0 0,0 0-9 0 0,4-10-448 0 0,24-21-4282 0 0,-15 14 3049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6:1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7367 0 0,'0'0'334'0'0,"-2"0"-1"0"0,-6 3 306 0 0,6-3 2069 0 0,2 0 930 0 0,0 0 188 0 0,0 0-475 0 0,0 0-2155 0 0,2 1-953 0 0,7 2-175 0 0,0 0 0 0 0,1 0 0 0 0,-1-1 0 0 0,0 0 0 0 0,1-1 0 0 0,14 0 0 0 0,31-2 197 0 0,74-6 73 0 0,-116 5-320 0 0,-6 1-133 0 0,0 0-1 0 0,1 0 0 0 0,11 1 1 0 0,-45 6-3384 0 0,10-5-4081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6:17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52 2303 0 0,'0'0'404'0'0,"0"0"856"0"0,0 0 374 0 0,0 0 78 0 0,0 0-138 0 0,0 0-635 0 0,0 0-276 0 0,0 0-58 0 0,0 0-9 0 0,0 0 9 0 0,0 0 3 0 0,0 0 0 0 0,0 0 7 0 0,0 0 29 0 0,0 0 17 0 0,0 0 3 0 0,0 0-8 0 0,0 0-33 0 0,0 0-14 0 0,0 0-1 0 0,0 0-18 0 0,0 0-80 0 0,0 0-35 0 0,0 0-10 0 0,0 0-15 0 0,0 0-64 0 0,0 0-30 0 0,0 0-4 0 0,0 0-20 0 0,0 0-84 0 0,0 0-37 0 0,0 0-10 0 0,2-1-21 0 0,6-2-77 0 0,38-11 54 0 0,31-9-157 0 0,-65 19 0 0 0,-3-1 11 0 0,-7 4 42 0 0,-2 1 12 0 0,-13 0-29 0 0,1 1 0 0 0,-1 0 0 0 0,1 1 0 0 0,-1 1 0 0 0,-13 4 0 0 0,-65 28 44 0 0,72-26-52 0 0,59-19-71 0 0,-16 5 33 0 0,-18 3 10 0 0,1 1 0 0 0,-1 0 0 0 0,1 0 0 0 0,0 1 0 0 0,0-1 0 0 0,-1 1 0 0 0,10 2 0 0 0,-12-1 0 0 0,-2-2 0 0 0,17-1 0 0 0,6 0-133 0 0,-23 2-25 0 0,-2 0-15 0 0,0 0-199 0 0,0 0-824 0 0,0 0-362 0 0,0 0-68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6:51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126 237 5815 0 0,'0'0'266'0'0,"0"0"-5"0"0,-2 1-166 0 0,-5 0 11 0 0,5-1 194 0 0,-1 0 0 0 0,1 0-1 0 0,0 0 1 0 0,-1 0-1 0 0,1-1 1 0 0,0 1 0 0 0,0-1-1 0 0,0 1 1 0 0,-3-2-1 0 0,-3 0 2706 0 0,-1 0 3446 0 0,10-9-5591 0 0,1 1-485 0 0,1 0 0 0 0,-1 0-1 0 0,2 0 1 0 0,-1 1 0 0 0,1-1 0 0 0,8-13 0 0 0,9-23 577 0 0,-14 25-231 0 0,-6 14-499 0 0,1 1 0 0 0,0 0-1 0 0,5-9 1 0 0,-6 11 41 0 0,1 0 0 0 0,-1 0 1 0 0,0 0-1 0 0,0-1 0 0 0,0-4 0 0 0,-1 4-147 0 0,-2 5-62 0 0,0 1-53 0 0,0 0 0 0 0,0 0 0 0 0,0 0-1 0 0,1 0 1 0 0,-1 0 0 0 0,0 0 0 0 0,0 0-1 0 0,1 0 1 0 0,-1 1 0 0 0,0-1-1 0 0,1 1 1 0 0,-1-1 0 0 0,-1 4 0 0 0,-2 1-1 0 0,-39 44 0 0 0,41-48 0 0 0,1 0 0 0 0,0 0 0 0 0,0 0 0 0 0,0 1 0 0 0,0-1 0 0 0,0 1 0 0 0,0-1 0 0 0,-2 6 0 0 0,1 0 0 0 0,-1-3-12 0 0,0 1 1 0 0,1-1-1 0 0,0 1 0 0 0,1 0 0 0 0,-1 0 0 0 0,1 0 1 0 0,-2 7-1 0 0,-6 22-118 0 0,-2-13 21 0 0,12-21 107 0 0,-1-1 0 0 0,1 0 0 0 0,0 0 0 0 0,0 0 0 0 0,0 1 0 0 0,0-1 0 0 0,-1 0 0 0 0,1 0 0 0 0,0 1 0 0 0,0-1 0 0 0,0 0 0 0 0,0 0 0 0 0,0 1 0 0 0,0-1 0 0 0,0 0 0 0 0,0 0 0 0 0,0 1 0 0 0,0-1 0 0 0,0 0 0 0 0,0 1 0 0 0,0-1 0 0 0,0 0-1 0 0,0 0 1 0 0,0 1 0 0 0,0-1 0 0 0,0 0 0 0 0,0 0 0 0 0,0 1 0 0 0,0-1 0 0 0,0 0 0 0 0,1 0 0 0 0,-1 1 0 0 0,0-1 0 0 0,0 0-1 0 0,0 1 1 0 0,1-1-1 0 0,-1 0 1 0 0,0 0-1 0 0,0 1 1 0 0,0-1 0 0 0,0 0-1 0 0,0 1 1 0 0,0-1-1 0 0,0 0 1 0 0,0 1-1 0 0,0-1 1 0 0,0 0-1 0 0,0 0 1 0 0,0 1-1 0 0,0-1 1 0 0,0 0-1 0 0,0 1 1 0 0,0-1-1 0 0,0 0 1 0 0,0 1-1 0 0,0-1 1 0 0,0 0-1 0 0,0 0 1 0 0,-1 1-1 0 0,-1 3 5 0 0,2-4-10 0 0,0 0 0 0 0,0 1 0 0 0,-1-1 0 0 0,1 0-1 0 0,0 0 1 0 0,0 1 0 0 0,0-1 0 0 0,0 0 0 0 0,0 1 0 0 0,0-1 0 0 0,0 0 0 0 0,0 0 0 0 0,0 1 0 0 0,0-1 0 0 0,0 0 0 0 0,0 1 0 0 0,0-1 0 0 0,0 0 0 0 0,0 0 0 0 0,0 1 0 0 0,0-1 0 0 0,0 0 0 0 0,1 0-1 0 0,-1 1 1 0 0,1 0 2 0 0,-1 0 0 0 0,1 0 0 0 0,0 0 0 0 0,0 0 0 0 0,-1 0 0 0 0,1 0 0 0 0,0-1 0 0 0,0 1 0 0 0,0 0 0 0 0,0 0 0 0 0,0-1 0 0 0,0 1 0 0 0,0-1 0 0 0,1 1 0 0 0,-1-1 0 0 0,0 1 0 0 0,2-1 0 0 0,2 1-8 0 0,9 4 3 0 0,-1-4 11 0 0,-6-2 0 0 0,-1 0-1 0 0,1 0 1 0 0,0-1 0 0 0,-1 1-1 0 0,0-2 1 0 0,1 1 0 0 0,-1-1-1 0 0,0 0 1 0 0,10-6-1 0 0,-1-2 8 0 0,0 0-1 0 0,16-17 0 0 0,-24 21 32 0 0,-1-1 0 0 0,0 0 0 0 0,0 0 0 0 0,-1 0 0 0 0,6-14 0 0 0,4-5 95 0 0,-12 21-92 0 0,1-1-1 0 0,-1 0 1 0 0,0 0-1 0 0,-1 0 1 0 0,1 0 0 0 0,-1-1-1 0 0,-1 1 1 0 0,2-14-1 0 0,-3 11 27 0 0,-1 7 0 0 0,1 2-70 0 0,-1 0 1 0 0,0 0 0 0 0,1 1-1 0 0,-1-1 1 0 0,1 0-1 0 0,-1 0 1 0 0,0 0 0 0 0,0 1-1 0 0,0-1 1 0 0,1 0 0 0 0,-1 1-1 0 0,0-1 1 0 0,0 1-1 0 0,0-1 1 0 0,0 1 0 0 0,0-1-1 0 0,0 1 1 0 0,0 0 0 0 0,0-1-1 0 0,0 1 1 0 0,0 0-1 0 0,-2 0 1 0 0,1-1-49 0 0,-1 1-17 0 0,1-1 0 0 0,-1 1-1 0 0,1 0 1 0 0,-1 0 0 0 0,0 0-1 0 0,1 0 1 0 0,-1 0 0 0 0,1 0-1 0 0,-1 1 1 0 0,1-1 0 0 0,-1 1-1 0 0,1 0 1 0 0,-4 1 0 0 0,2-1-154 0 0,2 0-161 0 0,-8 9-1064 0 0,-7 6-1684 0 0,16-15-2119 0 0,1-1-1402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6:51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6911 0 0,'0'0'315'0'0,"0"0"-7"0"0,0 0 143 0 0,0 0 1334 0 0,0-2 610 0 0,1-6 256 0 0,0-7 3007 0 0,1 8-5101 0 0,-2 6-109 0 0,0 1-37 0 0,1-2-157 0 0,0 1-266 0 0,9-14 569 0 0,-3 7-532 0 0,-6 7-143 0 0,-1 1-66 0 0,0 0-21 0 0,9-5-2721 0 0,-9 5 1428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6:52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16 12695 0 0,'0'0'580'0'0,"0"0"-10"0"0,1-1-366 0 0,3-3-1473 0 0,12-7 9113 0 0,-13 11-3811 0 0,-7 9-3772 0 0,2-5-211 0 0,-13 12 254 0 0,9-11-275 0 0,-2 2-8 0 0,0 0 0 0 0,0 1 1 0 0,1 0-1 0 0,-10 15 0 0 0,3-5-21 0 0,11-15 0 0 0,1 0 0 0 0,-1 0 0 0 0,1 0 0 0 0,0 0 0 0 0,-3 6 0 0 0,1-1 0 0 0,-9 19 0 0 0,11-23 0 0 0,1-3 0 0 0,0 1 0 0 0,0-1 0 0 0,1 1 0 0 0,-1-1 0 0 0,1 1 0 0 0,-1-1 0 0 0,1 1 0 0 0,0-1 0 0 0,0 1 0 0 0,-1 0 0 0 0,1-1 0 0 0,0 3 0 0 0,0 8-11 0 0,3 0-31 0 0,1-1 20 0 0,-2-7-20 0 0,6 4 31 0 0,3-2 11 0 0,1-5 0 0 0,-8-2 17 0 0,1 0 1 0 0,-1 0-1 0 0,0 0 0 0 0,1-1 1 0 0,-1 1-1 0 0,0-1 0 0 0,0 0 1 0 0,0-1-1 0 0,4-2 0 0 0,-5 3 34 0 0,0-1-1 0 0,0 0 0 0 0,-1 0 0 0 0,1 0 0 0 0,-1 0 0 0 0,4-7 0 0 0,-3 6 7 0 0,2-4 45 0 0,-1 0-1 0 0,0 0 0 0 0,-1-1 1 0 0,0 1-1 0 0,0-1 0 0 0,3-16 1 0 0,-4 5 116 0 0,0 0-1 0 0,0-21 1 0 0,-2 36-217 0 0,0 3-2 0 0,0 0 0 0 0,0 1 1 0 0,0-1-1 0 0,0 1 0 0 0,-1-1 0 0 0,1 0 0 0 0,0 1 1 0 0,-1-1-1 0 0,1 1 0 0 0,-1-1 0 0 0,0 1 0 0 0,0-1 1 0 0,1 1-1 0 0,-1-1 0 0 0,-2-1 0 0 0,2 2-79 0 0,1 1-91 0 0,0 0-14 0 0,-1-1 106 0 0,0 1 0 0 0,0 0 0 0 0,0-1 0 0 0,0 1 0 0 0,0 0 0 0 0,0 0 0 0 0,0 0 0 0 0,0 0 0 0 0,0 0 0 0 0,-1 0 0 0 0,1 0 0 0 0,0 1 0 0 0,0-1 0 0 0,0 0 0 0 0,0 0 0 0 0,0 1 0 0 0,0-1 0 0 0,0 1 0 0 0,0-1 0 0 0,0 1 0 0 0,0-1 0 0 0,-1 2 0 0 0,-14 14-5585 0 0,14-14-1511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6:53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153 132 13503 0 0,'0'0'620'0'0,"0"0"-16"0"0,0 0-90 0 0,2 0 1051 0 0,-2 0-1425 0 0,1-1 1 0 0,-1 1 0 0 0,0 0-1 0 0,0 0 1 0 0,0 0-1 0 0,1 0 1 0 0,-1 0-1 0 0,0 0 1 0 0,0 0 0 0 0,1 0-1 0 0,-1 0 1 0 0,0 0-1 0 0,0 0 1 0 0,0 0-1 0 0,1 0 1 0 0,-1 0 0 0 0,0 0-1 0 0,0 0 1 0 0,1 0-1 0 0,-1 0 1 0 0,0 0-1 0 0,0 0 1 0 0,0 0 0 0 0,1 0-1 0 0,-1 0 1 0 0,0 0-1 0 0,0 0 1 0 0,0 0-1 0 0,1 1 1 0 0,-1-1 0 0 0,0 0-1 0 0,0 0 1 0 0,0 0-1 0 0,0 0 1 0 0,1 1-1 0 0,-1-1 1 0 0,0 0 0 0 0,0 0-1 0 0,0 0 1 0 0,0 1-1 0 0,0-1 1 0 0,0 0 0 0 0,0 0-1 0 0,0 0 1 0 0,1 1-1 0 0,-1-1 1 0 0,0 0-1 0 0,0 0 1 0 0,0 0 0 0 0,0 1-1 0 0,0-1 1 0 0,0 0-1 0 0,0 0 1 0 0,0 1-1 0 0,-7 13 3433 0 0,-3 1-4871 0 0,3-4 1373 0 0,2-2-71 0 0,5-9-5 0 0,0 0 0 0 0,0 0 0 0 0,0 0 1 0 0,0 0-1 0 0,0 0 0 0 0,0 0 0 0 0,0 0 0 0 0,0 0 0 0 0,0 0 0 0 0,0 1 0 0 0,0-1 1 0 0,0 0-1 0 0,0 0 0 0 0,0 0 0 0 0,0 0 0 0 0,0 0 0 0 0,0 0 0 0 0,0 0 0 0 0,0 0 1 0 0,0 0-1 0 0,0 0 0 0 0,0 0 0 0 0,0 0 0 0 0,0 0 0 0 0,0 0 0 0 0,0 0 0 0 0,0 0 1 0 0,0 0-1 0 0,0 1 0 0 0,0-1 0 0 0,0 0 0 0 0,0 0 0 0 0,0 0 0 0 0,0 0 0 0 0,0 0 1 0 0,0 0-1 0 0,0 0 0 0 0,0 0 0 0 0,0 0 0 0 0,0 0 0 0 0,0 0 0 0 0,0 0 0 0 0,0 0 1 0 0,0 0-1 0 0,0 0 0 0 0,0 0 0 0 0,0 0 0 0 0,0 0 0 0 0,0 0 0 0 0,0 0 0 0 0,0 0 0 0 0,0 0 1 0 0,0 0-1 0 0,1 0 0 0 0,-1 0 0 0 0,0 0 0 0 0,0 0 0 0 0,0 0 0 0 0,0 0 0 0 0,0 0 1 0 0,0 0-1 0 0,0 0 0 0 0,0 0 0 0 0,0 0 0 0 0,0 0 0 0 0,0 0 0 0 0,0 0 0 0 0,0 0 1 0 0,0 0-1 0 0,52 5-78 0 0,-34-2 80 0 0,-15-1 3 0 0,-2 0 3 0 0,1-1 52 0 0,0 0-5 0 0,4 6-32 0 0,-4-6 31 0 0,-2 1 11 0 0,2 3-29 0 0,-1-2-15 0 0,-1 0 0 0 0,1 0 1 0 0,0 1-1 0 0,-1-1 0 0 0,0 0 1 0 0,0 0-1 0 0,0 4 0 0 0,0-2 41 0 0,-1-2-33 0 0,-7 15 82 0 0,3-6-61 0 0,2-2-1 0 0,-2 0 1 0 0,1 0 0 0 0,-7 10 0 0 0,8-16-14 0 0,0-1-1 0 0,1 1 1 0 0,-1-1-1 0 0,0 0 0 0 0,0 0 1 0 0,-1 0-1 0 0,1-1 1 0 0,0 1-1 0 0,-1-1 1 0 0,0 0-1 0 0,1 0 1 0 0,-1 0-1 0 0,-5 1 1 0 0,6-2-25 0 0,-1 0 0 0 0,1 0 0 0 0,-1-1 0 0 0,1 1 0 0 0,-1-1 0 0 0,1 0 0 0 0,-1 0 0 0 0,-3-1 0 0 0,4 1 13 0 0,-5-1-13 0 0,0 0 31 0 0,-10-6-16 0 0,15 5-25 0 0,3 2 0 0 0,-1-1 0 0 0,0 1 0 0 0,0 0 0 0 0,1-1 0 0 0,-1 1 0 0 0,0-1 0 0 0,0 1 0 0 0,0 0 0 0 0,0 0 0 0 0,1 0 0 0 0,-1-1 0 0 0,0 1 0 0 0,0 0 0 0 0,0 0 0 0 0,0 0 0 0 0,0 0 0 0 0,0 0 0 0 0,1 1 0 0 0,-2-1 0 0 0,-17 1-92 0 0,17-1 16 0 0,1 1-34 0 0,1-1-1 0 0,-1 1 1 0 0,0-1 0 0 0,0 0-1 0 0,1 1 1 0 0,-1-1 0 0 0,0 0-1 0 0,0 0 1 0 0,0 1 0 0 0,1-1-1 0 0,-1 0 1 0 0,0 0 0 0 0,0 0-1 0 0,0 0 1 0 0,-1 0 0 0 0,2 0 18 0 0,0 0 0 0 0,-1 0 1 0 0,1 0-1 0 0,-1 0 0 0 0,1 0 0 0 0,-1 0 1 0 0,1 0-1 0 0,0 0 0 0 0,-1 0 1 0 0,1 0-1 0 0,-1 0 0 0 0,1 0 1 0 0,-1 0-1 0 0,1 0 0 0 0,0 0 1 0 0,-1-1-1 0 0,1 1 0 0 0,-1 0 0 0 0,1 0 1 0 0,0-1-1 0 0,-1 1 0 0 0,1 0 1 0 0,0 0-1 0 0,-1-1 0 0 0,1 1 1 0 0,0 0-1 0 0,0-1 0 0 0,-1 1 1 0 0,1 0-1 0 0,0-1 0 0 0,0-3-828 0 0,1 0 1 0 0,1 1-1 0 0,-1-1 0 0 0,0 1 0 0 0,1 0 1 0 0,0 0-1 0 0,0-1 0 0 0,0 1 0 0 0,0 0 1 0 0,3-3-1 0 0,5-5-4915 0 0</inkml:trace>
  <inkml:trace contextRef="#ctx0" brushRef="#br0" timeOffset="1">308 26 15463 0 0,'0'0'706'0'0,"0"0"-12"0"0,0 0-286 0 0,-10-4 3856 0 0,26 0 2121 0 0,66-9-5845 0 0,42 8-433 0 0,-117 6 201 0 0,-2-1-1196 0 0,-2 0-3437 0 0,-15 4 2422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1:56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0 13823 0 0,'0'0'315'0'0,"0"0"45"0"0,0 0 21 0 0,1 1-49 0 0,4 5-81 0 0,-4-5 481 0 0,-1-1 237 0 0,0 0 45 0 0,0 3-610 0 0,-1 0 0 0 0,1 0 0 0 0,0 0 0 0 0,-1 0 0 0 0,1-1 0 0 0,-1 1 0 0 0,0 0 0 0 0,0 0 0 0 0,0 0 0 0 0,0-1 0 0 0,-3 5 0 0 0,1-4-321 0 0,0 1-1 0 0,0 0 0 0 0,0-1 1 0 0,0 1-1 0 0,-6 4 0 0 0,-7 5-82 0 0,7-5 0 0 0,-19 12 0 0 0,20-16 0 0 0,4-4 0 0 0,4-2 0 0 0,4-1 0 0 0,-4 2 0 0 0,12-5 0 0 0,1 1 0 0 0,-1 0 0 0 0,1 0 0 0 0,0 1 0 0 0,16-2 0 0 0,-19 5 0 0 0,-1 4 0 0 0,-8-2 0 0 0,-1 0 0 0 0,1-1 0 0 0,0 1 0 0 0,-1 0 0 0 0,1 0 0 0 0,0 0 0 0 0,-1-1 0 0 0,1 1 0 0 0,-1 0 0 0 0,1 0 0 0 0,-1 0 0 0 0,0 0 0 0 0,1 0 0 0 0,-1 0 0 0 0,0 0 0 0 0,0 0 0 0 0,0 0 0 0 0,0 0 0 0 0,0 0 0 0 0,0 0 0 0 0,0 0 0 0 0,0 0 0 0 0,0 0 0 0 0,0 0 0 0 0,0 0 0 0 0,0 0 0 0 0,-1 0 0 0 0,0 1 0 0 0,-2 6 224 0 0,0 0-1 0 0,-1 0 1 0 0,0 0 0 0 0,0-1-1 0 0,-1 1 1 0 0,0-1-1 0 0,-8 9 1 0 0,-4 6 19 0 0,-1 2-234 0 0,-31 31 0 0 0,27-32-11 0 0,9-5-62 0 0,11-17-273 0 0,17-1-1089 0 0,-7 0 1277 0 0,3-1 133 0 0,-10 1 16 0 0,0-1 0 0 0,0 1 0 0 0,-1 0 0 0 0,1 0 0 0 0,0 0 0 0 0,0 0 0 0 0,0 0 0 0 0,0 0 0 0 0,0 0 0 0 0,0 0 0 0 0,0 1 0 0 0,0-1 0 0 0,0 0 0 0 0,0 1 0 0 0,0-1 0 0 0,0 0 0 0 0,0 1 0 0 0,-1-1 0 0 0,1 1 0 0 0,0-1 0 0 0,0 1 0 0 0,0 0 0 0 0,-1-1 0 0 0,1 1 0 0 0,0 0 0 0 0,-1-1 0 0 0,2 3 0 0 0,0-1 0 0 0,2 2 0 0 0,-1 0 0 0 0,1 1 0 0 0,-1-1 0 0 0,0 1 0 0 0,0-1 0 0 0,0 1 0 0 0,-1 0 0 0 0,0 0 0 0 0,0 0 0 0 0,0 0 0 0 0,-1 0 0 0 0,1 1 0 0 0,-1-1 0 0 0,0 6 0 0 0,3 17 0 0 0,-2-1 0 0 0,-1 0 0 0 0,-1 1 0 0 0,-1-1 0 0 0,-10 50 0 0 0,10-71 0 0 0,-1 0 0 0 0,1 0 0 0 0,-2 0 0 0 0,1 0 0 0 0,-1 0 0 0 0,1-1 0 0 0,-2 1 0 0 0,1-1 0 0 0,-1 1 0 0 0,1-1 0 0 0,-1 0 0 0 0,-1-1 0 0 0,-7 8 0 0 0,9-10 0 0 0,1 0 0 0 0,-1 0 0 0 0,0 0 0 0 0,0-1 0 0 0,0 1 0 0 0,0-1 0 0 0,0 0 0 0 0,0 0 0 0 0,0 0 0 0 0,-1 0 0 0 0,1 0 0 0 0,0-1 0 0 0,-1 1 0 0 0,1-1 0 0 0,0 0 0 0 0,-1 0 0 0 0,1 0 0 0 0,0-1 0 0 0,-1 1 0 0 0,1-1 0 0 0,0 0 0 0 0,0 0 0 0 0,0 0 0 0 0,0 0 0 0 0,-1 0 0 0 0,1-1 0 0 0,1 1 0 0 0,-1-1 0 0 0,-5-4 0 0 0,-6-3 0 0 0,6 3 0 0 0,0 0 0 0 0,0 0 0 0 0,0-1 0 0 0,-7-8 0 0 0,15 14 0 0 0,-1 1 0 0 0,1-1 0 0 0,0 0 0 0 0,-1 1 0 0 0,1-1 0 0 0,0 0 0 0 0,0 1 0 0 0,-1-1 0 0 0,1 0 0 0 0,0 1 0 0 0,0-1 0 0 0,0 0 0 0 0,0 1 0 0 0,0-1 0 0 0,0 0 0 0 0,0 1 0 0 0,0-1 0 0 0,0 0 0 0 0,0 0 0 0 0,0 1 0 0 0,1-1 0 0 0,-1 0 0 0 0,0 1 0 0 0,0-1 0 0 0,1 1 0 0 0,-1-1 0 0 0,0 0 0 0 0,1 1 0 0 0,-1-1 0 0 0,1 0 0 0 0,0-1 0 0 0,1-2-622 0 0,1 0-1 0 0,-1 1 1 0 0,1-1-1 0 0,-1 0 0 0 0,1 1 1 0 0,4-4-1 0 0,3-5-685 0 0,6-5-738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6:53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6 109 9215 0 0,'0'0'707'0'0,"0"0"-227"0"0,0 0 775 0 0,-1-2 385 0 0,0 2-1289 0 0,1 0 0 0 0,-1-1 0 0 0,1 1 0 0 0,0 0 0 0 0,-1-1 0 0 0,1 1 0 0 0,0-1 0 0 0,0 1 1 0 0,-1 0-1 0 0,1-1 0 0 0,0 1 0 0 0,0-1 0 0 0,0 1 0 0 0,0-1 0 0 0,-1 1 0 0 0,1-1 0 0 0,0 1 0 0 0,0-1 0 0 0,0 1 1 0 0,0-1-1 0 0,0 1 0 0 0,0-2 0 0 0,2-2-674 0 0,-1 2 927 0 0,2 0-278 0 0,-1 0 1 0 0,1 0 0 0 0,-1-1 0 0 0,1 1 0 0 0,3-5 0 0 0,-4 4-215 0 0,1 1-1 0 0,0-1 1 0 0,0 1 0 0 0,0-1 0 0 0,1 1 0 0 0,-1 0 0 0 0,0 0-1 0 0,1 1 1 0 0,-1-1 0 0 0,1 1 0 0 0,6-2 0 0 0,6-1 244 0 0,25-2 0 0 0,-14 2-134 0 0,113-21-117 0 0,-119 22-501 0 0,34 0 0 0 0,-53 3 119 0 0,-2 0-10 0 0,0 0-45 0 0,0 0-185 0 0,0 0-85 0 0,-1 1-19 0 0,-6 13-617 0 0,5-12 278 0 0,1 0 1 0 0,-1 0-1 0 0,0-1 0 0 0,0 1 1 0 0,0 0-1 0 0,0-1 1 0 0,0 1-1 0 0,-3 1 1 0 0,-12 6-4543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6:54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7831 0 0,'0'0'356'0'0,"0"0"-6"0"0,2 0 88 0 0,75-33 10154 0 0,-56 26-9139 0 0,0 0 0 0 0,39-6 0 0 0,-38 13-1209 0 0,-21 1-282 0 0,1-1 0 0 0,-1 0 1 0 0,0 1-1 0 0,1-1 0 0 0,-1 1 1 0 0,0-1-1 0 0,0 1 0 0 0,1 0 0 0 0,-1 0 1 0 0,1 0-1 0 0,4 6-3303 0 0,-6-7 1598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6:55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72 1375 0 0,'0'0'66'0'0,"2"-2"-8"0"0,10-15 6593 0 0,-11 16-6093 0 0,-1 0 1 0 0,1 0 0 0 0,-1 0-1 0 0,0 0 1 0 0,1 1-1 0 0,-1-1 1 0 0,1 0-1 0 0,0 0 1 0 0,-1 1-1 0 0,1-1 1 0 0,-1 0-1 0 0,1 1 1 0 0,0-1 0 0 0,0 1-1 0 0,-1-1 1 0 0,1 1-1 0 0,0-1 1 0 0,0 1-1 0 0,0 0 1 0 0,0-1-1 0 0,-1 1 1 0 0,3 0 0 0 0,-4-4-199 0 0,1 4-303 0 0,0-1 0 0 0,0 1-1 0 0,0 0 1 0 0,0 0 0 0 0,0-1 0 0 0,0 1 0 0 0,0 0-1 0 0,0 0 1 0 0,0-1 0 0 0,0 1 0 0 0,0 0 0 0 0,0-1-1 0 0,0 1 1 0 0,0 0 0 0 0,0 0 0 0 0,0-1-1 0 0,0 1 1 0 0,0 0 0 0 0,0 0 0 0 0,0-1 0 0 0,-1 1-1 0 0,1 0 1 0 0,0 0 0 0 0,0 0 0 0 0,0-1 0 0 0,-1 1-1 0 0,1 0 1 0 0,0 0 0 0 0,0 0 0 0 0,0 0 0 0 0,-1-1-1 0 0,1 1 1 0 0,-3 0 40 0 0,0 1 1 0 0,0-1-1 0 0,0 1 1 0 0,0-1-1 0 0,1 1 0 0 0,-1 0 1 0 0,0 0-1 0 0,0 1 0 0 0,1-1 1 0 0,-1 0-1 0 0,1 1 0 0 0,-5 3 1 0 0,0 0 45 0 0,0 1 0 0 0,0 0 0 0 0,-11 12 1 0 0,-53 81-63 0 0,61-85-81 0 0,8-9 0 0 0,2-1 0 0 0,-3 0 0 0 0,-8 15 0 0 0,6-6 0 0 0,2-2 0 0 0,6-2-11 0 0,-2-8 9 0 0,-1 0-1 0 0,1-1 1 0 0,0 1-1 0 0,-1-1 0 0 0,1 1 1 0 0,-1-1-1 0 0,1 1 1 0 0,0-1-1 0 0,-1 1 0 0 0,1-1 1 0 0,0 0-1 0 0,0 0 1 0 0,-1 1-1 0 0,1-1 0 0 0,0 0 1 0 0,0 0-1 0 0,-1 0 1 0 0,3 1-1 0 0,-1-1-1 0 0,19 6 4 0 0,-15-7 0 0 0,-1 0 0 0 0,6 0 0 0 0,0-1 0 0 0,0 0 0 0 0,0 0 0 0 0,-1-1 0 0 0,1-1 0 0 0,-1 0 0 0 0,1 0 0 0 0,14-9 0 0 0,-22 11 17 0 0,0 0-1 0 0,-1 1 0 0 0,1-1 1 0 0,-1 0-1 0 0,0-1 1 0 0,0 1-1 0 0,0 0 1 0 0,0-1-1 0 0,0 1 0 0 0,0-1 1 0 0,0 1-1 0 0,1-4 1 0 0,1-3 122 0 0,-1-1 1 0 0,4-13 0 0 0,-4 14-42 0 0,0 0 1 0 0,7-16-1 0 0,-9 21-66 0 0,1 0-1 0 0,-1-1 1 0 0,0 1-1 0 0,0-1 0 0 0,0 1 1 0 0,0-1-1 0 0,-1 0 1 0 0,0 1-1 0 0,0-1 1 0 0,0 0-1 0 0,-2-7 1 0 0,2 5-18 0 0,-1 0 1 0 0,1 0 0 0 0,1-10-1 0 0,-1 17-69 0 0,-1-1 0 0 0,1 0 0 0 0,0 0 1 0 0,-1 0-1 0 0,1 0 0 0 0,-1 0 0 0 0,1 1 0 0 0,-1-1 0 0 0,1 0 0 0 0,-1 0 0 0 0,0 1 1 0 0,1-1-1 0 0,-1 0 0 0 0,0 1 0 0 0,0-1 0 0 0,1 1 0 0 0,-1-1 0 0 0,0 1 0 0 0,0-1 1 0 0,0 1-1 0 0,0-1 0 0 0,0 1 0 0 0,1 0 0 0 0,-2-1 0 0 0,-8 14-1473 0 0,8-10 1232 0 0,-14 19-2474 0 0,7-7-2625 0 0,1 1-1128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6:56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69 7367 0 0,'0'0'334'0'0,"-2"-1"-1"0"0,-16-6 664 0 0,17 6 2681 0 0,-2-1 5693 0 0,15-17-7901 0 0,-9 16-1417 0 0,0 0-1 0 0,1 0 1 0 0,-1 0 0 0 0,0 1 0 0 0,1-1-1 0 0,0 1 1 0 0,-1 0 0 0 0,1 0 0 0 0,0 1-1 0 0,0-1 1 0 0,0 1 0 0 0,7-2 0 0 0,4-2-387 0 0,-13 5 14 0 0,-2 0-7 0 0,0 0-260 0 0,2-1-1084 0 0,9-2-463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6:56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138 197 14311 0 0,'0'0'655'0'0,"0"0"-12"0"0,0-2-323 0 0,28-48 3823 0 0,-9 16-2192 0 0,-19 33-1842 0 0,1-1 0 0 0,0 1-1 0 0,-1-1 1 0 0,1 1 0 0 0,-1-1 0 0 0,0 0-1 0 0,1 1 1 0 0,-1-1 0 0 0,0 1 0 0 0,0-1-1 0 0,0 0 1 0 0,0 1 0 0 0,-1-1 0 0 0,1 1-1 0 0,0-1 1 0 0,0 0 0 0 0,-1 1 0 0 0,1-1-1 0 0,-1 1 1 0 0,0-1 0 0 0,-1-1 0 0 0,0-2 115 0 0,2 3 135 0 0,-1 0 1 0 0,-12-16 289 0 0,10 15-512 0 0,0-1 0 0 0,0 1 0 0 0,1-1 1 0 0,0 1-1 0 0,-3-6 0 0 0,5 8-103 0 0,-1 0 0 0 0,0-1 0 0 0,1 1 0 0 0,-1 0 0 0 0,0 0 0 0 0,0 0 0 0 0,0 0 0 0 0,0 0 0 0 0,0 0 0 0 0,0 0 0 0 0,0 0 0 0 0,-1 0 0 0 0,1 0 0 0 0,0 0 0 0 0,0 1 0 0 0,-1-1 0 0 0,1 1 0 0 0,0-1 0 0 0,-1 1 0 0 0,-2-1 0 0 0,1 0-21 0 0,0 1 1 0 0,0-1-1 0 0,0 1 1 0 0,0 0-1 0 0,0 0 0 0 0,0 0 1 0 0,0 0-1 0 0,-3 1 1 0 0,-3 2 28 0 0,0 0-36 0 0,8-2-5 0 0,0-1-1 0 0,0 0 0 0 0,0 1 1 0 0,0-1-1 0 0,0 0 0 0 0,0 1 1 0 0,0-1-1 0 0,0 1 0 0 0,0 0 1 0 0,0-1-1 0 0,0 1 0 0 0,0 0 1 0 0,0-1-1 0 0,1 1 0 0 0,-1 0 1 0 0,0 0-1 0 0,1 0 0 0 0,-2 1 1 0 0,-9 14-3 0 0,-24 28-238 0 0,34-43 224 0 0,0 1-1 0 0,0-1 1 0 0,1 0 0 0 0,-1 1 0 0 0,1-1-1 0 0,-1 1 1 0 0,1-1 0 0 0,-1 1-1 0 0,1-1 1 0 0,0 1 0 0 0,0-1-1 0 0,0 4 1 0 0,-1 2-36 0 0,-3 19-144 0 0,4-24 79 0 0,2 0-10 0 0,14 17-126 0 0,-15-17 138 0 0,1-2 3 0 0,22 3-93 0 0,-20-3 194 0 0,1 0 0 0 0,0 0 0 0 0,0-1 1 0 0,-1 1-1 0 0,1-1 0 0 0,0 0 0 0 0,-1 0 0 0 0,1-1 0 0 0,5-2 1 0 0,40-21 28 0 0,-32 15-27 0 0,-7 4 24 0 0,-9 4 54 0 0,-2 2 4 0 0,0 0 23 0 0,0 0 28 0 0,0 0 11 0 0,0 0 1 0 0,0 0-3 0 0,0 0-11 0 0,0 0-9 0 0,0 0-1 0 0,-2 2-8 0 0,-19 22 14 0 0,10-13-105 0 0,1 1 1 0 0,0 0 0 0 0,1 0-1 0 0,0 1 1 0 0,1 1 0 0 0,-9 18-1 0 0,12-17-70 0 0,-3 24-146 0 0,8-37 94 0 0,0-2-6 0 0,0 0 10 0 0,0 0-6 0 0,1 2-27 0 0,0-1 71 0 0,0 0 1 0 0,0 1 0 0 0,0-1-1 0 0,0 0 1 0 0,0 0 0 0 0,0 0-1 0 0,0 0 1 0 0,0-1 0 0 0,0 1-1 0 0,1 0 1 0 0,-1 0-1 0 0,2 0 1 0 0,-1 0-85 0 0,-2-1-62 0 0,0 0-31 0 0,0 0-4 0 0,7-2 226 0 0,-2 1-1314 0 0,-4-1-3090 0 0,-1 2-438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6:56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0 196 5527 0 0,'0'0'423'0'0,"2"-2"74"0"0,27-37 10181 0 0,28-42-4832 0 0,-53 76-5565 0 0,-1 1-1 0 0,1-1 1 0 0,0 1-1 0 0,6-4 1 0 0,6-8 777 0 0,-8 7-577 0 0,-6 6-212 0 0,0 1 1 0 0,0-1-1 0 0,0 1 1 0 0,1-1-1 0 0,-1 1 1 0 0,1 0-1 0 0,4-3 0 0 0,-6 4-201 0 0,-1 1 15 0 0,0 0-10 0 0,0 0 13 0 0,0 0-17 0 0,0 0 0 0 0,0 0-65 0 0,0 1 0 0 0,0-1 0 0 0,0 0 0 0 0,0 0 0 0 0,0 0-1 0 0,0 1 1 0 0,0-1 0 0 0,0 0 0 0 0,0 0 0 0 0,0 0 0 0 0,0 1 0 0 0,0-1-1 0 0,0 0 1 0 0,0 0 0 0 0,0 0 0 0 0,0 1 0 0 0,0-1 0 0 0,0 0-1 0 0,0 0 1 0 0,0 0 0 0 0,0 1 0 0 0,0-1 0 0 0,0 0 0 0 0,-1 0 0 0 0,1 0-1 0 0,0 0 1 0 0,0 1 0 0 0,0-1 0 0 0,0 0 0 0 0,-1 0 0 0 0,1 0 0 0 0,-1 1-2 0 0,-1 0 0 0 0,1 1 0 0 0,0-1 1 0 0,-1 0-1 0 0,1 1 0 0 0,0-1 0 0 0,0 1 1 0 0,0-1-1 0 0,0 1 0 0 0,0-1 0 0 0,1 1 1 0 0,-1-1-1 0 0,0 3 0 0 0,-51 96-2 0 0,34-69-13 0 0,12-17-54 0 0,4-1-13 0 0,-1 1-11 0 0,2-12 38 0 0,1-2-14 0 0,0 0-10 0 0,0 0-3 0 0,0 0 0 0 0,0 0 0 0 0,3 1 53 0 0,0-1-1 0 0,0 0 1 0 0,0 0-1 0 0,0-1 1 0 0,-1 1-1 0 0,1-1 1 0 0,0 1-1 0 0,0-1 1 0 0,-1 0 0 0 0,1 0-1 0 0,0 0 1 0 0,-1-1-1 0 0,1 1 1 0 0,-1 0-1 0 0,1-1 1 0 0,1-2-1 0 0,2 0-276 0 0,-1-1 0 0 0,-1 1 0 0 0,1-2 0 0 0,-1 1 0 0 0,6-8 0 0 0,-3-8-5431 0 0,-7 21 4193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6:57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13 4607 0 0,'0'0'354'0'0,"3"0"-233"0"0,6-2 189 0 0,4-2 5127 0 0,1 2 0 0 0,20-2 0 0 0,-32 4-4902 0 0,-2 0-73 0 0,0 0-28 0 0,0 0-9 0 0,0 0 0 0 0,0 0 6 0 0,0 0 1 0 0,0 0 0 0 0,0 0-19 0 0,0 0-77 0 0,0 0-30 0 0,0 0-9 0 0,0 0-20 0 0,-2 1-78 0 0,-6 6 2 0 0,0 0 0 0 0,0 1 0 0 0,-12 15 0 0 0,20-23-200 0 0,0 0 0 0 0,0 0 1 0 0,-1 0-1 0 0,1 0 0 0 0,0 1 0 0 0,0-1 0 0 0,0 0 1 0 0,0 0-1 0 0,0 0 0 0 0,-1 0 0 0 0,1 0 1 0 0,0 1-1 0 0,0-1 0 0 0,0 0 0 0 0,0 0 0 0 0,0 0 1 0 0,0 1-1 0 0,0-1 0 0 0,0 0 0 0 0,0 0 0 0 0,-1 0 1 0 0,1 1-1 0 0,0-1 0 0 0,0 0 0 0 0,0 0 0 0 0,0 0 1 0 0,0 1-1 0 0,0-1 0 0 0,1 0 0 0 0,-1 0 0 0 0,0 0 1 0 0,0 1-1 0 0,0-1 0 0 0,0 0 0 0 0,0 0 0 0 0,0 0 1 0 0,0 1-1 0 0,0-1 0 0 0,0 0 0 0 0,0 0 0 0 0,1 0 1 0 0,-1 0-1 0 0,0 1 0 0 0,0-1 0 0 0,0 0 0 0 0,0 0 1 0 0,0 0-1 0 0,1 0 0 0 0,-1 0 0 0 0,0 0 0 0 0,0 0 1 0 0,0 1-1 0 0,1-1 0 0 0,-1 0 0 0 0,0 0 0 0 0,8 1-4 0 0,5 1 3 0 0,6 3 0 0 0,13 0 0 0 0,-19-2 0 0 0,-1 3 0 0 0,-4 3 0 0 0,3 11 0 0 0,-10-15 0 0 0,2 7 11 0 0,-5 0 31 0 0,-3 8-2 0 0,4-17-15 0 0,-7 12-15 0 0,7-11-2 0 0,-1 0 14 0 0,-9 11 1 0 0,-4-1-1 0 0,14-13 31 0 0,-1 1-31 0 0,0 0 0 0 0,0 0 0 0 0,0-1 0 0 0,0 1 0 0 0,0-1 0 0 0,-1 0 0 0 0,1 0 0 0 0,0 0 0 0 0,-1 0 0 0 0,-2 1 0 0 0,2-1-27 0 0,-4-1 72 0 0,-53-10 85 0 0,54 8-43 0 0,-5-9-14 0 0,10 10-166 0 0,-18-5-823 0 0,19 6 674 0 0,-17 4 410 0 0,6-6-3001 0 0,11 2 2437 0 0,0 0 0 0 0,-1 0 0 0 0,1 0 0 0 0,0-1-1 0 0,0 1 1 0 0,-1 0 0 0 0,1 0 0 0 0,0-1 0 0 0,0 1-1 0 0,-1 0 1 0 0,1 0 0 0 0,0-1 0 0 0,0 1 0 0 0,0 0 0 0 0,0 0-1 0 0,0-1 1 0 0,-1 1 0 0 0,1 0 0 0 0,0-1 0 0 0,0 1-1 0 0,0 0 1 0 0,0-1 0 0 0,0 1 0 0 0,0 0 0 0 0,0-1 0 0 0,0 1-1 0 0,0 0 1 0 0,0-1 0 0 0,2-10-5797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6:57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10655 0 0,'0'0'488'0'0,"0"0"-12"0"0,0-2-306 0 0,3-15-18 0 0,-3 15 538 0 0,1-1 375 0 0,-1-3 188 0 0,2 3 7861 0 0,3-3-8543 0 0,-3 5-58 0 0,0 0-29 0 0,5-2-180 0 0,0 0 1 0 0,0 1-1 0 0,0 0 0 0 0,1 0 0 0 0,-1 1 1 0 0,0 0-1 0 0,1 0 0 0 0,0 1 1 0 0,8 0-1 0 0,-6 0-190 0 0,1-1 1 0 0,0 0 0 0 0,-1 0-1 0 0,15-4 1 0 0,86-30 141 0 0,-101 31-245 0 0,-8 3 11 0 0,-15 0-248 0 0,-73-4-4514 0 0,84 5 3145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8:05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131 210 8287 0 0,'0'0'382'0'0,"0"0"-8"0"0,1-2-240 0 0,5-4 435 0 0,-2-2 0 0 0,1 1 0 0 0,-1 0 0 0 0,0-1 0 0 0,0 0 0 0 0,2-8 0 0 0,3-5 466 0 0,15-26 2402 0 0,-17 34-2360 0 0,0 0 0 0 0,8-22 0 0 0,-14 33-565 0 0,-1 2 0 0 0,0 0 0 0 0,0 0 0 0 0,0 0-69 0 0,0-2-294 0 0,0-5-61 0 0,0 5 283 0 0,0 2 117 0 0,0 0 21 0 0,-1-1-66 0 0,-6-3-294 0 0,6 4-148 0 0,0 0 0 0 0,1 0 0 0 0,-1 1 0 0 0,0-1 0 0 0,1 0 0 0 0,-1 1 0 0 0,1-1 0 0 0,-1 0 0 0 0,1 1 0 0 0,-1-1 0 0 0,1 0 0 0 0,-1 1 0 0 0,1-1 0 0 0,-1 1 0 0 0,0 0 0 0 0,-3 4 45 0 0,0 0-1 0 0,0 1 1 0 0,1 0-1 0 0,-1-1 1 0 0,1 1 0 0 0,0 0-1 0 0,-3 11 1 0 0,-10 48 658 0 0,6-22-333 0 0,-19 86-808 0 0,-6 21 97 0 0,26-127-179 0 0,7-17 516 0 0,-1 1 0 0 0,1-1 0 0 0,0 0 0 0 0,0 1 0 0 0,1 0 0 0 0,0-1 0 0 0,0 12 0 0 0,0-7 340 0 0,1-9 138 0 0,0-2 33 0 0,0 0-65 0 0,1 2-294 0 0,0 7-197 0 0,-1-7-289 0 0,-8 9-1089 0 0,6-10 1191 0 0,-1 0 0 0 0,0 0-1 0 0,0 0 1 0 0,0 0-1 0 0,0 0 1 0 0,0 0 0 0 0,0-1-1 0 0,0 1 1 0 0,0-1-1 0 0,0 0 1 0 0,0 0 0 0 0,0 0-1 0 0,-4-1 1 0 0,-5 0-2301 0 0,10 1 490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8:06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3 469 11975 0 0,'0'0'547'0'0,"0"-2"-11"0"0,-1-2-322 0 0,1 1 1 0 0,-1 0-1 0 0,1 0 1 0 0,0-1-1 0 0,1 1 1 0 0,-1-4-1 0 0,1 6-121 0 0,-1 0-1 0 0,0 0 0 0 0,0 1 0 0 0,0-1 1 0 0,0 0-1 0 0,0 0 0 0 0,0 0 1 0 0,0 1-1 0 0,0-1 0 0 0,0 0 1 0 0,-1 0-1 0 0,1 1 0 0 0,0-1 1 0 0,0 0-1 0 0,-1 0 0 0 0,0 0 1 0 0,1-1 20 0 0,0 1 1 0 0,0 0 0 0 0,1-1 0 0 0,-1 1-1 0 0,0 0 1 0 0,0 0 0 0 0,1 0 0 0 0,-1-1 0 0 0,0 1-1 0 0,1 0 1 0 0,-1 0 0 0 0,1 0 0 0 0,0 0-1 0 0,-1-1 1 0 0,2 0 0 0 0,0-2 228 0 0,8-25 1253 0 0,-8 23-1178 0 0,0 0 1 0 0,0 0-1 0 0,0 0 1 0 0,1 0 0 0 0,4-7-1 0 0,5-11 419 0 0,-10 18-491 0 0,1 0 0 0 0,-1 1-1 0 0,2-1 1 0 0,5-7 0 0 0,0 0-88 0 0,12-19 0 0 0,-4 4-155 0 0,-13 22-102 0 0,0 0 0 0 0,1 0 0 0 0,-1 0 0 0 0,1 1 0 0 0,1 0 0 0 0,6-6 0 0 0,-7 6 159 0 0,1 0 0 0 0,8-12 0 0 0,-10 13 2 0 0,0-1-1 0 0,0 0 1 0 0,1 1-1 0 0,-1 0 1 0 0,10-7-1 0 0,27-17 154 0 0,-28 19-255 0 0,1-1 0 0 0,0 2 0 0 0,0-1-1 0 0,24-8 1 0 0,-35 16-59 0 0,-1-1 0 0 0,1 1 0 0 0,0 0 0 0 0,0 0 0 0 0,0 0 0 0 0,0 0 0 0 0,-1 1 0 0 0,1-1 0 0 0,3 1 0 0 0,1 0 0 0 0,6 0 0 0 0,-10 0 0 0 0,-2 0 0 0 0,1-1 0 0 0,-1 1 0 0 0,1 0 0 0 0,-1 0 0 0 0,1 1 0 0 0,-1-1 0 0 0,1 0 0 0 0,-1 0 0 0 0,1 1 0 0 0,-1-1 0 0 0,1 1 0 0 0,-1-1 0 0 0,3 2 0 0 0,12 7 0 0 0,-8-5 0 0 0,0 1 0 0 0,-1 0 0 0 0,1 0 0 0 0,-1 1 0 0 0,9 8 0 0 0,30 37 0 0 0,-36-40 0 0 0,13 18 0 0 0,-20-25 0 0 0,-1 0 0 0 0,1 1 0 0 0,-1-1 0 0 0,1 1 0 0 0,-1-1 0 0 0,-1 1 0 0 0,1 0 0 0 0,-1-1 0 0 0,1 1 0 0 0,-2 0 0 0 0,1 0 0 0 0,0 0 0 0 0,-1 0 0 0 0,0 0 0 0 0,-1 9 0 0 0,-2 2 0 0 0,-1-12 0 0 0,2-2 0 0 0,-3 5 0 0 0,0-1 0 0 0,0 0 0 0 0,-1 0 0 0 0,0 0 0 0 0,0 0 0 0 0,-11 6 0 0 0,-2 0 0 0 0,-23 11 0 0 0,41-23 0 0 0,-73 42 0 0 0,68-39 0 0 0,-3 2 0 0 0,1-1 0 0 0,-1-1 0 0 0,0 1 0 0 0,-18 3 0 0 0,11-4-567 0 0,13-2 289 0 0,0 0 0 0 0,0-1-1 0 0,0 1 1 0 0,0-1 0 0 0,0 1-1 0 0,0-1 1 0 0,-4-1 0 0 0,5 1-881 0 0,2 0-573 0 0,0 0-253 0 0,0 0-938 0 0,0 0-3557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1:57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10135 0 0,'0'0'464'0'0,"0"0"-9"0"0,0 0-155 0 0,0 0 443 0 0,0 0 227 0 0,0 0 44 0 0,0 0-61 0 0,0 0-288 0 0,0 0-121 0 0,0 0-28 0 0,0 0-4 0 0,0 0 0 0 0,0 0 0 0 0,0 0 0 0 0,0 0 0 0 0,0 2 0 0 0,1 20 512 0 0,-1-20-512 0 0,1 0 0 0 0,-1 4-304 0 0,0 0 0 0 0,-1 0 0 0 0,1 0-1 0 0,-1 0 1 0 0,0 0 0 0 0,-1 0 0 0 0,-3 10 0 0 0,-3 16-231 0 0,6-28 23 0 0,1 1 0 0 0,-1-1 0 0 0,0 1 0 0 0,0-1 0 0 0,0 0 0 0 0,-5 7 0 0 0,-6 11 0 0 0,12-20 0 0 0,0 0 0 0 0,0 0 0 0 0,0 0 0 0 0,-1 0 0 0 0,1 0 0 0 0,-1-1 0 0 0,1 1 0 0 0,-1 0 0 0 0,0-1 0 0 0,1 1 0 0 0,-1-1 0 0 0,0 0 0 0 0,0 1 0 0 0,-4 1 0 0 0,3-1 0 0 0,2-1 0 0 0,0 0 0 0 0,-1-1 0 0 0,1 1 0 0 0,-1 0 0 0 0,1 0 0 0 0,-1-1 0 0 0,0 1 0 0 0,1-1 0 0 0,-1 0 0 0 0,1 1 0 0 0,-3-1 0 0 0,3 0 1 0 0,0 1 0 0 0,0-1 0 0 0,1 0 0 0 0,-1 0 0 0 0,0 0 0 0 0,0 0 0 0 0,1 0-1 0 0,-1 0 1 0 0,0 0 0 0 0,0 0 0 0 0,1 0 0 0 0,-1 0 0 0 0,0 0 0 0 0,0 0 0 0 0,1-1 0 0 0,-1 1 0 0 0,0 0 0 0 0,1-1 0 0 0,-1 1-1 0 0,0 0 1 0 0,1-1 0 0 0,-1 1 0 0 0,1-1 0 0 0,-1 1 0 0 0,0-1 0 0 0,0 0 0 0 0,0 0 46 0 0,0 0 50 0 0,0 0 0 0 0,-1 0 1 0 0,1 0-1 0 0,0 0 0 0 0,0-1 0 0 0,0 1 0 0 0,0 0 0 0 0,0-1 1 0 0,0 1-1 0 0,1-1 0 0 0,-1 1 0 0 0,0-1 0 0 0,1 1 0 0 0,-1-1 1 0 0,1 1-1 0 0,-1-1 0 0 0,1-2 0 0 0,-1-2-41 0 0,1 0 0 0 0,0-1-1 0 0,2-8 1 0 0,0-5-453 0 0,-2 16 203 0 0,0 0 0 0 0,1 0 0 0 0,-1-1 0 0 0,1 1 0 0 0,0 0 0 0 0,3-6 0 0 0,-4 8 396 0 0,0 1-83 0 0,1 0 1 0 0,-1 0 0 0 0,1 0-1 0 0,-1 0 1 0 0,1 0 0 0 0,0 0-1 0 0,-1 0 1 0 0,1 0 0 0 0,0 0-1 0 0,0 0 1 0 0,-1 0 0 0 0,3-1-1 0 0,-3 2-117 0 0,1-1-2 0 0,9-8-17 0 0,1 4 106 0 0,-9 4 282 0 0,-2 1 117 0 0,1 2-373 0 0,0-1 0 0 0,1 0 1 0 0,0 0-1 0 0,-1 0 0 0 0,1 0 1 0 0,0 0-1 0 0,-1 0 0 0 0,4 0 1 0 0,-2 1-53 0 0,50 32-47 0 0,-24-14-80 0 0,-8-6-748 0 0,-19-13 304 0 0,9 3-84 0 0,-9-4 598 0 0,1 1 1 0 0,-1-1-1 0 0,0 1 0 0 0,1-1 0 0 0,-1 0 0 0 0,0 0 1 0 0,0 0-1 0 0,1 0 0 0 0,-1 0 0 0 0,0 0 1 0 0,1-1-1 0 0,-1 1 0 0 0,4-3 0 0 0,4-1-2775 0 0,-5 2-6349 0 0,-5 2 3126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8:07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18 15663 0 0,'-12'-1'719'0'0,"10"1"-20"0"0,2 0-306 0 0,0 0 371 0 0,0 0 209 0 0,0 0 41 0 0,0 0-61 0 0,11-4 772 0 0,-2 1-1413 0 0,0 0-1 0 0,1 1 0 0 0,-1 0 1 0 0,1 1-1 0 0,0 0 1 0 0,18 0-1 0 0,6 5 906 0 0,36 8 0 0 0,-43-7-1119 0 0,-23-4-629 0 0,-1 0 1 0 0,0-1-1 0 0,1 1 0 0 0,-1-1 1 0 0,0 0-1 0 0,1 1 1 0 0,-1-2-1 0 0,1 1 0 0 0,-1 0 1 0 0,0-1-1 0 0,5 0 0 0 0,-4-1-1767 0 0,-2 2-5860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8:08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46 283 8287 0 0,'0'0'191'0'0,"0"0"26"0"0,0 0 9 0 0,0 0 110 0 0,0 0 444 0 0,0 0 196 0 0,0 0 42 0 0,0 0-63 0 0,0 0-290 0 0,0 0-121 0 0,0 0-28 0 0,0 0-4 0 0,0 0 0 0 0,0 0 0 0 0,0 0 0 0 0,-2-2-68 0 0,-6-9-289 0 0,8 8-40 0 0,0 1 0 0 0,0 0 0 0 0,0 0-1 0 0,0-1 1 0 0,1 1 0 0 0,-1 0 0 0 0,1 0 0 0 0,0 0 0 0 0,0-1 0 0 0,0 1 0 0 0,2-3 0 0 0,0-1 475 0 0,4-11 605 0 0,1 1 0 0 0,14-20-1 0 0,-19 30-1069 0 0,0 1-1 0 0,0-1 0 0 0,-1 0 1 0 0,3-11-1 0 0,6-13-138 0 0,19-33 14 0 0,-28 58 0 0 0,4-9 0 0 0,-6 10 0 0 0,-1-4 0 0 0,-2 7 0 0 0,-2 4 0 0 0,1-1 0 0 0,1 0 0 0 0,-8 12 0 0 0,-7 13 341 0 0,1 1 1 0 0,1 0-1 0 0,2 1 0 0 0,0 1 1 0 0,-15 52-1 0 0,25-69-341 0 0,1 0 0 0 0,-3 25 0 0 0,6-33 0 0 0,0 1 0 0 0,0-1 0 0 0,0 1 0 0 0,0-1 0 0 0,1 0 0 0 0,0 1 0 0 0,0-1 0 0 0,1 0 0 0 0,3 10 0 0 0,2-6 0 0 0,4-4 0 0 0,-5-4 0 0 0,0 0 0 0 0,0-1 0 0 0,0 0 0 0 0,1 0 0 0 0,-1 0 0 0 0,0-1 0 0 0,0 0 0 0 0,0 0 0 0 0,0-1 0 0 0,0 1 0 0 0,-1-1 0 0 0,1 0 0 0 0,0-1 0 0 0,-1 0 0 0 0,1 0 0 0 0,-1 0 0 0 0,0 0 0 0 0,9-8 0 0 0,-5 3 0 0 0,0 0 0 0 0,-1-1 0 0 0,0 1 0 0 0,0-2 0 0 0,-1 1 0 0 0,0-1 0 0 0,-1 0 0 0 0,10-21 0 0 0,-3-3 0 0 0,-1-1 0 0 0,9-43 0 0 0,-20 68 0 0 0,-3 7 0 0 0,0 24 0 0 0,2-6 0 0 0,1 6 0 0 0,2-16 0 0 0,0-2 0 0 0,-2 2 0 0 0,0-4 0 0 0,-1 0 0 0 0,0 1 0 0 0,1-1 0 0 0,-1 0 0 0 0,1 0 0 0 0,-1 0 0 0 0,1 1 0 0 0,0-1 0 0 0,-1 0 0 0 0,1 0 0 0 0,0 0 0 0 0,0 0 0 0 0,0 0 0 0 0,0-1 0 0 0,0 1 0 0 0,1 1 0 0 0,9 8 0 0 0,11 6 0 0 0,-12-13 0 0 0,-2-2 0 0 0,-2 0 0 0 0,0 0 0 0 0,0 0 0 0 0,0-1 0 0 0,0 0 0 0 0,0 0 0 0 0,1 0 0 0 0,-1-1 0 0 0,0 0 0 0 0,0 0 0 0 0,0-1 0 0 0,0 1 0 0 0,0-1 0 0 0,-1-1 0 0 0,1 1 0 0 0,0-1 0 0 0,-1 0 0 0 0,0 0 0 0 0,6-5 0 0 0,1 0 0 0 0,-1-2 0 0 0,0 1 0 0 0,-1-2 0 0 0,0 1 0 0 0,-1-1 0 0 0,14-21 0 0 0,-20 28 0 0 0,0-1 0 0 0,0 0 0 0 0,-1 0 0 0 0,1 0 0 0 0,-1-1 0 0 0,0 1 0 0 0,-1 0 0 0 0,1-1 0 0 0,-1 1 0 0 0,0-1 0 0 0,0-5 0 0 0,-2 0 0 0 0,-3 4 0 0 0,-4 4 72 0 0,6 3-20 0 0,-1 0 0 0 0,1 1 0 0 0,-1-1 1 0 0,1 1-1 0 0,0-1 0 0 0,-1 1 0 0 0,1 0 0 0 0,0 0 0 0 0,0 0 0 0 0,0 0 0 0 0,-1 1 0 0 0,1-1 0 0 0,0 1 1 0 0,1-1-1 0 0,-1 1 0 0 0,0-1 0 0 0,0 1 0 0 0,1 0 0 0 0,-3 4 0 0 0,-1 0 104 0 0,1 0-1 0 0,1 1 1 0 0,-1 0 0 0 0,1 0-1 0 0,-2 8 1 0 0,4-11-156 0 0,-6 14-80 0 0,1 0-1 0 0,2 0 1 0 0,-1 1 0 0 0,-1 28 0 0 0,5-37 98 0 0,1 0 1 0 0,0 0 0 0 0,1 0-1 0 0,0 0 1 0 0,1 0 0 0 0,0 0-1 0 0,0 0 1 0 0,8 18 0 0 0,-9-26-60 0 0,1 1 0 0 0,-1-1 1 0 0,1 1-1 0 0,0-1 0 0 0,-1 0 1 0 0,1 0-1 0 0,0 0 0 0 0,0 0 1 0 0,1 0-1 0 0,-1 0 0 0 0,0-1 1 0 0,1 1-1 0 0,-1-1 0 0 0,1 1 1 0 0,-1-1-1 0 0,1 0 0 0 0,0 0 0 0 0,-1 0 1 0 0,1-1-1 0 0,5 2 0 0 0,-4-1-34 0 0,1-1 0 0 0,0 1-1 0 0,0-1 1 0 0,-1 0 0 0 0,1 0-1 0 0,0-1 1 0 0,0 1 0 0 0,-1-1-1 0 0,1 0 1 0 0,0-1-1 0 0,4-1 1 0 0,4-3 75 0 0,-1 0 0 0 0,1-1 0 0 0,-1-1 0 0 0,-1 0 0 0 0,0 0 0 0 0,0-1 0 0 0,0-1 0 0 0,-1 0 0 0 0,-1 0 0 0 0,0-1 0 0 0,0 0 0 0 0,-1 0 0 0 0,11-20 0 0 0,-1-1 266 0 0,-7 14 293 0 0,13-32 0 0 0,-23 48-116 0 0,0 0-294 0 0,2-2-133 0 0,1 14-16 0 0,-3-6 0 0 0,-1-2 0 0 0,1-1 0 0 0,-1 0 0 0 0,1 1 0 0 0,-1-1 0 0 0,1 0 0 0 0,0 0 0 0 0,-1 1 0 0 0,1-1 0 0 0,0 0 0 0 0,0 0 0 0 0,0 0 0 0 0,0 0 0 0 0,0 0 0 0 0,1 1 0 0 0,1 1 0 0 0,-1 0 0 0 0,1 0 0 0 0,0 0 0 0 0,0-1 0 0 0,0 1 0 0 0,0-1 0 0 0,5 3 0 0 0,1-1 0 0 0,1 0 0 0 0,-1-1 0 0 0,13 3 0 0 0,-10-3 0 0 0,1-2 0 0 0,-2-1 0 0 0,-3 7 0 0 0,-2 4 0 0 0,-6 2 0 0 0,-1-8 0 0 0,0 0 0 0 0,0-1 0 0 0,-1 1 0 0 0,1-1 0 0 0,-1 1 0 0 0,0-1 0 0 0,-5 7 0 0 0,-31 68 0 0 0,33-67 0 0 0,2-3-64 0 0,3-7-273 0 0,27 9-5524 0 0,-13-9 383 0 0,-1-2-254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8:0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231 427 15663 0 0,'0'0'356'0'0,"0"0"50"0"0,0 0 20 0 0,1-2-42 0 0,1-3-278 0 0,0 2-80 0 0,-1 0 0 0 0,0 0 0 0 0,1 0 0 0 0,-1 0-1 0 0,-1 0 1 0 0,2-5 0 0 0,-1 6 269 0 0,-1 0 0 0 0,0 0-1 0 0,1 0 1 0 0,-1 0 0 0 0,0 1 0 0 0,0-1 0 0 0,0 0 0 0 0,0 0 0 0 0,-1 0-1 0 0,1 0 1 0 0,0 0 0 0 0,-1 1 0 0 0,0-3 0 0 0,0 3-161 0 0,1 0-1 0 0,-1 0 1 0 0,0 0 0 0 0,1 0 0 0 0,-1 1-1 0 0,0-1 1 0 0,1 0 0 0 0,-1 1 0 0 0,0-1-1 0 0,0 0 1 0 0,0 1 0 0 0,0-1 0 0 0,0 1 0 0 0,0-1-1 0 0,0 1 1 0 0,0 0 0 0 0,0-1 0 0 0,0 1-1 0 0,0 0 1 0 0,0 0 0 0 0,0 0 0 0 0,0 0-1 0 0,0 0 1 0 0,0 0 0 0 0,0 0 0 0 0,0 0-1 0 0,-2 0 1 0 0,-6 1 16 0 0,5-1-112 0 0,0 0 1 0 0,0 1 0 0 0,0-1 0 0 0,0 1-1 0 0,0 0 1 0 0,0 0 0 0 0,0 0 0 0 0,1 0-1 0 0,-1 1 1 0 0,0 0 0 0 0,-5 3 0 0 0,-17 12 1005 0 0,19-13-908 0 0,0 0 0 0 0,1 0 1 0 0,-10 8-1 0 0,7-3-135 0 0,0-1 1 0 0,0 1-1 0 0,1 1 0 0 0,0 0 1 0 0,1 0-1 0 0,0 0 0 0 0,1 1 1 0 0,0 0-1 0 0,0 0 0 0 0,1 0 1 0 0,-5 18-1 0 0,8-16-1 0 0,4 2 0 0 0,2-3 0 0 0,-3-10 0 0 0,0-1 0 0 0,0 1 0 0 0,0-1 0 0 0,1 1 0 0 0,-1-1 0 0 0,1 1 0 0 0,-1-1 0 0 0,1 0 0 0 0,-1 0 0 0 0,1 1 0 0 0,-1-1 0 0 0,1-1 0 0 0,0 1 0 0 0,0 0 0 0 0,0 0 0 0 0,2 0 0 0 0,0 0 0 0 0,0 0 0 0 0,-1-1 0 0 0,1 0 0 0 0,0 0 0 0 0,0 0 0 0 0,-1 0 0 0 0,1-1 0 0 0,4 0 0 0 0,3-2 0 0 0,0 0 0 0 0,0-1 0 0 0,0-1 0 0 0,18-10 0 0 0,-14 5 0 0 0,1-1 0 0 0,-1-1 0 0 0,-1-1 0 0 0,0 0 0 0 0,-1 0 0 0 0,-1-2 0 0 0,0 1 0 0 0,18-31 0 0 0,-12 17 0 0 0,-5 9 0 0 0,-2 0 0 0 0,0 0 0 0 0,11-30 0 0 0,-20 44 0 0 0,41-126 0 0 0,-39 114 0 0 0,-1 0 0 0 0,0 0 0 0 0,-1 0 0 0 0,-1-1 0 0 0,-1-31 0 0 0,0 48 0 0 0,-1-2 0 0 0,1-1 0 0 0,0 1 0 0 0,-1 0 0 0 0,0 0 0 0 0,-1-5 0 0 0,1 8 0 0 0,1-1 0 0 0,0 1 0 0 0,0 0 0 0 0,0 0 0 0 0,0-1 0 0 0,0 1 0 0 0,0 0 0 0 0,-1 0 0 0 0,1 0 0 0 0,0-1 0 0 0,0 1 0 0 0,0 0 0 0 0,-1 0 0 0 0,1 0 0 0 0,0 0 0 0 0,0-1 0 0 0,0 1 0 0 0,-1 0 0 0 0,1 0 0 0 0,0 0 0 0 0,0 0 0 0 0,-1 0 0 0 0,1 0 0 0 0,0 0 0 0 0,-1 0 0 0 0,-1 0 0 0 0,1 0 0 0 0,-1 1 0 0 0,1 0 0 0 0,-1-1 0 0 0,1 1 0 0 0,-1 0 0 0 0,1-1 0 0 0,0 1 0 0 0,-1 0 0 0 0,1 0 0 0 0,0 0 0 0 0,0 0 0 0 0,0 1 0 0 0,0-1 0 0 0,-1 0 0 0 0,2 0 0 0 0,-1 1 0 0 0,0-1 0 0 0,-1 3 0 0 0,-17 33 0 0 0,16-28 0 0 0,-8 18 0 0 0,1 1 0 0 0,1 0 0 0 0,-8 46 0 0 0,-5 90 0 0 0,18-121 0 0 0,1-1 0 0 0,2-17 0 0 0,2-20 0 0 0,2-1 0 0 0,1 9 0 0 0,3-1 0 0 0,-6-11 0 0 0,1 0 0 0 0,-1 0 0 0 0,1 0 0 0 0,-1 0 0 0 0,1 0 0 0 0,-1 0 0 0 0,1 0 0 0 0,0-1 0 0 0,-1 1 0 0 0,1-1 0 0 0,0 1 0 0 0,0-1 0 0 0,-1 0 0 0 0,1 1 0 0 0,0-1 0 0 0,0 0 0 0 0,0 0 0 0 0,-1 0 0 0 0,1-1 0 0 0,0 1 0 0 0,0 0 0 0 0,-1-1 0 0 0,1 1 0 0 0,2-2 0 0 0,3 0 0 0 0,-1 0 0 0 0,0-1 0 0 0,0 0 0 0 0,0 0 0 0 0,8-7 0 0 0,91-81 0 0 0,-69 58 0 0 0,-31 27 0 0 0,0 1 0 0 0,0-1 0 0 0,-1 0 0 0 0,6-11 0 0 0,7-9 0 0 0,-28 87 0 0 0,0-29 0 0 0,5-15 0 0 0,-4 20 0 0 0,9-31 0 0 0,0 0 0 0 0,0 0 0 0 0,0 0 0 0 0,1 0 0 0 0,0 0 0 0 0,1-1 0 0 0,1 11 0 0 0,-1-9-50 0 0,0-3-131 0 0,0 0-1 0 0,0 0 0 0 0,0 0 1 0 0,0 0-1 0 0,0-1 1 0 0,1 1-1 0 0,2 4 1 0 0,-3-7 119 0 0,0 1 0 0 0,0-1 1 0 0,1 0-1 0 0,-1 0 0 0 0,0 0 1 0 0,0 0-1 0 0,1 0 1 0 0,-1-1-1 0 0,1 1 0 0 0,-1 0 1 0 0,0-1-1 0 0,1 1 0 0 0,0-1 1 0 0,-1 1-1 0 0,1-1 1 0 0,-1 1-1 0 0,1-1 0 0 0,-1 0 1 0 0,1 0-1 0 0,0 0 0 0 0,-1 0 1 0 0,3-1-1 0 0,3 0-577 0 0,0 0-1 0 0,-1-1 1 0 0,1 0 0 0 0,0 0 0 0 0,-1-1-1 0 0,0 1 1 0 0,1-2 0 0 0,-1 1-1 0 0,-1-1 1 0 0,1 1 0 0 0,9-9-1 0 0,5-6-5840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8:10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17503 0 0,'-19'8'742'0'0,"-4"1"560"0"0,22-9-560 0 0,1 0 228 0 0,0 0 43 0 0,0 0-127 0 0,15-6-528 0 0,-3 0-379 0 0,-5 4-29 0 0,0 1 1 0 0,0 0-1 0 0,1 0 0 0 0,-1 1 0 0 0,8 1 1 0 0,7 1-6106 0 0,-8 1-1152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8:10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7 267 17503 0 0,'0'0'399'0'0,"8"-3"540"0"0,0-1-589 0 0,0 0 0 0 0,0 0 0 0 0,-1-1 0 0 0,1-1 0 0 0,-1 1 0 0 0,11-11 0 0 0,-3 1 1480 0 0,21-29 0 0 0,-17 10-586 0 0,-7 12-440 0 0,-9 16-646 0 0,0-1 0 0 0,-1 1 1 0 0,0-1-1 0 0,0 1 0 0 0,0-1 0 0 0,-1 0 0 0 0,0 1 0 0 0,-1-1 0 0 0,1 0 1 0 0,-1 0-1 0 0,0 1 0 0 0,-2-12 0 0 0,1 15 285 0 0,0 3-439 0 0,1-1-1 0 0,0 1 1 0 0,-1 0 0 0 0,1-1 0 0 0,0 1 0 0 0,-1 0 0 0 0,1 0 0 0 0,0-1 0 0 0,-1 1 0 0 0,1 0-1 0 0,0 0 1 0 0,-1-1 0 0 0,1 1 0 0 0,-1 0 0 0 0,1 0 0 0 0,-1 0 0 0 0,1 0 0 0 0,0 0 0 0 0,-1 0-1 0 0,1-1 1 0 0,-1 1 0 0 0,1 0 0 0 0,-1 0 0 0 0,1 0 0 0 0,-1 1 0 0 0,1-1 0 0 0,-1 0 0 0 0,1 0-1 0 0,0 0 1 0 0,-1 0 0 0 0,1 0 0 0 0,-1 0 0 0 0,1 1 0 0 0,-1-1 0 0 0,1 0 0 0 0,0 0 0 0 0,-1 1-1 0 0,1-1 1 0 0,0 0 0 0 0,-1 1 0 0 0,1-1 0 0 0,-1 1 0 0 0,-1 0-6 0 0,-6 4 2 0 0,0 1 0 0 0,0 0 0 0 0,0 0 0 0 0,1 1 0 0 0,0 0 0 0 0,0 0 0 0 0,-6 10 0 0 0,-40 61 0 0 0,46-66 0 0 0,3-5 0 0 0,0 0 0 0 0,1-1 0 0 0,0 1 0 0 0,0 1 0 0 0,0-1 0 0 0,1 0 0 0 0,0 1 0 0 0,1-1 0 0 0,-1 1 0 0 0,1 9 0 0 0,1-14 0 0 0,0 0 0 0 0,0 0 0 0 0,0 1 0 0 0,1-1 0 0 0,-1 0 0 0 0,1 0 0 0 0,0 0 0 0 0,0 0 0 0 0,0 0 0 0 0,1 0 0 0 0,-1 0 0 0 0,1 0 0 0 0,-1-1 0 0 0,1 1 0 0 0,0 0 0 0 0,0-1 0 0 0,0 1 0 0 0,0-1 0 0 0,0 0 0 0 0,1 0 0 0 0,-1 0 0 0 0,1 0 0 0 0,0 0 0 0 0,-1 0 0 0 0,1-1 0 0 0,5 3 0 0 0,-5-3 0 0 0,0 0 0 0 0,1-1 0 0 0,-1 1 0 0 0,0-1 0 0 0,1 1 0 0 0,-1-1 0 0 0,0 0 0 0 0,1-1 0 0 0,-1 1 0 0 0,6-1 0 0 0,32-11 0 0 0,-19 3 0 0 0,-1-1 0 0 0,0-1 0 0 0,-1-1 0 0 0,27-20 0 0 0,-37 23 0 0 0,0 0 0 0 0,0-1 0 0 0,-1 0 0 0 0,-1-1 0 0 0,0 1 0 0 0,0-2 0 0 0,9-18 0 0 0,-14 26 0 0 0,-1 0 0 0 0,1 0 0 0 0,0 0 0 0 0,0 1 0 0 0,0 0 0 0 0,6-5 0 0 0,-6 5 0 0 0,-3 3 0 0 0,0 0 0 0 0,0 0 0 0 0,0 0 0 0 0,0 0 0 0 0,0 0 0 0 0,0 0 0 0 0,0 0 0 0 0,0 0 0 0 0,0 0 0 0 0,0 0 0 0 0,0-1 0 0 0,0 1 0 0 0,1 0 0 0 0,-1 0 0 0 0,0 0 0 0 0,0 0 0 0 0,0 0 0 0 0,0 0 0 0 0,0 0 0 0 0,0 0 0 0 0,0 0 0 0 0,0 0 0 0 0,0 0 0 0 0,1 0 0 0 0,-1 0 0 0 0,0 0 0 0 0,0 0 0 0 0,0 0 0 0 0,0 0 0 0 0,0 0 0 0 0,0 0 0 0 0,0 0 0 0 0,0 0 0 0 0,1 0 0 0 0,-1 0 0 0 0,0 0 0 0 0,0 0 0 0 0,0 0 0 0 0,0 0 0 0 0,0 0 0 0 0,0 0 0 0 0,0 0 0 0 0,0 0 0 0 0,0 1 0 0 0,0-1 0 0 0,1 0 0 0 0,-1 0 0 0 0,0 0 0 0 0,0 0 0 0 0,0 0 0 0 0,0 0 0 0 0,0 8 0 0 0,-3 8 0 0 0,2-11 0 0 0,0 0 0 0 0,0 0 0 0 0,0 0 0 0 0,0 1 0 0 0,1-1 0 0 0,0 0 0 0 0,0 0 0 0 0,0 1 0 0 0,1-1 0 0 0,0 0 0 0 0,0 0 0 0 0,0 0 0 0 0,2 6 0 0 0,4 10 0 0 0,2-1 0 0 0,1-9 0 0 0,-6-9 0 0 0,-2-2 0 0 0,-1 1 0 0 0,1-1 0 0 0,-1 1 0 0 0,0-1 0 0 0,0 1 0 0 0,0-1 0 0 0,1 1 0 0 0,-1-1 0 0 0,0 0 0 0 0,1 1 0 0 0,-1-1 0 0 0,0 0 0 0 0,1 0 0 0 0,-1 0 0 0 0,0 0 0 0 0,1 0 0 0 0,-1 0 0 0 0,0-1 0 0 0,3 0 0 0 0,1 0 0 0 0,3-1 0 0 0,-1 1 0 0 0,0-1 0 0 0,0-1 0 0 0,-1 1 0 0 0,1-1 0 0 0,0-1 0 0 0,-1 1 0 0 0,12-9 0 0 0,45-41 0 0 0,-49 40 0 0 0,-10 9 0 0 0,64-53 0 0 0,-59 51 0 0 0,-1 1 0 0 0,1-1 0 0 0,0 2 0 0 0,0-1 0 0 0,0 1 0 0 0,17-4 0 0 0,-25 7 0 0 0,0 1 0 0 0,0 0 0 0 0,0 0 0 0 0,0-1 0 0 0,0 1 0 0 0,0 0 0 0 0,0 0 0 0 0,0 0 0 0 0,0 0 0 0 0,0 0 0 0 0,0 1 0 0 0,0-1 0 0 0,0 0 0 0 0,0 0 0 0 0,0 1 0 0 0,0-1 0 0 0,0 1 0 0 0,0-1 0 0 0,0 1 0 0 0,0-1 0 0 0,0 1 0 0 0,0 0 0 0 0,0-1 0 0 0,-1 1 0 0 0,1 0 0 0 0,0-1 0 0 0,0 1 0 0 0,-1 0 0 0 0,1 0 0 0 0,0 0 0 0 0,-1 0 0 0 0,1 1 0 0 0,1 1 0 0 0,0-2 0 0 0,1 3 0 0 0,1 10 0 0 0,-2-2 0 0 0,-1-1 0 0 0,0 23 0 0 0,-1-22 0 0 0,0 0 0 0 0,1 0 0 0 0,2 12 0 0 0,0-12-38 0 0,-2-5-54 0 0,0 0 0 0 0,1 0-1 0 0,0-1 1 0 0,5 11 0 0 0,-6-15 88 0 0,0-1 0 0 0,-1 1-1 0 0,1-1 1 0 0,0 0 0 0 0,0 1-1 0 0,0-1 1 0 0,1 0 0 0 0,-1 0-1 0 0,0 0 1 0 0,0 0 0 0 0,1 0-1 0 0,-1 0 1 0 0,0 0 0 0 0,1 0-1 0 0,-1 0 1 0 0,1-1 0 0 0,-1 1 0 0 0,1-1-1 0 0,-1 1 1 0 0,1-1 0 0 0,0 1-1 0 0,-1-1 1 0 0,1 0 0 0 0,2 0-1 0 0,3 0-229 0 0,-1-1-1 0 0,1 0 0 0 0,-1 0 0 0 0,1 0 1 0 0,-1-1-1 0 0,0 0 0 0 0,0-1 0 0 0,11-4 1 0 0,-6 1-1001 0 0,-1-1 1 0 0,0 0-1 0 0,14-12 1 0 0,-2-2-813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8:12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 8287 0 0,'0'0'191'0'0,"0"0"26"0"0,0 0 9 0 0,0 0 42 0 0,0 0 158 0 0,0 0 72 0 0,0 0 12 0 0,0 0-67 0 0,0 0-222 0 0,0 0 166 0 0,0 0 101 0 0,0 0 21 0 0,0 0 3 0 0,0 0 0 0 0,0 0 0 0 0,0 0 0 0 0,0 0-69 0 0,0 0-222 0 0,0 0 166 0 0,0 0 101 0 0,0 0 21 0 0,0 0-66 0 0,0-3-294 0 0,-3-6-133 0 0,2 9-18 0 0,1 0 0 0 0,0 0 0 0 0,0 0 0 0 0,0 0 0 0 0,-1 0-1 0 0,1 0 1 0 0,0 0 0 0 0,0 0 0 0 0,0 0 0 0 0,-1 0 0 0 0,1 0 0 0 0,0 0 0 0 0,0 0-1 0 0,0 0 1 0 0,0 0 0 0 0,-1 0 0 0 0,1 1 0 0 0,0-1 0 0 0,0 0 0 0 0,0 0-1 0 0,0 0 1 0 0,0 0 0 0 0,-1 0 0 0 0,1 0 0 0 0,0 1 0 0 0,0-1 0 0 0,0 0 0 0 0,0 0-1 0 0,0 1 1 0 0,-1 0-335 0 0,-5 3-1635 0 0,5-3-3487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8:18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5 8287 0 0,'0'0'382'0'0,"0"0"-8"0"0,0 0-102 0 0,0 0 463 0 0,0 0 234 0 0,0 0 45 0 0,0 0-61 0 0,0 0-288 0 0,0 0-121 0 0,0 0-28 0 0,0 0-4 0 0,0 0 0 0 0,0 0 0 0 0,0 0 0 0 0,0 0 0 0 0,-1 2 0 0 0,-4 4 0 0 0,4-4 0 0 0,0-1 0 0 0,-17 10 1024 0 0,17-10-1024 0 0,1-1 0 0 0,-1 0-93 0 0,0-1-320 0 0,0 1 1 0 0,0 0-1 0 0,0-1 1 0 0,-1 1-1 0 0,1 0 1 0 0,0 0-1 0 0,0 0 1 0 0,-1 0-1 0 0,1 0 1 0 0,0 1-1 0 0,0-1 1 0 0,-2 0-1 0 0,1 1 272 0 0,2-1 117 0 0,0 0 21 0 0,0 0-66 0 0,4-4-298 0 0,-3-1-122 0 0,11-8-26 0 0,-3 8 3 0 0,-9 5 0 0 0,0 0 0 0 0,0 0 0 0 0,0 0 0 0 0,0 0 0 0 0,0 1 0 0 0,0-1 0 0 0,0 0 0 0 0,0 0 0 0 0,0 0 0 0 0,0 0 0 0 0,-1 1 0 0 0,1-1 0 0 0,0 0 0 0 0,0 0 0 0 0,1 0 0 0 0,-1 1 0 0 0,0-1 0 0 0,0 0 0 0 0,0 0 0 0 0,0 0 0 0 0,0 0 0 0 0,0 1 0 0 0,0-1 0 0 0,0 0 0 0 0,0 0 0 0 0,0 0 0 0 0,0 0 0 0 0,0 0 0 0 0,0 1 0 0 0,1-1 0 0 0,-1 0 0 0 0,0 0 0 0 0,0 0 0 0 0,0 0 0 0 0,0 0 0 0 0,0 0 0 0 0,1 0 0 0 0,-1 1 0 0 0,0-1 0 0 0,0 0 0 0 0,0 0 0 0 0,0 0 0 0 0,1 0 0 0 0,-1 0 0 0 0,0 0 0 0 0,0 0 0 0 0,0 0 0 0 0,0 0 0 0 0,1 0 0 0 0,-1 0 0 0 0,0 0 0 0 0,0 0 0 0 0,0 0 0 0 0,1 0 0 0 0,-1 0 0 0 0,0 0 0 0 0,0 0 0 0 0,0 0 0 0 0,0 0 0 0 0,1-1 0 0 0,-1 1 0 0 0,0 0 0 0 0,0 0 0 0 0,0 0 0 0 0,1 0 0 0 0,-8 13 0 0 0,7-12 0 0 0,-3 4 0 0 0,0 1 0 0 0,0-1 0 0 0,-1 1 0 0 0,0-1 0 0 0,0 0 0 0 0,0-1 0 0 0,0 1 0 0 0,-1-1 0 0 0,0 1 0 0 0,-9 5 0 0 0,7-8 0 0 0,6-6 0 0 0,4-3 0 0 0,-1 3-15 0 0,0 1-1 0 0,0-1 1 0 0,1 1-1 0 0,0-1 1 0 0,0 1-1 0 0,0 0 1 0 0,0 0-1 0 0,0 0 1 0 0,1 0-1 0 0,-1 1 1 0 0,1-1-1 0 0,5-1 1 0 0,-9 4-59 0 0,0 0 0 0 0,1 0 0 0 0,-1 0 0 0 0,0 1 0 0 0,0-1-1 0 0,1 0 1 0 0,-1 0 0 0 0,0 1 0 0 0,0-1 0 0 0,1 0 0 0 0,-1 1 0 0 0,0-1 0 0 0,0 0 0 0 0,0 1 0 0 0,1-1 0 0 0,-1 0 0 0 0,0 1 0 0 0,0-1 0 0 0,0 0 0 0 0,0 1 0 0 0,0-1 0 0 0,0 0 0 0 0,0 1-1 0 0,0-1 1 0 0,2 4-2075 0 0,-2-4 615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8:17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11975 0 0,'2'-4'267'0'0,"6"-15"42"0"0,-6 15 17 0 0,-2 4-28 0 0,1-6 284 0 0,0 0 0 0 0,1 0-1 0 0,-1-1 1 0 0,1 2 0 0 0,1-1-1 0 0,-1 0 1 0 0,5-7-1 0 0,0-2 842 0 0,4-15 533 0 0,-10 24-1276 0 0,0 4-168 0 0,-1 2 0 0 0,0 0-69 0 0,-1 2-294 0 0,0 2-978 0 0,0 0-1 0 0,0 0 1 0 0,0 0-1 0 0,1 1 1 0 0,-1 5-1 0 0,1-4 213 0 0,1 7-1429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8:19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74 10135 0 0,'0'0'231'0'0,"0"-3"29"0"0,12-45 2809 0 0,-12 47-2557 0 0,0 1 0 0 0,2-1 0 0 0,0 0-290 0 0,-2 0-116 0 0,1 1 0 0 0,-1 0 0 0 0,1-1 0 0 0,-1 1 0 0 0,1 0 0 0 0,-1 0 0 0 0,1 0-1 0 0,-1-1 1 0 0,1 1 0 0 0,-1 0 0 0 0,1 0 0 0 0,-1 0 0 0 0,1 0 0 0 0,0 0 0 0 0,-1 0-1 0 0,1 0 1 0 0,0 0 0 0 0,21 3 3 0 0,-14 2 947 0 0,-5-2-765 0 0,-2-1 152 0 0,-2-1-294 0 0,0 2 29 0 0,0 0 0 0 0,0 0-1 0 0,-1 0 1 0 0,1-1 0 0 0,-1 1-1 0 0,0 0 1 0 0,1-1 0 0 0,-1 0 0 0 0,-5 5-1 0 0,6-6-150 0 0,-1 0 0 0 0,0 0 0 0 0,1-1 0 0 0,-1 1 0 0 0,0 0 0 0 0,0-1 0 0 0,0 1 0 0 0,0-1 0 0 0,1 0 0 0 0,-3 1 0 0 0,3-1-37 0 0,-10 0 10 0 0,9-1 14 0 0,0 1-1 0 0,0 0 1 0 0,0-1-1 0 0,0 0 1 0 0,0 1-1 0 0,0-1 1 0 0,0 0-1 0 0,0 0 1 0 0,0 0-1 0 0,0 0 1 0 0,0 0-1 0 0,1-1 1 0 0,-1 1-1 0 0,1-1 1 0 0,-1 1-1 0 0,1-1 1 0 0,-3-2-1 0 0,2 2 187 0 0,1 0 288 0 0,1 2 21 0 0,1-2-66 0 0,11-13-284 0 0,-9 12-153 0 0,11-10-9 0 0,-9 12-16 0 0,-1 0-23 0 0,-1-1-207 0 0,1 1 0 0 0,-1 0 0 0 0,0 0 1 0 0,1 0-1 0 0,4-1 0 0 0,-5 2 699 0 0,-3 0 50 0 0,1 2-58 0 0,7 6-293 0 0,-2 1-197 0 0,-5-7-289 0 0,-11-4-2044 0 0,8 2-5125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8:28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66 238 8287 0 0,'0'0'191'0'0,"0"0"26"0"0,1-1 9 0 0,19-24 148 0 0,-11 11 1126 0 0,-1 0 0 0 0,0 0 0 0 0,-1-1 0 0 0,0 0 0 0 0,6-22 0 0 0,0 0 1060 0 0,-13 35-2116 0 0,1 1-289 0 0,18-58 305 0 0,-18 55 504 0 0,-2 5-419 0 0,-2 11-308 0 0,-5 19-378 0 0,5-20 233 0 0,0 0 0 0 0,-1-1-1 0 0,0 1 1 0 0,-9 15 0 0 0,7-15 264 0 0,0 1 0 0 0,1 0 0 0 0,-4 16 0 0 0,-13 37-208 0 0,16-49-144 0 0,0-1 1 0 0,1 1-1 0 0,-5 30 0 0 0,6-12-4 0 0,-12 39 0 0 0,5-38-64 0 0,11-34-273 0 0,0 0 271 0 0,-1 0 1 0 0,1 0-1 0 0,-1 1 1 0 0,1-1 0 0 0,-1 0-1 0 0,1 0 1 0 0,-1 0-1 0 0,1 0 1 0 0,-1 0-1 0 0,0 0 1 0 0,0 0-1 0 0,1 0 1 0 0,-1 0-1 0 0,0-1 1 0 0,0 1 0 0 0,0 0-1 0 0,0 0 1 0 0,0-1-1 0 0,0 1 1 0 0,0-1-1 0 0,0 1 1 0 0,-1-1-1 0 0,1 1 1 0 0,0-1-1 0 0,-2 1 1 0 0,1 0 104 0 0,0 0-410 0 0,2-1-117 0 0,0 0-21 0 0,0 0-71 0 0,0 0-285 0 0,0 0-126 0 0,0 0-711 0 0,0 0-2872 0 0,0 0-1226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1:57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13823 0 0,'0'0'315'0'0,"0"0"45"0"0,0 0 21 0 0,0 0-49 0 0,2 1-220 0 0,0 1 110 0 0,1 1-1 0 0,0-1 0 0 0,-1 0 0 0 0,1 0 1 0 0,0 0-1 0 0,0-1 0 0 0,0 1 0 0 0,1-1 1 0 0,-1 1-1 0 0,0-1 0 0 0,0 0 1 0 0,1 0-1 0 0,-1-1 0 0 0,1 1 0 0 0,-1-1 1 0 0,1 0-1 0 0,-1 1 0 0 0,1-1 1 0 0,-1-1-1 0 0,0 1 0 0 0,1-1 0 0 0,-1 1 1 0 0,1-1-1 0 0,2-1 0 0 0,1 0-60 0 0,1 0 1 0 0,-1 0-1 0 0,9 0 0 0 0,14-4-254 0 0,8-5-1227 0 0,-36 11 672 0 0,12-11-3569 0 0,-2-1 2682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8:29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8 386 8287 0 0,'-5'-11'382'0'0,"4"9"-8"0"0,1 0-102 0 0,-1-5 904 0 0,0 1-1 0 0,1-1 1 0 0,1-9-1 0 0,1 4-291 0 0,1 0 0 0 0,0 1-1 0 0,0 0 1 0 0,1-1 0 0 0,7-12-1 0 0,13-19 1252 0 0,-11 8-1187 0 0,-10 30-680 0 0,2-3 15 0 0,1-1 0 0 0,8-10 0 0 0,14-19-283 0 0,-24 33-110 0 0,2-2 416 0 0,1-1 0 0 0,0 1 0 0 0,0 0 0 0 0,0 1 0 0 0,1 0 0 0 0,11-7 0 0 0,-10 7-289 0 0,-9 3-14 0 0,0 3-3 0 0,0-1 0 0 0,0 1 0 0 0,0 0 0 0 0,0-1-1 0 0,0 1 1 0 0,0 0 0 0 0,0-1 0 0 0,0 1 0 0 0,0 0 0 0 0,0-1 0 0 0,1 1 0 0 0,-1 0 0 0 0,0-1-1 0 0,0 1 1 0 0,0 0 0 0 0,0-1 0 0 0,0 1 0 0 0,1 0 0 0 0,-1 0 0 0 0,0-1 0 0 0,0 1 0 0 0,0 0-1 0 0,1 0 1 0 0,-1-1 0 0 0,0 1 0 0 0,0 0 0 0 0,1 0 0 0 0,-1-1 0 0 0,0 1 0 0 0,1 0-1 0 0,-1 0 1 0 0,0 0 0 0 0,1 0 0 0 0,3-3 0 0 0,0 1 0 0 0,0 0 0 0 0,0 0 0 0 0,1 0 0 0 0,-1 1 0 0 0,0 0 0 0 0,1-1 0 0 0,-1 1 0 0 0,1 1 0 0 0,6-1 0 0 0,-9 0 0 0 0,0 1 0 0 0,1 0 0 0 0,-1 0 0 0 0,1 0 0 0 0,-1 0 0 0 0,1 0 0 0 0,-1 1 0 0 0,0-1 0 0 0,1 1 0 0 0,-1-1 0 0 0,0 1 0 0 0,1 0 0 0 0,-1 0 0 0 0,4 2 0 0 0,2 1 0 0 0,5 1 0 0 0,-1 1 0 0 0,1 0 0 0 0,-1 1 0 0 0,17 12 0 0 0,-17-11 0 0 0,13 12 0 0 0,-17-13 0 0 0,0-1 0 0 0,11 7 0 0 0,-15-11 0 0 0,-1 0 0 0 0,1 1 0 0 0,-1-1 0 0 0,0 1 0 0 0,0-1 0 0 0,0 1 0 0 0,0 0 0 0 0,3 5 0 0 0,7 6 0 0 0,-11-11 0 0 0,1 0 0 0 0,-1 0 0 0 0,0 1 0 0 0,0-1 0 0 0,0 1 0 0 0,-1 0 0 0 0,3 5 0 0 0,-4-8 0 0 0,1 0 0 0 0,-1 0 0 0 0,0 0 0 0 0,1 0 0 0 0,-1 1 0 0 0,0-1 0 0 0,0 0 0 0 0,0 0 0 0 0,1 0 0 0 0,-1 0 0 0 0,0 0 0 0 0,-1 0 0 0 0,1 1 0 0 0,0-1 0 0 0,0 0 0 0 0,0 0 0 0 0,-1 0 0 0 0,1 0 0 0 0,0 0 0 0 0,-1 0 0 0 0,1 0 0 0 0,-1 0 0 0 0,1 0 0 0 0,-2 1 0 0 0,0 2 0 0 0,-4 5 254 0 0,0 0 0 0 0,0 0 0 0 0,-1-1 0 0 0,0 1 0 0 0,0-2 0 0 0,-1 1 0 0 0,-17 12 0 0 0,14-13-254 0 0,0 0-1 0 0,0-1 1 0 0,-1 0 0 0 0,1-1-1 0 0,-25 7 1 0 0,18-6-46 0 0,-28 15-1200 0 0,11-3-3148 0 0,33-18-1124 0 0,2 0-1564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8:29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0 11975 0 0,'0'0'267'0'0,"0"0"42"0"0,0 0 17 0 0,0 0-28 0 0,0 0-58 0 0,0 0 491 0 0,0 0 238 0 0,0 0 45 0 0,0 0-61 0 0,0 0-288 0 0,-7 3 395 0 0,-11 17 988 0 0,15-18-1852 0 0,0 0-1 0 0,1 0 1 0 0,-1 0 0 0 0,1 1-1 0 0,0-1 1 0 0,0 1 0 0 0,0-1-1 0 0,0 1 1 0 0,-2 6-1 0 0,-14 30 613 0 0,14-28-908 0 0,-23 67 563 0 0,-17 82 0 0 0,33-116 494 0 0,3-13-924 0 0,1-1 0 0 0,2 1 0 0 0,1 0 0 0 0,1 59 0 0 0,7-58-33 0 0,0-20 0 0 0,-4-11 0 0 0,1 1 0 0 0,0 0 0 0 0,-1-1 0 0 0,1 1 0 0 0,0-1 0 0 0,0 1 0 0 0,0-1 0 0 0,0 1 0 0 0,0-1 0 0 0,0 1 0 0 0,2 0 0 0 0,-1 0 0 0 0,0 0 0 0 0,0 1 0 0 0,0-1 0 0 0,0 0 0 0 0,-1 1 0 0 0,1-1 0 0 0,-1 1 0 0 0,1 0 0 0 0,0 2 0 0 0,10 17 0 0 0,-7-14 0 0 0,-3 0 0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8:31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36 142 8287 0 0,'-1'-12'191'0'0,"0"10"26"0"0,1 2 9 0 0,-2-11-43 0 0,1 6 2744 0 0,1 2-2439 0 0,-3-32 2728 0 0,2 21-1823 0 0,1 12-1196 0 0,0-1 1 0 0,0 1-1 0 0,0 0 0 0 0,0 0 0 0 0,-1 0 1 0 0,1-1-1 0 0,-1 1 0 0 0,0 0 0 0 0,1 0 1 0 0,-1 0-1 0 0,-2-2 0 0 0,3 3 174 0 0,0 1 117 0 0,-1-1-411 0 0,1 1 1 0 0,-1-1-1 0 0,1 1 1 0 0,-1-1 0 0 0,1 0-1 0 0,-1 1 1 0 0,1-1-1 0 0,0 0 1 0 0,-1 1-1 0 0,1-1 1 0 0,0 0-1 0 0,-1 0 1 0 0,1 1-1 0 0,0-1 1 0 0,0-1-1 0 0,-1 1 27 0 0,1 0-1 0 0,0 0 1 0 0,0 1-1 0 0,0-1 1 0 0,-1 0-1 0 0,1 1 1 0 0,0-1-1 0 0,0 0 1 0 0,-1 0-1 0 0,1 1 1 0 0,-1-1-1 0 0,1 1 1 0 0,-1-1-1 0 0,1 0 1 0 0,-1 1-1 0 0,0-1 1 0 0,0 0 45 0 0,-2-3-61 0 0,2 2 283 0 0,1 2 117 0 0,0 0 21 0 0,0 0-66 0 0,0 2-294 0 0,-1 10-146 0 0,1-1 0 0 0,-1 1-1 0 0,2 0 1 0 0,0-1 0 0 0,0 1 0 0 0,5 16 0 0 0,24 70-5 0 0,-14-52 0 0 0,-7-17 2 0 0,-1-4 0 0 0,1 0 0 0 0,22 45 0 0 0,-26-61 0 0 0,-5-9-2 0 0,0 0 0 0 0,1 1-1 0 0,-1-1 1 0 0,0 0 0 0 0,0 0-1 0 0,0 1 1 0 0,0-1 0 0 0,0 0-1 0 0,0 1 1 0 0,0-1 0 0 0,0 0 0 0 0,0 0-1 0 0,0 1 1 0 0,0-1 0 0 0,0 0-1 0 0,0 1 1 0 0,0-1 0 0 0,0 0-1 0 0,0 1 1 0 0,0-1 0 0 0,0 0 0 0 0,0 1-1 0 0,0-1 1 0 0,0 0 0 0 0,0 0-1 0 0,-1 1 1 0 0,1-1 0 0 0,0 0-1 0 0,0 0 1 0 0,0 1 0 0 0,-1-1 0 0 0,1 0-1 0 0,0 0 1 0 0,0 1 0 0 0,-1-1-1 0 0,1 0 1 0 0,0 0 0 0 0,0 0-1 0 0,-1 0 1 0 0,1 1 0 0 0,0-1 0 0 0,0 0-1 0 0,-1 0 1 0 0,1 0 0 0 0,0 0-1 0 0,-1 0 1 0 0,1 0 0 0 0,0 0-1 0 0,-1 0 1 0 0,1 0 0 0 0,0 0 0 0 0,-1 0-1 0 0,1 0 1 0 0,0 0 0 0 0,0 0-1 0 0,-1 0 1 0 0,1 0 0 0 0,-2 0-694 0 0,2 0-258 0 0,-6-4-6437 0 0,1-2 309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8:32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13 8287 0 0,'0'0'382'0'0,"0"0"-8"0"0,0 0-32 0 0,0 0 750 0 0,-11-13 9730 0 0,10 13-10808 0 0,0 0 0 0 0,-1 0 1 0 0,1 0-1 0 0,0 1 0 0 0,0-1 0 0 0,0 0 0 0 0,0 0 0 0 0,0 1 1 0 0,-1-1-1 0 0,1 1 0 0 0,0-1 0 0 0,0 1 0 0 0,0 0 0 0 0,0-1 0 0 0,0 1 1 0 0,0 0-1 0 0,1-1 0 0 0,-1 1 0 0 0,0 0 0 0 0,0 0 0 0 0,0 0 1 0 0,1 0-1 0 0,-1 1 0 0 0,-3 2 261 0 0,-10 15-26 0 0,1 0 1 0 0,1 0-1 0 0,1 1 0 0 0,0 1 1 0 0,-7 22-1 0 0,0-5-140 0 0,0-3-109 0 0,-2 0 0 0 0,-2-2 0 0 0,-1-1 0 0 0,-32 34 0 0 0,8-4 0 0 0,40-54 0 0 0,8-8 0 0 0,-1 0 0 0 0,0 0 0 0 0,0 0 0 0 0,0 0 0 0 0,0 0 0 0 0,0 0 0 0 0,0 0 0 0 0,1 0 0 0 0,-1 0 0 0 0,0 0 0 0 0,0 0 0 0 0,0 0 0 0 0,0 0 0 0 0,0 0 0 0 0,0 0 0 0 0,1 0 0 0 0,-1 0 0 0 0,0 0 0 0 0,0 0 0 0 0,0 0 0 0 0,0 0 0 0 0,0 0 0 0 0,1 0 0 0 0,-1 0 0 0 0,0 0 0 0 0,0 0 0 0 0,0 0 0 0 0,0 0 0 0 0,0 1 0 0 0,0-1 0 0 0,0 0 0 0 0,0 0 0 0 0,1 0 0 0 0,-1 0 0 0 0,0 0 0 0 0,0 0 0 0 0,0 0 0 0 0,0 1 0 0 0,0-1 0 0 0,0 0 0 0 0,0 0 0 0 0,0 0 0 0 0,0 0 0 0 0,0 0 0 0 0,0 0 0 0 0,0 1 0 0 0,0-1 0 0 0,0 0 0 0 0,0 0 0 0 0,0 0 0 0 0,0 0 0 0 0,0 0 0 0 0,0 1 0 0 0,0-1 0 0 0,0 0 0 0 0,0 0 0 0 0,0 0 0 0 0,0 0 0 0 0,9-4 0 0 0,-1-1 0 0 0,-5 4-171 0 0,0-1 0 0 0,0-1-1 0 0,0 1 1 0 0,0 0 0 0 0,4-5-1 0 0,-3-1-7410 0 0,-4 8 1144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8:32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8 11975 0 0,'0'0'267'0'0,"-5"-6"303"0"0,4 5 2551 0 0,-1 1 3333 0 0,-4 4-6258 0 0,0 0-1 0 0,-1 0 0 0 0,1 1 1 0 0,1 0-1 0 0,-7 7 1 0 0,5-5-96 0 0,0-1 1 0 0,0 1-1 0 0,-10 5 1 0 0,13-9 68 0 0,0 1 0 0 0,0-1-1 0 0,0 1 1 0 0,-6 7 0 0 0,7-8-74 0 0,0 0 0 0 0,0 0 0 0 0,0 0 1 0 0,0 0-1 0 0,0 0 0 0 0,0-1 0 0 0,-7 4 0 0 0,8-5-95 0 0,1 0 0 0 0,-1 0 0 0 0,0 0 0 0 0,0 0 0 0 0,1 0 0 0 0,-1 0 0 0 0,1 1 0 0 0,-2 1 0 0 0,-11 9 0 0 0,9-5 0 0 0,5-7 0 0 0,0 1 0 0 0,0-1 0 0 0,0 1 0 0 0,0-1 0 0 0,0 0 0 0 0,0 1 0 0 0,0-1 0 0 0,0 1 0 0 0,0-1 0 0 0,0 0 0 0 0,0 1 0 0 0,1-1 0 0 0,-1 0 0 0 0,0 1 0 0 0,0-1 0 0 0,0 0 0 0 0,1 1 0 0 0,-1-1 0 0 0,1 1 0 0 0,4 2 0 0 0,0-1 0 0 0,0 0 0 0 0,1 0 0 0 0,-1 0 0 0 0,1 0 0 0 0,-1-1 0 0 0,12 1 0 0 0,9-1 0 0 0,6 2 0 0 0,-30-3 0 0 0,1 1 0 0 0,0-1 0 0 0,0 0 0 0 0,0 0 0 0 0,0-1 0 0 0,3 1 0 0 0,2-1 0 0 0,1 1 0 0 0,0 4 0 0 0,0-1 0 0 0,-1 2 0 0 0,-4 2-133 0 0,-3-6-563 0 0,-1-1-258 0 0,0 0-56 0 0,0 0-217 0 0,0 0-858 0 0,-2 4-1181 0 0,-6 3 1524 0 0,5-5-817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8:33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11975 0 0,'-6'6'576'0'0,"-9"13"299"0"0,15-19-735 0 0,-1 1 1 0 0,1-1-1 0 0,0 1 0 0 0,0-1 0 0 0,0 1 1 0 0,0-1-1 0 0,0 1 0 0 0,0-1 0 0 0,0 1 1 0 0,0 0-1 0 0,0-1 0 0 0,0 1 1 0 0,0-1-1 0 0,0 1 0 0 0,0-1 0 0 0,0 1 1 0 0,0-1-1 0 0,1 1 0 0 0,-1-1 0 0 0,0 1 1 0 0,0-1-1 0 0,1 1 0 0 0,-1-1 1 0 0,0 1-1 0 0,0-1 0 0 0,1 1 0 0 0,0 0 161 0 0,0 0 0 0 0,0 1 0 0 0,0-1 0 0 0,0 0 0 0 0,0 0 0 0 0,0 0 0 0 0,1 0 0 0 0,-1-1 0 0 0,2 2 0 0 0,5 1-32 0 0,1 0 0 0 0,-1-1 0 0 0,1 0-1 0 0,-1 0 1 0 0,1-1 0 0 0,-1-1 0 0 0,1 1 0 0 0,0-1-1 0 0,8-1 1 0 0,14 0 339 0 0,-1 2-608 0 0,-27-1 121 0 0,1-1-630 0 0,-2 1-3305 0 0,-2 0 2280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8:33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27 11975 0 0,'0'0'267'0'0,"-2"-7"768"0"0,1 5-774 0 0,-1 0 0 0 0,1 1 1 0 0,0 0-1 0 0,-1-1 0 0 0,1 1 1 0 0,-1 0-1 0 0,1 0 0 0 0,-1 0 1 0 0,0 0-1 0 0,0 0 0 0 0,1 0 1 0 0,-1 0-1 0 0,0 0 0 0 0,0 1 1 0 0,0-1-1 0 0,0 1 0 0 0,0-1 1 0 0,0 1-1 0 0,0 0 0 0 0,0 0 1 0 0,0 0-1 0 0,0 0 0 0 0,1 0 1 0 0,-1 0-1 0 0,0 1 0 0 0,0-1 1 0 0,0 1-1 0 0,-3 0 0 0 0,-20 13 355 0 0,17-11-348 0 0,1 1 0 0 0,0 0-1 0 0,0 0 1 0 0,0 1 0 0 0,0 0 0 0 0,1 0-1 0 0,-6 6 1 0 0,-5 3-362 0 0,12-9 94 0 0,0 0 0 0 0,0 0 0 0 0,1 0 0 0 0,-1 0 0 0 0,-6 12 0 0 0,8-13 0 0 0,1-2 0 0 0,2-1 0 0 0,-1-1 0 0 0,1 1 0 0 0,-1 0 0 0 0,1 0 0 0 0,-1-1 0 0 0,1 1 0 0 0,0 0 0 0 0,-1 0 0 0 0,1 0 0 0 0,0-1 0 0 0,0 1 0 0 0,-1 0 0 0 0,1 0 0 0 0,0 0 0 0 0,0 0 0 0 0,0-1 0 0 0,0 1 0 0 0,1 1 0 0 0,-3 4 0 0 0,2-5 0 0 0,-1 1 0 0 0,1 0 0 0 0,0 0 0 0 0,0 0 0 0 0,0 0 0 0 0,0 0 0 0 0,0 0 0 0 0,0 0 0 0 0,0 0 0 0 0,1-1 0 0 0,-1 1 0 0 0,2 3 0 0 0,-2 1 0 0 0,0-4 0 0 0,1 0 0 0 0,-1 0 0 0 0,0-1 0 0 0,1 1 0 0 0,-1 0 0 0 0,1-1 0 0 0,-1 1 0 0 0,1 0 0 0 0,0-1 0 0 0,0 1 0 0 0,0 0 0 0 0,0-1 0 0 0,2 3 0 0 0,1 1 0 0 0,0 1 0 0 0,0-2 0 0 0,1 1 0 0 0,0 0 0 0 0,0-1 0 0 0,0 0 0 0 0,0 0 0 0 0,0 0 0 0 0,1-1 0 0 0,0 0 0 0 0,0 0 0 0 0,7 3 0 0 0,22 11 0 0 0,-31-15 0 0 0,0 1 0 0 0,1-1 0 0 0,-1 1 0 0 0,0-1 0 0 0,0 1 0 0 0,-1 1 0 0 0,1-1 0 0 0,-1 0 0 0 0,1 1 0 0 0,-1 0 0 0 0,0-1 0 0 0,0 1 0 0 0,-1 1 0 0 0,1-1 0 0 0,3 8 0 0 0,-5-10 27 0 0,0 0 0 0 0,0 0 1 0 0,-1 1-1 0 0,1-1 0 0 0,0 0 0 0 0,-1 1 0 0 0,0-1 0 0 0,1 0 0 0 0,-1 1 0 0 0,0-1 1 0 0,0 1-1 0 0,0-1 0 0 0,0 0 0 0 0,-1 1 0 0 0,1-1 0 0 0,-2 3 0 0 0,1 2 443 0 0,0-3-408 0 0,-1 0 0 0 0,1 0 1 0 0,0 0-1 0 0,-1 0 0 0 0,0 0 0 0 0,0-1 0 0 0,0 1 1 0 0,-1-1-1 0 0,1 1 0 0 0,-4 2 0 0 0,-2 3 83 0 0,0-1-1 0 0,-11 9 0 0 0,12-14-144 0 0,1 1 0 0 0,0-1 0 0 0,-1 0 0 0 0,0-1 0 0 0,0 0 0 0 0,0 0 0 0 0,0 0 0 0 0,-11 1 0 0 0,8-2 0 0 0,3 1 0 0 0,0-1 0 0 0,0 0 0 0 0,0-1 0 0 0,0 0 0 0 0,-1 0 0 0 0,1 0 0 0 0,-11-3 0 0 0,17 3 39 0 0,-1-1 1 0 0,1 1-1 0 0,-1-1 1 0 0,1 1-1 0 0,-1-1 0 0 0,1 1 1 0 0,0-1-1 0 0,-1 0 1 0 0,1 0-1 0 0,0 0 0 0 0,-1 0 1 0 0,1 0-1 0 0,0 0 0 0 0,0 0 1 0 0,0 0-1 0 0,0 0 1 0 0,0-1-1 0 0,0 1 0 0 0,1 0 1 0 0,-1-1-1 0 0,0 1 1 0 0,0 0-1 0 0,1-1 0 0 0,-1 1 1 0 0,0-4-1 0 0,1 2 54 0 0,0 1 0 0 0,0-1 0 0 0,0 0 0 0 0,0 0 1 0 0,0 0-1 0 0,1 0 0 0 0,-1 1 0 0 0,1-1 0 0 0,0 0 0 0 0,1-2 0 0 0,1-2-93 0 0,1 0 0 0 0,-1 1 0 0 0,1-1 0 0 0,1 1 0 0 0,-1 0 0 0 0,1 0 0 0 0,10-8 0 0 0,43-34 0 0 0,-36 32 0 0 0,0-1 0 0 0,-8 7 0 0 0,-1 0 0 0 0,0-1 0 0 0,0 0 0 0 0,-1-1 0 0 0,13-18 0 0 0,-21 24-52 0 0,0 0 0 0 0,-1 0 0 0 0,0-1-1 0 0,0 0 1 0 0,2-8 0 0 0,-5 13 19 0 0,1-1 0 0 0,0 0 0 0 0,-1 1 0 0 0,1-1-1 0 0,-1 0 1 0 0,0 0 0 0 0,0 0 0 0 0,0 1 0 0 0,0-1 0 0 0,0 0 0 0 0,0 0 0 0 0,-1 0 0 0 0,0 1-1 0 0,1-1 1 0 0,-1 0 0 0 0,-2-2 0 0 0,1 3-388 0 0,0-1-1 0 0,-1 1 1 0 0,1 0-1 0 0,-1 0 1 0 0,1 0-1 0 0,-1 0 1 0 0,0 0 0 0 0,0 0-1 0 0,0 1 1 0 0,0 0-1 0 0,0 0 1 0 0,-1-1-1 0 0,-3 1 1 0 0,-4-3-460 0 0,-8-4-1166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8:35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0 266 8287 0 0,'0'0'191'0'0,"0"0"26"0"0,0 0 9 0 0,0 0 42 0 0,0 0 158 0 0,0 0 72 0 0,0 0 12 0 0,2-8 514 0 0,7-37 2560 0 0,-8 43-3364 0 0,0-1-1 0 0,-1 1 0 0 0,1-1 1 0 0,0 1-1 0 0,1-1 1 0 0,-1 1-1 0 0,2-3 0 0 0,-2 3-109 0 0,0 1 0 0 0,0-1 0 0 0,0 0-1 0 0,0 0 1 0 0,0 0 0 0 0,0 0 0 0 0,-1 0-1 0 0,1 1 1 0 0,-1-1 0 0 0,1 0-1 0 0,-1-3 1 0 0,6-63 3042 0 0,0 42-2697 0 0,0 5 1138 0 0,-4 11-1583 0 0,-4-1 68 0 0,5-14 1898 0 0,-3 21-1976 0 0,-4 10 0 0 0,1 2 0 0 0,1 0 0 0 0,1 0 0 0 0,-1 1 0 0 0,1-1 0 0 0,1 1 0 0 0,0-1 0 0 0,0 1 0 0 0,2 14 0 0 0,0 11 0 0 0,-1 48 381 0 0,-4 105 1121 0 0,0-145-1420 0 0,4 57 1 0 0,0-89-83 0 0,-1-1 0 0 0,-2 19 0 0 0,2-25 0 0 0,-5 13 0 0 0,-1-5 0 0 0,-6 8 0 0 0,9-11 0 0 0,0-1-201 0 0,2-6-850 0 0,1-1-385 0 0,0 0-79 0 0,0 0-18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8:37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191 322 8287 0 0,'0'0'191'0'0,"0"0"26"0"0,0 0 9 0 0,-5-13 4 0 0,7 0 1141 0 0,1-1 0 0 0,0 1 0 0 0,6-16 0 0 0,4-13 2169 0 0,8-43-172 0 0,-20 84-2997 0 0,-1 1 117 0 0,1-4 239 0 0,-1 4-716 0 0,0 0 0 0 0,0 0-1 0 0,1-1 1 0 0,-1 1 0 0 0,0 0-1 0 0,0 0 1 0 0,0-1 0 0 0,0 1-1 0 0,0 0 1 0 0,0-1 0 0 0,1 1 0 0 0,-1 0-1 0 0,0-1 1 0 0,0 1 0 0 0,0 0-1 0 0,0-1 1 0 0,0 1 0 0 0,0 0-1 0 0,0 0 1 0 0,0-1 0 0 0,0 1-1 0 0,0 0 1 0 0,-1-1 0 0 0,1 1-1 0 0,0 0 1 0 0,0-1 0 0 0,0 1-1 0 0,0 0 1 0 0,0-1 0 0 0,-1 1-1 0 0,1 0 1 0 0,0 0 0 0 0,0-1-1 0 0,-1 1 1 0 0,-3-3 5 0 0,-3 5-16 0 0,3 2 0 0 0,0 0 0 0 0,0 1 0 0 0,1-1 0 0 0,0 1 0 0 0,0 0 0 0 0,0 0 0 0 0,0 0 0 0 0,-2 7 0 0 0,1-3 0 0 0,-18 42 0 0 0,-26 84 0 0 0,0 58 0 0 0,23-104 0 0 0,13-48 0 0 0,-9 44 0 0 0,21-85 12 0 0,0 0 0 0 0,0 0-1 0 0,0 0 1 0 0,0 0 0 0 0,0 0-1 0 0,0 0 1 0 0,0-1 0 0 0,0 1-1 0 0,0 0 1 0 0,0 0 0 0 0,0 0 0 0 0,0 0-1 0 0,0 0 1 0 0,0 0 0 0 0,0 0-1 0 0,0 0 1 0 0,0 0 0 0 0,0 0-1 0 0,-1 0 1 0 0,1 0 0 0 0,0 0-1 0 0,0 0 1 0 0,0 0 0 0 0,0 0 0 0 0,0 0-1 0 0,0 0 1 0 0,0 0 0 0 0,0 0-1 0 0,0 0 1 0 0,0 0 0 0 0,0 0-1 0 0,0 0 1 0 0,0 0 0 0 0,0 0 0 0 0,0 0-1 0 0,0 0 1 0 0,0 0 0 0 0,-1 0-1 0 0,1 0 1 0 0,0 0 0 0 0,0 0-1 0 0,0 0 1 0 0,0 0 0 0 0,0 0 0 0 0,0 0-1 0 0,0 0 1 0 0,0 0 0 0 0,0 0-1 0 0,0 0 1 0 0,0 0 0 0 0,0 0-1 0 0,0 0 1 0 0,0 1 0 0 0,0-1-1 0 0,-4-10 796 0 0,-1-10-225 0 0,4 17-580 0 0,0 0 0 0 0,0 0 0 0 0,1 0-1 0 0,0-1 1 0 0,-1 1 0 0 0,1 0 0 0 0,0 0 0 0 0,1 0-1 0 0,0-6 1 0 0,1-1-4 0 0,4-59 113 0 0,4 0-1 0 0,3 1 1 0 0,26-84 0 0 0,-39 151-104 0 0,17-48 792 0 0,36-75 0 0 0,-45 108-799 0 0,-5 10 0 0 0,0 0 0 0 0,0 0 0 0 0,0 0 0 0 0,1 1 0 0 0,5-7 0 0 0,7-11 0 0 0,-14 20 0 0 0,0-1 0 0 0,0 1 0 0 0,0 0 0 0 0,0 0 0 0 0,1 0 0 0 0,-1 0 0 0 0,1 1 0 0 0,3-4 0 0 0,5-3 0 0 0,-9 7 0 0 0,1 1 0 0 0,-1-1 0 0 0,0 0 0 0 0,0 1 0 0 0,1-1 0 0 0,-1 1 0 0 0,0 0 0 0 0,4-1 0 0 0,-3 0 0 0 0,-2 1 0 0 0,-1 1 0 0 0,1-1 0 0 0,0 1 0 0 0,0-1 0 0 0,0 1 0 0 0,0 0 0 0 0,0-1 0 0 0,-1 1 0 0 0,1 0 0 0 0,0 0 0 0 0,0 0 0 0 0,0 0 0 0 0,0 0 0 0 0,0 0 0 0 0,0 0 0 0 0,0 0 0 0 0,1 0 0 0 0,4 0 0 0 0,-1 0 0 0 0,1 1 0 0 0,-1-1 0 0 0,1 1 0 0 0,0 0 0 0 0,-1 1 0 0 0,9 2 0 0 0,37 20 0 0 0,-29-13 0 0 0,-18-10 0 0 0,-1 2 0 0 0,1-1 0 0 0,0 0 0 0 0,-1 1 0 0 0,0-1 0 0 0,1 1 0 0 0,-1 0 0 0 0,0 0 0 0 0,-1 0 0 0 0,1 1 0 0 0,3 5 0 0 0,2 5 0 0 0,-7-9 0 0 0,-2-1 0 0 0,2 0 0 0 0,0 0 0 0 0,-1 1 0 0 0,0-1 0 0 0,0 0 0 0 0,0 1 0 0 0,-1-1 0 0 0,1 0 0 0 0,-1 1 0 0 0,0-1 0 0 0,0 0 0 0 0,-1 0 0 0 0,1 0 0 0 0,-1 0 0 0 0,0 0 0 0 0,0 0 0 0 0,0 0 0 0 0,-1-1 0 0 0,1 1 0 0 0,-1-1 0 0 0,0 1 0 0 0,0-1 0 0 0,-5 4 0 0 0,-5 3 0 0 0,-1 0 0 0 0,0-1 0 0 0,-1 0 0 0 0,-22 9 0 0 0,30-15 0 0 0,-5 2-12 0 0,-6 4-163 0 0,-32 11 1 0 0,46-19 137 0 0,-1 1 0 0 0,1-1 1 0 0,-1 0-1 0 0,1-1 0 0 0,-1 1 0 0 0,1-1 0 0 0,-1 0 1 0 0,0 0-1 0 0,1 0 0 0 0,-1 0 0 0 0,1-1 1 0 0,-1 0-1 0 0,-5-2 0 0 0,9 3-471 0 0,1 0-72 0 0,0 0 486 0 0,-1-1 1 0 0,1 1-1 0 0,0 0 0 0 0,0-1 0 0 0,-1 1 1 0 0,1 0-1 0 0,0-1 0 0 0,0 1 0 0 0,-1 0 1 0 0,1-1-1 0 0,0 1 0 0 0,0-1 0 0 0,0 1 1 0 0,0 0-1 0 0,-1-1 0 0 0,1 1 1 0 0,0-1-1 0 0,0 1 0 0 0,0 0 0 0 0,0-1 1 0 0,0 1-1 0 0,0-1 0 0 0,0 1 0 0 0,0-1 1 0 0,0 1-1 0 0,0 0 0 0 0,1-1 0 0 0,0-11-6539 0 0,0 11-449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8:3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15663 0 0,'0'0'356'0'0,"0"0"50"0"0,0 0 20 0 0,0 0-42 0 0,0 0-112 0 0,0 0 463 0 0,0 0 234 0 0,2 1 45 0 0,-1 0-866 0 0,1-1 1 0 0,-1 0 0 0 0,0 1 0 0 0,0-1 0 0 0,1 0-1 0 0,-1 1 1 0 0,0-1 0 0 0,1 0 0 0 0,-1 0 0 0 0,0 0-1 0 0,1 0 1 0 0,-1 0 0 0 0,0-1 0 0 0,1 1 0 0 0,-1 0 0 0 0,0-1-1 0 0,3 0 1 0 0,-4 1-120 0 0,1 0 0 0 0,-1 0 0 0 0,1 0 0 0 0,0 0 0 0 0,-1 0 0 0 0,1 0 0 0 0,-1 1 0 0 0,1-1 0 0 0,0 0 0 0 0,-1 0-1 0 0,1 0 1 0 0,-1 1 0 0 0,1-1 0 0 0,-1 0 0 0 0,1 1 0 0 0,-1-1 0 0 0,1 0 0 0 0,0 2 0 0 0,0-2 20 0 0,6 3-47 0 0,-1-1 0 0 0,1 0 1 0 0,0-1-1 0 0,0 0 0 0 0,0 0 0 0 0,13 0 1 0 0,-9 0-2 0 0,2-1-1 0 0,-7 0 0 0 0,0 1 0 0 0,-1-1 0 0 0,1 1 0 0 0,10 2 0 0 0,-6-1 0 0 0,-2-3-201 0 0,-6 1-850 0 0,-2 0-385 0 0,-13 11-3569 0 0,-5-5 946 0 0,7-2 2011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1:58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15663 0 0,'0'0'719'0'0,"0"0"-20"0"0,0 0-374 0 0,2 1 84 0 0,11 1 549 0 0,1 0-1 0 0,13 0 1 0 0,9 1 753 0 0,-31-2-1571 0 0,0 0 0 0 0,1 1 0 0 0,-1 0 0 0 0,0 0 0 0 0,-1 0 0 0 0,1 1 0 0 0,8 5 0 0 0,-5-2-140 0 0,-3 2 0 0 0,-5-5 15 0 0,1 0-1 0 0,-1-1 1 0 0,0 1-1 0 0,-1-1 1 0 0,1 1-1 0 0,0-1 0 0 0,-1 1 1 0 0,1-1-1 0 0,-1 1 1 0 0,0-1-1 0 0,0 0 1 0 0,0 1-1 0 0,0-1 1 0 0,-2 4-1 0 0,-3 3 394 0 0,1-1-1 0 0,-10 10 1 0 0,2-3-238 0 0,-1 0 0 0 0,0-2 0 0 0,-19 15 0 0 0,32-27 201 0 0,13-1 626 0 0,64 3-1774 0 0,-67-2 702 0 0,0 0-1 0 0,0 0 1 0 0,0 1 0 0 0,-1 0 0 0 0,1 0 0 0 0,0 1 0 0 0,14 6-1 0 0,-16-6 71 0 0,35 14-135 0 0,-40-16-585 0 0,1-1-246 0 0,8-1-1407 0 0,2-2-5472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8:3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13823 0 0,'0'0'315'0'0,"0"0"45"0"0,0 0 21 0 0,0 0-49 0 0,-2 9 2634 0 0,3-7-2734 0 0,0 0 0 0 0,1-1 1 0 0,-1 1-1 0 0,1 0 0 0 0,0-1 1 0 0,-1 1-1 0 0,1-1 1 0 0,0 1-1 0 0,0-1 0 0 0,0 0 1 0 0,0 0-1 0 0,0 0 0 0 0,0 0 1 0 0,0 0-1 0 0,1-1 0 0 0,3 2 1 0 0,-1-1 197 0 0,-1-1 0 0 0,1 1 0 0 0,0-1 0 0 0,-1 0 0 0 0,1 0 0 0 0,0-1 0 0 0,8-1 0 0 0,-6 1-430 0 0,30-9 0 0 0,-31 8-133 0 0,-4 1-563 0 0,-2 1-258 0 0,0 0-1421 0 0,0 0-5475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8:39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72 8287 0 0,'0'0'382'0'0,"0"0"-8"0"0,0-1-240 0 0,2-8-996 0 0,-1 7 1234 0 0,0 0 0 0 0,-1 0-1 0 0,1-1 1 0 0,-1 1 0 0 0,1 0-1 0 0,-1 0 1 0 0,0-1 0 0 0,0 1 0 0 0,0 0-1 0 0,0-1 1 0 0,0 1 0 0 0,-1 0 0 0 0,1-1-1 0 0,-1 1 1 0 0,1 0 0 0 0,-1 0-1 0 0,0-1 1 0 0,-1-2 0 0 0,2 5-251 0 0,-1-1 0 0 0,1 0 0 0 0,0 1 0 0 0,-1-1 0 0 0,1 1 1 0 0,-1-1-1 0 0,1 0 0 0 0,0 1 0 0 0,-1 0 0 0 0,1-1 0 0 0,-1 1 0 0 0,1-1 0 0 0,-1 1 0 0 0,0-1 0 0 0,1 1 1 0 0,-1 0-1 0 0,1-1 0 0 0,-1 1 0 0 0,0 0 0 0 0,1 0 0 0 0,-1 0 0 0 0,0-1 0 0 0,1 1 0 0 0,-1 0 1 0 0,0 0-1 0 0,1 0 0 0 0,-1 0 0 0 0,0 0 0 0 0,1 0 0 0 0,-1 0 0 0 0,0 0 0 0 0,1 0 0 0 0,-1 1 0 0 0,0-1 1 0 0,1 0-1 0 0,-1 0 0 0 0,0 1 0 0 0,0-1 0 0 0,-4 2 129 0 0,4-2 262 0 0,1 0 0 0 0,0 0 0 0 0,0 0 0 0 0,0 0 0 0 0,0 0-69 0 0,-13 14-278 0 0,-8 14 174 0 0,1 1-1 0 0,1 1 1 0 0,2 0 0 0 0,1 2-1 0 0,-18 49 1 0 0,31-72-336 0 0,1 0 1 0 0,0 0-1 0 0,0 1 0 0 0,0 10 0 0 0,1-18-3 0 0,1 0 0 0 0,0 0 0 0 0,0 0 0 0 0,0 0 0 0 0,0 0 0 0 0,0 0 0 0 0,0 0 0 0 0,0 0 0 0 0,1 0 0 0 0,-1 0 0 0 0,1 0 0 0 0,-1 0 0 0 0,1 0 0 0 0,0-1 0 0 0,0 1 0 0 0,0 0 0 0 0,1 2 0 0 0,2 2 0 0 0,-4-5 0 0 0,1 0 0 0 0,-1 0 0 0 0,1 0 0 0 0,-1 0 0 0 0,1 0 0 0 0,0 0 0 0 0,-1 0 0 0 0,1 0 0 0 0,0 0 0 0 0,0 0 0 0 0,0 0 0 0 0,0-1 0 0 0,-1 1 0 0 0,1 0 0 0 0,0-1 0 0 0,0 1 0 0 0,1 0 0 0 0,-1-1 0 0 0,0 0 0 0 0,0 1 0 0 0,2 0 0 0 0,1 0 0 0 0,-3 0 0 0 0,3 2 0 0 0,11-4 0 0 0,-10 0 27 0 0,0 0-1 0 0,0-1 1 0 0,0 1 0 0 0,-1-1-1 0 0,1 0 1 0 0,0 0 0 0 0,-1 0-1 0 0,0-1 1 0 0,1 1 0 0 0,-1-1-1 0 0,6-6 1 0 0,-4 4 74 0 0,-1-1-1 0 0,0-1 1 0 0,0 1-1 0 0,0 0 1 0 0,-1-1 0 0 0,7-12-1 0 0,-4 1 71 0 0,-1 1-1 0 0,0-1 1 0 0,-1 0 0 0 0,-1 0-1 0 0,3-30 1 0 0,-6 33-171 0 0,-1-1 0 0 0,0 0 0 0 0,-1 1 0 0 0,-1-1 0 0 0,-5-24 0 0 0,6 37-6 0 0,0 0 0 0 0,0 0 1 0 0,-1 0-1 0 0,1 0 0 0 0,-1 0 0 0 0,1 1 0 0 0,-1-1 1 0 0,0 0-1 0 0,0 1 0 0 0,-3-3 0 0 0,4 4-331 0 0,1 1-138 0 0,-16 1-1478 0 0,14-1 1809 0 0,1 1 1 0 0,0 0-1 0 0,0 0 0 0 0,-1 0 1 0 0,1 0-1 0 0,0 0 0 0 0,0 0 1 0 0,0 0-1 0 0,0 0 1 0 0,0 0-1 0 0,0 0 0 0 0,0 1 1 0 0,-1 1-1 0 0,-3 10-880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8:39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11 127 17503 0 0,'0'0'399'0'0,"-2"-2"60"0"0,1 1-397 0 0,0 0 0 0 0,0 0 1 0 0,1-1-1 0 0,-1 1 0 0 0,0 0 1 0 0,1-1-1 0 0,-1 1 0 0 0,0-1 1 0 0,1 1-1 0 0,0-1 0 0 0,-1 1 1 0 0,1-1-1 0 0,0 1 0 0 0,0-1 1 0 0,0 1-1 0 0,0-1 0 0 0,0 0 1 0 0,0 1-1 0 0,0-1 0 0 0,1 1 1 0 0,-1-1-1 0 0,0 1 0 0 0,2-2 1 0 0,1-9 788 0 0,11-21 0 0 0,-10 22-11 0 0,5-8 264 0 0,-8 11-1421 0 0,-3 5 236 0 0,0 1-2298 0 0,2 2 1356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8:39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13823 0 0,'0'0'315'0'0,"0"0"45"0"0,0 0 21 0 0,0 0-49 0 0,0 0-149 0 0,1 0 194 0 0,9-1 190 0 0,-1 0-1 0 0,1-1 1 0 0,12-3-1 0 0,10-2 724 0 0,-10 2-270 0 0,24-8 0 0 0,-22 5-916 0 0,-21 7-137 0 0,3-1 244 0 0,0 0-1 0 0,0 1 0 0 0,0 0 1 0 0,0 0-1 0 0,0 0 1 0 0,12 1-1 0 0,-14 0-44 0 0,10-1 348 0 0,-13 0-484 0 0,-1 1-1 0 0,1 0 1 0 0,0 1-1 0 0,-1-1 1 0 0,1 0-1 0 0,-1 0 1 0 0,1 0-1 0 0,0 0 1 0 0,-1 0 0 0 0,1 1-1 0 0,-1-1 1 0 0,1 0-1 0 0,-1 0 1 0 0,1 1-1 0 0,-1-1 1 0 0,1 0-1 0 0,-1 1 1 0 0,1-1-1 0 0,-1 1 1 0 0,1-1-1 0 0,-1 0 1 0 0,1 1 0 0 0,-1-1-1 0 0,0 1 1 0 0,1-1-1 0 0,-1 1 1 0 0,0 0-1 0 0,0-1 1 0 0,1 1-1 0 0,-1-1 1 0 0,0 1-1 0 0,0-1 1 0 0,0 1-1 0 0,0 1 1 0 0,3 18 912 0 0,-3-20-942 0 0,-1 12 0 0 0,0-1 0 0 0,-1 1 0 0 0,-1 0 0 0 0,0-1 0 0 0,-4 13 0 0 0,2-10 0 0 0,1-1 0 0 0,1 1 0 0 0,-2 16 0 0 0,-10 94 0 0 0,1-37 0 0 0,4-53 0 0 0,10-30 0 0 0,-9 20 0 0 0,9-24 0 0 0,0 0 1 0 0,0 0-1 0 0,0 0 0 0 0,0 0 0 0 0,0 0 0 0 0,0-1 1 0 0,0 1-1 0 0,0 0 0 0 0,0 0 0 0 0,0 0 1 0 0,0 0-1 0 0,0 0 0 0 0,0 0 0 0 0,0-1 1 0 0,0 1-1 0 0,-1 0 0 0 0,1 0 0 0 0,0 0 0 0 0,0 0 1 0 0,0 0-1 0 0,0 0 0 0 0,0 0 0 0 0,0 0 1 0 0,0-1-1 0 0,-1 1 0 0 0,1 0 0 0 0,0 0 1 0 0,0 0-1 0 0,0 0 0 0 0,0 0 0 0 0,0 0 0 0 0,-1 0 1 0 0,1 0-1 0 0,0 0 0 0 0,0 0 0 0 0,0 0 1 0 0,0 0-1 0 0,-1 0 0 0 0,1 0 0 0 0,0 0 1 0 0,0 0-1 0 0,0 0 0 0 0,0 0 0 0 0,0 0 0 0 0,-1 0 1 0 0,1 1-1 0 0,0-1 0 0 0,0 0 0 0 0,0 0 1 0 0,0 0-1 0 0,0 0 0 0 0,0 0 0 0 0,0 0 1 0 0,-1 0-1 0 0,1 0 0 0 0,0 1 0 0 0,0-1 0 0 0,0 0 1 0 0,0 0-1 0 0,0 0 0 0 0,0 0 0 0 0,0 0 1 0 0,0 0-1 0 0,0 1 0 0 0,0-1 0 0 0,0 0 1 0 0,0 0-1 0 0,0 0 0 0 0,-5-11-61 0 0,5 11 42 0 0,-8-36-1132 0 0,7 27 899 0 0,-1 0 0 0 0,0 0 0 0 0,0 0 0 0 0,-1 0 0 0 0,-1 1 0 0 0,-4-11 0 0 0,7 17 207 0 0,-1 0 1 0 0,1 1-1 0 0,0-1 0 0 0,-1 0 1 0 0,1 1-1 0 0,-1 0 0 0 0,1-1 1 0 0,-1 1-1 0 0,0 0 1 0 0,1 0-1 0 0,-1 0 0 0 0,0 0 1 0 0,-3-2-1 0 0,2 3 11 0 0,1-1 1 0 0,-1 1-1 0 0,0-1 1 0 0,0 1-1 0 0,1 0 1 0 0,-1 0-1 0 0,0 0 1 0 0,0 0-1 0 0,0 1 1 0 0,1-1-1 0 0,-1 1 1 0 0,-4 1-1 0 0,1-1 37 0 0,0 1-11 0 0,-13 12 77 0 0,18-14 268 0 0,1 0 138 0 0,12 7 552 0 0,-3-1-954 0 0,-5-5-65 0 0,1 0-1 0 0,-1-1 0 0 0,1 1 1 0 0,-1-1-1 0 0,1 0 1 0 0,-1 0-1 0 0,1 0 1 0 0,4-2-1 0 0,13 1 385 0 0,-11 0-142 0 0,0-1 0 0 0,0 0 0 0 0,0 0 0 0 0,18-6 0 0 0,15-4-1280 0 0,-38 10 1098 0 0,0 0 0 0 0,0-1 1 0 0,-1 1-1 0 0,1-1 0 0 0,-1 0 0 0 0,9-6 0 0 0,-1 0 539 0 0,-12 9-1162 0 0,6-4-2747 0 0,-6 3-4548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8:40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10135 0 0,'0'0'464'0'0,"0"0"-9"0"0,0 0-155 0 0,0 0 443 0 0,0 0 227 0 0,0 0 44 0 0,0 0-61 0 0,0 0-288 0 0,0 0-121 0 0,2 1-28 0 0,6 1 66 0 0,-7-2 288 0 0,-1 0 122 0 0,0 0 28 0 0,0 0-133 0 0,2 1-583 0 0,0 0-225 0 0,0 0 0 0 0,-1 0 0 0 0,1 0 0 0 0,0 0 0 0 0,-1 0 0 0 0,1 0 0 0 0,-1 0 0 0 0,1 1 0 0 0,-1-1 0 0 0,0 1 0 0 0,0-1 0 0 0,1 1 0 0 0,-1-1 0 0 0,0 1 0 0 0,1 2 0 0 0,1 1 154 0 0,0 2-104 0 0,0 1 1 0 0,0-1-1 0 0,-1 1 0 0 0,1-1 1 0 0,-2 1-1 0 0,1 0 0 0 0,0 15 1 0 0,0-8 374 0 0,28 304 613 0 0,-29-280-776 0 0,-2 0 1 0 0,-1 0-1 0 0,-2 0 0 0 0,-1 0 1 0 0,-18 61-1 0 0,21-91-341 0 0,-1 0 0 0 0,-1 0 0 0 0,1 0 0 0 0,-1-1 0 0 0,-7 11 0 0 0,8-15 0 0 0,1 0 0 0 0,-1 0 0 0 0,0-1 0 0 0,0 0 0 0 0,-1 0 0 0 0,1 0 0 0 0,-1 0 0 0 0,1 0 0 0 0,-1 0 0 0 0,0-1 0 0 0,0 0 0 0 0,-8 4 0 0 0,10-6-1386 0 0,-1 1-1 0 0,1 0 1 0 0,-1-1-1 0 0,0 0 1 0 0,1 1-1 0 0,-5-1 1 0 0,7 0-661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8:53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28 6447 0 0,'0'0'298'0'0,"0"0"-10"0"0,0 0-50 0 0,3-11 1717 0 0,-2 6 6090 0 0,-1 2-8537 0 0,-1 2 3427 0 0,-10 8-1178 0 0,4-1-1697 0 0,6-5 81 0 0,-1 1 0 0 0,1-1 0 0 0,-1 0-1 0 0,1 1 1 0 0,-1-1 0 0 0,0 0 0 0 0,1 0 0 0 0,-1 0 0 0 0,0 0 0 0 0,0-1 0 0 0,0 1-1 0 0,1 0 1 0 0,-4 0 0 0 0,-1-1-125 0 0,0-3-16 0 0,8-5 0 0 0,-1 6 0 0 0,-1 1 0 0 0,0 0 0 0 0,1 1 0 0 0,-1-1 0 0 0,1 0 0 0 0,-1 1 0 0 0,1-1 0 0 0,-1 0 0 0 0,1 1 0 0 0,-1-1 0 0 0,1 0 0 0 0,-1 1 0 0 0,1-1 0 0 0,0 1 0 0 0,-1-1 0 0 0,1 1 0 0 0,0 0 0 0 0,-1-1 0 0 0,1 1 0 0 0,1-1 0 0 0,0-1 0 0 0,-1 1 0 0 0,-1 1 0 0 0,1-1 0 0 0,0 1 0 0 0,0-1 0 0 0,0 1 0 0 0,0-1 0 0 0,0 1 0 0 0,0-1 0 0 0,0 1 0 0 0,0 0 0 0 0,0 0 0 0 0,0-1 0 0 0,0 1 0 0 0,0 0 0 0 0,2 0 0 0 0,12-2 0 0 0,-11 3 0 0 0,-1 0 0 0 0,6 3 0 0 0,4 12 0 0 0,-11-12 0 0 0,1 0 0 0 0,-2-1 0 0 0,1 1 0 0 0,0 0 0 0 0,-1 0 0 0 0,0 1 0 0 0,1-1 0 0 0,-2 0 0 0 0,1 0 0 0 0,0 1 0 0 0,-1-1 0 0 0,0 0 0 0 0,0 1 0 0 0,0-1 0 0 0,-2 5 0 0 0,0 8 0 0 0,-1 0 0 0 0,-8 23 0 0 0,2-10 171 0 0,-2 0-1 0 0,-1-1 1 0 0,-1 0 0 0 0,-2-1-1 0 0,-18 26 1 0 0,20-36-57 0 0,0-1 0 0 0,-1-1-1 0 0,0 0 1 0 0,-1-1 0 0 0,-1-1 0 0 0,0 0 0 0 0,-1-1-1 0 0,-26 14 1 0 0,41-25-114 0 0,0-1 0 0 0,0 0 0 0 0,-1 1 0 0 0,1-1 0 0 0,-1 0 0 0 0,1 0 0 0 0,-1 0 0 0 0,1 0 0 0 0,-1-1 0 0 0,1 1 0 0 0,-1-1 0 0 0,-3 1 0 0 0,5-1 0 0 0,1 0 0 0 0,-1 0 0 0 0,0 0 0 0 0,1 0 0 0 0,-1 0 0 0 0,0 0 0 0 0,1 0 0 0 0,-1 0 0 0 0,1-1 0 0 0,-1 1 0 0 0,0 0 0 0 0,1 0 0 0 0,-1-1 0 0 0,1 1 0 0 0,-2-1 0 0 0,1-3 0 0 0,1 3 0 0 0,-2-7 0 0 0,3 1-2 0 0,0 0 1 0 0,1 1-1 0 0,-1-1 1 0 0,2 1-1 0 0,-1-1 0 0 0,0 1 1 0 0,1 0-1 0 0,0 0 0 0 0,1 0 1 0 0,6-8-1 0 0,-4 6 15 0 0,0 1 0 0 0,0 0 0 0 0,1 0 0 0 0,0 1-1 0 0,1 0 1 0 0,14-9 0 0 0,-21 14 358 0 0,-1 1 117 0 0,0 0 21 0 0,0 0-66 0 0,1 2-294 0 0,4 5-147 0 0,-1 1-1 0 0,0 0 1 0 0,-1 0-1 0 0,0 0 1 0 0,0 1 0 0 0,-1-1-1 0 0,0 0 1 0 0,0 1-1 0 0,1 14 1 0 0,-3-15-66 0 0,0-6-273 0 0,0-2-138 0 0,0 0-33 0 0,0 0-4 0 0,0 0 0 0 0,0 0 0 0 0,0 0 0 0 0,0 0 335 0 0,0 1 1 0 0,1-1-1 0 0,-1 0 0 0 0,1 1 1 0 0,-1-1-1 0 0,0 0 0 0 0,1 0 0 0 0,-1 1 1 0 0,1-1-1 0 0,-1 0 0 0 0,0 0 1 0 0,1 0-1 0 0,-1 1 0 0 0,1-1 0 0 0,-1 0 1 0 0,1 0-1 0 0,-1 0 0 0 0,1 0 0 0 0,-1 0 1 0 0,1 0-1 0 0,-1 0 0 0 0,1 0 1 0 0,0 0-1 0 0,12-5-1855 0 0,-10 4-15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8:5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46 15663 0 0,'0'0'356'0'0,"1"-2"50"0"0,14-28 1411 0 0,-8 21 1019 0 0,-4 5 1637 0 0,-10 23-4457 0 0,6-16 69 0 0,1 0 1 0 0,-1-1-1 0 0,0 1 0 0 0,0 0 1 0 0,0-1-1 0 0,-1 1 0 0 0,1 0 1 0 0,-1-1-1 0 0,1 1 0 0 0,-1-1 1 0 0,0 0-1 0 0,0 0 0 0 0,0 1 1 0 0,0-1-1 0 0,0-1 0 0 0,0 1 1 0 0,-1 0-1 0 0,1 0 0 0 0,-1-1 1 0 0,1 1-1 0 0,-1-1 0 0 0,0 0 1 0 0,-4 2-1 0 0,-1-2-85 0 0,2-3 0 0 0,7-5 0 0 0,4 0 0 0 0,2 2 0 0 0,2 5 0 0 0,-6 0 0 0 0,-2 0 0 0 0,0 0 0 0 0,0 1 0 0 0,-1-1 0 0 0,1 0 0 0 0,0 1 0 0 0,0-1 0 0 0,0 1 0 0 0,0-1 0 0 0,0 1 0 0 0,-1 0 0 0 0,1-1 0 0 0,0 1 0 0 0,0 0 0 0 0,-1-1 0 0 0,1 1 0 0 0,0 1 0 0 0,6 5 0 0 0,-3 0 0 0 0,-4-6 0 0 0,0-1 0 0 0,0 0 0 0 0,0 0 0 0 0,0 0 0 0 0,0 0 0 0 0,0 1 0 0 0,0-1 0 0 0,0 0 0 0 0,0 0 0 0 0,0 0 0 0 0,0 1 0 0 0,0-1 0 0 0,0 0 0 0 0,0 0 0 0 0,0 0 0 0 0,0 1 0 0 0,0-1 0 0 0,0 0 0 0 0,0 0 0 0 0,0 0 0 0 0,-1 0 0 0 0,1 1 0 0 0,0-1 0 0 0,0 0 0 0 0,0 0 0 0 0,0 0 0 0 0,0 0 0 0 0,0 0 0 0 0,-1 0 0 0 0,1 1 0 0 0,0-1 0 0 0,0 0 0 0 0,-2 0 4 0 0,1 0 8 0 0,-12-9-92 0 0,13 9-220 0 0,-12-6 426 0 0,6 5-2526 0 0,1 2-3628 0 0,5-1-2130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8:56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11975 0 0,'0'0'267'0'0,"0"0"42"0"0,0 0 17 0 0,0 0-28 0 0,-14 5 2692 0 0,8-3 1951 0 0,5-2-4874 0 0,1 0 1 0 0,0 0 0 0 0,0 0-1 0 0,0 0 1 0 0,0 0-1 0 0,-1 1 1 0 0,1-1 0 0 0,0 0-1 0 0,0 0 1 0 0,0 0-1 0 0,0 0 1 0 0,0 0 0 0 0,-1 0-1 0 0,1 0 1 0 0,0 0-1 0 0,0 0 1 0 0,0 1 0 0 0,0-1-1 0 0,0 0 1 0 0,-1 0-1 0 0,1 0 1 0 0,0 0 0 0 0,0 0-1 0 0,0 1 1 0 0,0-1-1 0 0,0 0 1 0 0,0 0 0 0 0,0 0-1 0 0,0 0 1 0 0,0 1-1 0 0,0-1 1 0 0,0 0 0 0 0,0 0-1 0 0,0 0 1 0 0,0 0-1 0 0,0 1 1 0 0,0-1-1 0 0,0 0 1 0 0,0 0 0 0 0,0 0-1 0 0,0 0 1 0 0,0 1-1 0 0,0-1 1 0 0,0 0 0 0 0,0 0-1 0 0,0 0 1 0 0,0 0-1 0 0,0 1 1 0 0,0-1 0 0 0,1 0-1 0 0,-1 0 1 0 0,0 0-1 0 0,0 0 1 0 0,0 0 0 0 0,0 0-1 0 0,0 1 1 0 0,0-1-1 0 0,1 0 1 0 0,-1 0 0 0 0,0 0-1 0 0,0 0 1 0 0,0 0-1 0 0,0 0 1 0 0,1 0 0 0 0,-1 0-1 0 0,6 3-67 0 0,0-1 0 0 0,1 0 0 0 0,-1-1 0 0 0,0 1 0 0 0,1-1 0 0 0,-1-1 0 0 0,1 1 0 0 0,-1-1 0 0 0,1 0 0 0 0,12-2 0 0 0,8 1 0 0 0,-19 1 0 0 0,-1 0 0 0 0,0 0 0 0 0,-1-1 0 0 0,1 0 0 0 0,0 0 0 0 0,9-3 0 0 0,-7 1 0 0 0,-1 1-133 0 0,-6 1-563 0 0,-2 1-258 0 0,0 0-56 0 0,0 0-149 0 0,0 0-573 0 0,-3-2-253 0 0,-10-5-51 0 0,10 5-11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8:5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 13823 0 0,'0'0'315'0'0,"0"0"45"0"0,0 0 21 0 0,0 0-49 0 0,-1 1-220 0 0,-3 3 39 0 0,3-3 569 0 0,1 0-524 0 0,0-1-1 0 0,0 1 1 0 0,0-1 0 0 0,1 1 0 0 0,-1-1-1 0 0,0 1 1 0 0,1-1 0 0 0,-1 1-1 0 0,1-1 1 0 0,-1 1 0 0 0,0-1 0 0 0,1 1-1 0 0,-1-1 1 0 0,2 1 0 0 0,42-3 2715 0 0,68-10-1 0 0,-66 10-2294 0 0,-37 3-616 0 0,-2 2-337 0 0,-7-2 99 0 0,0-1 0 0 0,0 1 0 0 0,0-1 0 0 0,-1 1 1 0 0,1 0-1 0 0,0-1 0 0 0,-1 1 0 0 0,1-1 0 0 0,0 1 0 0 0,-1-1 1 0 0,1 1-1 0 0,0-1 0 0 0,-1 1 0 0 0,1-1 0 0 0,-1 1 0 0 0,0-1 0 0 0,1 1 126 0 0,-12 8-2415 0 0,9-7-29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9:06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51 11975 0 0,'0'0'267'0'0,"0"0"42"0"0,0 0 17 0 0,0 0-28 0 0,0-2-58 0 0,1-13 1460 0 0,-1 14-686 0 0,-1-5 299 0 0,-1 5 4747 0 0,-5 4-6043 0 0,-21 17-17 0 0,35-26 0 0 0,0 1 0 0 0,1-1 0 0 0,0 1 0 0 0,11-6 0 0 0,-16 10 0 0 0,6-3 0 0 0,0 1 0 0 0,17-3 0 0 0,-24 4 0 0 0,13 3 0 0 0,-12-1 0 0 0,12 3 0 0 0,-11 1 0 0 0,-3-2 0 0 0,5 9 0 0 0,-5-7 0 0 0,0 0 0 0 0,-1 0 0 0 0,0 0 0 0 0,0 0 0 0 0,0 1 0 0 0,0-1 0 0 0,0 0 0 0 0,-1 0 0 0 0,-1 6 0 0 0,-14 36 0 0 0,13-40 0 0 0,-8 24 341 0 0,-2 0 1 0 0,-1-1-1 0 0,-2-1 0 0 0,-1-1 1 0 0,-20 26-1 0 0,17-26-341 0 0,5-7 0 0 0,-29 30 0 0 0,39-45 0 0 0,0-1 0 0 0,1 0 0 0 0,-1 0 0 0 0,-1 0 0 0 0,1-1 0 0 0,0 0 0 0 0,-1 0 0 0 0,0 0 0 0 0,1-1 0 0 0,-1 0 0 0 0,-12 3 0 0 0,13-4 0 0 0,1-1 0 0 0,0 1 0 0 0,0-1 0 0 0,0 0 0 0 0,0-1 0 0 0,0 1 0 0 0,0-1 0 0 0,0 1 0 0 0,0-1 0 0 0,0 0 0 0 0,0-1 0 0 0,0 1 0 0 0,0-1 0 0 0,1 0 0 0 0,-6-3 0 0 0,7 4 0 0 0,1 0 0 0 0,0 0 0 0 0,-1 0 0 0 0,1 0 0 0 0,0-1 0 0 0,0 1 0 0 0,0 0 0 0 0,0-1 0 0 0,0 1 0 0 0,0-1 0 0 0,0 1 0 0 0,1-1 0 0 0,-1 0 0 0 0,0 1 0 0 0,1-1 0 0 0,-1 0 0 0 0,1 1 0 0 0,0-1 0 0 0,0 0 0 0 0,-1 0 0 0 0,1 1 0 0 0,0-1 0 0 0,1 0 0 0 0,-1 1 0 0 0,0-1 0 0 0,1-2 0 0 0,-1 0 0 0 0,0 2 0 0 0,0 1 0 0 0,0 0 0 0 0,0-1 0 0 0,1 1 0 0 0,-1-1 0 0 0,0 1 0 0 0,1 0 0 0 0,-1-1 0 0 0,1 1 0 0 0,-1 0 0 0 0,1-1 0 0 0,0 1 0 0 0,1-2 0 0 0,1-2 0 0 0,1-3 0 0 0,-3 7 0 0 0,1-1 0 0 0,-1 1 0 0 0,0-1 0 0 0,0 1 0 0 0,0 0 0 0 0,1-1 0 0 0,-1 1 0 0 0,1 0 0 0 0,-1 0 0 0 0,4-2 0 0 0,0 0 0 0 0,3-1 0 0 0,-6 3 0 0 0,-2 1 0 0 0,1-1 0 0 0,0 0 0 0 0,0 1 0 0 0,0 0 0 0 0,0-1 0 0 0,0 1 0 0 0,0 0 0 0 0,0-1 0 0 0,0 1 0 0 0,0 0 0 0 0,0 0 0 0 0,0 0 0 0 0,0 0 0 0 0,0 0 0 0 0,0 0 0 0 0,0 0 0 0 0,0 0 0 0 0,0 0 0 0 0,0 0 0 0 0,0 1 0 0 0,0-1 0 0 0,2 1 0 0 0,9 3 0 0 0,-11-3 0 0 0,10 5 0 0 0,4 13 0 0 0,-14-18 0 0 0,1 2 2 0 0,0 0-1 0 0,0 0 1 0 0,-1 0-1 0 0,1 0 1 0 0,-1 0-1 0 0,0 1 1 0 0,0-1-1 0 0,0 0 1 0 0,1 6-1 0 0,-1 36-42 0 0,-1-30 3 0 0,0-13-299 0 0,0-2-138 0 0,0 0-33 0 0,0 0-208 0 0,0 0-857 0 0,0 0-379 0 0,3-2-80 0 0,9-9-15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2:27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6447 0 0,'0'0'298'0'0,"0"0"-10"0"0,0 0-50 0 0,0 0 493 0 0,0 0 238 0 0,0 0 45 0 0,0 0 8 0 0,0 0 2 0 0,0 0 0 0 0,0 0 0 0 0,0 0-69 0 0,0 0-290 0 0,0 0-121 0 0,0 0-28 0 0,0 0-4 0 0,0 0 0 0 0,0 0 0 0 0,0 0 0 0 0,0 0 0 0 0,0 0 0 0 0,0 0 0 0 0,0 0 0 0 0,0 0-68 0 0,-2 1-289 0 0,-4 4-66 0 0,3-3 80 0 0,-1 0 0 0 0,1 0 0 0 0,0-1 0 0 0,-1 1 0 0 0,1-1 0 0 0,-1 1 0 0 0,1-1 0 0 0,-1 0 0 0 0,0 0 0 0 0,-4 0 0 0 0,-28 6-52 0 0,25-3-318 0 0,8-3-850 0 0,3-1-385 0 0,0 0-78 0 0,0 0-20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9:07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36 13823 0 0,'0'0'315'0'0,"0"0"45"0"0,0 0 21 0 0,0 0-49 0 0,0 0-149 0 0,0 0 194 0 0,6-7 619 0 0,3 1-334 0 0,-8 5-556 0 0,0 1 1 0 0,0-1 0 0 0,0 1-1 0 0,0-1 1 0 0,-1 0 0 0 0,1 1-1 0 0,0-1 1 0 0,0 0 0 0 0,-1 0-1 0 0,1 0 1 0 0,0 0 0 0 0,0-1-1 0 0,0 0 406 0 0,10 0 1616 0 0,-10 2-2069 0 0,-1 0-1 0 0,1 0 1 0 0,0 0-1 0 0,0 1 1 0 0,0-1-1 0 0,-1 0 1 0 0,1 0-1 0 0,0 0 1 0 0,0 1-1 0 0,-1-1 1 0 0,1 0-1 0 0,0 1 1 0 0,-1-1-1 0 0,1 0 1 0 0,0 1-1 0 0,-1-1 1 0 0,1 1-1 0 0,0-1 1 0 0,-1 1-1 0 0,1-1 1 0 0,-1 1-1 0 0,1 0 1 0 0,-1-1 0 0 0,1 1-1 0 0,-1 0 1 0 0,0-1-1 0 0,1 1 1 0 0,-1 0-1 0 0,0 0 1 0 0,1-1-1 0 0,-1 1 1 0 0,0 0-1 0 0,0 0 1 0 0,0 1-1 0 0,1 6-42 0 0,-2 1-16 0 0,-2 1 0 0 0,-2-2 0 0 0,-1-3 0 0 0,-2-4 0 0 0,7-1 0 0 0,1 0 0 0 0,-1 0 0 0 0,1 0 0 0 0,-1 0 0 0 0,0 0 0 0 0,1 0 0 0 0,-1 0 0 0 0,1 0 0 0 0,-1 0 0 0 0,0 0 0 0 0,1 0 0 0 0,-1 0 0 0 0,1 0 0 0 0,-1-1 0 0 0,1 1 0 0 0,-1 0 0 0 0,1-1 0 0 0,-1 1 0 0 0,1 0 0 0 0,-1-1 0 0 0,1 1 0 0 0,-1 0 0 0 0,1-1 0 0 0,0 1 0 0 0,-1-1 0 0 0,0 0 0 0 0,0 0 0 0 0,0 0 0 0 0,1 0 0 0 0,-1 0 0 0 0,0 0 0 0 0,0 0 0 0 0,0-1 0 0 0,0 1 0 0 0,1 0 0 0 0,-1 0 0 0 0,0 0 0 0 0,1-1 0 0 0,-1 1 0 0 0,1 0 0 0 0,0-1 0 0 0,-1 1 0 0 0,1 0 0 0 0,0-1 0 0 0,0 1 0 0 0,0-1 0 0 0,0 1 0 0 0,0 0 0 0 0,0-1 0 0 0,0 1 0 0 0,1 0 0 0 0,-1-1 0 0 0,0 1 0 0 0,1 0 0 0 0,-1-1 0 0 0,1 1 0 0 0,-1 0 0 0 0,2-2 0 0 0,-2 2 0 0 0,4-5 0 0 0,1 0 0 0 0,2 3 0 0 0,-5 2 0 0 0,-1 1 0 0 0,-1-1 0 0 0,1 1 0 0 0,0 0 0 0 0,-1 0 0 0 0,1 0 0 0 0,0 0 0 0 0,-1 0 0 0 0,1 0 0 0 0,0 0 0 0 0,-1 0 0 0 0,1 0 0 0 0,0 0 0 0 0,-1 0 0 0 0,1 0 0 0 0,-1 0 0 0 0,1 1 0 0 0,0-1 0 0 0,-1 0 0 0 0,1 0 0 0 0,-1 1 0 0 0,1-1 0 0 0,1 1 0 0 0,0 0 0 0 0,-1-1 0 0 0,0 0 0 0 0,0 0 0 0 0,0 1 0 0 0,-1-1 0 0 0,1 0 0 0 0,0 1 0 0 0,0-1 0 0 0,0 1 0 0 0,-1 0 0 0 0,1-1 0 0 0,0 1 0 0 0,0-1 0 0 0,-1 1 0 0 0,1 0 0 0 0,0 1 0 0 0,13 12 0 0 0,-12-10 0 0 0,7 13 318 0 0,-9-11 52 0 0,-1-3-127 0 0,1-2 266 0 0,0-1-134 0 0,0 0-577 0 0,-7 10-470 0 0,5-9 715 0 0,-1-1-1 0 0,1 1 0 0 0,0-1 0 0 0,0 0 1 0 0,0 0-1 0 0,0 0 0 0 0,-1 0 0 0 0,1 0 1 0 0,0-1-1 0 0,0 1 0 0 0,0-1 0 0 0,0 1 1 0 0,0-1-1 0 0,0 0 0 0 0,0 0 0 0 0,0 0 1 0 0,0 0-1 0 0,0 0 0 0 0,0 0 0 0 0,1 0 1 0 0,-3-2-1 0 0,1 1-431 0 0,1 0 1 0 0,-1 0-1 0 0,0 1 1 0 0,0-1-1 0 0,-1 1 1 0 0,1-1-1 0 0,0 1 0 0 0,0 0 1 0 0,-1 0-1 0 0,1 1 1 0 0,-4-1-1 0 0,-1 1-635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9:09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109 237 8287 0 0,'0'0'191'0'0,"0"0"26"0"0,0 0 9 0 0,1-2-34 0 0,2-2 377 0 0,-1-1 0 0 0,1 1 0 0 0,-1-1 0 0 0,3-9 0 0 0,10-18 2184 0 0,-4 17-705 0 0,15-32 0 0 0,-26 46-1604 0 0,7-12-200 0 0,-6 11 127 0 0,0-9 1290 0 0,-1 11-1487 0 0,0-1-95 0 0,1 1 0 0 0,-1-1-1 0 0,0 1 1 0 0,0 0 0 0 0,0-1-1 0 0,0 1 1 0 0,-1-1 0 0 0,1 1-1 0 0,0 0 1 0 0,0-1 0 0 0,0 1 0 0 0,0-1-1 0 0,0 1 1 0 0,0 0 0 0 0,-1-1-1 0 0,1 1 1 0 0,0 0 0 0 0,0-1-1 0 0,0 1 1 0 0,-1-1 0 0 0,0 1-75 0 0,1 0 0 0 0,-1-1 0 0 0,1 1 1 0 0,-1 0-1 0 0,1-1 0 0 0,-1 1 0 0 0,1 0 0 0 0,-1 0 1 0 0,0 0-1 0 0,1 0 0 0 0,-1 0 0 0 0,1-1 0 0 0,-1 1 1 0 0,0 0-1 0 0,1 0 0 0 0,-1 0 0 0 0,1 1 0 0 0,-1-1 1 0 0,0 0-1 0 0,1 0 0 0 0,-1 0 0 0 0,1 0 1 0 0,-1 0-1 0 0,1 1 0 0 0,-1-1 0 0 0,0 0 0 0 0,1 1 1 0 0,-1-1-1 0 0,1 0 0 0 0,-1 1 0 0 0,1-1 0 0 0,0 1 1 0 0,-1-1-1 0 0,1 0 0 0 0,-1 2 0 0 0,0-1 10 0 0,-8 5-14 0 0,1 1 0 0 0,0 0 0 0 0,0 0 0 0 0,1 1 0 0 0,0 0 0 0 0,0 1 0 0 0,-6 11 0 0 0,-13 14 0 0 0,-13 21 0 0 0,35-50 0 0 0,0 0 0 0 0,1 0 0 0 0,0 1 0 0 0,0 0 0 0 0,1-1 0 0 0,-1 1 0 0 0,1 0 0 0 0,0 0 0 0 0,1 0 0 0 0,-1 1 0 0 0,1 6 0 0 0,1-4 0 0 0,0-8 0 0 0,0 0 0 0 0,0 0 0 0 0,0 0 0 0 0,0-1 0 0 0,0 1 0 0 0,0 0 0 0 0,0 0 0 0 0,0-1 0 0 0,0 1 0 0 0,1 0 0 0 0,-1 0 0 0 0,0 0 0 0 0,1-1 0 0 0,-1 1 0 0 0,0 0 0 0 0,1-1 0 0 0,-1 1 0 0 0,1 0 0 0 0,-1-1 0 0 0,1 1 0 0 0,-1-1 0 0 0,2 2 0 0 0,0-1 0 0 0,1 2 0 0 0,-1-1 0 0 0,1 1 0 0 0,0-1 0 0 0,0 0 0 0 0,0 0 0 0 0,0 0 0 0 0,0 0 0 0 0,1 0 0 0 0,-1-1 0 0 0,1 0 0 0 0,-1 1 0 0 0,1-1 0 0 0,-1-1 0 0 0,1 1 0 0 0,-1 0 0 0 0,1-1 0 0 0,7 0 0 0 0,-5 0 0 0 0,0 0 0 0 0,-1-1 0 0 0,1 1 0 0 0,0-1 0 0 0,0-1 0 0 0,-1 1 0 0 0,1-1 0 0 0,-1 0 0 0 0,1 0 0 0 0,8-6 0 0 0,-7 3-8 0 0,-1 0 0 0 0,1 0 0 0 0,-1-1 1 0 0,0 0-1 0 0,-1 0 0 0 0,1-1 0 0 0,-1 0 0 0 0,-1 0 0 0 0,1 0 0 0 0,-1 0 0 0 0,0-1 0 0 0,-1 1 1 0 0,0-1-1 0 0,3-8 0 0 0,-1-3 319 0 0,-1 0 1 0 0,-1 0 0 0 0,0-1-1 0 0,0-38 1 0 0,-3 51-240 0 0,-1-1 0 0 0,0 1 0 0 0,0 0 0 0 0,-1 0 0 0 0,-4-14 0 0 0,4 18-59 0 0,1-1-1 0 0,0 1 1 0 0,-1-1-1 0 0,0 1 1 0 0,0 0 0 0 0,0 0-1 0 0,0 0 1 0 0,-1 0-1 0 0,1 0 1 0 0,-1 0-1 0 0,1 1 1 0 0,-1-1 0 0 0,-5-3-1 0 0,5 5-48 0 0,1 0 0 0 0,-1 0 0 0 0,0 1-1 0 0,1-1 1 0 0,-1 1 0 0 0,0-1 0 0 0,1 1 0 0 0,-1 0 0 0 0,0 0-1 0 0,0 0 1 0 0,1 0 0 0 0,-1 0 0 0 0,0 1 0 0 0,0-1-1 0 0,1 1 1 0 0,-1 0 0 0 0,1 0 0 0 0,-1 0 0 0 0,0 0 0 0 0,1 0-1 0 0,0 1 1 0 0,-1-1 0 0 0,-3 3 0 0 0,-5 4-297 0 0,1 1 1 0 0,0 0-1 0 0,-13 14 0 0 0,20-19 263 0 0,0-1-254 0 0,-8 8-1365 0 0,0 2 1 0 0,-13 17 0 0 0,11 1-358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9:10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15663 0 0,'0'0'356'0'0,"0"0"50"0"0,0 0 20 0 0,0 0-42 0 0,7-16 623 0 0,3-13 2273 0 0,-10 28-2897 0 0,0 1 112 0 0,0 0 16 0 0,1-1-68 0 0,1-4-427 0 0,-2 4-696 0 0,0 1-273 0 0,0 0-831 0 0,0 0-3260 0 0,0 0-1394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9:10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1 275 11975 0 0,'0'-3'109'0'0,"1"1"-1"0"0,0 0 0 0 0,0-1 0 0 0,0 1 1 0 0,0 0-1 0 0,1-1 0 0 0,-1 1 1 0 0,3-2-1 0 0,6-13 219 0 0,5-20 1908 0 0,27-48 0 0 0,-20 55-1171 0 0,-16 22-554 0 0,0 0 1 0 0,8-15 0 0 0,-10 17-241 0 0,-3 4-200 0 0,0 1 0 0 0,0-1 0 0 0,0 0 0 0 0,0 0 0 0 0,0 1 0 0 0,0-1 0 0 0,0 0 1 0 0,-1 0-1 0 0,1 0 0 0 0,-1 0 0 0 0,1-2 0 0 0,-1-3 19 0 0,0 6 282 0 0,-1-5 1218 0 0,-4 9-1588 0 0,1 1 1 0 0,0-1-1 0 0,0 1 1 0 0,0 0-1 0 0,0 0 0 0 0,1 1 1 0 0,0-1-1 0 0,0 1 0 0 0,0-1 1 0 0,0 1-1 0 0,0 0 0 0 0,-2 9 1 0 0,-3 9-4 0 0,-8 38 1 0 0,11-39 2 0 0,-4 25-1 0 0,-7 22 0 0 0,14-63 0 0 0,-2 21 0 0 0,3-17 0 0 0,3-6-610 0 0,0-9 62 0 0,3-8-1860 0 0,-3 4-2636 0 0,-1 0-1394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9:11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9 13823 0 0,'0'0'315'0'0,"0"0"45"0"0,0 0 21 0 0,0 0-49 0 0,0 0-81 0 0,0 0 481 0 0,-3-5 862 0 0,1 3 1917 0 0,2 2-3459 0 0,-3-1 16 0 0,-8 5-16 0 0,1 3 138 0 0,8-5 15 0 0,-1 0-1 0 0,0-1 1 0 0,1 1 0 0 0,-1 0-1 0 0,0-1 1 0 0,0 0 0 0 0,0 1-1 0 0,-3 0 1 0 0,31-6-189 0 0,-15 1-16 0 0,1 1 0 0 0,-1 0 0 0 0,1 0 0 0 0,-1 1 0 0 0,1 0 0 0 0,0 1 0 0 0,0 1 0 0 0,-1-1 0 0 0,1 2 0 0 0,-1-1 0 0 0,19 6 0 0 0,-21-3 0 0 0,-8-4 0 0 0,1 0 0 0 0,-1 0 0 0 0,1 0 0 0 0,-1 0 0 0 0,1 0 0 0 0,-1 1 0 0 0,1-1 0 0 0,-1 0 0 0 0,1 0 0 0 0,-1 1 0 0 0,0-1 0 0 0,1 0 0 0 0,-1 1 0 0 0,1-1 0 0 0,-1 0 0 0 0,0 1 0 0 0,1-1 0 0 0,-1 1 0 0 0,0-1 0 0 0,0 1 0 0 0,1-1 0 0 0,-1 0 0 0 0,0 1 0 0 0,0-1 0 0 0,0 1 0 0 0,0-1 0 0 0,1 1 0 0 0,-1-1 0 0 0,0 1 0 0 0,0-1 0 0 0,0 1 0 0 0,0-1 0 0 0,0 1 0 0 0,0 0 0 0 0,0-1 0 0 0,-1 1 0 0 0,1 1 0 0 0,0 2 52 0 0,-1 0 0 0 0,0 0-1 0 0,0 0 1 0 0,0-1 0 0 0,0 1-1 0 0,0 0 1 0 0,-1 0 0 0 0,0-1-1 0 0,1 1 1 0 0,-2-1 0 0 0,1 1 0 0 0,0-1-1 0 0,-1 0 1 0 0,1 0 0 0 0,-1 0-1 0 0,0 0 1 0 0,-3 2 0 0 0,-37 28 1065 0 0,37-30-1117 0 0,0 1 0 0 0,0-1 0 0 0,0-1 0 0 0,-1 1 0 0 0,1-1 0 0 0,-1 0 0 0 0,1 0 0 0 0,-9 0 0 0 0,49 2 0 0 0,-27-3 0 0 0,-4-1 0 0 0,-1 0 0 0 0,1 1 0 0 0,0 0 0 0 0,-1-1 0 0 0,1 1 0 0 0,-1 0 0 0 0,1 0 0 0 0,-1 0 0 0 0,1 1 0 0 0,-1-1 0 0 0,1 0 0 0 0,-1 1 0 0 0,0 0 0 0 0,0-1 0 0 0,0 1 0 0 0,2 3 0 0 0,4 3 0 0 0,-1 0 0 0 0,0 1 0 0 0,-1 0 0 0 0,11 18 0 0 0,-16-23 0 0 0,0-1 0 0 0,-1 0 0 0 0,1 1 0 0 0,0-1 0 0 0,-1 0 0 0 0,0 1 0 0 0,0-1 0 0 0,0 1 0 0 0,0-1 0 0 0,0 0 0 0 0,-1 1 0 0 0,0-1 0 0 0,0 0 0 0 0,1 1 0 0 0,-2-1 0 0 0,1 0 0 0 0,0 0 0 0 0,-1 0 0 0 0,1 0 0 0 0,-1 0 0 0 0,-2 3 0 0 0,1-1 0 0 0,0-1 0 0 0,0 0 0 0 0,-1 0 0 0 0,1 0 0 0 0,-1 0 0 0 0,0 0 0 0 0,0-1 0 0 0,0 1 0 0 0,0-1 0 0 0,-1 0 0 0 0,1-1 0 0 0,-11 5 0 0 0,8-5 0 0 0,0-1 0 0 0,0 0 0 0 0,-1 0 0 0 0,1-1 0 0 0,0 0 0 0 0,0 0 0 0 0,-1-1 0 0 0,-7-1 0 0 0,-15-2 0 0 0,-34-2 1815 0 0,52 2-2030 0 0,9 3 88 0 0,1 0-1 0 0,0 0 1 0 0,-1 0 0 0 0,1 1-1 0 0,0-1 1 0 0,-1 1 0 0 0,1 0-1 0 0,-1-1 1 0 0,1 1 0 0 0,-1 0-1 0 0,-2 1 1 0 0,-1 0 39 0 0,5-1-283 0 0,1 0-117 0 0,0 0-21 0 0,0 0-207 0 0,0 0-857 0 0,0 0-379 0 0,0 0-80 0 0,0 0-15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9:12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0 369 10135 0 0,'0'0'231'0'0,"0"0"29"0"0,0 0 19 0 0,9-5 1877 0 0,0-3-1111 0 0,-1 0 0 0 0,9-10 0 0 0,5-7 100 0 0,-11 13-187 0 0,0-1 0 0 0,-1 0 0 0 0,0 0 1 0 0,10-23-1 0 0,26-61 429 0 0,-40 81-1431 0 0,6-27 0 0 0,4-9 1063 0 0,-16 51-510 0 0,0-1-66 0 0,-1-3-294 0 0,1 5-148 0 0,-1-1-1 0 0,1 1 1 0 0,0 0-1 0 0,0 0 1 0 0,0 0 0 0 0,-1 0-1 0 0,1 0 1 0 0,0 0-1 0 0,0-1 1 0 0,0 1 0 0 0,-1 0-1 0 0,1 0 1 0 0,0 0-1 0 0,0 0 1 0 0,-1 0 0 0 0,1 0-1 0 0,0 0 1 0 0,0 0-1 0 0,-1 0 1 0 0,1 0 0 0 0,0 0-1 0 0,0 0 1 0 0,-1 0-1 0 0,1 0 1 0 0,0 0 0 0 0,-1 1-1 0 0,0 0 0 0 0,0-1 0 0 0,-1 1 0 0 0,1 0 0 0 0,0 0 0 0 0,0 1 0 0 0,0-1 0 0 0,0 0 0 0 0,-1 0 0 0 0,2 0 0 0 0,-1 1 0 0 0,0-1 0 0 0,0 1 0 0 0,0-1 0 0 0,0 3 0 0 0,-9 25 0 0 0,7-16 0 0 0,-28 96 0 0 0,-8 21 0 0 0,-29 39 0 0 0,65-162 0 0 0,1-5 0 0 0,1 1 0 0 0,0-1 0 0 0,0 0 0 0 0,1 1 0 0 0,-1-1 0 0 0,0 1 0 0 0,1-1 0 0 0,0 1 0 0 0,-1 2 0 0 0,1-5 0 0 0,0 1 0 0 0,0-1 0 0 0,0 0 0 0 0,0 1 0 0 0,0-1 0 0 0,-1 0 0 0 0,1 1 0 0 0,0-1 0 0 0,0 0 0 0 0,0 1 0 0 0,0-1 0 0 0,0 0 0 0 0,0 1 0 0 0,0-1 0 0 0,0 0 0 0 0,1 1 0 0 0,-1-1 0 0 0,0 0 0 0 0,0 1 0 0 0,0-1 0 0 0,0 0 0 0 0,0 0 0 0 0,0 1 0 0 0,1-1 0 0 0,-1 0 0 0 0,0 1 0 0 0,0-1 0 0 0,0 0 0 0 0,1 0 0 0 0,-1 0 0 0 0,0 1 0 0 0,0-1 0 0 0,1 0 0 0 0,-1 0 0 0 0,1 1 0 0 0,3-2 0 0 0,-1 0-23 0 0,-1 1 0 0 0,1-1 0 0 0,0 0 0 0 0,-1 0 0 0 0,1 0 0 0 0,-1 0 0 0 0,1 0-1 0 0,-1 0 1 0 0,0-1 0 0 0,1 1 0 0 0,-1-1 0 0 0,0 0 0 0 0,0 0 0 0 0,0 0 0 0 0,2-2 0 0 0,13-11-437 0 0,-16 14 127 0 0,1 0 0 0 0,-1-1 0 0 0,0 1 0 0 0,1 0 0 0 0,-1 0 0 0 0,0-1 0 0 0,0 1 0 0 0,0-1 0 0 0,1-1 1 0 0,3-6-7518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9:13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17503 0 0,'0'0'399'0'0,"0"0"60"0"0,0 0 21 0 0,0 0-59 0 0,6-5 606 0 0,0-2-16 0 0,-3 5-837 0 0,0 0 1 0 0,-1-1-1 0 0,1 1 1 0 0,0 0 0 0 0,0 0-1 0 0,0 1 1 0 0,0-1 0 0 0,0 1-1 0 0,1-1 1 0 0,-1 1 0 0 0,0 0-1 0 0,7-1 1 0 0,114-28 1822 0 0,-102 23-1997 0 0,34-14 0 0 0,-55 20 0 0 0,3 0 8 0 0,-2 0-16 0 0,-1 0-1 0 0,1 1 1 0 0,-1-1 0 0 0,1 1-1 0 0,-1-1 1 0 0,1 1 0 0 0,-1 0 0 0 0,1 0-1 0 0,0 0 1 0 0,-1 0 0 0 0,1 0-1 0 0,-1 0 1 0 0,1 0 0 0 0,0 0-1 0 0,-1 1 1 0 0,3 0 0 0 0,-3-1-688 0 0,2-3-237 0 0,0 2-981 0 0,-3 0-4115 0 0,0 1 3982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9:14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11975 0 0,'0'0'547'0'0,"0"0"-11"0"0,0 0-271 0 0,2 1 133 0 0,2 1-128 0 0,1 0 0 0 0,0-1 0 0 0,-1 0 0 0 0,1 0 0 0 0,0 0 0 0 0,0 0 0 0 0,0-1 0 0 0,6 0 0 0 0,45-4 2404 0 0,-31 1-1704 0 0,71-12 732 0 0,-49 5-1728 0 0,-25 5 39 0 0,-17 3-161 0 0,0 1 0 0 0,-1 0 0 0 0,1 0-1 0 0,0 1 1 0 0,5-1 0 0 0,0 1-360 0 0,-2-2-4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9:15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92 8287 0 0,'0'0'191'0'0,"0"0"26"0"0,0 0 9 0 0,1-1-34 0 0,2-5-154 0 0,-2 4 207 0 0,0 1 0 0 0,0-1-1 0 0,0 1 1 0 0,0 0 0 0 0,0-1-1 0 0,0 1 1 0 0,0 0 0 0 0,1 0 0 0 0,-1-1-1 0 0,0 1 1 0 0,1 0 0 0 0,-1 1-1 0 0,1-1 1 0 0,1-1 0 0 0,6-3 1128 0 0,14-15 1191 0 0,-22 19-2120 0 0,-1 1-217 0 0,0 0 161 0 0,0 0 100 0 0,0 0 21 0 0,1-1-66 0 0,4-11 165 0 0,-4 11-120 0 0,-1 1 21 0 0,0 0-66 0 0,-2 0-222 0 0,-9 5 330 0 0,9-5-348 0 0,-1 1 1 0 0,0 1 0 0 0,1-1-1 0 0,-1 0 1 0 0,1 1 0 0 0,-4 1-1 0 0,-12 7-187 0 0,8-2-16 0 0,9-3 0 0 0,1-4 0 0 0,-1 3 0 0 0,-1-1 0 0 0,0 0 0 0 0,0 0 0 0 0,0 0 0 0 0,-1 0 0 0 0,1 0 0 0 0,-1 0 0 0 0,1 0 0 0 0,-1-1 0 0 0,-4 3 0 0 0,-10 12 0 0 0,-53 51 0 0 0,57-51 155 0 0,0 0 0 0 0,1 1 0 0 0,1 0 1 0 0,0 1-1 0 0,-8 21 0 0 0,16-33 227 0 0,2-5-315 0 0,0-1-1 0 0,1 1 1 0 0,-1 0 0 0 0,1 0 0 0 0,-1 0 0 0 0,1 0 0 0 0,-1-1 0 0 0,1 1-1 0 0,0 0 1 0 0,0 3 0 0 0,0-4-67 0 0,0 1 0 0 0,-1-1 0 0 0,1 1 0 0 0,0-1 0 0 0,0 1 0 0 0,0-1 0 0 0,0 1 0 0 0,1-1 0 0 0,-1 1 0 0 0,0-1 0 0 0,0 0 0 0 0,1 1 0 0 0,-1-1 0 0 0,1 0 0 0 0,0 1 0 0 0,-1-1 0 0 0,1 0 0 0 0,1 2 0 0 0,0 1 0 0 0,0-1 0 0 0,-1 0 0 0 0,1 0 0 0 0,0 0 0 0 0,0 1 0 0 0,0-2 0 0 0,0 1 0 0 0,1 0 0 0 0,-1 0 0 0 0,1-1 0 0 0,0 1 0 0 0,-1-1 0 0 0,1 0 0 0 0,0 0 0 0 0,0 0 0 0 0,1 0 0 0 0,-1-1 0 0 0,0 1 0 0 0,6 1 0 0 0,10 5 0 0 0,-13-6 0 0 0,1 0 0 0 0,-1-1 0 0 0,1 1 0 0 0,-1-1 0 0 0,1 0 0 0 0,0-1 0 0 0,-1 0 0 0 0,1 0 0 0 0,0 0 0 0 0,-1-1 0 0 0,1 0 0 0 0,8-2 0 0 0,-15 3 0 0 0,1 0 0 0 0,-1 0 0 0 0,1 0 0 0 0,-1 0 0 0 0,1 0 0 0 0,-1 0 0 0 0,0 0 0 0 0,1 0 0 0 0,-1 0 0 0 0,1 0 0 0 0,-1-1 0 0 0,1 1 0 0 0,-1 0 0 0 0,0 0 0 0 0,1-1 0 0 0,-1 1 0 0 0,1 0 0 0 0,-1 0 0 0 0,0-1 0 0 0,1 1 0 0 0,-1 0 0 0 0,0-1 0 0 0,0 1 0 0 0,1 0 0 0 0,-1-1 0 0 0,0 1 0 0 0,0-1 0 0 0,1 1 0 0 0,-1-1 0 0 0,0 1 0 0 0,0 0 0 0 0,0-1 0 0 0,0 0 0 0 0,1 0 0 0 0,5-5 0 0 0,-4 5 0 0 0,-1 1 0 0 0,1-1 0 0 0,0 0 0 0 0,-1 0 0 0 0,1 0 0 0 0,0 0 0 0 0,-1-1 0 0 0,3-1 0 0 0,-1-1 0 0 0,1 1 0 0 0,-1-1 0 0 0,0 0 0 0 0,0 0 0 0 0,-1-1 0 0 0,1 1 0 0 0,3-9 0 0 0,11-37 0 0 0,-11 31 0 0 0,41-154 0 0 0,-44 163 3 0 0,-1 0-1 0 0,0 0 1 0 0,0 0 0 0 0,-1-1-1 0 0,0-12 1 0 0,-1 21-4 0 0,0-1-1 0 0,-1 0 1 0 0,1 0-1 0 0,-1 0 1 0 0,0 0-1 0 0,1 0 1 0 0,-1 1-1 0 0,0-1 1 0 0,-1 0 0 0 0,-1-3-1 0 0,2 5-1 0 0,0-1-1 0 0,0 1 1 0 0,-1 0 0 0 0,1-1-1 0 0,0 1 1 0 0,-1 0 0 0 0,1 0-1 0 0,0 0 1 0 0,-1 0-1 0 0,0 0 1 0 0,1 1 0 0 0,-1-1-1 0 0,1 0 1 0 0,-1 1 0 0 0,0-1-1 0 0,1 1 1 0 0,-1-1-1 0 0,-3 1 1 0 0,0 0-316 0 0,0 1 1 0 0,0-1-1 0 0,0 1 0 0 0,1 0 0 0 0,-1 1 0 0 0,0-1 1 0 0,1 1-1 0 0,-1 0 0 0 0,-6 3 0 0 0,-2 9-2678 0 0,5-6 1462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9:15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15663 0 0,'0'0'356'0'0,"0"0"50"0"0,0 0 20 0 0,0 0-42 0 0,2 1-250 0 0,-1-1 67 0 0,0 0 0 0 0,0 0 0 0 0,0 0 0 0 0,0 0 1 0 0,0 0-1 0 0,0 0 0 0 0,0 0 0 0 0,0 0 1 0 0,0 0-1 0 0,0-1 0 0 0,0 1 0 0 0,0 0 0 0 0,0-1 1 0 0,0 1-1 0 0,0 0 0 0 0,0-1 0 0 0,0 1 0 0 0,2-2 1 0 0,0-1 111 0 0,-1 1 0 0 0,1-1 0 0 0,0 1 0 0 0,-1-1 0 0 0,4-5 1 0 0,1-3 315 0 0,0 0 1 0 0,6-15-1 0 0,-8 16-430 0 0,-3 7-162 0 0,0-1 0 0 0,-1 0 0 0 0,1 0 1 0 0,0 0-1 0 0,-1 0 0 0 0,0 0 0 0 0,0 0 0 0 0,0-1 1 0 0,-1 1-1 0 0,1-5 0 0 0,-1 7-228 0 0,0 1 0 0 0,0 0-1 0 0,0 0 1 0 0,-1-1 0 0 0,1 1-1 0 0,0 0 1 0 0,0 0 0 0 0,-1-1 0 0 0,1 1-1 0 0,-1 0 1 0 0,0-1 0 0 0,1 1 68 0 0,0 1 0 0 0,0 0 0 0 0,-1 0 1 0 0,1-1-1 0 0,0 1 0 0 0,0 0 0 0 0,-1 0 1 0 0,1-1-1 0 0,0 1 0 0 0,0 0 0 0 0,-1 0 0 0 0,1 0 1 0 0,0-1-1 0 0,-1 1 0 0 0,1 0 0 0 0,0 0 0 0 0,-1 0 1 0 0,1 0-1 0 0,0 0 0 0 0,-1 0 0 0 0,1 0 0 0 0,0 0 1 0 0,-1 0-1 0 0,1 0 0 0 0,-1 0 0 0 0,1 0 1 0 0,-14 2-1924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2:24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1768 6447 0 0,'0'0'298'0'0,"0"0"-10"0"0,0 0-118 0 0,0 0 206 0 0,0 0 111 0 0,0 0 22 0 0,0 0 3 0 0,0 0 0 0 0,0 0 0 0 0,0 0 0 0 0,-2 1 0 0 0,2-1-416 0 0,0 0 1 0 0,0 1-1 0 0,0-1 0 0 0,-1 0 0 0 0,1 0 0 0 0,0 0 0 0 0,0 0 0 0 0,0 1 0 0 0,0-1 1 0 0,-1 0-1 0 0,1 0 0 0 0,0 0 0 0 0,0 1 0 0 0,0-1 0 0 0,0 0 0 0 0,0 0 0 0 0,0 1 0 0 0,0-1 1 0 0,-1 0-1 0 0,1 0 0 0 0,0 1 0 0 0,0-1 0 0 0,0 0 0 0 0,0 0 0 0 0,0 1 0 0 0,0-1 1 0 0,0 0-1 0 0,0 0 0 0 0,0 1 0 0 0,1-1 0 0 0,-1 0 0 0 0,0 0 0 0 0,0 1 0 0 0,0-1 1 0 0,0 0-1 0 0,0 0 0 0 0,0 1 0 0 0,0-1 0 0 0,1 0 0 0 0,-1 0 0 0 0,0 0 0 0 0,0 1 0 0 0,0-1 1 0 0,0 0-1 0 0,1 0 0 0 0,-1 0 0 0 0,0 0 0 0 0,0 0 0 0 0,0 1 0 0 0,1-1 0 0 0,8 3 3432 0 0,-3-1-3917 0 0,-5-2 28 0 0,1 0 804 0 0,0 1-294 0 0,9-1-133 0 0,9 0-16 0 0,-12-1 0 0 0,4-2 0 0 0,1-2 0 0 0,-1 0 0 0 0,47-18 0 0 0,-51 20 0 0 0,1-1 0 0 0,-1 0 0 0 0,10-7 0 0 0,-11 6 0 0 0,28-14 0 0 0,-3-1 0 0 0,-24 16 0 0 0,-5 2 0 0 0,1 0 0 0 0,-1 0 0 0 0,0-1 0 0 0,0 1 0 0 0,0-1 0 0 0,3-3 0 0 0,1-2 0 0 0,-5 5 0 0 0,0 0 0 0 0,0 1 0 0 0,1-1 0 0 0,-1 1 0 0 0,1-1 0 0 0,-1 1 0 0 0,5-3 0 0 0,6-5 6 0 0,0 0 16 0 0,0 0 0 0 0,12-15 0 0 0,-4 0 1266 0 0,-15 16-1150 0 0,0 1-1 0 0,0 0 1 0 0,1 1 0 0 0,8-8-1 0 0,62-56-137 0 0,-42 45 0 0 0,-24 18 0 0 0,0-1 0 0 0,18-18 0 0 0,-23 22 0 0 0,-1 1 0 0 0,1-1 0 0 0,0 1 0 0 0,8-5 0 0 0,7-5 0 0 0,3-4 0 0 0,-14 11 0 0 0,-1 0 0 0 0,0-1 0 0 0,9-9 0 0 0,6-4 0 0 0,-17 15 0 0 0,0 1 0 0 0,10-13 0 0 0,14-25 0 0 0,-17 22 0 0 0,18-33 2032 0 0,-22 37-2014 0 0,-8 14-19 0 0,0-1 1 0 0,0 0 0 0 0,1 1 0 0 0,-1-1-1 0 0,4-3 1 0 0,1-2 0 0 0,4-13 0 0 0,21-21 0 0 0,-19 24 0 0 0,-9 14 0 0 0,0 0 0 0 0,-1 0 0 0 0,0 0 0 0 0,4-10 0 0 0,-2 3 0 0 0,3 2 0 0 0,12-9 0 0 0,33-30 0 0 0,-47 41 0 0 0,1 1 0 0 0,-2-1 0 0 0,1 0 0 0 0,-1 0 0 0 0,6-13 0 0 0,25-37 0 0 0,-22 33 0 0 0,-11 21 0 0 0,0 0 0 0 0,0 0 0 0 0,0-1 0 0 0,-1 1 0 0 0,3-8 0 0 0,12-34 0 0 0,-15 37 72 0 0,-2-1 465 0 0,6-5 772 0 0,1-3-1179 0 0,-5 14-130 0 0,2-6 0 0 0,0 0 0 0 0,1 0 0 0 0,1 1 0 0 0,0 0 0 0 0,0 0 0 0 0,0 0 0 0 0,13-12 0 0 0,14-17 0 0 0,-25 29 0 0 0,-3 5 0 0 0,-1 0 0 0 0,0-1 0 0 0,0 1 0 0 0,0-1 0 0 0,3-5 0 0 0,20-29 0 0 0,14-11 0 0 0,-38 43 0 0 0,-2 5 0 0 0,0 1 0 0 0,0-1 0 0 0,0 0 0 0 0,0 1 0 0 0,0-1 0 0 0,0 1 0 0 0,0-1 0 0 0,0 1 0 0 0,1 0 0 0 0,-1-1 0 0 0,1 1 0 0 0,-1 0 0 0 0,3-1 0 0 0,16-18 0 0 0,-7 8 0 0 0,-9 11 0 0 0,-1 0 0 0 0,7-5 0 0 0,-1-1 0 0 0,-1 0 0 0 0,0 0 0 0 0,0-1 0 0 0,0 0 0 0 0,-1 0 0 0 0,0-1 0 0 0,9-15 0 0 0,-13 17 0 0 0,0 2 0 0 0,20-14 0 0 0,-14 10 0 0 0,-7 7 0 0 0,0-1 0 0 0,0 1 0 0 0,0 0 0 0 0,0 0 0 0 0,1 0 0 0 0,-1 0 0 0 0,1 0 0 0 0,-1 0 0 0 0,4-1 0 0 0,26-15 0 0 0,-15 10 0 0 0,2 5 0 0 0,11-9 0 0 0,7 2 0 0 0,-24 7 0 0 0,-1 0 0 0 0,23-9 0 0 0,14-6 0 0 0,-36 14 0 0 0,-1 3 0 0 0,0 1 0 0 0,2 3 0 0 0,-1-3 0 0 0,1 1 0 0 0,12 2 0 0 0,-2 2 0 0 0,18 0 0 0 0,-29-4 0 0 0,0 1 0 0 0,0 0 0 0 0,-1 3 0 0 0,0 1 0 0 0,4 0 0 0 0,-12-3 0 0 0,20 13 0 0 0,-13-8 0 0 0,19 19 0 0 0,-19-20 272 0 0,2 4 825 0 0,15 24-418 0 0,-19-26-679 0 0,-1 1 0 0 0,1 3 0 0 0,-8-12 0 0 0,1 1 0 0 0,-1 0 0 0 0,0 0 0 0 0,1 0 0 0 0,0-1 0 0 0,-1 1 0 0 0,3 1 0 0 0,13 11 0 0 0,3 6 0 0 0,-18-18 0 0 0,-1 0 0 0 0,1 0 0 0 0,0-1 0 0 0,-1 1 0 0 0,1 0 0 0 0,0-1 0 0 0,0 1 0 0 0,0-1 0 0 0,0 0 0 0 0,4 2 0 0 0,2 2 0 0 0,7 7 0 0 0,4 0 0 0 0,-16-8 0 0 0,-2-3 0 0 0,0 0 0 0 0,0 0 0 0 0,0 0 0 0 0,0 0 0 0 0,0 0 0 0 0,0 0 0 0 0,0-1 0 0 0,1 1 0 0 0,-1 0 0 0 0,0 0 0 0 0,1-1 0 0 0,-1 1 0 0 0,2 0 0 0 0,20 9 32 0 0,-21-9 132 0 0,7 7 264 0 0,12 18-159 0 0,-12-16-258 0 0,2 0-11 0 0,-9-8 6 0 0,0 0 0 0 0,0 0 1 0 0,0-1-1 0 0,1 1 0 0 0,-1-1 0 0 0,0 1 0 0 0,6 1 1 0 0,-6-2-6 0 0,0 0 0 0 0,0 1 0 0 0,0-1 0 0 0,0 0 1 0 0,0 0-1 0 0,-1 1 0 0 0,1-1 0 0 0,0 1 0 0 0,-1-1 1 0 0,0 1-1 0 0,2 2 0 0 0,17 22 63 0 0,-11-16-64 0 0,0-3 11 0 0,-6-5-3 0 0,0 0 0 0 0,-1 0 0 0 0,0 0 0 0 0,1 0 0 0 0,-1 0 0 0 0,0 1 0 0 0,0-1 0 0 0,0 1 0 0 0,0 0 0 0 0,-1-1 0 0 0,1 1 0 0 0,-1 0 0 0 0,2 5 0 0 0,1 2 46 0 0,1-1-1 0 0,8 14 0 0 0,-5-12-11 0 0,5 6-22 0 0,1 0 29 0 0,-2-4-43 0 0,-9-9 0 0 0,0-1 0 0 0,1 0-1 0 0,-1 0 1 0 0,0 0 0 0 0,6 3 0 0 0,14 14 23 0 0,-13-10-23 0 0,-7-6 17 0 0,2 12 1 0 0,5 8-13 0 0,10 20-11 0 0,-9-23 0 0 0,7 2 0 0 0,-10-14 0 0 0,4 4 6 0 0,4 4 46 0 0,-3-5-35 0 0,3 5 30 0 0,6 12 76 0 0,-9-13-101 0 0,-10-13 20 0 0,6 4-20 0 0,-6-5-18 0 0,0 1 1 0 0,0 0-1 0 0,0 0 1 0 0,0 0-1 0 0,-1 0 1 0 0,1 0-1 0 0,-1 1 1 0 0,0-1-1 0 0,2 6 1 0 0,4 5 3 0 0,10 18 56 0 0,-7-18-66 0 0,-7-11 3 0 0,-1-1 11 0 0,0 2 12 0 0,12 10 5 0 0,5-1 24 0 0,-10-4-31 0 0,6 6 31 0 0,0-3 0 0 0,-9-6-72 0 0,3 4 134 0 0,19 22-45 0 0,-18-21-28 0 0,-1 1-31 0 0,2-1-11 0 0,2 4 20 0 0,-14-14-7 0 0,18 15 18 0 0,3 5-31 0 0,-8-7 0 0 0,-11-10 0 0 0,21 20 0 0 0,-20-20 18 0 0,15 13 28 0 0,23 16-46 0 0,-30-26 0 0 0,26 13 0 0 0,-25-13 5 0 0,-11-6-1 0 0,0-1-1 0 0,0 1 1 0 0,0 0 0 0 0,1 0 0 0 0,-1-1 0 0 0,0 1 0 0 0,0 0 0 0 0,0 0 0 0 0,0 0 0 0 0,0 0-1 0 0,1 2 1 0 0,10 13 9 0 0,3 3-13 0 0,-6-9 0 0 0,0-2 0 0 0,12 9 0 0 0,0-3 0 0 0,-18-12 1 0 0,2 2 8 0 0,-1-1 0 0 0,1 0 0 0 0,0 0 1 0 0,0-1-1 0 0,0 0 0 0 0,0 1 0 0 0,9 1 1 0 0,-4 0 32 0 0,3 0-20 0 0,-3 0 31 0 0,37 19 128 0 0,-41-20-168 0 0,31 16-15 0 0,-33-17 6 0 0,0 0-1 0 0,0-1 1 0 0,1 1-1 0 0,-1-1 1 0 0,0 0 0 0 0,7 1-1 0 0,32 5 25 0 0,-29-2-16 0 0,-6-2-1 0 0,-1-1-1 0 0,1 0 0 0 0,0-1 1 0 0,10 2-1 0 0,9-1 47 0 0,6 4-28 0 0,-19-2 13 0 0,-3-1-20 0 0,-7-1 20 0 0,7 2-31 0 0,1 0 0 0 0,-8-3 31 0 0,12 7-33 0 0,3 0 57 0 0,-5-4-66 0 0,0-2 0 0 0,1 2 11 0 0,-2 0 31 0 0,-1-2-31 0 0,1 0-11 0 0,-2-2 11 0 0,-7 1 31 0 0,4 2-20 0 0,-3-1 20 0 0,5 1-31 0 0,2 1 0 0 0,0-3 31 0 0,0 0-31 0 0,-2-1 0 0 0,-8 0 42 0 0,23-5 139 0 0,-63 0-149 0 0,-64-13-2299 0 0,71 12-559 0 0,-5-3-6901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9:16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57 13823 0 0,'0'0'315'0'0,"0"-1"45"0"0,1-2-263 0 0,1 1 1 0 0,-1-1-1 0 0,1 1 1 0 0,0 0-1 0 0,0 0 0 0 0,0 0 1 0 0,0 0-1 0 0,4-3 1 0 0,3-3 1 0 0,-8 7 621 0 0,15-19 2881 0 0,-15 19-3057 0 0,-1 1-28 0 0,0 0-4 0 0,0 0 0 0 0,0 0 0 0 0,0 0 0 0 0,0 0-68 0 0,-1 0-431 0 0,0 0 1 0 0,0 0-1 0 0,0-1 0 0 0,0 1 0 0 0,0 0 1 0 0,0 0-1 0 0,0 0 0 0 0,0 0 0 0 0,0 1 0 0 0,0-1 1 0 0,0 0-1 0 0,-2 1 0 0 0,-18 6-13 0 0,-1 2 0 0 0,-20 11 0 0 0,42-20 0 0 0,0 0 0 0 0,0 0 0 0 0,0 0 0 0 0,0 0 0 0 0,0 0 0 0 0,0 0 0 0 0,0 0 0 0 0,1 0 0 0 0,-1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0,0 0 0 0 0,0 0 0 0 0,0 0 0 0 0,0 0 0 0 0,0 0 0 0 0,0 1 0 0 0,0-1 0 0 0,0 0 0 0 0,-1 0 0 0 0,1 0 0 0 0,0 0 0 0 0,0 0 0 0 0,0 0 0 0 0,0 0 0 0 0,7 0 0 0 0,8-2 0 0 0,8-2 0 0 0,-17 3 0 0 0,0 0 0 0 0,-1 0 0 0 0,1 0 0 0 0,0-1 0 0 0,5-2 0 0 0,39-12 0 0 0,-30 10 0 0 0,-10 3 0 0 0,-9 3 0 0 0,-1 0 0 0 0,1 0 0 0 0,0 0 0 0 0,-1 0 0 0 0,1 0 0 0 0,0-1 0 0 0,0 2 0 0 0,-1-1 0 0 0,1 0 0 0 0,0 0 0 0 0,-1 0 0 0 0,1 0 0 0 0,0 0 0 0 0,-1 0 0 0 0,1 1 0 0 0,0-1 0 0 0,-1 0 0 0 0,1 1 0 0 0,0-1 0 0 0,-1 0 0 0 0,1 1 0 0 0,-1-1 0 0 0,1 1 0 0 0,-1-1 0 0 0,1 0 0 0 0,-1 1 0 0 0,1 0 0 0 0,0 0 0 0 0,5 13 0 0 0,-5-13 0 0 0,0 3 0 0 0,-1 1 0 0 0,1 0 0 0 0,0 0 0 0 0,-1 0 0 0 0,0-1 0 0 0,0 1 0 0 0,-1 0 0 0 0,1 0 0 0 0,-1 0 0 0 0,0-1 0 0 0,0 1 0 0 0,-1 0 0 0 0,-2 5 0 0 0,-3 7 0 0 0,-21 34 0 0 0,19-36 0 0 0,-5 6 0 0 0,0-1 0 0 0,-2 0 0 0 0,0-1 0 0 0,-36 31 0 0 0,42-41-5 0 0,-1-1-1 0 0,-24 13 1 0 0,7-4 464 0 0,24-14-261 0 0,-1-1 1 0 0,0 0 0 0 0,0 0-1 0 0,0 0 1 0 0,-1 0 0 0 0,1-1-1 0 0,-9 2 1 0 0,5-3-183 0 0,4-5-16 0 0,5 4 0 0 0,0 0 0 0 0,0 0 0 0 0,0 0 0 0 0,0 0 0 0 0,0 0 0 0 0,0 0 0 0 0,0 0 0 0 0,0-1 0 0 0,1 1 0 0 0,-1 0 0 0 0,0 0 0 0 0,1-1 0 0 0,2-13 0 0 0,-3 12 0 0 0,0-1 0 0 0,0 1 0 0 0,0 0 0 0 0,1 0 0 0 0,-1-1 0 0 0,1 1 0 0 0,0 0 0 0 0,-1 0 0 0 0,2 0 0 0 0,-1 0 0 0 0,0 0 0 0 0,1 0 0 0 0,-1 0 0 0 0,1 0 0 0 0,3-4 0 0 0,0 0 0 0 0,0 0 0 0 0,0 0 0 0 0,1 1 0 0 0,-1 0 0 0 0,12-9 0 0 0,-4 8 0 0 0,-9 8 0 0 0,-2-1 0 0 0,-2 0 0 0 0,1 0 0 0 0,-1 0 0 0 0,1 0 0 0 0,-1 0 0 0 0,1 0 0 0 0,-1 0 0 0 0,1 0 0 0 0,-1 0 0 0 0,1 0 0 0 0,-1 0 0 0 0,1 0 0 0 0,-1 0 0 0 0,1 0 0 0 0,-1 0 0 0 0,1 0 0 0 0,-1 1 0 0 0,1-1 0 0 0,-1 0 0 0 0,1 0 0 0 0,-1 0 0 0 0,1 1 0 0 0,-1-1 0 0 0,0 0 0 0 0,1 1 0 0 0,-1-1 0 0 0,1 1 0 0 0,-1-1 0 0 0,0 0 0 0 0,1 1 0 0 0,-1-1 0 0 0,0 1 0 0 0,1 0 0 0 0,-1 0 0 0 0,1 0 0 0 0,0 0 0 0 0,0 0 0 0 0,0 1 0 0 0,0-1 0 0 0,0 0 0 0 0,0 0 0 0 0,-1 1 0 0 0,1-1 0 0 0,0 0 0 0 0,-1 1 0 0 0,1-1 0 0 0,-1 1 0 0 0,0-1 0 0 0,1 0 0 0 0,-1 3 0 0 0,1 2 0 0 0,6 21 0 0 0,1 2 0 0 0,13 30 0 0 0,-21-58-261 0 0,1 0 0 0 0,-1 0 0 0 0,1 1 0 0 0,0-1 0 0 0,0 0 0 0 0,0 0 0 0 0,0 0 1 0 0,0 0-1 0 0,0 0 0 0 0,0 0 0 0 0,0 0 0 0 0,0 0 0 0 0,0 0 0 0 0,1 0 0 0 0,-1-1 0 0 0,0 1 0 0 0,1 0 0 0 0,-1-1 0 0 0,0 1 0 0 0,1-1 0 0 0,-1 0 0 0 0,1 1 0 0 0,-1-1 0 0 0,1 0 0 0 0,-1 0 0 0 0,0 0 0 0 0,3 0 1 0 0,9-1-6562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9:17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18 13823 0 0,'0'0'315'0'0,"0"0"45"0"0,0 0 21 0 0,0-2-49 0 0,10-12 2326 0 0,-8 13 162 0 0,-10 14-1107 0 0,-50 39-596 0 0,41-31-1117 0 0,-26 41 0 0 0,36-51 0 0 0,-5 7 512 0 0,-18 40 0 0 0,26-47-341 0 0,0 0-1 0 0,0 0 1 0 0,1 1 0 0 0,0-1-1 0 0,-1 17 1 0 0,4-26-171 0 0,0 0 0 0 0,0 1 0 0 0,1-1 0 0 0,-1 0 0 0 0,0 0 0 0 0,1 0 0 0 0,0 0 0 0 0,-1 1 0 0 0,1-1 0 0 0,0 0 0 0 0,0 0 0 0 0,0 0 0 0 0,0 0 0 0 0,1-1 0 0 0,-1 1 0 0 0,0 0 0 0 0,1 0 0 0 0,0-1 0 0 0,-1 1 0 0 0,1-1 0 0 0,2 2 0 0 0,-2-1 0 0 0,1 0 0 0 0,0-1 0 0 0,0 1 0 0 0,-1-1 0 0 0,1 1 0 0 0,0-1 0 0 0,1 0 0 0 0,-1 0 0 0 0,0 0 0 0 0,0-1 0 0 0,0 1 0 0 0,1-1 0 0 0,4 1 0 0 0,11-2 0 0 0,-12 1 0 0 0,-1 0 0 0 0,0 0 0 0 0,0-1 0 0 0,12-3 0 0 0,-11 3 0 0 0,0-1 0 0 0,0-1 0 0 0,0 0 0 0 0,0 0 0 0 0,0 0 0 0 0,-1-1 0 0 0,1 0 0 0 0,7-6 0 0 0,3-2 0 0 0,-14 10 0 0 0,-1 1 0 0 0,0-1 0 0 0,1 1 0 0 0,-1-1 0 0 0,0 0 0 0 0,0 0 0 0 0,0 0 0 0 0,0 0 0 0 0,0 0 0 0 0,-1 0 0 0 0,1-1 0 0 0,-1 1 0 0 0,1 0 0 0 0,-1-1 0 0 0,0 1 0 0 0,0-1 0 0 0,1-3 0 0 0,0-1 0 0 0,-1 1 0 0 0,0-1 0 0 0,-1 0 0 0 0,1 0 0 0 0,-1 0 0 0 0,-1-10 0 0 0,1 15 0 0 0,-1-1 0 0 0,1 1 0 0 0,-1-1 0 0 0,0 1 0 0 0,1-1 0 0 0,-1 1 0 0 0,0 0 0 0 0,0-1 0 0 0,-1 1 0 0 0,1 0 0 0 0,0 0 0 0 0,-1 0 0 0 0,1 0 0 0 0,-1 0 0 0 0,0 0 0 0 0,0 0 0 0 0,0 1 0 0 0,0-1 0 0 0,0 1 0 0 0,-4-3 0 0 0,5 3 0 0 0,-1 1 0 0 0,0-1 0 0 0,0 1 0 0 0,0-1 0 0 0,0 1 0 0 0,1 0 0 0 0,-1 0 0 0 0,0 0 0 0 0,0 0 0 0 0,0 0 0 0 0,0 0 0 0 0,0 1 0 0 0,-1 0 0 0 0,-27 8 0 0 0,19-5 0 0 0,6-3-346 0 0,0 1-1 0 0,1 0 1 0 0,-1 0-1 0 0,0 0 1 0 0,1 0 0 0 0,0 1-1 0 0,-1 0 1 0 0,1 0-1 0 0,0 0 1 0 0,1 0-1 0 0,-1 0 1 0 0,0 1 0 0 0,1 0-1 0 0,0 0 1 0 0,0 0-1 0 0,-4 6 1 0 0,6-8-4702 0 0,1-2-231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9:17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13823 0 0,'0'0'630'0'0,"-1"0"-13"0"0,-22 2-184 0 0,22-2-370 0 0,0 0 1 0 0,0 0-1 0 0,0 0 0 0 0,0 0 0 0 0,0 0 0 0 0,-1 0 1 0 0,1 0-1 0 0,0 0 0 0 0,0 1 0 0 0,0-1 0 0 0,0 0 1 0 0,0 1-1 0 0,0-1 0 0 0,0 1 0 0 0,0-1 0 0 0,0 1 1 0 0,0 0-1 0 0,0-1 0 0 0,-1 2 0 0 0,0-1 111 0 0,-5 6 699 0 0,-1-1 0 0 0,0 0 0 0 0,0 0 0 0 0,-14 6 0 0 0,51-10-692 0 0,-22-1-185 0 0,1 0 0 0 0,0-1 0 0 0,11-1 0 0 0,9-1 4 0 0,23-5 0 0 0,-48 7 4 0 0,1-1 0 0 0,0 1 1 0 0,0-1-1 0 0,-1 1 0 0 0,1 1 0 0 0,0-1 0 0 0,-1 0 0 0 0,1 1 0 0 0,4 1 1 0 0,-2-1 25 0 0,-5 0 61 0 0,0 0-1 0 0,0 0 1 0 0,0 0 0 0 0,0 1-1 0 0,0-1 1 0 0,-1 0 0 0 0,1 0-1 0 0,0 1 1 0 0,-1-1-1 0 0,1 1 1 0 0,-1-1 0 0 0,1 0-1 0 0,-1 3 1 0 0,1-3 8 0 0,-1 2-42 0 0,1 1 0 0 0,-1 0 0 0 0,0 0-1 0 0,0-1 1 0 0,-1 1 0 0 0,1 0 0 0 0,-1-1-1 0 0,1 1 1 0 0,-1 0 0 0 0,0-1 0 0 0,-3 7 0 0 0,1-4 85 0 0,0 0 1 0 0,0 0 0 0 0,0 0 0 0 0,0-1 0 0 0,-9 11 0 0 0,-62 66 974 0 0,54-62-757 0 0,-1-1 0 0 0,-1-1 0 0 0,-39 26 0 0 0,57-42-284 0 0,0 1 0 0 0,-1-1 0 0 0,1-1 0 0 0,0 1 0 0 0,-1 0 0 0 0,1-1 0 0 0,-6 1 0 0 0,6-3-76 0 0,11-3 0 0 0,9-4 0 0 0,-8 6 0 0 0,0 6 0 0 0,7 14 0 0 0,-8-7 0 0 0,0 0 0 0 0,-1 0 0 0 0,6 16 0 0 0,-5-12 0 0 0,-5-10 0 0 0,0-1 0 0 0,0 1 0 0 0,0-1 0 0 0,0 0 0 0 0,1 1 0 0 0,0-1 0 0 0,0-1 0 0 0,0 1 0 0 0,0 0 0 0 0,1-1 0 0 0,-1 1 0 0 0,1-1 0 0 0,0 0 0 0 0,0-1 0 0 0,0 1 0 0 0,1 0 0 0 0,-1-1 0 0 0,0 0 0 0 0,1 0 0 0 0,6 1 0 0 0,-5 0 0 0 0,-3-3 0 0 0,0 1 0 0 0,-1 0 0 0 0,1 0 0 0 0,0-1 0 0 0,0 0 0 0 0,-1 0 0 0 0,1 1 0 0 0,5-2 0 0 0,-6 1 0 0 0,0 0 0 0 0,-1 0 0 0 0,1 0 0 0 0,0 0 0 0 0,0 0 0 0 0,0 0 0 0 0,-1 0 0 0 0,1-1 0 0 0,0 1 0 0 0,0-1 0 0 0,-1 0 0 0 0,1 1 0 0 0,3-3 0 0 0,0 0 0 0 0,6-1 0 0 0,-11 4 0 0 0,1-1-24 0 0,-1 1 0 0 0,0 0 0 0 0,0 0 0 0 0,0 0 0 0 0,1 0 0 0 0,-1 0 0 0 0,0 0 0 0 0,0 0 0 0 0,0 0 0 0 0,1 0 0 0 0,-1 0 0 0 0,0 0 0 0 0,0 0 0 0 0,0-1 0 0 0,0 1 0 0 0,1 0 0 0 0,-1 0 0 0 0,0 0 0 0 0,0 0 0 0 0,0 0 0 0 0,0-1 0 0 0,0 1 0 0 0,1 0 0 0 0,-1 0 0 0 0,0 0 0 0 0,0-1 0 0 0,0 1 0 0 0,0 0 0 0 0,0 0 0 0 0,0 0 0 0 0,0-1 0 0 0,0 1 0 0 0,0 0 0 0 0,-1-2-809 0 0,-1 0-1 0 0,1 0 0 0 0,-1 1 1 0 0,1-1-1 0 0,-1 1 1 0 0,0 0-1 0 0,1-1 1 0 0,-1 1-1 0 0,0 0 1 0 0,0 0-1 0 0,-3-1 1 0 0,-7-4-5229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9:19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16 11975 0 0,'0'0'267'0'0,"0"0"42"0"0,0 0 17 0 0,0 0-28 0 0,0 0-296 0 0,0 0 0 0 0,0 0 0 0 0,0 0 0 0 0,0 0-1 0 0,0 0 1 0 0,0 0 0 0 0,0 0 0 0 0,0 0 0 0 0,0-1-1 0 0,0 1 1 0 0,0 0 0 0 0,0 0 0 0 0,0 0 0 0 0,0 0-1 0 0,0 0 1 0 0,0 0 0 0 0,0 0 0 0 0,0 0 0 0 0,0 0-1 0 0,0 0 1 0 0,0 0 0 0 0,0 0 0 0 0,0-1 0 0 0,0 1-1 0 0,0 0 1 0 0,0 0 0 0 0,0 0 0 0 0,0 0 0 0 0,0 0-1 0 0,0 0 1 0 0,0 0 0 0 0,0 0 0 0 0,0 0 0 0 0,0 0 0 0 0,0 0-1 0 0,-1 0 1 0 0,1 0 0 0 0,0 0 0 0 0,0 0 0 0 0,0 0-1 0 0,0-1 1 0 0,0 1 0 0 0,0 0 0 0 0,0 0 0 0 0,0 0-1 0 0,0 0 1 0 0,0 0 0 0 0,0 0 0 0 0,0 0 0 0 0,0 0-1 0 0,0 0 1 0 0,-1 0 0 0 0,1 0 0 0 0,0 0 0 0 0,0 0-1 0 0,0 0 1 0 0,0 0 0 0 0,0 0 0 0 0,0 0 0 0 0,0 0 0 0 0,0 0-1 0 0,-2 0 289 0 0,0 0 0 0 0,1 0 0 0 0,-1 0 0 0 0,0 0 0 0 0,1 0 0 0 0,-1 0 0 0 0,0 0 0 0 0,1 0 0 0 0,-1 1-1 0 0,0-1 1 0 0,1 1 0 0 0,-1-1 0 0 0,1 1 0 0 0,-2 1 0 0 0,-5 0 249 0 0,7-1 485 0 0,1-1 0 0 0,-13 0 1052 0 0,12-1 1176 0 0,22-7-3234 0 0,-17 6-18 0 0,0 0 0 0 0,0 1 0 0 0,1-1-1 0 0,-1 1 1 0 0,0 0 0 0 0,1 0 0 0 0,-1 0-1 0 0,9 0 1 0 0,39 2 0 0 0,19 2 0 0 0,46 3 0 0 0,-116-6 0 0 0,5 0 0 0 0,-1 1 0 0 0,0-1 0 0 0,1 1 0 0 0,-1 0 0 0 0,9 3 0 0 0,-4 0 0 0 0,-1 2 0 0 0,-9-6 0 0 0,0 1 0 0 0,0-1 0 0 0,1 1 0 0 0,-1-1 0 0 0,0 1 0 0 0,0 0 0 0 0,0-1 0 0 0,0 1 0 0 0,0-1 0 0 0,0 1 0 0 0,0-1 0 0 0,0 1 0 0 0,0 0 0 0 0,0-1 0 0 0,0 1 0 0 0,0 0 0 0 0,-1 1 0 0 0,1-1 0 0 0,-1 1 0 0 0,0 0 0 0 0,0-1 0 0 0,0 1 0 0 0,0-1 0 0 0,0 1 0 0 0,0-1 0 0 0,0 0 0 0 0,0 1 0 0 0,0-1 0 0 0,-1 0 0 0 0,1 0 0 0 0,0 0 0 0 0,-1 0 0 0 0,-2 2 0 0 0,-11 10 0 0 0,9-6 0 0 0,3-1 0 0 0,-1-1 0 0 0,-1 0 0 0 0,1 0 0 0 0,-1 0 0 0 0,-6 5 0 0 0,-71 47 802 0 0,44-33-179 0 0,-33 31 0 0 0,59-47-623 0 0,7-5 0 0 0,1 0 0 0 0,0 0 0 0 0,-1 1 0 0 0,-5 6 0 0 0,4-3 0 0 0,2-1-133 0 0,20-6-9470 0 0,-6-2 1891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9:20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51 13823 0 0,'0'0'315'0'0,"0"0"45"0"0,0 0 21 0 0,0 0-49 0 0,1-1-220 0 0,1-4 39 0 0,-1 3 569 0 0,-1 2 249 0 0,0 0 45 0 0,0 0-61 0 0,0 0-288 0 0,0 0-121 0 0,0 0-28 0 0,0 0-4 0 0,0 0 0 0 0,0 0 0 0 0,0 0 0 0 0,0 0-68 0 0,-3 0-427 0 0,1 0 1 0 0,0-1-1 0 0,0 1 0 0 0,-1 0 0 0 0,1 0 0 0 0,0 0 1 0 0,0 0-1 0 0,0 1 0 0 0,-4 0 0 0 0,-5 2-17 0 0,-1 1 0 0 0,1 1 0 0 0,0 0 0 0 0,1 1 0 0 0,-1 0 0 0 0,-12 10 0 0 0,16-11 187 0 0,0 1-1 0 0,0 0 0 0 0,-7 10 1 0 0,-5 3 507 0 0,9-9-607 0 0,0 1-1 0 0,0 0 0 0 0,1 0 1 0 0,-9 16-1 0 0,14-22-73 0 0,2 0-1 0 0,-1 0 1 0 0,0 1-1 0 0,1-1 1 0 0,0 0 0 0 0,0 1-1 0 0,1 0 1 0 0,0-1-1 0 0,0 1 1 0 0,0 0-1 0 0,0 0 1 0 0,1 0 0 0 0,1 8-1 0 0,-1-12-12 0 0,0 0 0 0 0,1 0 0 0 0,-1 0 0 0 0,1-1 0 0 0,-1 1 0 0 0,1 0 0 0 0,0 0 0 0 0,0 0 0 0 0,0 0 0 0 0,0-1 0 0 0,0 1 0 0 0,0 0 0 0 0,1-1 0 0 0,-1 1 0 0 0,0-1 0 0 0,1 1 0 0 0,2 0 0 0 0,-2 0 0 0 0,1 0 0 0 0,0-1 0 0 0,0 1 0 0 0,0-1 0 0 0,0 0 0 0 0,0 0 0 0 0,1 0 0 0 0,-1-1 0 0 0,6 1 0 0 0,4 0 0 0 0,0-1 0 0 0,0-1 0 0 0,0-1 0 0 0,15-2 0 0 0,-19 2 0 0 0,0 1 0 0 0,0-2 0 0 0,0 1 0 0 0,0-1 0 0 0,0 0 0 0 0,0-1 0 0 0,-1 0 0 0 0,0 0 0 0 0,0-1 0 0 0,0 0 0 0 0,0 0 0 0 0,11-11 0 0 0,-12 8 69 0 0,0 0-1 0 0,0 0 1 0 0,-1-1-1 0 0,0 0 1 0 0,-1 0 0 0 0,0-1-1 0 0,0 1 1 0 0,-1-1-1 0 0,0 0 1 0 0,-1 0-1 0 0,0 0 1 0 0,0-1 0 0 0,-1 1-1 0 0,-1-1 1 0 0,0 1-1 0 0,0-1 1 0 0,-1 0-1 0 0,0 1 1 0 0,-1-1 0 0 0,-3-16-1 0 0,4 25-47 0 0,-1-1-1 0 0,0 0 0 0 0,0 0 1 0 0,0 1-1 0 0,0-1 1 0 0,0 0-1 0 0,-1 1 1 0 0,1-1-1 0 0,-1 1 1 0 0,0 0-1 0 0,1-1 0 0 0,-1 1 1 0 0,0 0-1 0 0,0 0 1 0 0,0 0-1 0 0,-1 0 1 0 0,1 1-1 0 0,0-1 1 0 0,-1 1-1 0 0,1-1 0 0 0,-1 1 1 0 0,0 0-1 0 0,-3-1 1 0 0,1 0-181 0 0,0 1 1 0 0,-1 1-1 0 0,1-1 1 0 0,0 1-1 0 0,-1 0 0 0 0,1 0 1 0 0,0 1-1 0 0,-1-1 1 0 0,1 1-1 0 0,0 0 1 0 0,-9 3-1 0 0,8-2-308 0 0,1 0-1 0 0,-1 1 0 0 0,0 0 1 0 0,1-1-1 0 0,0 2 1 0 0,0-1-1 0 0,0 1 0 0 0,-9 7 1 0 0,-2 5-1067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9:20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14 110 19351 0 0,'0'0'439'0'0,"0"0"62"0"0,0 0 33 0 0,-7-2 95 0 0,3-3-540 0 0,3 3 39 0 0,1-1 0 0 0,-1 1 0 0 0,1-1 0 0 0,0 1 0 0 0,-1-1 0 0 0,1 1-1 0 0,1-1 1 0 0,-1 1 0 0 0,0-1 0 0 0,2-4 0 0 0,11-27 501 0 0,-4 12-890 0 0,-9 21 99 0 0,1 0 1 0 0,0 0 0 0 0,-1 0-1 0 0,1 0 1 0 0,0 0 0 0 0,-1 1-1 0 0,1-1 1 0 0,0 0 0 0 0,0 0-1 0 0,0 1 1 0 0,0-1 0 0 0,0 1-1 0 0,0-1 1 0 0,0 1 0 0 0,0-1-1 0 0,0 1 1 0 0,0-1 0 0 0,0 1-1 0 0,0 0 1 0 0,0 0-1 0 0,0-1 1 0 0,0 1 0 0 0,2 0-1 0 0,-1 0 34 0 0,1 0-1406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9:21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106 433 15663 0 0,'0'-2'79'0'0,"0"1"0"0"0,0-1-1 0 0,0 1 1 0 0,0-1 0 0 0,0 1-1 0 0,0-1 1 0 0,0 1 0 0 0,0-1 0 0 0,1 1-1 0 0,-1-1 1 0 0,1 1 0 0 0,-1-1-1 0 0,1 1 1 0 0,0-1 0 0 0,-1 1-1 0 0,1 0 1 0 0,0-1 0 0 0,1-1 0 0 0,5-7 121 0 0,8-19-23 0 0,157-268 7854 0 0,-166 287-7654 0 0,-1 0-1 0 0,0 0 1 0 0,-1 0-1 0 0,5-16 1 0 0,-31 58-212 0 0,-14 40-165 0 0,-2 1 0 0 0,-79 126 0 0 0,66-125 0 0 0,38-56 0 0 0,-1 1 0 0 0,2 0 0 0 0,-17 37 0 0 0,28-53 0 0 0,0-1 0 0 0,0 0 0 0 0,1 1 0 0 0,0-1 0 0 0,-1 1 0 0 0,1-1 0 0 0,0 3 0 0 0,0-4 0 0 0,0 0 0 0 0,0-1 0 0 0,0 1 0 0 0,0 0 0 0 0,0-1 0 0 0,0 1 0 0 0,0 0 0 0 0,0-1 0 0 0,1 1 0 0 0,-1 0 0 0 0,0-1 0 0 0,0 1 0 0 0,1-1 0 0 0,-1 1 0 0 0,1 0 0 0 0,3 1 0 0 0,-3-2 0 0 0,-1 0 0 0 0,1 1 0 0 0,0-1 0 0 0,-1 0 0 0 0,1 1 0 0 0,-1-1 0 0 0,1 0 0 0 0,-1 0 0 0 0,1 0 0 0 0,0 1 0 0 0,-1-1 0 0 0,1 0 0 0 0,0 0 0 0 0,-1 0 0 0 0,1 0 0 0 0,-1 0 0 0 0,1 0 0 0 0,0 0 0 0 0,-1 0 0 0 0,1-1 0 0 0,0 1 0 0 0,-1 0 0 0 0,1 0 0 0 0,-1 0 0 0 0,1-1 0 0 0,-1 1 0 0 0,1 0 0 0 0,0-1 0 0 0,0 1 0 0 0,0-1 0 0 0,2 0-16 0 0,-1 0 0 0 0,1 0 0 0 0,-1-1-1 0 0,0 1 1 0 0,1-1 0 0 0,-1 1 0 0 0,0-1 0 0 0,0 0 0 0 0,0 1-1 0 0,0-1 1 0 0,0 0 0 0 0,0 0 0 0 0,-1-1 0 0 0,1 1 0 0 0,-1 0-1 0 0,1 0 1 0 0,0-3 0 0 0,0 1-166 0 0,-1 0 0 0 0,0 1 0 0 0,0-1 0 0 0,0 0 0 0 0,-1 0 0 0 0,1 0 0 0 0,-1 0-1 0 0,0 0 1 0 0,0 0 0 0 0,0 1 0 0 0,-1-7 0 0 0,-3 2-6008 0 0,-5 3-1968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9:23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10135 0 0,'0'0'464'0'0,"0"0"-9"0"0,2-8 653 0 0,-2-39 4477 0 0,0 46-5041 0 0,0 1-28 0 0,0 0-498 0 0,0 0-1 0 0,0 0 1 0 0,0 0-1 0 0,0 0 0 0 0,0 0 1 0 0,0 0-1 0 0,0 0 1 0 0,0 0-1 0 0,0 0 1 0 0,1 0-1 0 0,-1 0 1 0 0,0-1-1 0 0,0 1 0 0 0,0 0 1 0 0,0 0-1 0 0,0 0 1 0 0,0 0-1 0 0,0 0 1 0 0,0 0-1 0 0,0 0 0 0 0,0 0 1 0 0,0 0-1 0 0,0-1 1 0 0,0 1-1 0 0,0 0 1 0 0,0 0-1 0 0,0 0 1 0 0,0 0-1 0 0,0 0 0 0 0,0 0 1 0 0,0 0-1 0 0,0 0 1 0 0,0-1-1 0 0,0 1 1 0 0,0 0-1 0 0,0 0 1 0 0,0 0-1 0 0,0 0 0 0 0,0 0 1 0 0,0 0-1 0 0,0 0 1 0 0,0 0-1 0 0,0 0 1 0 0,0-1-1 0 0,0 1 0 0 0,-1 0 78 0 0,1-1 0 0 0,0 1 0 0 0,0 0 0 0 0,0-1-1 0 0,0 1 1 0 0,0-1 0 0 0,0 1 0 0 0,0-1 0 0 0,0 1-1 0 0,0 0 1 0 0,0-1 0 0 0,0 1 0 0 0,0-1 0 0 0,0 1-1 0 0,0-1 1 0 0,0 1 0 0 0,1 0 0 0 0,-1-1 0 0 0,0 1-1 0 0,0-1 1 0 0,0 1 0 0 0,1 0 0 0 0,-1-1 0 0 0,0 1-1 0 0,0 0 1 0 0,1-1 0 0 0,-1 1 0 0 0,0 0 0 0 0,1-1 0 0 0,-1 1-1 0 0,0 0 1 0 0,1 0 0 0 0,-1 0 0 0 0,1-1 0 0 0,-1 1-1 0 0,0 0 1 0 0,1 0 0 0 0,-1 0 0 0 0,1 0 0 0 0,-1 0-1 0 0,1-1 1 0 0,7 0 131 0 0,0 0-1 0 0,0 1 1 0 0,0 0-1 0 0,1 0 1 0 0,-1 1 0 0 0,8 1-1 0 0,12 1 172 0 0,36-3-397 0 0,107-12 0 0 0,-134 6 0 0 0,-24 3 0 0 0,1 0 0 0 0,-1 2 0 0 0,23-1 0 0 0,-26 2 0 0 0,-2 2-133 0 0,-7-1-563 0 0,-5-1-490 0 0,2 1-377 0 0,-1 0-4033 0 0,-4 0-1486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9:23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13823 0 0,'0'0'315'0'0,"0"0"45"0"0,0 0 21 0 0,0 0-49 0 0,2 0-220 0 0,3 0 69 0 0,-1 0-1 0 0,1 0 0 0 0,-1 0 1 0 0,1-1-1 0 0,0 0 1 0 0,-1 0-1 0 0,6-2 0 0 0,18-4 2184 0 0,168-11 2134 0 0,-153 14-4607 0 0,-23 3 109 0 0,0 1 0 0 0,37 5 0 0 0,-49-4 0 0 0,0 2-269 0 0,-7-3-1135 0 0,-1 0-511 0 0,-1-1-107 0 0,-6-6-24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9:2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11975 0 0,'0'0'267'0'0,"0"0"42"0"0,0 0 17 0 0,0 0-28 0 0,0 0-58 0 0,0 0 491 0 0,0 0 238 0 0,0 0 45 0 0,0 0-61 0 0,0 0-288 0 0,0 0-121 0 0,0 0-28 0 0,0 0-4 0 0,1 2 0 0 0,0 1-411 0 0,1 0 0 0 0,-1 0-1 0 0,1 0 1 0 0,0-1 0 0 0,0 1-1 0 0,0-1 1 0 0,0 1 0 0 0,0-1 0 0 0,0 1-1 0 0,1-1 1 0 0,-1 0 0 0 0,1 0-1 0 0,-1 0 1 0 0,1-1 0 0 0,0 1-1 0 0,4 1 1 0 0,65 23 1859 0 0,-59-20-1950 0 0,3 1-9 0 0,-1 0 0 0 0,-1 1 1 0 0,1 1-1 0 0,22 18 0 0 0,-34-25-3 0 0,-1 1 1 0 0,0 0-1 0 0,0 0 0 0 0,0-1 1 0 0,0 2-1 0 0,0-1 0 0 0,0 0 0 0 0,-1 0 1 0 0,0 1-1 0 0,1-1 0 0 0,-1 0 1 0 0,-1 1-1 0 0,1-1 0 0 0,0 1 0 0 0,-1-1 1 0 0,0 1-1 0 0,0 0 0 0 0,0-1 1 0 0,0 1-1 0 0,0-1 0 0 0,-2 5 0 0 0,1 0 62 0 0,-1 1 0 0 0,-1-1 1 0 0,0 0-1 0 0,0 0 0 0 0,0 0 0 0 0,-1-1 0 0 0,-8 13 0 0 0,-12 12 346 0 0,-2-2 0 0 0,-42 41 0 0 0,0-2-19 0 0,52-54-346 0 0,11-11-81 0 0,1 0-1 0 0,-1 1 1 0 0,1-1-1 0 0,0 1 1 0 0,-6 9 0 0 0,9-12-1011 0 0,10-3-1899 0 0,1-3 1416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2:25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6447 0 0,'0'0'142'0'0,"0"0"22"0"0,0 0 13 0 0,0 0 55 0 0,0 0 181 0 0,0 0 78 0 0,0 0 18 0 0,0 0 71 0 0,0 0 286 0 0,0 0 124 0 0,0 0 30 0 0,0 0-65 0 0,0 0-290 0 0,0 0-121 0 0,0 0-28 0 0,0 0-4 0 0,0 0 0 0 0,0 0 0 0 0,0 0 0 0 0,0 0 0 0 0,0 0 0 0 0,0 0 0 0 0,3-1 0 0 0,12-2 0 0 0,-11 2 0 0 0,-4 1 0 0 0,0 0 0 0 0,2 0-68 0 0,9 1-289 0 0,3 1-138 0 0,-3 0 55 0 0,13 1 1771 0 0,-22-3-2539 0 0,-2 0-257 0 0,0 0-1286 0 0,0 0-4924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9:26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19351 0 0,'0'0'439'0'0,"0"0"62"0"0,0 0 33 0 0,0 0-65 0 0,2 0-309 0 0,57-21 1905 0 0,-48 16-2065 0 0,-9 3-45 0 0,0 1-1 0 0,1 0 0 0 0,-1 0 1 0 0,0 1-1 0 0,0-1 1 0 0,1 0-1 0 0,-1 1 1 0 0,1-1-1 0 0,-1 1 0 0 0,0 0 1 0 0,1 0-1 0 0,-1 0 1 0 0,1 0-1 0 0,4 1 1 0 0,2 3-3084 0 0,-4-2-593 0 0,-3-2-3160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9:26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36 246 8287 0 0,'0'0'191'0'0,"0"0"26"0"0,0 0 9 0 0,-1 1-34 0 0,-1 1-41 0 0,0 0 0 0 0,0 0 1 0 0,-1 0-1 0 0,1 0 0 0 0,-1-1 1 0 0,-4 4-1 0 0,-1-1 3328 0 0,2 0 3700 0 0,9-6-3125 0 0,1-1-5523 0 0,-3 2 1542 0 0,0 0 0 0 0,0 0 1 0 0,1-1-1 0 0,-1 1 0 0 0,0 0 0 0 0,0-1 0 0 0,0 1 0 0 0,-1-1 0 0 0,1 1 1 0 0,0-1-1 0 0,-1 1 0 0 0,1-1 0 0 0,-1 0 0 0 0,1 1 0 0 0,-1-1 0 0 0,1 0 1 0 0,-1 1-1 0 0,0-1 0 0 0,0 0 0 0 0,0-1 0 0 0,0 0-46 0 0,0 0-1 0 0,1 1 0 0 0,-1-1 1 0 0,1 1-1 0 0,0-1 0 0 0,0 1 1 0 0,0-1-1 0 0,0 1 1 0 0,0-1-1 0 0,0 1 0 0 0,3-3 1 0 0,21-26 194 0 0,-3 4-143 0 0,49-84 1362 0 0,-48 80-832 0 0,-50 49-608 0 0,15-7 0 0 0,1 1 0 0 0,-1 0 0 0 0,2 0 0 0 0,0 1 0 0 0,-9 15 0 0 0,12-16 0 0 0,0 0 0 0 0,0 1 0 0 0,2 0 0 0 0,-1 0 0 0 0,-3 17 0 0 0,7-26 0 0 0,1 1 0 0 0,0-1 0 0 0,0 1 0 0 0,1 0 0 0 0,-1-1 0 0 0,1 1 0 0 0,0 0 0 0 0,0-1 0 0 0,1 1 0 0 0,-1 0 0 0 0,1-1 0 0 0,0 1 0 0 0,1-1 0 0 0,-1 1 0 0 0,1-1 0 0 0,-1 0 0 0 0,1 1 0 0 0,1-1 0 0 0,3 6 0 0 0,2-3 0 0 0,1-2 0 0 0,-3-3 0 0 0,0-1 0 0 0,0 0 0 0 0,1-1 0 0 0,-1 1 0 0 0,0-1 0 0 0,1 0 0 0 0,10-2 0 0 0,44-13 0 0 0,-37 8 0 0 0,-15 5 0 0 0,-1-1 0 0 0,-1 0 0 0 0,1-1 0 0 0,0 0 0 0 0,-1 0 0 0 0,8-6 0 0 0,40-35 0 0 0,-41 33 0 0 0,58-55 0 0 0,-66 63 0 0 0,-1 10 0 0 0,-4 0 0 0 0,0 1 0 0 0,0-1 0 0 0,-1 0 0 0 0,0 1 0 0 0,0-1 0 0 0,-1 8 0 0 0,0 14 0 0 0,2-26 0 0 0,-1-1 0 0 0,0 1 0 0 0,1-1 0 0 0,-1 1 0 0 0,0-1 0 0 0,0 1 0 0 0,0-1 0 0 0,-1 1 0 0 0,1-1 0 0 0,0 1 0 0 0,0-1 0 0 0,-1 0 0 0 0,0 3 0 0 0,0-3 0 0 0,1 0 0 0 0,0 0 0 0 0,-1 0 0 0 0,1 0 0 0 0,0 0 0 0 0,-1 0 0 0 0,1 0 0 0 0,0 0 0 0 0,0 1 0 0 0,0-1 0 0 0,0 0 0 0 0,0 0 0 0 0,0 2 0 0 0,0-3 0 0 0,0 0 0 0 0,0 1 0 0 0,0-1 0 0 0,0 0 0 0 0,0 1 0 0 0,0-1 0 0 0,0 0 0 0 0,0 1 0 0 0,0-1 0 0 0,0 0 0 0 0,0 1 0 0 0,0-1 0 0 0,0 0 0 0 0,0 1 0 0 0,0-1 0 0 0,0 0 0 0 0,1 1 0 0 0,-1-1 0 0 0,0 0 0 0 0,0 1 0 0 0,0-1 0 0 0,0 0 0 0 0,1 0 0 0 0,-1 1 0 0 0,0-1 0 0 0,0 0 0 0 0,1 0 0 0 0,-1 1 0 0 0,0-1 0 0 0,0 0 0 0 0,1 0 0 0 0,-1 0 0 0 0,0 1 0 0 0,1-1 0 0 0,-1 0 0 0 0,0 0 0 0 0,1 0 0 0 0,-1 0 0 0 0,5-2 0 0 0,2-1 0 0 0,-1 0 0 0 0,1 0 0 0 0,-1-1 0 0 0,0 0 0 0 0,0 0 0 0 0,7-7 0 0 0,10-6 0 0 0,19-13 0 0 0,-24 16 0 0 0,0 1 0 0 0,2 0 0 0 0,26-12 0 0 0,-35 21 0 0 0,-1 7 0 0 0,-7 0 0 0 0,0-1 0 0 0,-1 0 0 0 0,1 1 0 0 0,0 0 0 0 0,-1 0 0 0 0,0-1 0 0 0,0 1 0 0 0,1 1 0 0 0,-2-1 0 0 0,1 0 0 0 0,0 0 0 0 0,-1 1 0 0 0,3 5 0 0 0,16 36 0 0 0,-13-32 0 0 0,-1-1 0 0 0,1-5-64 0 0,-5-6-273 0 0,-2-1-138 0 0,0 0-33 0 0,0 0-140 0 0,0 0-572 0 0,-3-13-2972 0 0,3 1-3316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9:27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331 169 13823 0 0,'0'0'315'0'0,"1"-1"45"0"0,5-4-65 0 0,0 0 0 0 0,0 0 0 0 0,-1 0-1 0 0,1-1 1 0 0,-1 1 0 0 0,-1-2 0 0 0,7-9 0 0 0,-8 12 81 0 0,0-1 0 0 0,-1 0-1 0 0,1 0 1 0 0,-1 0 0 0 0,0 0 0 0 0,-1-1 0 0 0,1 1 0 0 0,-1 0 0 0 0,0-1-1 0 0,-1 1 1 0 0,1-10 0 0 0,-1 13-285 0 0,0 0-1 0 0,0 1 0 0 0,-1-1 0 0 0,1 0 1 0 0,-1 0-1 0 0,1 1 0 0 0,-1-1 1 0 0,1 0-1 0 0,-1 1 0 0 0,0-1 1 0 0,0 0-1 0 0,0 1 0 0 0,0-1 1 0 0,0 1-1 0 0,0 0 0 0 0,0-1 1 0 0,-1 1-1 0 0,1 0 0 0 0,0 0 1 0 0,-3-2-1 0 0,1 2 2 0 0,0-1-1 0 0,1 1 1 0 0,-1 0-1 0 0,0 0 1 0 0,-1 0-1 0 0,1 0 1 0 0,0 1-1 0 0,0-1 1 0 0,0 1-1 0 0,-6 0 1 0 0,0 1 50 0 0,1-1 0 0 0,0 2 1 0 0,0-1-1 0 0,-1 1 0 0 0,1 0 0 0 0,0 1 1 0 0,1 0-1 0 0,-10 4 0 0 0,-8 9-139 0 0,0 0 1 0 0,1 2-1 0 0,0 0 0 0 0,-25 27 0 0 0,45-41-3 0 0,0 1 0 0 0,0 0 0 0 0,0-1 0 0 0,1 1 0 0 0,0 1 0 0 0,-1-1 0 0 0,2 0 0 0 0,-1 1 0 0 0,1 0 0 0 0,0-1 0 0 0,0 1 0 0 0,-1 10 0 0 0,2-14 0 0 0,1 0 0 0 0,0 0 0 0 0,0 1 0 0 0,0-1 0 0 0,0 0 0 0 0,0 0 0 0 0,1 0 0 0 0,-1 0 0 0 0,1 1 0 0 0,-1-1 0 0 0,1 0 0 0 0,0 0 0 0 0,0 0 0 0 0,0 0 0 0 0,0 0 0 0 0,0 0 0 0 0,0-1 0 0 0,0 1 0 0 0,1 0 0 0 0,-1 0 0 0 0,1-1 0 0 0,-1 1 0 0 0,1-1 0 0 0,0 0 0 0 0,0 1 0 0 0,-1-1 0 0 0,1 0 0 0 0,2 1 0 0 0,1 1 0 0 0,0 0 0 0 0,0 0 0 0 0,1 0 0 0 0,-1 0 0 0 0,1-1 0 0 0,0 0 0 0 0,-1 0 0 0 0,1-1 0 0 0,0 0 0 0 0,0 1 0 0 0,0-2 0 0 0,0 1 0 0 0,0-1 0 0 0,0 0 0 0 0,0 0 0 0 0,0-1 0 0 0,8-1 0 0 0,-4 1 0 0 0,-1-1 0 0 0,1 0 0 0 0,-1 0 0 0 0,1-1 0 0 0,-1 0 0 0 0,9-5 0 0 0,50-25 0 0 0,-60 30 0 0 0,-5 5 0 0 0,-4 4 0 0 0,1-6 0 0 0,-4 15 192 0 0,0-1 0 0 0,0 1 0 0 0,-1-1 0 0 0,-13 25 0 0 0,0 1 288 0 0,-1 9-305 0 0,-76 168 258 0 0,87-201-433 0 0,3-6 0 0 0,0 0 0 0 0,0-1 0 0 0,-1 1 0 0 0,-1-1 0 0 0,-7 8 0 0 0,-10 7 0 0 0,-43 32 0 0 0,53-48 0 0 0,8-9 0 0 0,3 0 0 0 0,2 1-37 0 0,-1-1-1 0 0,0 1 0 0 0,0-1 1 0 0,1 0-1 0 0,-1 0 1 0 0,0 0-1 0 0,1 0 1 0 0,-1 0-1 0 0,1 0 1 0 0,-1 0-1 0 0,1 0 1 0 0,0-1-1 0 0,-1 1 1 0 0,1-1-1 0 0,0 1 0 0 0,0-1 1 0 0,0 1-1 0 0,0-1 1 0 0,0 1-1 0 0,0-1 1 0 0,1 0-1 0 0,-1 0 1 0 0,1 1-1 0 0,-1-1 1 0 0,0-3-1 0 0,0-1-87 0 0,0 1 0 0 0,0-1 0 0 0,0 0 0 0 0,1 0 0 0 0,0 1 0 0 0,0-1 0 0 0,2-9 0 0 0,1 4-140 0 0,0-1-1 0 0,1 0 0 0 0,0 1 1 0 0,1 0-1 0 0,0 0 1 0 0,1 0-1 0 0,0 1 1 0 0,1 0-1 0 0,14-16 1 0 0,-4 7-2028 0 0,1 1 1 0 0,0 1 0 0 0,34-24 0 0 0,24-3-1666 0 0,-63 36 3614 0 0,27-11 0 0 0,-28 14 581 0 0,-1-1-1 0 0,1 0 1 0 0,10-8-1 0 0,0-2 333 0 0,22-16 3177 0 0,57-53-1 0 0,-57 28 351 0 0,-39 51-3641 0 0,0 0-1 0 0,0 0 0 0 0,-1-1 1 0 0,8-13-1 0 0,8-14 553 0 0,-12 22-852 0 0,-8 6 339 0 0,0 3 906 0 0,0 3-1399 0 0,0-1-1 0 0,0 1 0 0 0,0 0 1 0 0,0 0-1 0 0,-1 0 1 0 0,1-1-1 0 0,0 1 0 0 0,0 0 1 0 0,0 0-1 0 0,0-1 1 0 0,0 1-1 0 0,0 0 1 0 0,0 0-1 0 0,0 0 0 0 0,0-1 1 0 0,-1 1-1 0 0,1 0 1 0 0,0 0-1 0 0,0 0 1 0 0,0 0-1 0 0,0-1 0 0 0,-1 1 1 0 0,1 0-1 0 0,0 0 1 0 0,0 0-1 0 0,0 0 1 0 0,-1 0-1 0 0,1 0 0 0 0,0 0 1 0 0,0 0-1 0 0,0-1 1 0 0,-1 1-1 0 0,1 0 1 0 0,0 0-1 0 0,0 0 0 0 0,-1 0 1 0 0,1 0-1 0 0,0 0 1 0 0,0 0-1 0 0,0 0 1 0 0,-1 0-1 0 0,1 0 0 0 0,0 1 1 0 0,0-1-1 0 0,-1 0 1 0 0,1 0-1 0 0,-6 3-4 0 0,3-1 4 0 0,-1 0 0 0 0,1 1 0 0 0,0-1 0 0 0,0 0 0 0 0,0 1 0 0 0,1 0 0 0 0,-1 0 0 0 0,0 0 0 0 0,1 0 0 0 0,0 0 0 0 0,0 0 0 0 0,0 0 0 0 0,0 1 0 0 0,0-1 0 0 0,1 1 0 0 0,0 0 0 0 0,-1-1 0 0 0,1 1 0 0 0,1 0 0 0 0,-1 0 0 0 0,0-1 0 0 0,1 1 0 0 0,0 0 0 0 0,0 6 0 0 0,0-7 0 0 0,0 0 0 0 0,-1 0 0 0 0,1 0 0 0 0,-1 0 0 0 0,0 0 0 0 0,0 0 0 0 0,0-1 0 0 0,0 1 0 0 0,-1 0 0 0 0,-1 2 0 0 0,-6 15 0 0 0,7-11 0 0 0,0 0 0 0 0,-1 16 0 0 0,3-12 0 0 0,0-13 0 0 0,1 1 0 0 0,-1 0 0 0 0,0-1 0 0 0,0 1 0 0 0,1-1 0 0 0,-1 1 0 0 0,1-1 0 0 0,-1 1 0 0 0,0 0 0 0 0,1-1 0 0 0,-1 0 0 0 0,1 1 0 0 0,-1-1 0 0 0,1 1 0 0 0,0 0 0 0 0,1-1 0 0 0,0 1 0 0 0,0 0 0 0 0,0-1 0 0 0,0 0 0 0 0,0 1 0 0 0,0-1 0 0 0,1 0 0 0 0,-1 0 0 0 0,0 0 0 0 0,0 0 0 0 0,0-1 0 0 0,0 1 0 0 0,0-1 0 0 0,0 1 0 0 0,0-1 0 0 0,0 1 0 0 0,0-1 0 0 0,2-1 0 0 0,7-3 0 0 0,19-12 0 0 0,-19 9 0 0 0,18-17 0 0 0,-17 15 0 0 0,17-12 0 0 0,6-5 0 0 0,-19 13 0 0 0,32-19 0 0 0,-36 27 0 0 0,-11 6 0 0 0,0-1 0 0 0,0 1 0 0 0,-1 0 0 0 0,1 0 0 0 0,0 0 0 0 0,0 0 0 0 0,-1 0 0 0 0,1 0 0 0 0,0 0 0 0 0,0 0 0 0 0,-1 1 0 0 0,1-1 0 0 0,1 0 0 0 0,-1 1 0 0 0,0 0 0 0 0,1 0 0 0 0,-1 0 0 0 0,0 0 0 0 0,0 0 0 0 0,0 0 0 0 0,0 0 0 0 0,-1 1 0 0 0,1-1 0 0 0,0 0 0 0 0,0 0 0 0 0,-1 1 0 0 0,1-1 0 0 0,-1 0 0 0 0,1 1 0 0 0,-1-1 0 0 0,1 1 0 0 0,-1-1 0 0 0,0 0 0 0 0,0 3 0 0 0,1 3 0 0 0,-1-1 0 0 0,0 0 0 0 0,-1 9 0 0 0,-7 76 0 0 0,8-90 0 0 0,0-1 0 0 0,0 1 0 0 0,0 0 0 0 0,0-1 0 0 0,0 1 0 0 0,0-1 0 0 0,0 1 0 0 0,0-1 0 0 0,0 1 0 0 0,1 0 0 0 0,-1-1 0 0 0,0 1 0 0 0,0-1 0 0 0,0 1 0 0 0,1-1 0 0 0,-1 1 0 0 0,1 0 0 0 0,0 0 0 0 0,0-1 0 0 0,0 1 0 0 0,0-1 0 0 0,0 1 0 0 0,0-1 0 0 0,0 0 0 0 0,0 1 0 0 0,0-1 0 0 0,0 0 0 0 0,0 0 0 0 0,0 0 0 0 0,0 1 0 0 0,0-1 0 0 0,1 0 0 0 0,-1-1 0 0 0,0 1 0 0 0,0 0 0 0 0,0 0 0 0 0,0 0 0 0 0,0-1 0 0 0,0 1 0 0 0,0-1 0 0 0,0 1 0 0 0,0 0 0 0 0,0-1 0 0 0,1 0 0 0 0,30-21 0 0 0,-20 13 0 0 0,1 0 0 0 0,2 0 0 0 0,-1 1 0 0 0,1 1 0 0 0,26-9 0 0 0,-30 14 0 0 0,-11 2 0 0 0,0-1 0 0 0,1 1 0 0 0,-1 0 0 0 0,0 0 0 0 0,1 0 0 0 0,-1 0 0 0 0,0 0 0 0 0,1 0 0 0 0,-1 0 0 0 0,1 0 0 0 0,-1 0 0 0 0,0 0 0 0 0,1 0 0 0 0,-1 0 0 0 0,1 0 0 0 0,-1 0 0 0 0,0 1 0 0 0,1-1 0 0 0,-1 0 0 0 0,0 0 0 0 0,1 1 0 0 0,0 0-75 0 0,-1 1 0 0 0,1 0 0 0 0,-1-1 1 0 0,1 1-1 0 0,-1 0 0 0 0,0 0 0 0 0,0-1 0 0 0,0 1 0 0 0,0 0 0 0 0,0 0 0 0 0,0-1 1 0 0,-1 1-1 0 0,1 0 0 0 0,0 0 0 0 0,-1-1 0 0 0,0 3 0 0 0,-11 29-1904 0 0,5-16-1018 0 0,5-13 1462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9:29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6447 0 0,'0'0'298'0'0,"0"0"-10"0"0,0 0-50 0 0,0 0 493 0 0,0 0 238 0 0,0 0 45 0 0,0 0 8 0 0,0 0 2 0 0,0 0 0 0 0,0 0 0 0 0,0 0-69 0 0,0 0-290 0 0,0 0-121 0 0,0 0-28 0 0,0 0-4 0 0,0 0 0 0 0,7-8 1111 0 0,-6 6-1610 0 0,4-3-9 0 0,7-6-4 0 0,5-1 1073 0 0,20-10-98 0 0,-11 3-916 0 0,-18 13 339 0 0,-1 1 0 0 0,1-1-1 0 0,0 2 1 0 0,11-6 0 0 0,-18 9-398 0 0,0 1 0 0 0,-1-1 0 0 0,1 1 0 0 0,0 0 0 0 0,0-1 0 0 0,0 1 0 0 0,-1 0 0 0 0,1 0 0 0 0,0-1 0 0 0,0 1 0 0 0,0 0 0 0 0,0 0 0 0 0,1 0 0 0 0,2 3 0 0 0,-4-2 0 0 0,2 0 0 0 0,-1 0 0 0 0,1-1 0 0 0,-1 1 0 0 0,0 0 0 0 0,0 0 0 0 0,1 0 0 0 0,-1 0 0 0 0,0 1 0 0 0,0-1 0 0 0,0 0 0 0 0,0 0 0 0 0,0 1 0 0 0,0-1 0 0 0,1 3 0 0 0,0 1 0 0 0,0-3 0 0 0,-1 1 0 0 0,1 0 0 0 0,-1-1 0 0 0,0 1 0 0 0,1 0 0 0 0,-1 0 0 0 0,0 0 0 0 0,-1 0 0 0 0,1 0 0 0 0,0 5 0 0 0,0-2 0 0 0,-1 14 0 0 0,-1 13 0 0 0,-1-6-337 0 0,2-25-1422 0 0,0-2-638 0 0,0 0-130 0 0,0 0-29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9:32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288 238 15663 0 0,'0'0'356'0'0,"4"-1"50"0"0,12-2 20 0 0,-15 2-402 0 0,1 1 1 0 0,-1-1-1 0 0,0 1 0 0 0,0-1 0 0 0,0 0 0 0 0,0 0 0 0 0,0 1 0 0 0,0-1 0 0 0,0 0 1 0 0,0 0-1 0 0,0 0 0 0 0,0 0 0 0 0,0 0 0 0 0,0 0 0 0 0,-1 0 0 0 0,1-1 1 0 0,0 1-1 0 0,-1 0 0 0 0,1 0 0 0 0,0-3 0 0 0,1 0 1 0 0,6-11 998 0 0,-1 1 0 0 0,0-1 0 0 0,8-31 0 0 0,-13 42-782 0 0,-1-1 0 0 0,0 0-1 0 0,-1 0 1 0 0,1 0 0 0 0,-1-1-1 0 0,0 1 1 0 0,0 0 0 0 0,-1 0-1 0 0,0 0 1 0 0,0 0 0 0 0,0 0 0 0 0,0 0-1 0 0,-1 1 1 0 0,1-1 0 0 0,-1 0-1 0 0,-5-8 1 0 0,5 11-196 0 0,0 0-1 0 0,0 0 1 0 0,0 0-1 0 0,0 0 1 0 0,-1 0-1 0 0,1 0 1 0 0,-1 1-1 0 0,1-1 1 0 0,-1 1-1 0 0,1-1 1 0 0,-1 1-1 0 0,0 0 1 0 0,0 0-1 0 0,0 0 1 0 0,1 1-1 0 0,-1-1 1 0 0,0 1-1 0 0,0-1 1 0 0,0 1 0 0 0,0 0-1 0 0,0 0 1 0 0,-4 1-1 0 0,-1 0 84 0 0,1 0 0 0 0,-1 0 0 0 0,0 1 0 0 0,1 0 0 0 0,-1 0 0 0 0,1 1 0 0 0,-10 4 0 0 0,-13 10-128 0 0,1 1 0 0 0,0 2 0 0 0,-46 41 0 0 0,68-53 0 0 0,0-1 0 0 0,1 2 0 0 0,0-1 0 0 0,0 1 0 0 0,1 0 0 0 0,0 0 0 0 0,-4 11 0 0 0,5-6 0 0 0,7-9 0 0 0,-2-4 0 0 0,7 9 0 0 0,-5-7 0 0 0,-1-1 0 0 0,1 0 0 0 0,0 0 0 0 0,0-1 0 0 0,0 1 0 0 0,0 0 0 0 0,0-1 0 0 0,0 0 0 0 0,0 0 0 0 0,0 0 0 0 0,0 0 0 0 0,1 0 0 0 0,-1 0 0 0 0,0-1 0 0 0,1 0 0 0 0,-1 0 0 0 0,0 0 0 0 0,7-1 0 0 0,2-1 0 0 0,0-1 0 0 0,0 0 0 0 0,22-10 0 0 0,-18 6 0 0 0,6-3 0 0 0,-1-1 0 0 0,0 0 0 0 0,0-2 0 0 0,24-20 0 0 0,-38 30 0 0 0,-6 8 0 0 0,-4 7 0 0 0,3-12 0 0 0,-129 381 0 0 0,116-341 0 0 0,-2-1 0 0 0,-37 66 0 0 0,48-97 0 0 0,-1-1 0 0 0,0 0 0 0 0,-1-1 0 0 0,1 1 0 0 0,-1-1 0 0 0,-12 9 0 0 0,8-8 0 0 0,1-6 0 0 0,7-2 0 0 0,-1 0 0 0 0,-5-10 0 0 0,5 7 0 0 0,2 3 0 0 0,0 0 0 0 0,1 0 0 0 0,-1 0 0 0 0,0-1 0 0 0,1 1 0 0 0,-1 0 0 0 0,0 0 0 0 0,1-1 0 0 0,0 1 0 0 0,-1 0 0 0 0,1-1 0 0 0,0 1 0 0 0,0-1 0 0 0,-1 1 0 0 0,1 0 0 0 0,1-3 0 0 0,-2 1 0 0 0,1-1 0 0 0,1 0 0 0 0,-1 0 0 0 0,0 0 0 0 0,1 1 0 0 0,0-1 0 0 0,0 0 0 0 0,0 1 0 0 0,0-1 0 0 0,1 1 0 0 0,1-4 0 0 0,24-38 0 0 0,-22 39 0 0 0,111-142 0 0 0,-68 85 0 0 0,-3 3 0 0 0,111-118 0 0 0,-143 163 0 0 0,-2-1 0 0 0,18-32 0 0 0,8-13 0 0 0,-32 53 0 0 0,-4 8 0 0 0,-1 0 0 0 0,0 0 0 0 0,0 0 0 0 0,0-1 0 0 0,0 1 0 0 0,0 0 0 0 0,0 0 0 0 0,0 0 0 0 0,0 0 0 0 0,0 0 0 0 0,0 0 0 0 0,0-1 0 0 0,0 1 0 0 0,0 0 0 0 0,0 0 0 0 0,0 0 0 0 0,0 0 0 0 0,0 0 0 0 0,0 0 0 0 0,0-1 0 0 0,0 1 0 0 0,0 0 0 0 0,0 0 0 0 0,0 0 0 0 0,0 0 0 0 0,0 0 0 0 0,0 0 0 0 0,-1 0 0 0 0,1-1 0 0 0,0 1 0 0 0,0 0 0 0 0,0 0 0 0 0,0 0 0 0 0,0 0 0 0 0,0 0 0 0 0,0 0 0 0 0,0 0 0 0 0,0 0 0 0 0,-1 0 0 0 0,1-1 0 0 0,-6 6 0 0 0,-10 17 0 0 0,11-15 0 0 0,2 6 0 0 0,5-9 0 0 0,-1-3 0 0 0,-1 1 0 0 0,0-1 0 0 0,1 0 0 0 0,-1 0 0 0 0,0-1 0 0 0,0 1 0 0 0,0 0 0 0 0,1-1 0 0 0,-1 1 0 0 0,0 0 0 0 0,1-1 0 0 0,-1 1 0 0 0,0-1 0 0 0,1 1 0 0 0,-1-1 0 0 0,1 1 0 0 0,-1 0 0 0 0,1-1 0 0 0,-1 0 0 0 0,1 1 0 0 0,1 0 0 0 0,7 4 0 0 0,-1-3 0 0 0,0-1 0 0 0,1 0 0 0 0,-1-1 0 0 0,0 0 0 0 0,0 0 0 0 0,1-1 0 0 0,-1 0 0 0 0,12-3 0 0 0,14 0 0 0 0,-34 3 0 0 0,0 1 0 0 0,0 0 0 0 0,1 0 0 0 0,-1 0 0 0 0,0 0 0 0 0,0 0 0 0 0,1 0 0 0 0,-1 0 0 0 0,0 0 0 0 0,0 0 0 0 0,1 0 0 0 0,-1 0 0 0 0,0 0 0 0 0,0 0 0 0 0,1 0 0 0 0,-1 0 0 0 0,0 0 0 0 0,0 1 0 0 0,1-1 0 0 0,-1 0 0 0 0,0 0 0 0 0,0 0 0 0 0,0 0 0 0 0,1 0 0 0 0,-1 0 0 0 0,0 1 0 0 0,0-1 0 0 0,0 0 0 0 0,0 0 0 0 0,1 0 0 0 0,-1 1 0 0 0,0-1 0 0 0,0 0 0 0 0,0 0 0 0 0,0 0 0 0 0,0 1 0 0 0,0-1 0 0 0,0 0 0 0 0,1 0 0 0 0,-1 1 0 0 0,0-1 0 0 0,0 0 0 0 0,0 0 0 0 0,0 1 0 0 0,0-1 0 0 0,0 0 0 0 0,0 0 0 0 0,0 1 0 0 0,0-1 0 0 0,-1 0 0 0 0,1 0 0 0 0,0 1 0 0 0,0-1 0 0 0,0 0 0 0 0,0 0 0 0 0,0 0 0 0 0,0 1 0 0 0,0-1 0 0 0,0 0 0 0 0,-1 0 0 0 0,1 1 0 0 0,-3 6 0 0 0,0 0 0 0 0,-1 0 0 0 0,0 0 0 0 0,-6 8 0 0 0,6-10 0 0 0,0 1 0 0 0,1 0 0 0 0,-1 0 0 0 0,1 0 0 0 0,-4 12 0 0 0,-3 11 0 0 0,10-28 0 0 0,-1 0 0 0 0,0 0 0 0 0,1 0 0 0 0,0 0 0 0 0,-1 0 0 0 0,1 0 0 0 0,-1 0 0 0 0,1 0 0 0 0,0 1 0 0 0,0-1 0 0 0,0 0 0 0 0,0 0 0 0 0,-1 0 0 0 0,2 0 0 0 0,-1 0 0 0 0,0 0 0 0 0,0 1 0 0 0,0-1 0 0 0,0 0 0 0 0,1 0 0 0 0,-1 0 0 0 0,0 0 0 0 0,1 0 0 0 0,0 1 0 0 0,1 2 0 0 0,5 9 0 0 0,-2-11 0 0 0,-3-1 0 0 0,2 2 0 0 0,0-1 0 0 0,1 0 0 0 0,-1 0 0 0 0,1 0 0 0 0,-1 0 0 0 0,1-1 0 0 0,0 0 0 0 0,0 0 0 0 0,-1 0 0 0 0,1 0 0 0 0,0-1 0 0 0,0 0 0 0 0,0 0 0 0 0,9-1 0 0 0,-6 0 0 0 0,-1-1 0 0 0,0 0 0 0 0,1 0 0 0 0,-1-1 0 0 0,0 0 0 0 0,0 0 0 0 0,-1-1 0 0 0,13-7 0 0 0,-10 3 0 0 0,0 1 0 0 0,0-1 0 0 0,-1 0 0 0 0,0-1 0 0 0,-1 0 0 0 0,0 0 0 0 0,0-1 0 0 0,-1 0 0 0 0,0 0 0 0 0,6-16 0 0 0,-15 32 0 0 0,-3 1 0 0 0,1 1 0 0 0,1 0 0 0 0,-8 15 0 0 0,2 2 0 0 0,9-23 0 0 0,0 1 0 0 0,0-1 0 0 0,0 1 0 0 0,0-1 0 0 0,1 1 0 0 0,-1 0 0 0 0,1-1 0 0 0,-1 6 0 0 0,1 7 0 0 0,3-11 0 0 0,-2-2 0 0 0,5 6 0 0 0,2-1 0 0 0,-5-5 0 0 0,1 1 0 0 0,15 1 0 0 0,-13-4 0 0 0,-1 1 0 0 0,1-1 0 0 0,-1 0 0 0 0,1 0 0 0 0,0-1 0 0 0,-1 0 0 0 0,1 0 0 0 0,-1 0 0 0 0,1-1 0 0 0,-1 0 0 0 0,10-4 0 0 0,-7 1 0 0 0,0 0 0 0 0,0 0 0 0 0,0-1 0 0 0,-1 0 0 0 0,0 0 0 0 0,8-10 0 0 0,-3 3 0 0 0,-1 2 0 0 0,-1 0 0 0 0,17-25 0 0 0,-30 43 0 0 0,-1 1 0 0 0,1 0 0 0 0,1 0 0 0 0,-3 10 0 0 0,3-9 0 0 0,1-6 0 0 0,1 0 0 0 0,-1 0 0 0 0,1-1 0 0 0,-1 1 0 0 0,1 0 0 0 0,0 0 0 0 0,1 0 0 0 0,-1 0 0 0 0,0 0 0 0 0,2 3 0 0 0,-2-4 0 0 0,0 0 0 0 0,0 0 0 0 0,0 0 0 0 0,1-1 0 0 0,-1 1 0 0 0,1 0 0 0 0,-1 0 0 0 0,1-1 0 0 0,0 1 0 0 0,0 0 0 0 0,0-1 0 0 0,-1 1 0 0 0,4 2 0 0 0,-1 1 0 0 0,-2-3 0 0 0,0 0 0 0 0,0-1 0 0 0,0 1 0 0 0,0 0 0 0 0,0 0 0 0 0,1-1 0 0 0,-1 1 0 0 0,0-1 0 0 0,1 1 0 0 0,0-1 0 0 0,3 3 0 0 0,0 0 0 0 0,-3-3 0 0 0,-1 1 0 0 0,1-1 0 0 0,0 0 0 0 0,-1 0 0 0 0,1 1 0 0 0,0-1 0 0 0,0 0 0 0 0,0 0 0 0 0,0-1 0 0 0,0 1 0 0 0,0 0 0 0 0,0-1 0 0 0,0 1 0 0 0,1-1 0 0 0,1 1 0 0 0,1-1 0 0 0,5 2 0 0 0,-3-2 0 0 0,5-5 0 0 0,-3 2 0 0 0,-7 3 0 0 0,-1-1 0 0 0,0 1 0 0 0,0 0 0 0 0,0-1 0 0 0,0 1 0 0 0,0-1 0 0 0,0 0 0 0 0,0 1 0 0 0,0-1 0 0 0,-1 0 0 0 0,1 1 0 0 0,0-1 0 0 0,0 0 0 0 0,0 0 0 0 0,-1 0 0 0 0,1 0 0 0 0,0-1 0 0 0,2-3 0 0 0,10-10 0 0 0,-5 6 0 0 0,-1 0 0 0 0,2 1 0 0 0,-1 0 0 0 0,1 0 0 0 0,0 1 0 0 0,15-9 0 0 0,-17 12 0 0 0,-7 3 0 0 0,1 1 0 0 0,-1 0 0 0 0,1-1 0 0 0,-1 1 0 0 0,0 0 0 0 0,1 0 0 0 0,-1 0 0 0 0,0-1 0 0 0,1 1 0 0 0,-1 0 0 0 0,1 0 0 0 0,-1 0 0 0 0,1 0 0 0 0,-1 0 0 0 0,0 0 0 0 0,1 0 0 0 0,-1 0 0 0 0,1 0 0 0 0,-1 0 0 0 0,1 0 0 0 0,-1 0 0 0 0,1 0 0 0 0,-1 0 0 0 0,0 0 0 0 0,1 0 0 0 0,-1 0 0 0 0,1 1 0 0 0,9 2 0 0 0,7 0 0 0 0,-15-3 0 0 0,-1 1 0 0 0,1-1 0 0 0,-1 1 0 0 0,0-1 0 0 0,1 1 0 0 0,-1-1 0 0 0,1 1 0 0 0,-1 0 0 0 0,0 0 0 0 0,0 0 0 0 0,2 1 0 0 0,1 0 0 0 0,4 2 0 0 0,-6-4 0 0 0,0 1 0 0 0,0 0 0 0 0,0 0 0 0 0,0 0 0 0 0,0 1 0 0 0,-1-1 0 0 0,1 0 0 0 0,0 1 0 0 0,-1-1 0 0 0,1 1 0 0 0,0 0 0 0 0,-1-1 0 0 0,2 3 0 0 0,-2-2 0 0 0,1-1 0 0 0,-1 0 0 0 0,0 1 0 0 0,0-1 0 0 0,0 1 0 0 0,0 0 0 0 0,0-1 0 0 0,0 1 0 0 0,0 0 0 0 0,1 3 0 0 0,4 13 0 0 0,1 2 0 0 0,-4-11 0 0 0,-3-9 0 0 0,0 1 0 0 0,0-1 0 0 0,1 0 0 0 0,-1 1 0 0 0,0-1 0 0 0,0 0 0 0 0,0 1 0 0 0,0-1 0 0 0,1 0 0 0 0,-1 1 0 0 0,0-1 0 0 0,0 0 0 0 0,0 1 0 0 0,1-1 0 0 0,-1 0 0 0 0,0 0 0 0 0,1 1 0 0 0,-1-1 0 0 0,0 0 0 0 0,0 0 0 0 0,1 0 0 0 0,-1 0 0 0 0,0 1 0 0 0,1-1 0 0 0,-1 0 0 0 0,1 0 0 0 0,-1 0 0 0 0,0 0 0 0 0,1 0 0 0 0,-1 0 0 0 0,1 0 0 0 0,2-2 0 0 0,42-28 0 0 0,-37 23 0 0 0,0 1 0 0 0,1 0 0 0 0,0 1 0 0 0,0 0 0 0 0,0 0 0 0 0,19-6 0 0 0,-4 4 0 0 0,-20 5 0 0 0,1 0 0 0 0,0 1 0 0 0,0-1 0 0 0,0 1 0 0 0,0 0 0 0 0,0 1 0 0 0,0-1 0 0 0,0 1 0 0 0,0 0 0 0 0,0 0 0 0 0,0 1 0 0 0,1-1 0 0 0,-1 1 0 0 0,0 1 0 0 0,7 2 0 0 0,-4-2 0 0 0,-7-2 0 0 0,0 0 0 0 0,-1 0 0 0 0,1 1 0 0 0,0-1 0 0 0,0 0 0 0 0,0 0 0 0 0,0 1 0 0 0,-1-1 0 0 0,1 1 0 0 0,0-1 0 0 0,0 1 0 0 0,0-1 0 0 0,-1 1 0 0 0,1-1 0 0 0,0 1 0 0 0,0 0 0 0 0,12 13 0 0 0,-11-13 0 0 0,0 1 0 0 0,0-1 0 0 0,-1 1 0 0 0,1-1 0 0 0,-1 1 0 0 0,1-1 0 0 0,-1 1 0 0 0,0 0 0 0 0,0 0 0 0 0,0 0 0 0 0,0 0 0 0 0,0 0 0 0 0,0 0 0 0 0,0 0 0 0 0,-1 0 0 0 0,1 0 0 0 0,0 0 0 0 0,-1 0 0 0 0,0 0 0 0 0,0 0 0 0 0,0 3 0 0 0,-3 24 0 0 0,3-29 0 0 0,0 0 0 0 0,0 1 0 0 0,0-1 0 0 0,0 0 0 0 0,0 1 0 0 0,0-1 0 0 0,0 0 0 0 0,0 0 0 0 0,0 1 0 0 0,0-1 0 0 0,0 0 0 0 0,0 1 0 0 0,0-1 0 0 0,0 0 0 0 0,1 0 0 0 0,-1 1 0 0 0,0-1 0 0 0,0 0 0 0 0,0 1 0 0 0,0-1 0 0 0,1 0 0 0 0,-1 0 0 0 0,0 0 0 0 0,0 1 0 0 0,0-1 0 0 0,1 0 0 0 0,-1 0 0 0 0,0 0 0 0 0,0 1 0 0 0,1-1 0 0 0,-1 0 0 0 0,0 0 0 0 0,0 0 0 0 0,1 0 0 0 0,-1 0 0 0 0,0 0 0 0 0,1 0 0 0 0,-1 0 0 0 0,0 0 0 0 0,1 0 0 0 0,-1 0 0 0 0,0 0 0 0 0,0 0 0 0 0,1 0 0 0 0,-1 0 0 0 0,0 0 0 0 0,1 0 0 0 0,-1 0 0 0 0,0 0 0 0 0,1 0 0 0 0,12-5 0 0 0,-13 5 0 0 0,17-10 0 0 0,26-18 0 0 0,-33 20 0 0 0,0 1 0 0 0,1 0 0 0 0,0 1 0 0 0,0 0 0 0 0,0 0 0 0 0,1 2 0 0 0,0-1 0 0 0,0 1 0 0 0,20-3 0 0 0,-22 5 0 0 0,-1 5 0 0 0,-8-3 0 0 0,1 0 0 0 0,-1 1 0 0 0,0-1 0 0 0,0 1 0 0 0,0 0 0 0 0,0-1 0 0 0,0 1 0 0 0,0 0 0 0 0,0-1 0 0 0,0 1 0 0 0,0 0 0 0 0,0 0 0 0 0,1 1 0 0 0,0 1 0 0 0,6 5 0 0 0,-7-7 0 0 0,0 0 0 0 0,0 0 0 0 0,0 0 0 0 0,0 0 0 0 0,0 0 0 0 0,-1 0 0 0 0,1 0 0 0 0,0 1 0 0 0,0-1 0 0 0,-1 0 0 0 0,1 0 0 0 0,-1 1 0 0 0,1-1 0 0 0,-1 1 0 0 0,0-1 0 0 0,0 0 0 0 0,1 1 0 0 0,-1-1 0 0 0,0 1 0 0 0,0-1 0 0 0,0 0 0 0 0,0 1 0 0 0,-1-1 0 0 0,0 3 0 0 0,1 0 0 0 0,-7 28 0 0 0,-2-13 0 0 0,5-9 0 0 0,3-1 0 0 0,7-3 0 0 0,1 1 0 0 0,3 2 0 0 0,-5-10 0 0 0,-3 1 0 0 0,11-5 0 0 0,-10 2 0 0 0,-1 1 0 0 0,6-5 0 0 0,0-1 0 0 0,-1 0 0 0 0,12-18 0 0 0,-13 18 0 0 0,0 0 0 0 0,0 1 0 0 0,0-1 0 0 0,1 1 0 0 0,12-9 0 0 0,-10 9 0 0 0,1 0 0 0 0,0 1 0 0 0,0 0 0 0 0,1 1 0 0 0,18-7 0 0 0,-3 2 0 0 0,-22 8 0 0 0,1 0 0 0 0,-1 0 0 0 0,1 0 0 0 0,-1 1 0 0 0,1 0 0 0 0,-1 0 0 0 0,1 0 0 0 0,-1 1 0 0 0,1-1 0 0 0,0 1 0 0 0,0 0 0 0 0,-1 1 0 0 0,1-1 0 0 0,7 3 0 0 0,-11-3 0 0 0,0 0 0 0 0,0 0 0 0 0,-1 0 0 0 0,1 0 0 0 0,0 1 0 0 0,-1-1 0 0 0,1 0 0 0 0,0 1 0 0 0,-1-1 0 0 0,1 0 0 0 0,0 1 0 0 0,-1-1 0 0 0,1 1 0 0 0,0-1 0 0 0,-1 1 0 0 0,1-1 0 0 0,-1 1 0 0 0,1-1 0 0 0,-1 1 0 0 0,0 0 0 0 0,1-1 0 0 0,-1 1 0 0 0,1 0 0 0 0,-1-1 0 0 0,0 1 0 0 0,0 0 0 0 0,1-1 0 0 0,-1 1 0 0 0,0 0 0 0 0,0 0 0 0 0,0-1 0 0 0,0 3 0 0 0,0-1 0 0 0,1 0 0 0 0,0-1 0 0 0,-1 1 0 0 0,1 0 0 0 0,-1 0 0 0 0,0 0 0 0 0,1 0 0 0 0,-1-1 0 0 0,0 1 0 0 0,0 0 0 0 0,0 0 0 0 0,-1 0 0 0 0,1 0 0 0 0,0 0 0 0 0,-1 0 0 0 0,1-1 0 0 0,-1 1 0 0 0,0 2 0 0 0,-2 3 0 0 0,-18 57 0 0 0,2-11 0 0 0,19-53-12 0 0,0 0-1 0 0,0 1 0 0 0,0-1 1 0 0,0 0-1 0 0,0 1 1 0 0,-1-1-1 0 0,1 0 1 0 0,0 0-1 0 0,0 1 0 0 0,0-1 1 0 0,0 0-1 0 0,0 0 1 0 0,0 1-1 0 0,0-1 1 0 0,0 0-1 0 0,0 1 0 0 0,0-1 1 0 0,0 0-1 0 0,0 1 1 0 0,0-1-1 0 0,0 0 1 0 0,0 0-1 0 0,0 1 0 0 0,0-1 1 0 0,1 0-1 0 0,-1 0 1 0 0,0 1-1 0 0,0-1 1 0 0,0 0-1 0 0,0 0 1 0 0,1 1-1 0 0,-1-1 0 0 0,0 0 1 0 0,0 0-1 0 0,0 0 1 0 0,1 1-1 0 0,-1-1 1 0 0,0 0-1 0 0,0 0 0 0 0,1 0 1 0 0,-1 0-1 0 0,0 1 1 0 0,0-1-1 0 0,1 0 1 0 0,-1 0-1 0 0,0 0 0 0 0,1 0 1 0 0,-1 0-1 0 0,0 0 1 0 0,0 0-1 0 0,1 0 1 0 0,-1 0-1 0 0,0 0 1 0 0,1 0-1 0 0,-1 0 0 0 0,0 0 1 0 0,0 0-1 0 0,1 0 1 0 0,-1 0-1 0 0,0-1 1 0 0,1 1-1 0 0,-1 0 0 0 0,0 0 1 0 0,0 0-1 0 0,1 0 1 0 0,1-1-373 0 0,1 1 0 0 0,-1-1 0 0 0,0 0 0 0 0,1 0 0 0 0,-1 0 0 0 0,0 0 0 0 0,0 0 0 0 0,3-2-1 0 0,12-8-8143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9:33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213 186 13823 0 0,'0'0'315'0'0,"0"0"45"0"0,2-7 353 0 0,1-12-686 0 0,0-4 1899 0 0,-3 8 4068 0 0,-13 31-4704 0 0,3 4-1063 0 0,0 0 1 0 0,1 0-1 0 0,-8 28 0 0 0,-3 7-17 0 0,-63 121-210 0 0,43-93 0 0 0,21-37 0 0 0,51-125 803 0 0,-19 44-180 0 0,24-46-1 0 0,-30 70-622 0 0,-9 15 0 0 0,1 0 0 0 0,0 1 0 0 0,0-1 0 0 0,1 1 0 0 0,-1-1 0 0 0,1 1 0 0 0,0 0 0 0 0,0-1 0 0 0,1 1 0 0 0,-1-1 0 0 0,1 1 0 0 0,0-1 0 0 0,0 1 0 0 0,1-1 0 0 0,-1 0 0 0 0,1 0 0 0 0,0 1 0 0 0,5 6 0 0 0,-5-8 0 0 0,1-1 0 0 0,0 1 0 0 0,0-1 0 0 0,1 0 0 0 0,-1 0 0 0 0,0 0 0 0 0,1-1 0 0 0,-1 1 0 0 0,1-1 0 0 0,-1 0 0 0 0,1 0 0 0 0,0 0 0 0 0,-1 0 0 0 0,1-1 0 0 0,0 1 0 0 0,0-1 0 0 0,0 0 0 0 0,-1 0 0 0 0,1 0 0 0 0,4-2 0 0 0,7 0 0 0 0,0-1 0 0 0,0-1 0 0 0,23-10 0 0 0,-29 11 0 0 0,0 0 0 0 0,0-1 0 0 0,0 0 0 0 0,-1-1 0 0 0,0 0 0 0 0,0 0 0 0 0,0 0 0 0 0,0-1 0 0 0,-1-1 0 0 0,12-12 0 0 0,-11 8 0 0 0,-1 4 0 0 0,-1-1 0 0 0,0 0 0 0 0,-1 0 0 0 0,8-17 0 0 0,-9 17 0 0 0,-11 20 0 0 0,2-5 0 0 0,1 0 0 0 0,-1 1 0 0 0,2-1 0 0 0,-6 15 0 0 0,6-10 0 0 0,1-5 0 0 0,-1 0 0 0 0,2 1 0 0 0,-1 0 0 0 0,1-1 0 0 0,0 1 0 0 0,1 0 0 0 0,0 0 0 0 0,0-1 0 0 0,0 1 0 0 0,3 8 0 0 0,-2 1 0 0 0,-1-16 0 0 0,0 1 0 0 0,0-1 0 0 0,0 1 0 0 0,0-1 0 0 0,0 1 0 0 0,0-1 0 0 0,0 1 0 0 0,1-1 0 0 0,-1 1 0 0 0,0-1 0 0 0,1 1 0 0 0,-1-1 0 0 0,1 0 0 0 0,0 1 0 0 0,1 1 0 0 0,6 4 0 0 0,-4-6 0 0 0,1 1 0 0 0,-1-1 0 0 0,0 0 0 0 0,1 0 0 0 0,-1 0 0 0 0,0 0 0 0 0,1-1 0 0 0,-1 0 0 0 0,1 0 0 0 0,-1 0 0 0 0,1 0 0 0 0,-1-1 0 0 0,1 0 0 0 0,-1 0 0 0 0,0 0 0 0 0,1 0 0 0 0,4-3 0 0 0,8-3 0 0 0,0-2 0 0 0,28-18 0 0 0,-35 20 0 0 0,14-10 0 0 0,-1-2 0 0 0,-1-1 0 0 0,0-1 0 0 0,19-25 0 0 0,-20 21 26 0 0,-1-1 1 0 0,-2-1-1 0 0,23-43 0 0 0,33-93 312 0 0,-71 156-160 0 0,-1 0 0 0 0,1 0 1 0 0,-1-1-1 0 0,0 1 1 0 0,-1 0-1 0 0,0-1 0 0 0,0 0 1 0 0,0-11-1 0 0,-1 19-178 0 0,-1 0 0 0 0,1 0 0 0 0,0 0 0 0 0,0 0 0 0 0,0-1 0 0 0,0 1 0 0 0,0 0 0 0 0,0 0 0 0 0,0 0 0 0 0,0 0 0 0 0,0 0 0 0 0,0-1 0 0 0,-1 1 0 0 0,1 0 0 0 0,0 0 0 0 0,0 0 0 0 0,0 0 0 0 0,0 0 0 0 0,0 0 0 0 0,-1 0 0 0 0,1-1 0 0 0,0 1 0 0 0,0 0 0 0 0,0 0 0 0 0,0 0 0 0 0,-1 0 0 0 0,1 0 0 0 0,0 0 0 0 0,0 0 0 0 0,0 0 0 0 0,0 0 0 0 0,-1 0 0 0 0,1 0 0 0 0,0 0 0 0 0,0 0 0 0 0,0 0 0 0 0,-1 0 0 0 0,1 0 0 0 0,0 0 0 0 0,0 0 0 0 0,0 1 0 0 0,0-1 0 0 0,0 0 0 0 0,-1 0 0 0 0,1 0 0 0 0,0 0 0 0 0,0 0 0 0 0,0 0 0 0 0,0 0 0 0 0,0 0 0 0 0,-1 1 0 0 0,1-1 0 0 0,0 0 0 0 0,0 0 0 0 0,0 0 0 0 0,0 0 0 0 0,0 1 0 0 0,0-1 0 0 0,0 0 0 0 0,0 0 0 0 0,0 0 0 0 0,-11 14 0 0 0,1-1 0 0 0,0 2 0 0 0,1-1 0 0 0,1 1 0 0 0,-7 17 0 0 0,11-24 0 0 0,-19 41-46 0 0,-19 59 0 0 0,35-85-5 0 0,1 0-1 0 0,1 0 1 0 0,0 0-1 0 0,2 1 0 0 0,0 26 1 0 0,3-42-212 0 0,1 0 1 0 0,0 0-1 0 0,0 0 1 0 0,0 0 0 0 0,5 11-1 0 0,1-5 54 0 0,-2-11 67 0 0,-3-3 34 0 0,-1 1-23 0 0,1 0-1 0 0,0 0 1 0 0,-1-1-1 0 0,1 1 1 0 0,-1-1-1 0 0,1 1 0 0 0,0-1 1 0 0,-1 1-1 0 0,1-1 1 0 0,0 0-1 0 0,0 0 1 0 0,-1 0-1 0 0,1 0 0 0 0,0 0 1 0 0,-1 0-1 0 0,1-1 1 0 0,0 1-1 0 0,0 0 1 0 0,-1-1-1 0 0,1 1 0 0 0,-1-1 1 0 0,1 0-1 0 0,1-1 1 0 0,2 0-555 0 0,0-1 1 0 0,0-1-1 0 0,-1 1 1 0 0,1-1-1 0 0,4-5 1 0 0,9-10-1362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9:34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38 104 21191 0 0,'-29'-15'1027'0'0,"28"14"-449"0"0,0 2-56 0 0,-5 1-269 0 0,5-2 138 0 0,2-1 97 0 0,3-4-355 0 0,0 1 0 0 0,0-1 0 0 0,1 1 0 0 0,-1 0 1 0 0,11-7-1 0 0,13-12 185 0 0,-25 21-365 0 0,23-23-6944 0 0,-18 19-971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9:36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14 13823 0 0,'0'0'315'0'0,"-5"-8"989"0"0,4 7-1111 0 0,1 1 0 0 0,0 0 1 0 0,0-1-1 0 0,0 1 0 0 0,0 0 1 0 0,0 0-1 0 0,0-1 0 0 0,-1 1 1 0 0,1 0-1 0 0,0 0 0 0 0,0-1 1 0 0,0 1-1 0 0,-1 0 0 0 0,1 0 1 0 0,0 0-1 0 0,0-1 0 0 0,-1 1 1 0 0,1 0-1 0 0,0 0 0 0 0,0 0 1 0 0,-1 0-1 0 0,1-1 0 0 0,0 1 1 0 0,-1 0-1 0 0,1 0 1 0 0,0 0-1 0 0,-1 0 0 0 0,-7 23 555 0 0,1 1-1 0 0,1 0 1 0 0,-5 46-1 0 0,4-21-153 0 0,-12 52-218 0 0,-4 0 0 0 0,-70 188 0 0 0,-5-71-376 0 0,74-173 0 0 0,-1-2 0 0 0,-54 69 0 0 0,79-112 0 0 0,0 0 0 0 0,0 0 0 0 0,0 0 0 0 0,0 1 0 0 0,0-1 0 0 0,0 0 0 0 0,0 0 0 0 0,0 0 0 0 0,0 0 0 0 0,0 0 0 0 0,0 0 0 0 0,0 0 0 0 0,0 0 0 0 0,0 1 0 0 0,0-1 0 0 0,0 0 0 0 0,0 0 0 0 0,0 0 0 0 0,-1 0 0 0 0,1 0 0 0 0,0 0 0 0 0,0 0 0 0 0,0 0 0 0 0,0 0 0 0 0,0 0 0 0 0,0 0 0 0 0,0 0 0 0 0,0 0 0 0 0,0 0 0 0 0,-1 0 0 0 0,1 1 0 0 0,0-1 0 0 0,0 0 0 0 0,0 0 0 0 0,0 0 0 0 0,0 0 0 0 0,0 0 0 0 0,0 0 0 0 0,-1 0 0 0 0,1 0 0 0 0,0 0 0 0 0,0-1 0 0 0,0 1 0 0 0,0 0 0 0 0,0 0 0 0 0,0 0 0 0 0,0 0 0 0 0,0 0 0 0 0,-1 0 0 0 0,1 0 0 0 0,0 0 0 0 0,0 0 0 0 0,0 0 0 0 0,0 0 0 0 0,0 0 0 0 0,0-9 0 0 0,4-12 0 0 0,-4 21 0 0 0,5-19 0 0 0,2 1 0 0 0,10-22 0 0 0,4-14 0 0 0,9-29 0 0 0,23-73 0 0 0,-45 127-8 0 0,-2 11 28 0 0,-1-1 0 0 0,-1 0 0 0 0,3-26 0 0 0,-7 43-4 0 0,1 1 0 0 0,-1 0 0 0 0,0 0 0 0 0,0-1 0 0 0,0 1 0 0 0,0 0 1 0 0,0 0-1 0 0,-1 0 0 0 0,1-1 0 0 0,0 1 0 0 0,-1 0 0 0 0,1 0 0 0 0,0 0 0 0 0,-1 0 0 0 0,1-1 0 0 0,-1 1 0 0 0,0 0 0 0 0,1 0 0 0 0,-1 0 0 0 0,0 0 0 0 0,0 0 1 0 0,-1-1-1 0 0,1 2 23 0 0,-1-1 1 0 0,1 1-1 0 0,0-1 1 0 0,-1 1-1 0 0,1 0 1 0 0,-1-1-1 0 0,1 1 1 0 0,0 0 0 0 0,-1 0-1 0 0,1 0 1 0 0,-1 0-1 0 0,1 0 1 0 0,0 0-1 0 0,-1 0 1 0 0,1 1 0 0 0,-2 0-1 0 0,-5 1 117 0 0,1 1-1 0 0,0 0 1 0 0,0 1 0 0 0,0 0-1 0 0,-12 8 1 0 0,11-6-156 0 0,0 1 0 0 0,1-1 0 0 0,-1 1 0 0 0,-7 10 0 0 0,13-13 0 0 0,-1-1 0 0 0,1 0 0 0 0,0 1 0 0 0,0 0 0 0 0,0-1 0 0 0,1 1 0 0 0,-1 0 0 0 0,1 0 0 0 0,0 0 0 0 0,0 0 0 0 0,0 0 0 0 0,1 0 0 0 0,-1 6 0 0 0,1-9 0 0 0,0 0 0 0 0,0 0 0 0 0,0 0 0 0 0,1 1 0 0 0,-1-1 0 0 0,0 0 0 0 0,1 0 0 0 0,-1 0 0 0 0,0 0 0 0 0,1 0 0 0 0,0 0 0 0 0,-1 0 0 0 0,1 0 0 0 0,0 0 0 0 0,-1 0 0 0 0,1 0 0 0 0,0 0 0 0 0,1 1 0 0 0,0 0 0 0 0,1-1 0 0 0,-1 1 0 0 0,1-1 0 0 0,-1 1 0 0 0,1-1 0 0 0,0 0 0 0 0,3 1 0 0 0,3 0 0 0 0,0 0 0 0 0,0 0 0 0 0,16 0 0 0 0,-5-2 0 0 0,0-1 0 0 0,-1-1 0 0 0,1-1 0 0 0,22-6 0 0 0,75-27 0 0 0,-95 28 0 0 0,0 0 0 0 0,0-2 0 0 0,-1-1 0 0 0,0-1 0 0 0,-1 0 0 0 0,-1-2 0 0 0,0 0 0 0 0,0-1 0 0 0,26-29 0 0 0,-42 40 12 0 0,0 0-1 0 0,0-1 1 0 0,0 1 0 0 0,0-1 0 0 0,-1 0-1 0 0,0 0 1 0 0,0 1 0 0 0,2-9-1 0 0,-3 11-3 0 0,-1 1 0 0 0,0 0-1 0 0,0 0 1 0 0,0 0 0 0 0,0-1-1 0 0,0 1 1 0 0,0 0 0 0 0,0 0-1 0 0,0-1 1 0 0,0 1 0 0 0,-1 0-1 0 0,1 0 1 0 0,0 0-1 0 0,-1 0 1 0 0,1-1 0 0 0,-1 1-1 0 0,0-1 1 0 0,0 1 2 0 0,0 0-1 0 0,0 0 1 0 0,0 1-1 0 0,0-1 1 0 0,0 0-1 0 0,0 1 1 0 0,0-1-1 0 0,0 0 1 0 0,-1 1-1 0 0,1 0 1 0 0,0-1-1 0 0,0 1 1 0 0,-1 0-1 0 0,1-1 1 0 0,0 1-1 0 0,0 0 1 0 0,-1 0-1 0 0,1 0 1 0 0,0 0-1 0 0,-2 1 1 0 0,-3 0 92 0 0,0 0 0 0 0,0 0 0 0 0,0 1 0 0 0,1 0 0 0 0,-1 0 0 0 0,1 0 0 0 0,-1 1 0 0 0,-7 4 0 0 0,-4 4 242 0 0,-17 15-1 0 0,22-16-343 0 0,0 1 0 0 0,0 0 0 0 0,1 0 0 0 0,-10 15 0 0 0,16-20 0 0 0,1 1 0 0 0,0-1 0 0 0,1 1 0 0 0,-1-1 0 0 0,1 1 0 0 0,0 0 0 0 0,1 0 0 0 0,0 1 0 0 0,0-1 0 0 0,-1 14 0 0 0,4-6 0 0 0,3-11 0 0 0,-3-3 0 0 0,2 1 1 0 0,-1 0 0 0 0,1 0-1 0 0,0 0 1 0 0,0 0 0 0 0,0 0 0 0 0,0-1 0 0 0,0 1-1 0 0,0-1 1 0 0,0 0 0 0 0,0 0 0 0 0,1 0 0 0 0,-1 0-1 0 0,0 0 1 0 0,1-1 0 0 0,-1 0 0 0 0,0 0 0 0 0,1 0-1 0 0,-1 0 1 0 0,5-1 0 0 0,7-1-22 0 0,0-1 0 0 0,28-8 0 0 0,-37 9 4 0 0,1 0-90 0 0,0 0 1 0 0,-1 0-1 0 0,1-1 0 0 0,-1 0 1 0 0,0 0-1 0 0,0 0 0 0 0,0-1 1 0 0,0 0-1 0 0,-1 0 0 0 0,0 0 1 0 0,1-1-1 0 0,-1 0 0 0 0,5-7 1 0 0,3-6 544 0 0,18-33 0 0 0,-27 43-340 0 0,0-1-1 0 0,-1 1 0 0 0,0-1 0 0 0,-1 0 1 0 0,1 0-1 0 0,0-16 0 0 0,-1 6-97 0 0,-2-34 0 0 0,0 47 0 0 0,0 1 0 0 0,-1 0 0 0 0,0 0 0 0 0,0 0 0 0 0,-1 0 0 0 0,1 0 0 0 0,-1 0 0 0 0,0 0 0 0 0,-1 0 0 0 0,1 0 0 0 0,-5-6 0 0 0,-6 0 0 0 0,7 11 0 0 0,5 2-46 0 0,-1 0-1 0 0,1 0 0 0 0,0 0 1 0 0,0 0-1 0 0,0 0 1 0 0,0 1-1 0 0,0-1 1 0 0,1 0-1 0 0,-1 0 1 0 0,1 1-1 0 0,-1-1 1 0 0,1 0-1 0 0,0 1 1 0 0,0-1-1 0 0,0 0 1 0 0,0 1-1 0 0,1 2 1 0 0,-1-1-53 0 0,0 1 0 0 0,1-1 0 0 0,0 0 0 0 0,0 0 0 0 0,0-1 0 0 0,0 1 0 0 0,1 0 0 0 0,-1 0 0 0 0,5 6 0 0 0,-4-7 85 0 0,1-1 0 0 0,0 1 0 0 0,-1 0 0 0 0,1-1-1 0 0,0 0 1 0 0,1 0 0 0 0,-1 0 0 0 0,0 0 0 0 0,5 2-1 0 0,36 11-11 0 0,-18-7 29 0 0,17 6-3 0 0,-5-1 0 0 0,42 20 0 0 0,-78-31 0 0 0,0-2 0 0 0,-1 1 0 0 0,1-1 0 0 0,-1 1 0 0 0,0-1 0 0 0,1 1 0 0 0,-1 0 0 0 0,0 0 0 0 0,0 0 0 0 0,1 0 0 0 0,-1 0 0 0 0,0 0 0 0 0,0 0 0 0 0,0 0 0 0 0,0 0 0 0 0,0 0 0 0 0,0 1 0 0 0,-1-1 0 0 0,1 0 0 0 0,0 1 0 0 0,-1-1 0 0 0,1 0 0 0 0,-1 1 0 0 0,1-1 0 0 0,-1 1 0 0 0,1-1 0 0 0,-1 1 0 0 0,0-1 0 0 0,0 1 0 0 0,0-1 0 0 0,0 1 0 0 0,0-1 0 0 0,0 1 0 0 0,-1-1 0 0 0,1 1 0 0 0,0-1 0 0 0,-1 1 0 0 0,0 1 0 0 0,0 0 0 0 0,0 0 0 0 0,0-1 0 0 0,-1 1 0 0 0,1-1 0 0 0,-1 1 0 0 0,0-1 0 0 0,1 0 0 0 0,-1 0 0 0 0,0 0 0 0 0,0 0 0 0 0,-1 0 0 0 0,1 0 0 0 0,0 0 0 0 0,-1-1 0 0 0,1 1 0 0 0,-1-1 0 0 0,1 1 0 0 0,-1-1 0 0 0,0 0 0 0 0,-2 1 0 0 0,-2 0 0 0 0,0-1 0 0 0,1 1 0 0 0,-1-1 0 0 0,0 0 0 0 0,0-1 0 0 0,0 0 0 0 0,-7 0 0 0 0,12 0 0 0 0,1 0 0 0 0,0 0 0 0 0,0 0 0 0 0,-1 0 0 0 0,1-1 0 0 0,0 1 0 0 0,-1 0 0 0 0,1-1 0 0 0,0 1 0 0 0,0 0 0 0 0,-1-1 0 0 0,1 0 0 0 0,0 1 0 0 0,0-1 0 0 0,0 0 0 0 0,0 1 0 0 0,0-1 0 0 0,0 0 0 0 0,0 0 0 0 0,0 0 0 0 0,0 0 0 0 0,0 0 0 0 0,0 0 0 0 0,1 0 0 0 0,-1 0 0 0 0,0 0 0 0 0,1 0 0 0 0,-1-1 0 0 0,1 1 0 0 0,-1 0 0 0 0,1 0 0 0 0,0-1 0 0 0,-1 1 0 0 0,1 0 0 0 0,0 0 0 0 0,0-1 0 0 0,0 1 0 0 0,0 0 0 0 0,0-1 0 0 0,0-1 0 0 0,1-2 0 0 0,0-1 0 0 0,1 1 0 0 0,0-1 0 0 0,-1 1 0 0 0,2 0 0 0 0,4-9 0 0 0,4-6-9 0 0,2 0 0 0 0,1 1 0 0 0,0 0 0 0 0,1 1 0 0 0,1 1 0 0 0,1 0 0 0 0,37-27 0 0 0,-46 38-199 0 0,0 2-1 0 0,0-1 1 0 0,1 1 0 0 0,0 0 0 0 0,0 1-1 0 0,0 0 1 0 0,16-3 0 0 0,3 2-567 0 0,35-1 0 0 0,-58 5 575 0 0,7-1-19 0 0,0 0 1 0 0,23-6-1 0 0,-30 6 224 0 0,0-1 0 0 0,0 0 1 0 0,0 0-1 0 0,0 0 1 0 0,0-1-1 0 0,-1 0 0 0 0,1 1 1 0 0,7-8-1 0 0,1-2-23 0 0,-6 6 158 0 0,0 0 0 0 0,0 0 0 0 0,-1-1 1 0 0,0 0-1 0 0,0 0 0 0 0,-1-1 0 0 0,0 1 1 0 0,0-1-1 0 0,5-11 0 0 0,-7 12 46 0 0,-1 0 0 0 0,1-1 1 0 0,-1 1-1 0 0,0-1 0 0 0,-1 0 0 0 0,0 1 0 0 0,0-1 1 0 0,-1 0-1 0 0,1 0 0 0 0,-3-11 0 0 0,1 16 257 0 0,1 2-439 0 0,0 1-1 0 0,0-1 1 0 0,-1 1 0 0 0,1-1 0 0 0,0 1-1 0 0,-1-1 1 0 0,1 1 0 0 0,-1 0 0 0 0,1-1-1 0 0,0 1 1 0 0,-1 0 0 0 0,1-1 0 0 0,-1 1 0 0 0,1 0-1 0 0,-1 0 1 0 0,1 0 0 0 0,-1-1 0 0 0,1 1-1 0 0,-1 0 1 0 0,1 0 0 0 0,-1 0 0 0 0,0 0 0 0 0,1 0-1 0 0,-1 0 1 0 0,1 0 0 0 0,-1 0 0 0 0,1 0-1 0 0,-1 0 1 0 0,1 0 0 0 0,-1 0 0 0 0,1 0-1 0 0,-1 0 1 0 0,1 1 0 0 0,-1-1 0 0 0,1 0 0 0 0,-1 0-1 0 0,1 1 1 0 0,-1-1 0 0 0,1 0 0 0 0,-1 1-1 0 0,1-1 1 0 0,-1 0 0 0 0,0 2 0 0 0,1-2-5 0 0,-5 3 1 0 0,1 0 0 0 0,0 0 0 0 0,0 1 0 0 0,0-1 0 0 0,1 1 0 0 0,-1 0 0 0 0,1 0 0 0 0,-5 8 0 0 0,-19 40 0 0 0,18-34 0 0 0,-87 204 0 0 0,41-86 0 0 0,29-83 0 0 0,26-53 0 0 0,1 0 0 0 0,-1 0 0 0 0,0-1 0 0 0,0 1 0 0 0,0 0 0 0 0,0 0 0 0 0,0 0 0 0 0,0 0 0 0 0,1 0 0 0 0,-1 0 0 0 0,0 0 0 0 0,0 0 0 0 0,0 0 0 0 0,0 0 0 0 0,0 0 0 0 0,1 1 0 0 0,-1-1 0 0 0,0 0 0 0 0,0 0 0 0 0,0 0 0 0 0,0 0 0 0 0,0 0 0 0 0,0 0 0 0 0,0 0 0 0 0,1 0 0 0 0,-1 0 0 0 0,0 0 0 0 0,0 0 0 0 0,0 0 0 0 0,0 1 0 0 0,0-1 0 0 0,0 0 0 0 0,0 0 0 0 0,0 0 0 0 0,0 0 0 0 0,0 0 0 0 0,0 0 0 0 0,1 0 0 0 0,-1 1 0 0 0,0-1 0 0 0,0 0 0 0 0,0 0 0 0 0,0 0 0 0 0,0 0 0 0 0,0 0 0 0 0,0 1 0 0 0,0-1 0 0 0,0 0 0 0 0,0 0 0 0 0,0 0 0 0 0,0 0 0 0 0,0 0 0 0 0,0 0 0 0 0,-1 1 0 0 0,1-1 0 0 0,0 0 0 0 0,0 0 0 0 0,10-6 0 0 0,-9 6 0 0 0,32-26 0 0 0,40-38 0 0 0,26-21 0 0 0,-8 15 0 0 0,-87 69 0 0 0,-5 6 0 0 0,-5 7 0 0 0,-16 17 0 0 0,8-10 0 0 0,-16 26 0 0 0,14-23 0 0 0,12-18 0 0 0,1 0 0 0 0,0 0 0 0 0,0 0 0 0 0,-3 6 0 0 0,-3 1 0 0 0,8-10 0 0 0,1 0 0 0 0,-1 0 0 0 0,0-1 0 0 0,0 1 0 0 0,1 0 0 0 0,-1 0 0 0 0,0 0 0 0 0,1 0 0 0 0,-1 0 0 0 0,1 0 0 0 0,-1 0 0 0 0,1 1 0 0 0,-1 2 0 0 0,0 1 0 0 0,1-1 0 0 0,-1 0 0 0 0,1 0 0 0 0,0 1 0 0 0,1 4 0 0 0,-1-4 0 0 0,7 18 0 0 0,-7-22 0 0 0,0 2 0 0 0,0-1 0 0 0,1-1 0 0 0,-1 0 0 0 0,1 0 0 0 0,-1 0 0 0 0,1 0 0 0 0,-1 0 0 0 0,1 0 0 0 0,-1 0 0 0 0,1 0 0 0 0,0 0 0 0 0,-1 0 0 0 0,1 0 0 0 0,1 1 0 0 0,17 25 0 0 0,1-7-2793 0 0,-19-19 1634 0 0,-1-1-573 0 0,0 0-253 0 0,4-1-51 0 0,20-5-11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9:36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79 17503 0 0,'0'0'399'0'0,"0"0"60"0"0,0 0 21 0 0,0-1-59 0 0,0 0-298 0 0,0 1 0 0 0,-1-1-1 0 0,1 1 1 0 0,0-1 0 0 0,-1 1 0 0 0,1-1 0 0 0,-1 1-1 0 0,1-1 1 0 0,0 1 0 0 0,-1-1 0 0 0,1 1 0 0 0,-1 0-1 0 0,1-1 1 0 0,-1 1 0 0 0,0 0 0 0 0,1-1 0 0 0,-1 1 0 0 0,1 0-1 0 0,-1 0 1 0 0,0-1 0 0 0,1 1 0 0 0,-1 0 0 0 0,1 0-1 0 0,-1 0 1 0 0,0 0 0 0 0,1 0 0 0 0,-1 0 0 0 0,0 0 0 0 0,1 0-1 0 0,-1 0 1 0 0,0 0 0 0 0,1 0 0 0 0,-1 1 0 0 0,1-1-1 0 0,-1 0 1 0 0,-1 1 0 0 0,-1-1-467 0 0,-1 1 404 0 0,0 0 0 0 0,0 0 1 0 0,0 0-1 0 0,0 1 0 0 0,0-1 0 0 0,0 1 1 0 0,0 0-1 0 0,0 0 0 0 0,0 0 0 0 0,1 1 0 0 0,-1-1 1 0 0,-3 5-1 0 0,-6 5 503 0 0,-19 24 1 0 0,13-13-369 0 0,7-10-195 0 0,-9 11 0 0 0,0 0 0 0 0,-29 46 0 0 0,46-61 0 0 0,4-1 0 0 0,1-7 0 0 0,0 0 0 0 0,0-1 0 0 0,0 1 0 0 0,0 0 0 0 0,0-1 0 0 0,0 1 0 0 0,0-1 0 0 0,0 1 0 0 0,1-1 0 0 0,-1 0 0 0 0,0 1 0 0 0,0-1 0 0 0,0 0 0 0 0,0 0 0 0 0,0 0 0 0 0,1 0 0 0 0,-1 0 0 0 0,0 0 0 0 0,0 0 0 0 0,2-1 0 0 0,25-4 0 0 0,-18 1 0 0 0,0 0 0 0 0,0-1 0 0 0,0 1 0 0 0,-1-2 0 0 0,0 0 0 0 0,0 0 0 0 0,0 0 0 0 0,9-10 0 0 0,-4 2 0 0 0,1-1 0 0 0,-2-1 0 0 0,17-24 0 0 0,4-19 0 0 0,-48 77 0 0 0,4-6 0 0 0,-15 24 0 0 0,24-35 1 0 0,-23 47 349 0 0,22-43-268 0 0,0 1 1 0 0,0-1 0 0 0,1 1 0 0 0,-1-1 0 0 0,1 1 0 0 0,0 10 0 0 0,1-14-57 0 0,0-1-1 0 0,0 0 1 0 0,0 1 0 0 0,0-1 0 0 0,1 0 0 0 0,-1 1-1 0 0,1-1 1 0 0,-1 0 0 0 0,1 0 0 0 0,-1 1 0 0 0,1-1-1 0 0,0 0 1 0 0,-1 0 0 0 0,1 0 0 0 0,0 0 0 0 0,0 0-1 0 0,0 0 1 0 0,0 0 0 0 0,0 0 0 0 0,0 0 0 0 0,0 0-1 0 0,2 0 1 0 0,1 1-285 0 0,0 1 0 0 0,0-2 0 0 0,1 1 0 0 0,6 1 0 0 0,-11-2 251 0 0,5-1-4 0 0,0 1 0 0 0,-1 0 0 0 0,1-1 0 0 0,0 0-1 0 0,0 0 1 0 0,0 0 0 0 0,-1-1 0 0 0,1 0 0 0 0,0 0-1 0 0,-1 0 1 0 0,1 0 0 0 0,5-3 0 0 0,4-2 10 0 0,-1 0-1 0 0,22-14 1 0 0,-27 14 28 0 0,0-1-1 0 0,-1 1 1 0 0,0-1 0 0 0,0-1-1 0 0,-1 1 1 0 0,6-9-1 0 0,12-13 197 0 0,71-95 1240 0 0,-73 94-1333 0 0,3-11-129 0 0,-25 41 0 0 0,0 1 0 0 0,0-1 0 0 0,0 0 0 0 0,0 0 0 0 0,0 0 0 0 0,0 0 0 0 0,0 0 0 0 0,0 0 0 0 0,0 0 0 0 0,0 1 0 0 0,0-1 0 0 0,0 0 0 0 0,0 0 0 0 0,0 0 0 0 0,0 0 0 0 0,0 0 0 0 0,0 0 0 0 0,0 0 0 0 0,0 1 0 0 0,0-1 0 0 0,1 0 0 0 0,-1 0 0 0 0,0 0 0 0 0,0 0 0 0 0,0 0 0 0 0,0 0 0 0 0,0 0 0 0 0,0 0 0 0 0,0 0 0 0 0,0 0 0 0 0,0 0 0 0 0,1 1 0 0 0,-1-1 0 0 0,0 0 0 0 0,0 0 0 0 0,0 0 0 0 0,0 0 0 0 0,0 0 0 0 0,0 0 0 0 0,0 0 0 0 0,1 0 0 0 0,-1 0 0 0 0,0 0 0 0 0,0 0 0 0 0,0 0 0 0 0,0 0 0 0 0,0 0 0 0 0,0 0 0 0 0,1 0 0 0 0,-1 0 0 0 0,0 0 0 0 0,0-1 0 0 0,0 1 0 0 0,0 0 0 0 0,0 0 0 0 0,0 0 0 0 0,0 0 0 0 0,0 0 0 0 0,1 0 0 0 0,-1 0 0 0 0,0 0 0 0 0,0 0 0 0 0,0 0 0 0 0,0-1 0 0 0,1 14 0 0 0,-1-11 0 0 0,0 6 0 0 0,2 0 0 0 0,-1 1 0 0 0,1-1 0 0 0,0-1 0 0 0,1 1 0 0 0,0 0 0 0 0,6 11 0 0 0,3 3 0 0 0,18 23 0 0 0,6 9 0 0 0,-33-48 0 0 0,-1-4 0 0 0,-1 1 0 0 0,1-1 0 0 0,-1 1 0 0 0,0-1 0 0 0,1 1 0 0 0,-1-1 0 0 0,-1 1 0 0 0,1 0 0 0 0,0 0 0 0 0,-1-1 0 0 0,1 1 0 0 0,-1 0 0 0 0,0 0 0 0 0,0 0 0 0 0,0-1 0 0 0,0 1 0 0 0,-1 0 0 0 0,0 5 0 0 0,0-6 0 0 0,1 0 0 0 0,0-1 0 0 0,-1 1 0 0 0,1-1 0 0 0,-1 1 0 0 0,0-1 0 0 0,0 1 0 0 0,1-1 0 0 0,-2 2 0 0 0,-6 1 0 0 0,5-3 0 0 0,-1 1-228 0 0,0 0-1 0 0,0-1 1 0 0,0 0-1 0 0,0 0 1 0 0,-1 0-1 0 0,1 0 1 0 0,0-1-1 0 0,-1 1 1 0 0,1-1-1 0 0,0 0 1 0 0,-1 0-1 0 0,1-1 1 0 0,0 1-1 0 0,0-1 1 0 0,-1 0-1 0 0,1 0 0 0 0,0-1 1 0 0,-6-2-1 0 0,0 0-537 0 0,0-1 0 0 0,0-1 0 0 0,1 0 0 0 0,0 0-1 0 0,0-1 1 0 0,-10-9 0 0 0,8 4-1281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9:3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17503 0 0,'0'0'399'0'0,"1"16"1106"0"0,-3-2-1172 0 0,0-1-1 0 0,-1 1 1 0 0,-1 0-1 0 0,0-1 0 0 0,-1 0 1 0 0,0 0-1 0 0,-1-1 1 0 0,-8 14-1 0 0,2-5 170 0 0,1 1 1 0 0,0 0-1 0 0,2 0 0 0 0,-8 28 0 0 0,6-17-10 0 0,-9 30-379 0 0,10-32-100 0 0,0 0 0 0 0,-2-1 0 0 0,-30 56 0 0 0,38-78-13 0 0,3-8 1 0 0,1 0 0 0 0,0 0 0 0 0,0 1 0 0 0,0-1 0 0 0,0 0 0 0 0,0 0 1 0 0,0 0-1 0 0,0 1 0 0 0,0-1 0 0 0,0 0 0 0 0,0 0 0 0 0,0 0 0 0 0,0 1 0 0 0,0-1 0 0 0,0 0 0 0 0,0 0 0 0 0,0 1 0 0 0,0-1 0 0 0,0 0 0 0 0,0 0 0 0 0,0 0 0 0 0,0 1 0 0 0,0-1 1 0 0,0 0-1 0 0,0 0 0 0 0,0 0 0 0 0,0 0 0 0 0,1 1 0 0 0,-1-1 0 0 0,0 0 0 0 0,0 0 0 0 0,0 0 0 0 0,0 0 0 0 0,1 1 0 0 0,-1-1 0 0 0,0 0 0 0 0,0 0 0 0 0,0 0 0 0 0,0 0 0 0 0,1 0 1 0 0,-1 0-1 0 0,0 0 0 0 0,0 0 0 0 0,0 0 0 0 0,1 1 0 0 0,-1-1 0 0 0,0 0 0 0 0,0 0 0 0 0,1 0 0 0 0,-1 0 0 0 0,0 0 0 0 0,0 0 0 0 0,0 0 0 0 0,1-1 0 0 0,-1 1 0 0 0,0 0 0 0 0,0 0 1 0 0,0 0-1 0 0,1 0 0 0 0,-1 0 0 0 0,0 0 0 0 0,0 0 0 0 0,0 0 0 0 0,1 0 0 0 0,-1-1 0 0 0,0 1 0 0 0,0 0 0 0 0,29-8 440 0 0,-1-1 0 0 0,53-25 0 0 0,8-4 212 0 0,-83 36-653 0 0,9-3 0 0 0,-1 0 0 0 0,1 1 0 0 0,0 1 0 0 0,22-3 0 0 0,-24 7 0 0 0,-12 0 0 0 0,0-1 0 0 0,0 1 0 0 0,0 0 0 0 0,0 0 0 0 0,0-1 0 0 0,0 1 0 0 0,0 0 0 0 0,0 0 0 0 0,0 0 0 0 0,-1 0 0 0 0,1 1 0 0 0,0-1 0 0 0,-1 0 0 0 0,1 0 0 0 0,-1 0 0 0 0,1 0 0 0 0,-1 1 0 0 0,1-1 0 0 0,-1 0 0 0 0,0 0 0 0 0,0 1 0 0 0,0-1 0 0 0,1 0 0 0 0,-1 1 0 0 0,0-1 0 0 0,-1 0 0 0 0,1 1 0 0 0,0-1 0 0 0,0 0 0 0 0,-1 0 0 0 0,0 2 0 0 0,-1 6 0 0 0,0 0 0 0 0,-1-1 0 0 0,-4 10 0 0 0,7-17 0 0 0,-9 15 0 0 0,0 0 0 0 0,-1 0 0 0 0,-1-1 0 0 0,0-1 0 0 0,-24 24 0 0 0,28-30 0 0 0,-7 4-64 0 0,13-11-273 0 0,1-1-138 0 0,12-16-1478 0 0,8-14-3213 0 0,32-63 0 0 0,-32 51 2607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2:26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10135 0 0,'0'0'231'0'0,"0"0"29"0"0,-2 2 19 0 0,-7 5-41 0 0,-16 19 3338 0 0,24-24-3064 0 0,1-2 0 0 0,0 0 0 0 0,0 0 0 0 0,0 0-69 0 0,0 0-222 0 0,0 0 166 0 0,0 0 101 0 0,0 0 21 0 0,0 0 3 0 0,0 0 0 0 0,0 0 0 0 0,-1 2 0 0 0,-3 3 94 0 0,1-2-303 0 0,1 1 0 0 0,-1 0 1 0 0,1 0-1 0 0,0-1 0 0 0,0 1 0 0 0,-2 8 0 0 0,3-11-248 0 0,1 1 0 0 0,-1-1 1 0 0,1 0-1 0 0,-1 1 0 0 0,1-1 0 0 0,0 1 0 0 0,-1-1 0 0 0,1 0 0 0 0,0 1 0 0 0,0-1 1 0 0,0 1-1 0 0,0-1 0 0 0,0 1 0 0 0,1-1 0 0 0,-1 1 0 0 0,0-1 0 0 0,1 0 0 0 0,-1 1 1 0 0,1 1-1 0 0,1 0 32 0 0,-1 0 0 0 0,0 0 1 0 0,-1 0-1 0 0,1 1 0 0 0,0-1 1 0 0,-1 0-1 0 0,0 0 0 0 0,0 1 1 0 0,0 4-1 0 0,-1 35-87 0 0,0-35 0 0 0,-3 24 0 0 0,1-23 0 0 0,2-5 0 0 0,0-1 0 0 0,0 1 0 0 0,1-1 0 0 0,-1 1 0 0 0,1-1 0 0 0,-1 7 0 0 0,1 3 0 0 0,0-1 0 0 0,1 1 0 0 0,1 0 0 0 0,-2-11 0 0 0,-1-3 0 0 0,-3-9 0 0 0,-3-15 0 0 0,-3-41 0 0 0,6 40 0 0 0,2 17 0 0 0,1 1 0 0 0,0 0 0 0 0,0-1 0 0 0,1 1 0 0 0,0 0 0 0 0,2-13 0 0 0,0 11 0 0 0,0 2 0 0 0,-5 17 0 0 0,1-3 0 0 0,1 1 0 0 0,0 0 0 0 0,0 0 0 0 0,0 8 0 0 0,2 3 0 0 0,1-14 0 0 0,0 1 0 0 0,-1 3 0 0 0,0 0 0 0 0,1-1 0 0 0,0 1 0 0 0,0-1 0 0 0,4 9 0 0 0,10 26 0 0 0,-16-38 0 0 0,10 17 0 0 0,-10-21 0 0 0,0-1 0 0 0,0 1 0 0 0,0 0 0 0 0,1-1 0 0 0,-1 1 0 0 0,0 0 0 0 0,0 0 0 0 0,0-1 0 0 0,0 1 0 0 0,0 0 0 0 0,0-1 0 0 0,0 1 0 0 0,0 0 0 0 0,1 0 0 0 0,-1-1 0 0 0,0 1 0 0 0,0 0 0 0 0,0 0 0 0 0,0-1 0 0 0,1 1 0 0 0,-1 0 0 0 0,0 0 0 0 0,0 0 0 0 0,1-1 0 0 0,-1 1 0 0 0,0 0 0 0 0,0 0 0 0 0,1 0 0 0 0,-1 0 0 0 0,0 0 0 0 0,1 0 0 0 0,-1 0 0 0 0,0 0 0 0 0,0-1 0 0 0,1 1 0 0 0,-1 0 0 0 0,0 0 0 0 0,1 0 0 0 0,-1 0 0 0 0,0 0 0 0 0,1 0 0 0 0,-1 1 0 0 0,0-1 0 0 0,0 0 0 0 0,1 0 0 0 0,-1 0 0 0 0,0 0 0 0 0,1 0 0 0 0,-1 0 0 0 0,0 0 0 0 0,0 1 0 0 0,1-1 0 0 0,-1 0 0 0 0,0 0 0 0 0,0 0 0 0 0,0 1 0 0 0,1-1 0 0 0,-1 0 0 0 0,0 0 0 0 0,0 1 0 0 0,0-1 0 0 0,1 0 0 0 0,-1 0 0 0 0,0 1 0 0 0,0-1 0 0 0,0 0 0 0 0,0 1 0 0 0,0-1 0 0 0,0 1 0 0 0,3-9 0 0 0,-1 0 0 0 0,1 1 0 0 0,-2-1 0 0 0,1 0 0 0 0,-1 0 0 0 0,-1 0 0 0 0,1 0 0 0 0,-2-16 0 0 0,-1-19 0 0 0,7-81 0 0 0,-3 113 0 0 0,2 3 72 0 0,-3 6 299 0 0,-1 2 117 0 0,0 0 21 0 0,0 0-134 0 0,0 0-577 0 0,-11 10-748 0 0,8-7 924 0 0,1 0 1 0 0,0 0 0 0 0,0 1 0 0 0,0-1-1 0 0,0 0 1 0 0,0 1 0 0 0,1-1-1 0 0,0 1 1 0 0,-1 0 0 0 0,1 0-1 0 0,1-1 1 0 0,-1 1 0 0 0,0 0-1 0 0,1 0 1 0 0,0 0 0 0 0,0 4-1 0 0,1 1-3 0 0,-1 0 0 0 0,2 0-1 0 0,-1 0 1 0 0,1 0-1 0 0,5 15 1 0 0,-2-11 29 0 0,2 1 0 0 0,-2-4-72 0 0,-4-7-299 0 0,-1-3-117 0 0,2-1 209 0 0,0 0 0 0 0,0 0-1 0 0,0 0 1 0 0,-1 0-1 0 0,1 0 1 0 0,0-1-1 0 0,0 1 1 0 0,-1 0-1 0 0,1-1 1 0 0,-1 1 0 0 0,0-1-1 0 0,1 0 1 0 0,-1 1-1 0 0,0-1 1 0 0,0 0-1 0 0,2-3 1 0 0,1-13-1753 0 0,2 0-15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9:37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19351 0 0,'0'0'439'0'0,"0"0"62"0"0,0 0 33 0 0,0 0-65 0 0,-15 6-220 0 0,13-5-91 0 0,0 0 0 0 0,0 0 1 0 0,0 0-1 0 0,0 1 0 0 0,0-1 0 0 0,0 0 0 0 0,0 1 0 0 0,1 0 0 0 0,-1-1 0 0 0,0 1 0 0 0,1 0 1 0 0,0 0-1 0 0,-3 4 0 0 0,-1 11-562 0 0,4 5-3451 0 0,1-10-3308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9:37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7 306 17503 0 0,'0'0'1352'0'0,"-5"-11"90"0"0,5 6-1120 0 0,-1 1 1 0 0,1 0 0 0 0,0 0 0 0 0,0-1 0 0 0,0 1 0 0 0,1 0 0 0 0,-1 0 0 0 0,1-1 0 0 0,0 1 0 0 0,1 0 0 0 0,-1 0-1 0 0,1 0 1 0 0,-1 0 0 0 0,1 0 0 0 0,4-6 0 0 0,6-12-15 0 0,0 0-1 0 0,1 0 0 0 0,1 1 1 0 0,1 1-1 0 0,1 1 1 0 0,30-29-1 0 0,-31 35-209 0 0,-11 8 6 0 0,1 1 0 0 0,-1 0 0 0 0,1 0 1 0 0,0 0-1 0 0,1 1 0 0 0,-1 0 0 0 0,8-3 0 0 0,-13 5-93 0 0,1 1 0 0 0,-1 0 0 0 0,1 0 0 0 0,-1 0 0 0 0,1 0 0 0 0,-1 0 0 0 0,1 0 0 0 0,-1 0 0 0 0,1 0 0 0 0,-1 0 0 0 0,1 0 0 0 0,0 0 0 0 0,-1 0 0 0 0,1 0 0 0 0,-1 0 0 0 0,1 0 0 0 0,-1 0 0 0 0,1 1 0 0 0,-1-1 0 0 0,1 0 0 0 0,-1 0 0 0 0,1 1 0 0 0,-1-1 0 0 0,1 0 0 0 0,-1 1 0 0 0,1 0 0 0 0,0 0 28 0 0,0 1 0 0 0,0-1 0 0 0,0 1 0 0 0,0-1 0 0 0,0 1-1 0 0,0 0 1 0 0,0 0 0 0 0,0 2 0 0 0,1 5 116 0 0,0 1-1 0 0,1 13 1 0 0,-3-20-149 0 0,1 20-6 0 0,-3 39 0 0 0,0-34 0 0 0,-1-15 0 0 0,-5 7 0 0 0,9-16 0 0 0,3-6 0 0 0,5-5 0 0 0,-2 0 0 0 0,0-1 0 0 0,8-12 0 0 0,-9 12 0 0 0,1 0 0 0 0,9-10 0 0 0,2 3 0 0 0,0 1 0 0 0,1 0 0 0 0,1 2 0 0 0,0 0 0 0 0,0 2 0 0 0,44-17 0 0 0,-62 26 0 0 0,1 0 0 0 0,-1 1 0 0 0,0-1 0 0 0,1 0 0 0 0,-1 1 0 0 0,1 0 0 0 0,-1-1 0 0 0,1 1 0 0 0,2 1 0 0 0,6 2 0 0 0,-9-1 0 0 0,-1-1 0 0 0,1 1 0 0 0,-1 0 0 0 0,0 0 0 0 0,1-1 0 0 0,-1 1 0 0 0,0 0 0 0 0,0 0 0 0 0,0 0 0 0 0,-1 0 0 0 0,1 1 0 0 0,0-1 0 0 0,-1 0 0 0 0,1 0 0 0 0,-1 0 0 0 0,0 0 0 0 0,0 1 0 0 0,0-1 0 0 0,0 0 0 0 0,0 0 0 0 0,-1 3 0 0 0,1 3 0 0 0,-1 0 0 0 0,-1 0 0 0 0,0 0 0 0 0,-3 11 0 0 0,-11 22 0 0 0,-12 38 0 0 0,25-70-64 0 0,3-7-273 0 0,0-2-138 0 0,0 0-33 0 0,0 0-140 0 0,0 0-572 0 0,0 0-253 0 0,2-1-51 0 0,8-2-11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9:38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328 115 21191 0 0,'0'0'480'0'0,"0"0"67"0"0,0 0 31 0 0,0 0-56 0 0,7-6 122 0 0,-5 1-186 0 0,1 0 0 0 0,-2 1 0 0 0,1-1 0 0 0,0 0 0 0 0,-1 0 1 0 0,0 0-1 0 0,0 0 0 0 0,-1 0 0 0 0,1-6 0 0 0,-2 10-399 0 0,1-1-1 0 0,-1 1 1 0 0,1 0-1 0 0,-1 0 1 0 0,1-1-1 0 0,-1 1 1 0 0,0 0-1 0 0,0 0 1 0 0,1 0-1 0 0,-1 0 1 0 0,0 0-1 0 0,0 0 1 0 0,0 0-1 0 0,0 0 1 0 0,0 0-1 0 0,-2-1 1 0 0,-3-2 66 0 0,4 1-125 0 0,-1 0 0 0 0,0 1 0 0 0,0-1 0 0 0,0 1 0 0 0,0 0 0 0 0,0 0 0 0 0,-1 0 0 0 0,1 0 0 0 0,0 1 0 0 0,-1-1 0 0 0,0 1 0 0 0,1 0 0 0 0,-1 0 0 0 0,0 0 0 0 0,0 0 0 0 0,1 1 0 0 0,-1-1 0 0 0,0 1 0 0 0,0 0 0 0 0,0 0 0 0 0,0 1 0 0 0,1-1 0 0 0,-1 1 0 0 0,0 0 0 0 0,-5 1 0 0 0,-11 8 0 0 0,0 0 0 0 0,1 1 0 0 0,0 1 0 0 0,1 0 0 0 0,0 2 0 0 0,1 0 0 0 0,0 1 0 0 0,2 1 0 0 0,0 0 0 0 0,-20 27 0 0 0,33-40 0 0 0,0 1 0 0 0,0-1 0 0 0,0 1 0 0 0,1 0 0 0 0,-1-1 0 0 0,1 1 0 0 0,0 0 0 0 0,-1 4 0 0 0,3 3 0 0 0,-1-8 0 0 0,2 0 0 0 0,-1-1 0 0 0,0 1 0 0 0,0-1 0 0 0,1 1 0 0 0,0-1 0 0 0,-1 0 0 0 0,1 0 0 0 0,0 0 0 0 0,0 0 0 0 0,0 0 0 0 0,0 0 0 0 0,1 0 0 0 0,-1-1 0 0 0,0 1 0 0 0,1-1 0 0 0,-1 1 0 0 0,1-1 0 0 0,-1 0 0 0 0,1 0 0 0 0,0 0 0 0 0,0 0 0 0 0,-1-1 0 0 0,1 1 0 0 0,0-1 0 0 0,0 0 0 0 0,3 0 0 0 0,8 0 0 0 0,0-1 0 0 0,0 0 0 0 0,0-1 0 0 0,17-4 0 0 0,-24 4 0 0 0,17-4 0 0 0,26-11 0 0 0,-36 11 0 0 0,0 1 0 0 0,0 1 0 0 0,0 0 0 0 0,1 1 0 0 0,0 0 0 0 0,16 0 0 0 0,-30 3 7 0 0,-1 0 0 0 0,1 0 0 0 0,-1 0 0 0 0,1 0 0 0 0,-1 0-1 0 0,1 0 1 0 0,-1 0 0 0 0,1 0 0 0 0,0 0 0 0 0,-1 0 0 0 0,1 0 0 0 0,-1 0 0 0 0,1 0 0 0 0,-1 1-1 0 0,1-1 1 0 0,-1 0 0 0 0,1 0 0 0 0,-1 1 0 0 0,1-1 0 0 0,-1 0 0 0 0,0 1 0 0 0,1-1 0 0 0,-1 1-1 0 0,1-1 1 0 0,-1 0 0 0 0,0 1 0 0 0,1-1 0 0 0,-1 1 0 0 0,0-1 0 0 0,1 1 0 0 0,-1-1 0 0 0,0 1-1 0 0,0-1 1 0 0,0 1 0 0 0,1-1 0 0 0,-1 1 0 0 0,0-1 0 0 0,0 1 0 0 0,0-1 0 0 0,0 1 0 0 0,0 0 0 0 0,0-1-1 0 0,0 1 1 0 0,0-1 0 0 0,0 1 0 0 0,0-1 0 0 0,-1 1 0 0 0,1-1 0 0 0,0 1 0 0 0,0 0 0 0 0,-1 0 84 0 0,0 7 195 0 0,-2 0-1 0 0,1 0 1 0 0,-1 0 0 0 0,-4 7 0 0 0,-2 8-126 0 0,-35 84-140 0 0,12-32-24 0 0,-21 41 4 0 0,48-107 0 0 0,-2 5 0 0 0,0 0 0 0 0,-2-1 0 0 0,0 0 0 0 0,0 0 0 0 0,-1-1 0 0 0,-1 0 0 0 0,0 0 0 0 0,0-2 0 0 0,-1 1 0 0 0,-14 8 0 0 0,24-17 0 0 0,0-1 0 0 0,0 0 0 0 0,0 0 0 0 0,-1 0 0 0 0,1 0 0 0 0,-1 0 0 0 0,1-1 0 0 0,0 1 0 0 0,-1-1 0 0 0,1 0 0 0 0,-1 1 0 0 0,1-1 0 0 0,-6-1 0 0 0,7 1 0 0 0,-1 0 0 0 0,1 0 0 0 0,-1-1 0 0 0,0 1 0 0 0,1-1 0 0 0,-1 1 0 0 0,1-1 0 0 0,-1 0 0 0 0,1 0 0 0 0,0 0 0 0 0,-1 1 0 0 0,1-1 0 0 0,0 0 0 0 0,0-1 0 0 0,0 1 0 0 0,-1 0 0 0 0,1 0 0 0 0,0 0 0 0 0,0-1 0 0 0,1 1 0 0 0,-1 0 0 0 0,0-1 0 0 0,0-1 0 0 0,-3-8 152 0 0,0 1 0 0 0,-1-13 0 0 0,1-10-2720 0 0,3 4-7992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9:38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62 186 26719 0 0,'-16'-11'1974'0'0,"13"9"-1837"0"0,1 1 1 0 0,0-1-1 0 0,-1 1 1 0 0,1-1-1 0 0,0 0 1 0 0,-4-4-1 0 0,4 4-11 0 0,0-1 0 0 0,-1 0 0 0 0,1 0 0 0 0,0 0 0 0 0,0 0 0 0 0,1 0 0 0 0,-1 0 0 0 0,1 0 0 0 0,-1-1 0 0 0,1 1 1 0 0,0 0-1 0 0,0-1 0 0 0,1 1 0 0 0,-1-5 0 0 0,-1-39 39 0 0,2 45-165 0 0,0 0 0 0 0,0 0 0 0 0,0 0 0 0 0,0 0 0 0 0,0-1 0 0 0,1 1 0 0 0,-1 0 0 0 0,1 0 0 0 0,0 0 0 0 0,1-4 0 0 0,1-2 0 0 0,-1-3-2112 0 0,3-3-8448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9:40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1 386 6447 0 0,'0'0'142'0'0,"0"-8"356"0"0,2-1 1183 0 0,1 1-1 0 0,0-1 0 0 0,0 1 0 0 0,7-13 0 0 0,21-32 2865 0 0,3-3-1675 0 0,-23 36-1786 0 0,19-25 0 0 0,-20 31-728 0 0,0-1 1 0 0,0-1 0 0 0,8-21 0 0 0,-2 1 760 0 0,-27 68-1117 0 0,-15 66 0 0 0,7-22 0 0 0,16-65 0 0 0,-85 273 0 0 0,76-256 0 0 0,5-12 0 0 0,-10 34 0 0 0,19-58 0 0 0,7-27 0 0 0,0-26 53 0 0,21-78-1 0 0,-19 102 33 0 0,1 1-1 0 0,2 0 0 0 0,23-43 1 0 0,-22 55-124 0 0,2 0 1 0 0,0 2 0 0 0,30-31-1 0 0,-41 46 134 0 0,2 1 0 0 0,-1 0 0 0 0,0 0 0 0 0,1 1 0 0 0,0 0 0 0 0,1 0 0 0 0,-1 1 0 0 0,10-3 0 0 0,-6 2 55 0 0,0 1 1 0 0,1 1 0 0 0,-1 0 0 0 0,1 1-1 0 0,18-1 1 0 0,-26 3-156 0 0,1 0-1 0 0,0 1 1 0 0,-1 0-1 0 0,1 0 1 0 0,-1 0 0 0 0,0 1-1 0 0,1-1 1 0 0,-1 1 0 0 0,0 1-1 0 0,0-1 1 0 0,0 1-1 0 0,0 0 1 0 0,0 0 0 0 0,-1 0-1 0 0,1 1 1 0 0,4 5-1 0 0,-7-8-3 0 0,0 1 0 0 0,0 1 0 0 0,0-1 0 0 0,0 0 0 0 0,-1 0 0 0 0,1 1 0 0 0,-1-1 0 0 0,0 1-1 0 0,1-1 1 0 0,-1 1 0 0 0,0 0 0 0 0,-1-1 0 0 0,1 1 0 0 0,0 0 0 0 0,-1 0 0 0 0,1-1 0 0 0,-1 1-1 0 0,0 0 1 0 0,0 0 0 0 0,0 0 0 0 0,0 0 0 0 0,-1-1 0 0 0,1 1 0 0 0,-1 0 0 0 0,0 0 0 0 0,0-1-1 0 0,1 1 1 0 0,-2 0 0 0 0,1-1 0 0 0,0 1 0 0 0,-1-1 0 0 0,1 1 0 0 0,-4 3 0 0 0,0 0-96 0 0,-1-1-1 0 0,1 1 1 0 0,-1-1 0 0 0,-1 0 0 0 0,1-1 0 0 0,-1 1 0 0 0,1-1-1 0 0,-11 4 1 0 0,5-2 372 0 0,-1-2-1 0 0,0 1 0 0 0,0-1 1 0 0,-14 2-1 0 0,-3-3-245 0 0,23-3-79 0 0,1 0 0 0 0,0 1 0 0 0,-1 0 0 0 0,1 0 0 0 0,0 1 0 0 0,-9 3 0 0 0,12-4-87 0 0,0-1 0 0 0,0 1 0 0 0,0 0 0 0 0,-1-1 0 0 0,1 1 0 0 0,0-1 0 0 0,0 0-1 0 0,-1 0 1 0 0,1-1 0 0 0,0 1 0 0 0,0-1 0 0 0,0 1 0 0 0,0-1 0 0 0,-1 0 0 0 0,1 0 0 0 0,0 0 0 0 0,-5-4 0 0 0,2 3-275 0 0,5 2 319 0 0,1 0 0 0 0,0 0 0 0 0,-1-1 0 0 0,1 1 0 0 0,0 0 0 0 0,-1 0-1 0 0,1 0 1 0 0,0 0 0 0 0,-1 0 0 0 0,1-1 0 0 0,0 1 0 0 0,0 0 0 0 0,-1 0 0 0 0,1-1 0 0 0,0 1 0 0 0,0 0 0 0 0,-1 0-1 0 0,1-1 1 0 0,0 1 0 0 0,0 0 0 0 0,0-1 0 0 0,0 1 0 0 0,0 0 0 0 0,-1-1 0 0 0,1 1 0 0 0,0 0 0 0 0,0-1 0 0 0,0 1-1 0 0,0 0 1 0 0,0-1 0 0 0,0 1 0 0 0,0 0 0 0 0,0-1 0 0 0,0 1 0 0 0,0 0 0 0 0,0-1 0 0 0,0 1 0 0 0,0 0 0 0 0,1-1-1 0 0,-1 1 1 0 0,0-1 0 0 0,10-10-6567 0 0,0 3 30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9:40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54 15663 0 0,'0'0'719'0'0,"0"0"-20"0"0,0-2-306 0 0,-2-1-167 0 0,1 0 0 0 0,-1 0 0 0 0,0 0 0 0 0,0 0 0 0 0,0 0 0 0 0,0 1 0 0 0,0-1 0 0 0,-1 1 0 0 0,1-1 0 0 0,-1 1 0 0 0,0 0 0 0 0,1 0 0 0 0,-1 0 0 0 0,0 0 0 0 0,0 0 0 0 0,0 1 0 0 0,-1-1 0 0 0,1 1 0 0 0,0 0 0 0 0,-1 0 0 0 0,1 0 0 0 0,-4 0 0 0 0,1 0 155 0 0,0 0-1 0 0,0 0 0 0 0,0 1 0 0 0,0 0 0 0 0,0 0 1 0 0,0 1-1 0 0,0-1 0 0 0,0 1 0 0 0,0 0 0 0 0,0 1 1 0 0,0 0-1 0 0,-7 3 0 0 0,-4 3-375 0 0,2 1-1 0 0,-1 0 1 0 0,1 1 0 0 0,1 1-1 0 0,-21 19 1 0 0,30-26-4 0 0,1 1 1 0 0,0-1-1 0 0,0 1 0 0 0,1 0 1 0 0,-1 0-1 0 0,1 0 0 0 0,0 0 1 0 0,0 1-1 0 0,1-1 0 0 0,0 1 1 0 0,0 0-1 0 0,0 0 0 0 0,1-1 1 0 0,-1 1-1 0 0,2 0 0 0 0,-1 0 1 0 0,0 0-1 0 0,1 0 0 0 0,0 1 1 0 0,2 7-1 0 0,-2-11-1 0 0,1-1 0 0 0,-1 1 0 0 0,1-1 0 0 0,0 1 0 0 0,0-1 0 0 0,0 1 0 0 0,0-1 0 0 0,0 0 0 0 0,0 1 0 0 0,1-1 0 0 0,-1 0 0 0 0,1 0 0 0 0,-1 0 0 0 0,1 0 0 0 0,0 0 0 0 0,0-1 0 0 0,0 1 0 0 0,0 0 0 0 0,0-1 0 0 0,1 1 0 0 0,-1-1 0 0 0,0 0 0 0 0,1 0 0 0 0,-1 0 0 0 0,0 0 0 0 0,1 0 0 0 0,-1-1 0 0 0,1 1 0 0 0,0-1 0 0 0,-1 1 0 0 0,1-1 0 0 0,-1 0 0 0 0,5 0 0 0 0,2-1 0 0 0,0 0 0 0 0,-1 0 0 0 0,1-1 0 0 0,-1 0 0 0 0,1 0 0 0 0,-1-1 0 0 0,0 0 0 0 0,15-8 0 0 0,-9 3 0 0 0,0-1 0 0 0,-1-1 0 0 0,0 0 0 0 0,-1 0 0 0 0,19-20 0 0 0,-3-2 0 0 0,-52 54-2040 0 0,-30 17-5712 0 0,45-34 40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9:41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56 121 17503 0 0,'-2'0'76'0'0,"0"0"1"0"0,0-1-1 0 0,-1 1 0 0 0,1 0 0 0 0,0 0 1 0 0,0 0-1 0 0,0 0 0 0 0,0 0 0 0 0,0 1 0 0 0,0-1 1 0 0,0 0-1 0 0,0 1 0 0 0,0 0 0 0 0,0-1 0 0 0,0 1 1 0 0,1 0-1 0 0,-1 0 0 0 0,0 0 0 0 0,0 0 1 0 0,1 1-1 0 0,-1-1 0 0 0,0 0 0 0 0,1 1 0 0 0,0-1 1 0 0,-1 1-1 0 0,1-1 0 0 0,0 1 0 0 0,-1 0 0 0 0,1-1 1 0 0,-1 3-1 0 0,3-2 46 0 0,0-1 0 0 0,-1 1 1 0 0,1-1-1 0 0,0 1 0 0 0,0-1 0 0 0,0 0 1 0 0,0 0-1 0 0,0 1 0 0 0,0-1 0 0 0,0 0 1 0 0,0 0-1 0 0,2 2 0 0 0,1-1-54 0 0,0 0 0 0 0,1 0 0 0 0,-1 0 1 0 0,0-1-1 0 0,1 1 0 0 0,-1-1 0 0 0,1 0 0 0 0,-1 0 0 0 0,1 0 0 0 0,-1-1 0 0 0,1 0 0 0 0,0 0 0 0 0,-1 0 0 0 0,1 0 0 0 0,0-1 1 0 0,-1 1-1 0 0,1-1 0 0 0,-1-1 0 0 0,1 1 0 0 0,4-3 0 0 0,-1 1 74 0 0,0-1 1 0 0,0 0-1 0 0,-1 0 0 0 0,0-1 0 0 0,0 0 1 0 0,0 0-1 0 0,-1 0 0 0 0,1-1 0 0 0,-1 0 1 0 0,7-10-1 0 0,-10 12-80 0 0,-1 1 0 0 0,1-1 1 0 0,-1 1-1 0 0,0-1 0 0 0,-1 0 0 0 0,1 0 0 0 0,0 0 1 0 0,-1 0-1 0 0,0 0 0 0 0,1-7 0 0 0,-2 9-43 0 0,0 0 0 0 0,0-1 0 0 0,0 1 0 0 0,0 0 0 0 0,-1 0-1 0 0,1 0 1 0 0,-1 0 0 0 0,1-1 0 0 0,-1 1 0 0 0,0 0-1 0 0,0 0 1 0 0,0 0 0 0 0,0 0 0 0 0,0 1 0 0 0,0-1-1 0 0,0 0 1 0 0,-1 0 0 0 0,1 1 0 0 0,-1-1 0 0 0,1 1 0 0 0,-1-1-1 0 0,-3-1 1 0 0,3 1-202 0 0,-1 0 1 0 0,0 1-1 0 0,0 0 0 0 0,0-1 1 0 0,0 1-1 0 0,-1 0 0 0 0,1 1 0 0 0,-5-2 1 0 0,-26 1-5212 0 0,15 4-2568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9:42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13823 0 0,'-9'3'675'0'0,"5"-2"-584"0"0,-1 1 0 0 0,0-1 0 0 0,0 1 0 0 0,0 0 0 0 0,1 0 0 0 0,-1 0 0 0 0,1 1 0 0 0,0-1 0 0 0,-1 1-1 0 0,1 0 1 0 0,1 1 0 0 0,-1-1 0 0 0,-5 6 0 0 0,9-9-15 0 0,-1 1-1 0 0,0 0 1 0 0,1 0 0 0 0,-1-1-1 0 0,1 1 1 0 0,-1 0 0 0 0,1 0-1 0 0,0 0 1 0 0,-1 0-1 0 0,1 0 1 0 0,0-1 0 0 0,-1 1-1 0 0,1 0 1 0 0,0 0 0 0 0,0 0-1 0 0,0 0 1 0 0,0 0-1 0 0,0 0 1 0 0,0 0 0 0 0,0 1-1 0 0,1 1-213 0 0,0-1 0 0 0,0 1 0 0 0,0-1 0 0 0,0 1-1 0 0,0-1 1 0 0,1 1 0 0 0,-1-1 0 0 0,1 0 0 0 0,0 0-1 0 0,0 0 1 0 0,-1 0 0 0 0,1 0 0 0 0,1 0 0 0 0,2 2 0 0 0,2 2-567 0 0,6 4-318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9:42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2 353 8287 0 0,'0'0'382'0'0,"0"0"-8"0"0,0 0-102 0 0,0 0 463 0 0,0 0 234 0 0,0 0 45 0 0,0 0 8 0 0,0 0 2 0 0,0 0 0 0 0,0 0 0 0 0,0 0-69 0 0,0 0-290 0 0,0 0-121 0 0,0 0-28 0 0,-1-10 1532 0 0,1-16-855 0 0,0 19-851 0 0,0 0 0 0 0,0 0-1 0 0,2-10 1 0 0,3-1-170 0 0,0 0 0 0 0,1 0 0 0 0,1 0 0 0 0,1 1 0 0 0,1 0 0 0 0,16-26 0 0 0,-17 32-86 0 0,0 0 0 0 0,0 1 1 0 0,1 0-1 0 0,1 0 0 0 0,0 1 0 0 0,0 0 0 0 0,0 1 1 0 0,1 0-1 0 0,1 1 0 0 0,12-7 0 0 0,-14 8-86 0 0,-8 4 0 0 0,0 1 0 0 0,0 0 0 0 0,-1 0 0 0 0,1-1 0 0 0,0 2 0 0 0,0-1 0 0 0,0 0 0 0 0,0 0 0 0 0,1 0 0 0 0,1 0 0 0 0,-2 1 0 0 0,0 0 0 0 0,0 0 0 0 0,-1 1 0 0 0,1-1 0 0 0,0 0 0 0 0,0 0 0 0 0,0 1 0 0 0,-1-1 0 0 0,1 1 0 0 0,0 0 0 0 0,1 0 0 0 0,0 0 0 0 0,1 0 0 0 0,5 9 0 0 0,-7-6 0 0 0,0 0 0 0 0,0 0 0 0 0,0 0 0 0 0,-1 0 0 0 0,1 0 0 0 0,-1 0 0 0 0,0 0 0 0 0,1 9 0 0 0,-1-1 0 0 0,-1 25 0 0 0,-1-26 0 0 0,-1 0 0 0 0,0 0 0 0 0,0 0 0 0 0,-1 0 0 0 0,-6 12 0 0 0,-25 51 0 0 0,33-72 0 0 0,13-20 0 0 0,18-18 0 0 0,-6 7 0 0 0,-8 9 0 0 0,1 1 0 0 0,0 1 0 0 0,2 0 0 0 0,0 1 0 0 0,1 1 0 0 0,0 1 0 0 0,2 1 0 0 0,0 1 0 0 0,30-14 0 0 0,-28 19 0 0 0,-24 8 0 0 0,1 0 0 0 0,-1-1 0 0 0,1 1 0 0 0,-1 0 0 0 0,1 0 0 0 0,-1 0 0 0 0,1 0 0 0 0,0 0 0 0 0,-1 0 0 0 0,1 0 0 0 0,-1 0 0 0 0,1 0 0 0 0,0 0 0 0 0,-1 0 0 0 0,1 0 0 0 0,-1 0 0 0 0,1 0 0 0 0,-1 1 0 0 0,1-1 0 0 0,-1 0 0 0 0,1 0 0 0 0,-1 1 0 0 0,1-1 0 0 0,-1 0 0 0 0,1 1 0 0 0,-1-1 0 0 0,1 0 0 0 0,-1 1 0 0 0,1-1 0 0 0,-1 1 0 0 0,0-1 0 0 0,1 1 0 0 0,-1-1 0 0 0,0 1 0 0 0,0-1 0 0 0,1 1 0 0 0,-1-1 0 0 0,0 1 0 0 0,0-1 0 0 0,0 1 0 0 0,1 0 0 0 0,-1-1 0 0 0,0 1 0 0 0,0-1 0 0 0,0 1 0 0 0,0-1 0 0 0,0 1 0 0 0,0 0 0 0 0,-1 0 0 0 0,1 0 0 0 0,1 4 0 0 0,-1 0 0 0 0,0 0 0 0 0,0 0 0 0 0,0 0 0 0 0,-1 0 0 0 0,0 0 0 0 0,0 0 0 0 0,-2 6 0 0 0,-17 38 0 0 0,13-36 0 0 0,-8 25 0 0 0,5-8 0 0 0,8-22 0 0 0,7-2 0 0 0,-3-5 0 0 0,-1 0 0 0 0,1-1 0 0 0,0 1 0 0 0,-1-1 0 0 0,1 0 0 0 0,0 1 0 0 0,0-1 0 0 0,-1 0 0 0 0,1 0 0 0 0,0 0 0 0 0,0 0 0 0 0,-1-1 0 0 0,1 1 0 0 0,0 0 0 0 0,-1-1 0 0 0,1 1 0 0 0,0-1 0 0 0,2-1 0 0 0,31-18 0 0 0,-21 12 0 0 0,7-7 0 0 0,-1 0 0 0 0,0-1 0 0 0,-1-1 0 0 0,-1-1 0 0 0,17-21 0 0 0,13-24 0 0 0,-72 127 0 0 0,19-48 0 0 0,0 1 0 0 0,1 0 0 0 0,1 0 0 0 0,-2 28 0 0 0,7-30-439 0 0,-2-15 402 0 0,0 1 0 0 0,0-1 1 0 0,0 0-1 0 0,0 0 0 0 0,0 0 0 0 0,0 0 0 0 0,1 1 0 0 0,-1-1 0 0 0,0 0 0 0 0,0 0 0 0 0,0 0 0 0 0,0 0 1 0 0,1 0-1 0 0,-1 1 0 0 0,0-1 0 0 0,0 0 0 0 0,0 0 0 0 0,0 0 0 0 0,1 0 0 0 0,-1 0 0 0 0,0 0 0 0 0,0 0 0 0 0,1 0 1 0 0,-1 0-1 0 0,0 0 0 0 0,0 0 0 0 0,0 0 0 0 0,1 0 0 0 0,-1 0 0 0 0,0 0 0 0 0,0 0 0 0 0,2 0-382 0 0,-1-1 0 0 0,1 0 0 0 0,-1 0-1 0 0,0 1 1 0 0,1-1 0 0 0,-1 0 0 0 0,0 0 0 0 0,2-2-1 0 0,-2 2-255 0 0,9-10-6489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9:43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1 336 13823 0 0,'0'0'315'0'0,"0"-18"870"0"0,57-66 2210 0 0,4-7-234 0 0,-58 85-2868 0 0,0 0-1 0 0,-1-1 1 0 0,1 1-1 0 0,-1-1 1 0 0,-1 0 0 0 0,2-11-1 0 0,-3 12 108 0 0,-2 6 148 0 0,-4 6 144 0 0,-9 12-692 0 0,-5 6 0 0 0,-25 39 0 0 0,40-54 0 0 0,0-1 0 0 0,1 1 0 0 0,0-1 0 0 0,0 1 0 0 0,1 0 0 0 0,0 1 0 0 0,1-1 0 0 0,0 0 0 0 0,-1 13 0 0 0,3-20 0 0 0,0 0 0 0 0,0 0 0 0 0,0 0 0 0 0,0 0 0 0 0,1 0 0 0 0,-1 0 0 0 0,0 1 0 0 0,1-1 0 0 0,0 0 0 0 0,-1 0 0 0 0,1 0 0 0 0,0-1 0 0 0,0 1 0 0 0,0 0 0 0 0,0 0 0 0 0,0 0 0 0 0,1-1 0 0 0,-1 1 0 0 0,0-1 0 0 0,1 1 0 0 0,-1-1 0 0 0,1 1 0 0 0,0-1 0 0 0,0 0 0 0 0,-1 0 0 0 0,1 0 0 0 0,0 0 0 0 0,0 0 0 0 0,3 1 0 0 0,-1-1 0 0 0,0 0 0 0 0,0 0 0 0 0,0 0 0 0 0,0 0 0 0 0,0-1 0 0 0,1 0 0 0 0,-1 0 0 0 0,0 0 0 0 0,0-1 0 0 0,0 1 0 0 0,0-1 0 0 0,0 0 0 0 0,0 0 0 0 0,5-2 0 0 0,6-3 0 0 0,3-1 0 0 0,0-1 0 0 0,0 0 0 0 0,-1-1 0 0 0,0-1 0 0 0,19-15 0 0 0,-24 14 0 0 0,0 0 0 0 0,-1-1 0 0 0,0 0 0 0 0,-1-1 0 0 0,-1 0 0 0 0,0 0 0 0 0,9-19 0 0 0,-6 6 0 0 0,-1-1 0 0 0,-1 0 0 0 0,7-34 0 0 0,-15 53 0 0 0,-3 5 0 0 0,-3 7 0 0 0,-2 6 0 0 0,5-7 0 0 0,0-1 0 0 0,1 0 0 0 0,-1 1 0 0 0,0 0 0 0 0,1-1 0 0 0,-1 1 0 0 0,1-1 0 0 0,0 1 0 0 0,0 0 0 0 0,0-1 0 0 0,0 1 0 0 0,0 0 0 0 0,1-1 0 0 0,-1 1 0 0 0,1-1 0 0 0,0 1 0 0 0,0-1 0 0 0,-1 1 0 0 0,2-1 0 0 0,-1 1 0 0 0,0-1 0 0 0,0 0 0 0 0,1 1 0 0 0,-1-1 0 0 0,1 0 0 0 0,3 2 0 0 0,0 1 0 0 0,0-1 0 0 0,0 0 0 0 0,0 0 0 0 0,1 0 0 0 0,0-1 0 0 0,0 0 0 0 0,0 0 0 0 0,0 0 0 0 0,8 2 0 0 0,6-1 0 0 0,0 1 0 0 0,1-2 0 0 0,-1-1 0 0 0,1-1 0 0 0,-1 0 0 0 0,1-1 0 0 0,-1-2 0 0 0,1 0 0 0 0,-1-1 0 0 0,0-1 0 0 0,37-12 0 0 0,-53 15 0 0 0,-1-1 0 0 0,0 1 0 0 0,0-1 0 0 0,0 1 0 0 0,4-4 0 0 0,0-2 91 0 0,-8 2 136 0 0,-7 2 346 0 0,8 3-533 0 0,-4-1 22 0 0,0 1 0 0 0,0 0 0 0 0,0 0 1 0 0,0 0-1 0 0,0 0 0 0 0,0 1 0 0 0,0-1 1 0 0,0 1-1 0 0,0 0 0 0 0,-7 3 0 0 0,-2 1 155 0 0,-23 13-1 0 0,-1 3-216 0 0,-49 37 0 0 0,76-50 0 0 0,0 0 0 0 0,1 1 0 0 0,0 0 0 0 0,0 1 0 0 0,1 0 0 0 0,0 0 0 0 0,0 0 0 0 0,1 1 0 0 0,-6 15 0 0 0,12-25 0 0 0,0 1 0 0 0,0 0 0 0 0,1-1 0 0 0,-1 1 0 0 0,1 0 0 0 0,-1 0 0 0 0,1 0 0 0 0,0-1 0 0 0,0 1 0 0 0,0 0 0 0 0,0 0 0 0 0,0 0 0 0 0,0-1 0 0 0,0 1 0 0 0,0 0 0 0 0,1 0 0 0 0,-1 0 0 0 0,1-1 0 0 0,0 1 0 0 0,-1 0 0 0 0,1-1 0 0 0,0 1 0 0 0,1 2 0 0 0,0-3 0 0 0,0 1 0 0 0,-1 0 0 0 0,1 0 0 0 0,0-1 0 0 0,0 1 0 0 0,0-1 0 0 0,0 0 0 0 0,1 0 0 0 0,-1 0 0 0 0,0 0 0 0 0,1 0 0 0 0,-1 0 0 0 0,0 0 0 0 0,1-1 0 0 0,-1 1 0 0 0,5-1 0 0 0,2 1 0 0 0,0-1 0 0 0,0 0 0 0 0,0 0 0 0 0,0-1 0 0 0,0-1 0 0 0,16-4 0 0 0,51-23 0 0 0,-56 21 0 0 0,-2 0 0 0 0,0-1 0 0 0,18-11 0 0 0,-31 17 0 0 0,0-1 0 0 0,-1 1 0 0 0,1-1 0 0 0,-1 1 0 0 0,0-1 0 0 0,0-1 0 0 0,0 1 0 0 0,-1 0 0 0 0,1-1 0 0 0,-1 0 0 0 0,5-9 0 0 0,-5 4 0 0 0,-3 10 0 0 0,0 0 0 0 0,0 0 0 0 0,0 0 0 0 0,0-1 0 0 0,0 1 0 0 0,0 0 0 0 0,0 0 0 0 0,0 0 0 0 0,0-1 0 0 0,0 1 0 0 0,0 0 0 0 0,0 0 0 0 0,0 0 0 0 0,0 0 0 0 0,0-1 0 0 0,0 1 0 0 0,0 0 0 0 0,-1 0 0 0 0,1 0 0 0 0,0 0 0 0 0,0-1 0 0 0,0 1 0 0 0,0 0 0 0 0,0 0 0 0 0,0 0 0 0 0,0 0 0 0 0,-1 0 0 0 0,1-1 0 0 0,0 1 0 0 0,0 0 0 0 0,0 0 0 0 0,-1 0 0 0 0,-1 0 0 0 0,1 0 0 0 0,-1 0 0 0 0,0 0 0 0 0,0 1 0 0 0,0-1 0 0 0,0 0 0 0 0,1 1 0 0 0,-1 0 0 0 0,0-1 0 0 0,0 1 0 0 0,1 0 0 0 0,-1 0 0 0 0,-1 1 0 0 0,-22 15 0 0 0,16-9 0 0 0,0 1 0 0 0,-11 14 0 0 0,18-20 0 0 0,-1 0 0 0 0,1 0 0 0 0,0 0 0 0 0,1 0 0 0 0,-1 0 0 0 0,1 1 0 0 0,-1-1 0 0 0,1 0 0 0 0,0 1 0 0 0,0 0 0 0 0,0-1 0 0 0,0 7 0 0 0,3-2 0 0 0,-1-6-187 0 0,1 0 1 0 0,-1-1-1 0 0,1 1 0 0 0,-1-1 0 0 0,1 0 1 0 0,-1 1-1 0 0,1-1 0 0 0,0 0 1 0 0,0 0-1 0 0,0 0 0 0 0,0 0 0 0 0,0 0 1 0 0,-1-1-1 0 0,1 1 0 0 0,1 0 1 0 0,-1-1-1 0 0,0 0 0 0 0,0 1 0 0 0,0-1 1 0 0,0 0-1 0 0,0 0 0 0 0,4-1 0 0 0,6-2-8342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18:59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15663 0 0,'0'0'719'0'0,"2"2"-20"0"0,4 6-374 0 0,-4-6 84 0 0,-2-2 82 0 0,0 0 18 0 0,0 0-66 0 0,2 1-294 0 0,0 0-238 0 0,1-1 1 0 0,-1 1-1 0 0,1 0 0 0 0,0-1 1 0 0,-1 0-1 0 0,1 1 0 0 0,-1-1 0 0 0,1 0 1 0 0,0 0-1 0 0,-1 0 0 0 0,1-1 0 0 0,-1 1 1 0 0,1-1-1 0 0,-1 1 0 0 0,1-1 0 0 0,-1 0 1 0 0,1 0-1 0 0,-1 0 0 0 0,4-2 0 0 0,5-4-1255 0 0,0 0-1 0 0,17-14 1 0 0,-24 18 919 0 0,13-13-1110 0 0</inkml:trace>
  <inkml:trace contextRef="#ctx0" brushRef="#br0" timeOffset="1">287 24 13823 0 0,'0'0'315'0'0,"0"0"45"0"0,3 1 21 0 0,-2 0-354 0 0,1-1 0 0 0,-1 1 0 0 0,1-1 0 0 0,-1 1-1 0 0,0 0 1 0 0,1 0 0 0 0,-1 0 0 0 0,0 0 0 0 0,1 0 0 0 0,-1 0-1 0 0,0 0 1 0 0,0 0 0 0 0,0 1 0 0 0,0-1 0 0 0,0 0-1 0 0,1 3 1 0 0,7 10-27 0 0,0-5-65 0 0,-9-8 1 0 0,1-1-1 0 0,0 1 1 0 0,0-1 0 0 0,0 1 0 0 0,0-1-1 0 0,0 0 1 0 0,0 1 0 0 0,0-1-1 0 0,0 0 1 0 0,0 0 0 0 0,0 0 0 0 0,0 0-1 0 0,0 0 1 0 0,0 0 0 0 0,0 0 0 0 0,0 0-1 0 0,0 0 1 0 0,2-1 0 0 0,13-5-1066 0 0,-14 5 1002 0 0,1-1 0 0 0,-1 1 0 0 0,0-1 0 0 0,0 0 0 0 0,0 0 0 0 0,-1 1 0 0 0,3-4 0 0 0,4-4-384 0 0</inkml:trace>
  <inkml:trace contextRef="#ctx0" brushRef="#br0" timeOffset="2">917 0 15663 0 0,'0'0'344'0'0,"4"13"72"0"0,-4 6 8 0 0,-4 0 24 0 0,0 1-360 0 0,-3-3-88 0 0,1-3 0 0 0,-2-1 0 0 0,2-2 424 0 0,6-11 72 0 0,-4 11 16 0 0,4-11 0 0 0,0 0-1232 0 0,0 0-240 0 0,0 0-56 0 0,0 0-8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2:28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4607 0 0,'0'0'208'0'0,"0"1"-9"0"0,-4 5-14 0 0,4-6 24 0 0,0 1-1 0 0,0-1 1 0 0,-1 1-1 0 0,1-1 1 0 0,-1 1-1 0 0,1-1 1 0 0,0 1-1 0 0,-1-1 1 0 0,1 0-1 0 0,-1 1 1 0 0,1-1-1 0 0,-1 1 1 0 0,1-1-1 0 0,-1 0 1 0 0,1 0-1 0 0,-1 1 1 0 0,0-1-1 0 0,1 0 1 0 0,-1 0-1 0 0,1 0 1 0 0,-1 0-1 0 0,1 1 0 0 0,-1-1 1 0 0,-1 0-1 0 0,-4 1 2052 0 0,6 1-1817 0 0,0 14-72 0 0,-3-13-243 0 0,2-2-19 0 0,0 1 379 0 0,-3 9 464 0 0,0-4-805 0 0,1-4-126 0 0,-3 15-24 0 0,4-13 3 0 0,-1 12 0 0 0,1-8 0 0 0,-2 25-484 0 0,2-1 0 0 0,2 43 0 0 0,1-28-96 0 0,2 4-3637 0 0,-1-35 2682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9:43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181 122 11975 0 0,'3'-1'267'0'0,"3"-3"57"0"0,0-1 0 0 0,0 0 0 0 0,0 0 0 0 0,-1 0-1 0 0,0-1 1 0 0,0 1 0 0 0,0-1 0 0 0,-1-1 0 0 0,0 1 0 0 0,0-1 0 0 0,6-12 0 0 0,-1-4 2746 0 0,-9 22-2046 0 0,0 1-69 0 0,-1-4 177 0 0,1 4-1103 0 0,0 0-1 0 0,0-1 0 0 0,0 1 1 0 0,0-1-1 0 0,0 1 0 0 0,0-1 1 0 0,0 1-1 0 0,0 0 1 0 0,0-1-1 0 0,0 1 0 0 0,0-1 1 0 0,0 1-1 0 0,0 0 0 0 0,0-1 1 0 0,0 1-1 0 0,-1-1 1 0 0,1 1-1 0 0,0 0 0 0 0,0-1 1 0 0,0 1-1 0 0,-1 0 0 0 0,1-1 1 0 0,0 1-1 0 0,-1 0 1 0 0,1-1-1 0 0,0 1 0 0 0,0 0 1 0 0,-1 0-1 0 0,1-1 0 0 0,-1 1 1 0 0,1 0-1 0 0,0 0 0 0 0,-1 0 1 0 0,1 0-1 0 0,0-1 1 0 0,-1 1-1 0 0,1 0 0 0 0,-1 0 1 0 0,1 0-1 0 0,-1 0 0 0 0,0 0 1 0 0,-1 0 20 0 0,-1 0 1 0 0,1 0-1 0 0,-1 0 1 0 0,0 0-1 0 0,1 1 0 0 0,-1-1 1 0 0,1 1-1 0 0,0-1 1 0 0,-1 1-1 0 0,1 0 0 0 0,-1 0 1 0 0,1 0-1 0 0,0 0 1 0 0,0 0-1 0 0,-1 1 1 0 0,1-1-1 0 0,-2 3 0 0 0,-5 4 324 0 0,-1 0-1 0 0,-8 12 0 0 0,11-13-313 0 0,-12 13-59 0 0,0 1 0 0 0,2 1 0 0 0,0 1 0 0 0,1 1 0 0 0,2 0 0 0 0,0 0 0 0 0,-12 36 0 0 0,21-48 0 0 0,2 1 0 0 0,-3 17 0 0 0,5-25 0 0 0,0 1 0 0 0,1 0 0 0 0,0-1 0 0 0,0 1 0 0 0,0-1 0 0 0,1 1 0 0 0,2 10 0 0 0,4-3 0 0 0,-5-11 0 0 0,0 0 0 0 0,1-1 0 0 0,-1 1 0 0 0,1 0 0 0 0,0-1 0 0 0,-1 0 0 0 0,1 1 0 0 0,0-1 0 0 0,0 0 0 0 0,0 0 0 0 0,0-1 0 0 0,0 1 0 0 0,0-1 0 0 0,0 1 0 0 0,0-1 0 0 0,0 0 0 0 0,0 0 0 0 0,0 0 0 0 0,0-1 0 0 0,4 0 0 0 0,7-1 0 0 0,0-2 0 0 0,25-8 0 0 0,-32 8 77 0 0,0 1 1 0 0,1-1-1 0 0,-1 0 0 0 0,-1-1 0 0 0,1 0 0 0 0,-1 0 1 0 0,1 0-1 0 0,-2-1 0 0 0,1 1 0 0 0,0-1 1 0 0,-1-1-1 0 0,8-12 0 0 0,-7 8 52 0 0,0 0-1 0 0,0 0 1 0 0,-1 0-1 0 0,-1-1 1 0 0,0 0-1 0 0,0 0 1 0 0,3-21-1 0 0,-6 19-121 0 0,1 0-1 0 0,-2-21 1 0 0,0 29-7 0 0,-1 0-1 0 0,0 0 1 0 0,0 0-1 0 0,-1 1 1 0 0,1-1-1 0 0,-1 0 1 0 0,0 1 0 0 0,-4-8-1 0 0,4 11-69 0 0,1 0 0 0 0,0 1 0 0 0,-1-1 0 0 0,1 1 0 0 0,-1-1-1 0 0,0 1 1 0 0,1-1 0 0 0,-1 1 0 0 0,0 0 0 0 0,0 0 0 0 0,0 0 0 0 0,0 0 0 0 0,0 0 0 0 0,0 0 0 0 0,0 0-1 0 0,0 1 1 0 0,0-1 0 0 0,0 1 0 0 0,0 0 0 0 0,-1-1 0 0 0,1 1 0 0 0,0 0 0 0 0,0 0 0 0 0,0 1 0 0 0,-3-1-1 0 0,-2 1-555 0 0,0 0 0 0 0,0 1 0 0 0,0 0 0 0 0,0 0 0 0 0,1 0 0 0 0,-11 6 0 0 0,4 0-7225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9:44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78 115 19351 0 0,'-8'-4'940'0'0,"4"3"-802"0"0,1-1 1 0 0,-1 0-1 0 0,0-1 0 0 0,1 1 0 0 0,-1-1 1 0 0,1 1-1 0 0,0-1 0 0 0,0 0 0 0 0,0 0 0 0 0,0-1 1 0 0,0 1-1 0 0,-3-6 0 0 0,3 3 67 0 0,0-1-1 0 0,0 0 0 0 0,0 0 1 0 0,1 0-1 0 0,0-1 1 0 0,-1-7-1 0 0,1 8-204 0 0,0 1-133 0 0,1 5-563 0 0,1 1-257 0 0,0 0-58 0 0,0 0-12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9:44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1 598 11975 0 0,'0'0'267'0'0,"0"0"42"0"0,0 0 17 0 0,0 0-28 0 0,2 0-196 0 0,0-1 144 0 0,0 1 1 0 0,0-1 0 0 0,-1 0-1 0 0,1 0 1 0 0,0 0-1 0 0,0 0 1 0 0,0 0 0 0 0,0 0-1 0 0,-1 0 1 0 0,1 0 0 0 0,-1-1-1 0 0,1 1 1 0 0,-1-1 0 0 0,1 1-1 0 0,1-4 1 0 0,18-29 3384 0 0,-15 22-3631 0 0,3-4 893 0 0,6-21 1 0 0,-4 9-120 0 0,-5 13-239 0 0,-2 1 0 0 0,6-29 0 0 0,3-10-5 0 0,23-45 151 0 0,-17 50 11 0 0,16-68 0 0 0,-34 111-692 0 0,0-1 0 0 0,0 0 0 0 0,0 0 0 0 0,-1 0 0 0 0,0 1 0 0 0,0-1 0 0 0,-2-11 0 0 0,0 12 0 0 0,1 5 0 0 0,1 0 0 0 0,0 0 0 0 0,0-1 0 0 0,-1 1 0 0 0,1 0 0 0 0,0 0 0 0 0,-1 0 0 0 0,1 0 0 0 0,0 0 0 0 0,-1 0 0 0 0,1 0 0 0 0,0 0 0 0 0,-1 0 0 0 0,1 0 0 0 0,0 0 0 0 0,-1 0 0 0 0,1 0 0 0 0,0 0 0 0 0,0 1 0 0 0,-1-1 0 0 0,1 0 0 0 0,0 0 0 0 0,-1 0 0 0 0,1 0 0 0 0,0 0 0 0 0,0 1 0 0 0,-1-1 0 0 0,1 0 0 0 0,0 0 0 0 0,0 0 0 0 0,-1 1 0 0 0,1-1 0 0 0,0 0 0 0 0,0 1 0 0 0,0-1 0 0 0,0 0 0 0 0,-1 0 0 0 0,1 1 0 0 0,-6 6 0 0 0,-12 17 0 0 0,17-23 0 0 0,-4 6 0 0 0,1 0 0 0 0,-1 1 0 0 0,1 0 0 0 0,1 0 0 0 0,0 0 0 0 0,-4 12 0 0 0,-6 44 0 0 0,-9 34 0 0 0,5-43 807 0 0,-40 91-1 0 0,47-112-1809 0 0,7-24 682 0 0,3-8 523 0 0,0-2 248 0 0,0 0 50 0 0,0 0-58 0 0,1 1-293 0 0,-1-1-149 0 0,0 0 1 0 0,1 0-1 0 0,-1 1 1 0 0,0-1-1 0 0,1 0 1 0 0,-1 0-1 0 0,0 0 0 0 0,1 1 1 0 0,-1-1-1 0 0,1 0 1 0 0,-1 0-1 0 0,0 0 0 0 0,1 0 1 0 0,-1 0-1 0 0,1 0 1 0 0,-1 0-1 0 0,0 0 0 0 0,1 0 1 0 0,-1 0-1 0 0,1 0 1 0 0,-1 0-1 0 0,0 0 1 0 0,1 0-1 0 0,-1 0 0 0 0,0-1 1 0 0,1 1-1 0 0,-1 0 1 0 0,1 0-1 0 0,-1 0 0 0 0,0 0 1 0 0,1-1-1 0 0,-1 1 1 0 0,0 0-1 0 0,0 0 0 0 0,1-1 1 0 0,-1 1-1 0 0,0 0 1 0 0,1-1-1 0 0,-1 0 1 0 0,0 1-2 0 0,5-4-68 0 0,-1 0 0 0 0,0-1 0 0 0,0 0 0 0 0,0 1-1 0 0,-1-1 1 0 0,0 0 0 0 0,0-1 0 0 0,0 1 0 0 0,0-1 0 0 0,-1 1 0 0 0,2-9 0 0 0,-4 14 25 0 0,1-10-1248 0 0,-2 5-6841 0 0,1 5-217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59:46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13823 0 0,'0'0'315'0'0,"0"0"45"0"0,0 0 21 0 0,0 0-49 0 0,0 0-81 0 0,0 0 481 0 0,0 0 237 0 0,0 0 45 0 0,0 0 8 0 0,0 0 2 0 0,0 0 0 0 0,0 0 0 0 0,0 0 0 0 0,0 0 0 0 0,0 0 0 0 0,0 0 0 0 0,0 0-69 0 0,0-4-290 0 0,0-14 395 0 0,2 18-616 0 0,-1-1-437 0 0,1 1-1 0 0,-1-1 1 0 0,1 0 0 0 0,-1 1-1 0 0,1-1 1 0 0,-1 0 0 0 0,0 0-1 0 0,1 0 1 0 0,-1 0-1 0 0,0 0 1 0 0,0 0 0 0 0,0 0-1 0 0,0 0 1 0 0,0-1 0 0 0,0 1-1 0 0,0 0 1 0 0,0-1 0 0 0,0 1-1 0 0,-1 0 1 0 0,1-1 0 0 0,0 1-1 0 0,-1-1 1 0 0,1 1-1 0 0,-1-1 1 0 0,1-2 0 0 0,-1 3-8 0 0,1-3-56 0 0,0 0-1 0 0,-1 0 1 0 0,1 0 0 0 0,-1 0-1 0 0,0 0 1 0 0,0-4 0 0 0,-4-8-926 0 0,-2 9 471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00:32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77 104 11975 0 0,'0'0'267'0'0,"0"0"42"0"0,0 0 17 0 0,0 0-28 0 0,0 0-126 0 0,0 0 204 0 0,0 0 111 0 0,0 0 22 0 0,0 0-66 0 0,0 0-222 0 0,0 0 166 0 0,0 0 101 0 0,0 0 21 0 0,0 0 3 0 0,0 0 0 0 0,0 0 0 0 0,0 0 0 0 0,0 0 0 0 0,0 0 0 0 0,0 0 0 0 0,0 0 0 0 0,0 0 0 0 0,-11-11 1688 0 0,8 11-2089 0 0,0 0-1 0 0,0 1 1 0 0,0-1 0 0 0,1 1-1 0 0,-1 0 1 0 0,0 0 0 0 0,1 0-1 0 0,-1 0 1 0 0,0 0 0 0 0,1 1-1 0 0,-1-1 1 0 0,1 1 0 0 0,0 0-1 0 0,0-1 1 0 0,-1 1 0 0 0,1 0-1 0 0,-3 5 1 0 0,-1 0-111 0 0,-1 0 0 0 0,5 2 0 0 0,1-1 0 0 0,4-2 0 0 0,-1-5 28 0 0,0 0 0 0 0,0 0-1 0 0,0 0 1 0 0,0 0 0 0 0,0-1 0 0 0,0 1-1 0 0,0-1 1 0 0,0 0 0 0 0,0 1 0 0 0,0-1-1 0 0,0 0 1 0 0,0 0 0 0 0,3-1 0 0 0,32-6 702 0 0,-19 4-409 0 0,-11 0-255 0 0,0 0-1 0 0,-1 1 1 0 0,1-2-1 0 0,-1 1 1 0 0,0-1 0 0 0,0 0-1 0 0,-1 0 1 0 0,11-11-1 0 0,-7 7-47 0 0,15-16-18 0 0,-15 12 0 0 0,-8 8 0 0 0,-1 2 0 0 0,0 1 0 0 0,0 0 0 0 0,1 0 0 0 0,-1 0 0 0 0,0 0 0 0 0,0 0 0 0 0,0 0 0 0 0,0 0 0 0 0,0 1 0 0 0,0-1 0 0 0,0 0 0 0 0,0 0 0 0 0,0 0 0 0 0,0 0 0 0 0,-1 0 0 0 0,1 0 0 0 0,0 0 0 0 0,-1 0 0 0 0,1 1 0 0 0,0-1 0 0 0,-1 0 0 0 0,1 0 0 0 0,-1 0 0 0 0,0 1 0 0 0,1-1 0 0 0,-2-1 0 0 0,0 0 0 0 0,0 0 0 0 0,0-1 0 0 0,0 1 0 0 0,0 0 0 0 0,0 0 0 0 0,-1 0 0 0 0,1 0 0 0 0,-1 0 0 0 0,1 1 0 0 0,-1-1 0 0 0,0 1 0 0 0,0-1 0 0 0,0 1 0 0 0,1 0 0 0 0,-7-1 0 0 0,-2 0 0 0 0,-1 0 0 0 0,-18 0 0 0 0,15 2 0 0 0,11 0-420 0 0,0 0 0 0 0,0 0 0 0 0,0 1 0 0 0,0 0 0 0 0,-5 1 0 0 0,-16 3-2670 0 0,12-6 1044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7:44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0,'0'0'191'0'0,"0"0"26"0"0,0 0 9 0 0,0 0 42 0 0,0 0 158 0 0,0 0 72 0 0,0 0 12 0 0,0 0 2 0 0,0 0 0 0 0,0 0 0 0 0,0 0 0 0 0,0 0-69 0 0,0 0-222 0 0,0 0 166 0 0,0 0 101 0 0,0 0 21 0 0,0 0-66 0 0,0 2-294 0 0,0 4-811 0 0,0-4-2872 0 0,0-2-1238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7:47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212 144 8287 0 0,'0'0'191'0'0,"0"0"26"0"0,0 0 9 0 0,0-2 110 0 0,8-67 11706 0 0,-6 59-11887 0 0,-2 1-66 0 0,1-31 1887 0 0,-1 29-1904 0 0,0 9 299 0 0,0 2 117 0 0,0 0 21 0 0,0 0-66 0 0,0 5-410 0 0,-1 1 1 0 0,0 0-1 0 0,-1-1 1 0 0,-3 9 0 0 0,0 3-37 0 0,-12 33 3 0 0,-2-2 0 0 0,-28 54 0 0 0,14-32 0 0 0,-5-4 0 0 0,3-4 0 0 0,26-46 16 0 0,0-1-96 0 0,7-13-257 0 0,2-2-138 0 0,8-11-476 0 0,-5 8 846 0 0,7-19-1006 0 0,-3 6-4347 0 0,-1-2-1873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7:48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1 330 11975 0 0,'0'0'267'0'0,"0"0"42"0"0,0 0 17 0 0,0 0-28 0 0,0 0-126 0 0,0 0 204 0 0,0 0 111 0 0,0 0 22 0 0,1-2 71 0 0,3-6 286 0 0,-3 5 124 0 0,0 1 30 0 0,5-18 600 0 0,-5 19-1076 0 0,0-1-410 0 0,1 1-1 0 0,-1-1 1 0 0,0 1 0 0 0,0 0-1 0 0,0-1 1 0 0,0 0 0 0 0,0 1-1 0 0,0-1 1 0 0,1-2 0 0 0,-1 2 69 0 0,6-8 408 0 0,0 1 0 0 0,0 0 1 0 0,16-14-1 0 0,8-10 632 0 0,-23 24-700 0 0,19-16-1 0 0,-2 0 256 0 0,-4 5-716 0 0,31-23 1 0 0,-1 0-83 0 0,-48 40 0 0 0,14-6 0 0 0,7-2 443 0 0,-23 10-417 0 0,-1 1 1 0 0,0 0-1 0 0,1 0 1 0 0,-1 0 0 0 0,0 0-1 0 0,0 0 1 0 0,1-1-1 0 0,-1 1 1 0 0,0 0-1 0 0,1 0 1 0 0,-1 0-1 0 0,0 0 1 0 0,1 0 0 0 0,-1 0-1 0 0,0 0 1 0 0,1 0-1 0 0,-1 0 1 0 0,0 0-1 0 0,0 0 1 0 0,1 0-1 0 0,-1 0 1 0 0,0 0 0 0 0,1 1-1 0 0,-1-1 1 0 0,0 0-1 0 0,1 0 1 0 0,-1 0-1 0 0,9 3 820 0 0,-5-3-844 0 0,0 0-1 0 0,1 0 1 0 0,-1 1-1 0 0,0 0 0 0 0,0 0 1 0 0,0 0-1 0 0,1 0 1 0 0,-1 0-1 0 0,0 1 1 0 0,0 0-1 0 0,-1 0 1 0 0,8 4-1 0 0,-5 0-1 0 0,1 0 0 0 0,-1 0-1 0 0,0 0 1 0 0,6 9 0 0 0,7 7-2 0 0,34 31 2 0 0,-50-50 0 0 0,-2-3 0 0 0,0 1 0 0 0,0 0 0 0 0,0 1 0 0 0,0-1 0 0 0,0 0 0 0 0,0 0 0 0 0,0 0 0 0 0,0 1 0 0 0,0-1 0 0 0,0 0 0 0 0,0 3 0 0 0,0 1 0 0 0,0 1 0 0 0,0 0 0 0 0,-1 0 0 0 0,0 9 0 0 0,3 8-58 0 0,-1-17 9 0 0,-1 0 0 0 0,0 0 0 0 0,-1 0 0 0 0,1 0 0 0 0,-1 0 0 0 0,-1 7 0 0 0,0-10-94 0 0,0 1 0 0 0,0-1 0 0 0,0 1 0 0 0,0-1 0 0 0,-1 0 0 0 0,1 1 0 0 0,-1-1 0 0 0,-4 6 0 0 0,-5 10-145 0 0,7-12 286 0 0,-1 0 0 0 0,0 0 0 0 0,0-1-1 0 0,0 0 1 0 0,-1 0 0 0 0,0 0 0 0 0,-12 8 0 0 0,6-4 3 0 0,-8 6-15 0 0,0-1-1 0 0,-1-1 1 0 0,-1-1-1 0 0,-24 11 1 0 0,19-13-866 0 0,0-2-1 0 0,-28 7 1 0 0,22-7-543 0 0,32-9 203 0 0,-5-3-2834 0 0,5 2-2768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7:48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41 11975 0 0,'0'0'267'0'0,"0"0"42"0"0,2 0 17 0 0,1 0-234 0 0,0 1 12 0 0,14-9 100 0 0,3-6 242 0 0,-18 12 41 0 0,-2 2 22 0 0,1 0-374 0 0,0-1 0 0 0,0 1-1 0 0,1-1 1 0 0,-1 0 0 0 0,0 0-1 0 0,0 1 1 0 0,0-1 0 0 0,0 0-1 0 0,0 0 1 0 0,0 0 0 0 0,0 0-1 0 0,0 0 1 0 0,0 0-1 0 0,1-3 1 0 0,-2 4-107 0 0,2-2 484 0 0,-2 2 0 0 0,0 0 0 0 0,0 0 0 0 0,0 0 0 0 0,0 0 0 0 0,0 0 0 0 0,0 0 0 0 0,0 0 0 0 0,0 0 0 0 0,0 0 0 0 0,0 0 0 0 0,0 0 0 0 0,-2 1 0 0 0,-50 49 1120 0 0,26-19-1632 0 0,14-16 0 0 0,1 0 0 0 0,0 1 0 0 0,-14 29 0 0 0,9-15 0 0 0,11-21 0 0 0,1 0 0 0 0,0 0 0 0 0,0 0 0 0 0,-3 10 0 0 0,-22 116 0 0 0,25-109 0 0 0,1-1 0 0 0,2 1 0 0 0,2 36 0 0 0,0-47 0 0 0,4 34 0 0 0,0-31 0 0 0,-2-14 0 0 0,0-1 0 0 0,4 11 0 0 0,0-2 0 0 0,-5-11-181 0 0,0 1-1 0 0,0-1 1 0 0,0 0-1 0 0,0 0 1 0 0,1 0-1 0 0,-1 0 1 0 0,0 0-1 0 0,1 0 1 0 0,-1 0 0 0 0,1-1-1 0 0,-1 1 1 0 0,1-1-1 0 0,-1 0 1 0 0,1 1-1 0 0,-1-1 1 0 0,1-1-1 0 0,-1 1 1 0 0,1 0-1 0 0,-1 0 1 0 0,1-1-1 0 0,-1 0 1 0 0,1 1 0 0 0,-1-1-1 0 0,0 0 1 0 0,1 0-1 0 0,-1 0 1 0 0,0-1-1 0 0,0 1 1 0 0,0 0-1 0 0,3-4 1 0 0,6-11-1851 0 0,-3-1-15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7:51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166 121 6447 0 0,'0'0'298'0'0,"0"0"-10"0"0,0 0-118 0 0,0 0 206 0 0,0 0 111 0 0,0 0 22 0 0,0 0 3 0 0,0-2 0 0 0,-1-29 1536 0 0,0 29-1536 0 0,2 0 0 0 0,15-59 4608 0 0,-15 59-4608 0 0,2-3-4 0 0,-1 2 339 0 0,0-2 2849 0 0,-2-2-3547 0 0,-3 13-133 0 0,-22 55-16 0 0,7-17 0 0 0,10-27 0 0 0,-27 75 0 0 0,34-87 0 0 0,-2 2 0 0 0,0 1 0 0 0,0-1 0 0 0,0-1 0 0 0,-1 1 0 0 0,-5 7 0 0 0,-1 0 0 0 0,9-12 0 0 0,-11 26 0 0 0,9-21 0 0 0,3-16 0 0 0,-1-11-401 0 0,1 18-74 0 0,0 2-33 0 0,-26-11-5417 0 0,14 9 2890 0 0,3 1 1499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2:28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0,'0'0'231'0'0,"0"0"29"0"0,0 2 19 0 0,0 0-123 0 0,-1 18-26 0 0,8 19 2374 0 0,-7-37-1992 0 0,5 12 443 0 0,1-3-806 0 0,0-4-197 0 0,-5-6-289 0 0,-1-1-138 0 0,0 0-886 0 0,0 0-3418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7:51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53 8287 0 0,'0'0'191'0'0,"0"0"26"0"0,0 0 9 0 0,0 0 42 0 0,0 0 158 0 0,0 0 72 0 0,0 0 12 0 0,0 0 2 0 0,0 0 0 0 0,0 0 0 0 0,0 0 0 0 0,0 0 68 0 0,0 0 286 0 0,0 0 124 0 0,0 0 30 0 0,0 0-65 0 0,0 0-290 0 0,0 0-121 0 0,0 0-28 0 0,-2 1-4 0 0,-5 2 0 0 0,5-2 0 0 0,2-1 0 0 0,0 0-68 0 0,0 0-217 0 0,0 0 161 0 0,0 0 100 0 0,0 0 21 0 0,0 0-66 0 0,2 0-294 0 0,2 1-101 0 0,-1-1 0 0 0,0 0 0 0 0,0 1 0 0 0,1-1 0 0 0,-1-1 0 0 0,0 1 0 0 0,0 0 0 0 0,1-1 0 0 0,5-1 0 0 0,-1-1 419 0 0,2 1-298 0 0,0 0 1 0 0,0-1-1 0 0,14-6 0 0 0,-16 6-81 0 0,0-1 0 0 0,1 2 0 0 0,-1-1 0 0 0,12-1 0 0 0,36-3-88 0 0,-45 6 0 0 0,1 5 0 0 0,-2 1 0 0 0,-3 4 0 0 0,2 3-50 0 0,-6-11-117 0 0,-1-1-17 0 0,0 1-291 0 0,-1-2-33 0 0,2-1-143 0 0,0 1 0 0 0,-1-1 0 0 0,0 0 1 0 0,1 0-1 0 0,-1-1 0 0 0,0 1 0 0 0,0 0 0 0 0,0-1 0 0 0,0 1 0 0 0,1-5 0 0 0,3-8-5829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7:53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98 6447 0 0,'0'0'142'0'0,"0"0"22"0"0,0 0 13 0 0,0 0 123 0 0,0 0 468 0 0,0 0 205 0 0,0 0 41 0 0,0 0-61 0 0,0 0-288 0 0,7-8 1931 0 0,0-38 2012 0 0,-7 44-4096 0 0,0 2 0 0 0,0 0 0 0 0,1-5 249 0 0,-1 4-729 0 0,1 0 1 0 0,0 0-1 0 0,-1 0 1 0 0,1-1-1 0 0,-1 1 1 0 0,1 0-1 0 0,-1-1 1 0 0,1 1-1 0 0,-1 0 0 0 0,0-1 1 0 0,0 1-1 0 0,0-3 1 0 0,1-5 355 0 0,-1 7 100 0 0,0 2 21 0 0,0-1-66 0 0,0-5-294 0 0,-6 11-133 0 0,-1 3-16 0 0,-2 5 0 0 0,8-10 0 0 0,1-2 0 0 0,0 0 0 0 0,0 0 0 0 0,-1 0 0 0 0,1 0 0 0 0,0 0 0 0 0,0 0 0 0 0,-1 0 0 0 0,1 0 0 0 0,-1 0 0 0 0,1 0 0 0 0,-1-1 0 0 0,1 1 0 0 0,-1 0 0 0 0,1 0 0 0 0,-1 0 0 0 0,-1 1 0 0 0,-1 3 0 0 0,-1 0 0 0 0,1 0 0 0 0,0 0 0 0 0,-2 8 0 0 0,2-2 0 0 0,0 0 0 0 0,-1 20 0 0 0,2-8 0 0 0,2-18 0 0 0,1 8 0 0 0,4-3 0 0 0,6-3 0 0 0,1-6 0 0 0,-8-2 0 0 0,0 0 0 0 0,0 0 0 0 0,0 0 0 0 0,0 0 0 0 0,0-1 0 0 0,0 1 0 0 0,0-1 0 0 0,-1 0 0 0 0,7-5 0 0 0,-5 4 0 0 0,26-20 0 0 0,-7 4 0 0 0,-8 7 188 0 0,-15 7-47 0 0,-1 2-27 0 0,3-11 470 0 0,-2 11-462 0 0,-1 1 0 0 0,0 0 1 0 0,1-1-1 0 0,0 1 0 0 0,0-1 0 0 0,1-3 1 0 0,7-7 26 0 0,1 5-133 0 0,1 2-16 0 0,19 1 0 0 0,-25 4 0 0 0,-4 1 0 0 0,0 0 0 0 0,0 0 0 0 0,0 0 0 0 0,-1 0 0 0 0,1 0 0 0 0,0 0 0 0 0,0-1 0 0 0,-1 1 0 0 0,1 0 0 0 0,0 0 0 0 0,0-1 0 0 0,-1 1 0 0 0,1 0 0 0 0,0-1 0 0 0,-1 1 0 0 0,1-1 0 0 0,-1 1 0 0 0,2-1 0 0 0,11-11 0 0 0,-2 5 0 0 0,-4 0 0 0 0,-9 8 0 0 0,6 5 0 0 0,1 6 0 0 0,-5 0 0 0 0,-1-1 0 0 0,1 1 0 0 0,-2-1 0 0 0,0 1 0 0 0,-5 17 0 0 0,5-21 0 0 0,-6 20-297 0 0,-2 0 0 0 0,-1-1 0 0 0,-16 29 1 0 0,-18 47-493 0 0,40-91 788 0 0,0-1 0 0 0,0 0 0 0 0,-1 1 0 0 0,-1-2-1 0 0,1 1 1 0 0,-2-1 0 0 0,0 0 0 0 0,0 0 0 0 0,0-1 0 0 0,-2 0 0 0 0,1-1-1 0 0,-1 0 1 0 0,-12 8 0 0 0,-4-3 0 0 0,19-10-70 0 0,5-2-300 0 0,2-1-117 0 0,0 0-21 0 0,-12-4-515 0 0,11 4 929 0 0,-1-1 0 0 0,1 0 1 0 0,0 0-1 0 0,0 0 0 0 0,-1 0 0 0 0,1 0 0 0 0,0 0 0 0 0,0 0 0 0 0,0 0 1 0 0,0 0-1 0 0,0-1 0 0 0,0 1 0 0 0,0 0 0 0 0,1-1 0 0 0,-1 1 1 0 0,0-1-1 0 0,1 1 0 0 0,-1-1 0 0 0,1 1 0 0 0,-1-1 0 0 0,1 1 0 0 0,0-1 1 0 0,0 1-1 0 0,0-3 0 0 0,1-15-5632 0 0,3 5 113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7:54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15663 0 0,'0'0'356'0'0,"0"0"50"0"0,0 0 20 0 0,0 0-42 0 0,0 0-180 0 0,0 0 176 0 0,0 0 107 0 0,0 0 22 0 0,0 0 3 0 0,0 0 0 0 0,0 0 0 0 0,3 0 0 0 0,7 0 0 0 0,-7 0 0 0 0,-3 0 0 0 0,2 1 0 0 0,-1 0-431 0 0,1 0 0 0 0,-1 0 0 0 0,1 1 0 0 0,-1-1 0 0 0,1 0-1 0 0,-1 1 1 0 0,0-1 0 0 0,0 1 0 0 0,0-1 0 0 0,1 1 0 0 0,-2-1 0 0 0,1 1 0 0 0,0 0 0 0 0,0-1-1 0 0,0 1 1 0 0,-1 0 0 0 0,1 2 0 0 0,0 3 219 0 0,0 0 0 0 0,0-1 0 0 0,-1 13 0 0 0,-1 7-300 0 0,-1 0 0 0 0,-1 0 0 0 0,-2 0 0 0 0,-10 36 0 0 0,-43 96 0 0 0,48-136 0 0 0,-2 0 0 0 0,-15 21 0 0 0,0 3 0 0 0,21-39 0 0 0,6-14 0 0 0,7-43 0 0 0,-6 46 0 0 0,0-1 0 0 0,0 1 0 0 0,1 0 0 0 0,-1-1 0 0 0,1 1 0 0 0,2-5 0 0 0,4-8 0 0 0,35-83 952 0 0,-4 13-21 0 0,-24 51-849 0 0,31-53 1 0 0,-45 85-83 0 0,12-14 0 0 0,2 1 443 0 0,-14 16 45 0 0,0 0 21 0 0,9-6 83 0 0,-2 5-576 0 0,3 7-16 0 0,-8-3 0 0 0,-1-1 0 0 0,1 1 0 0 0,-1 0 0 0 0,1 0 0 0 0,-1 0 0 0 0,0 0 0 0 0,0 1 0 0 0,0-1 0 0 0,0 1 0 0 0,0-1 0 0 0,3 6 0 0 0,8 16 0 0 0,-10-20-130 0 0,-1 0-1 0 0,-1 0 1 0 0,1 0-1 0 0,-1 0 1 0 0,1 0-1 0 0,-1 0 1 0 0,0 0-1 0 0,-1 1 1 0 0,1-1-1 0 0,-1 1 1 0 0,0-1-1 0 0,0 0 1 0 0,-1 9-1 0 0,0-10 118 0 0,0-1-1 0 0,0 1 0 0 0,0-1 0 0 0,-1 1 0 0 0,1-1 1 0 0,-1 0-1 0 0,0 1 0 0 0,0-1 0 0 0,1 0 1 0 0,-1 0-1 0 0,-4 2 0 0 0,5-3 14 0 0,-2 2 0 0 0,-1-1 0 0 0,0 1 0 0 0,0-1 0 0 0,0 0 0 0 0,-8 3 0 0 0,0 0 0 0 0,-22 1 0 0 0,13 1 16 0 0,14-8-34 0 0,3-1-52 0 0,2 2-301 0 0,-1-2-200 0 0,-1 0-47 0 0,3-1-2531 0 0,1 0 2762 0 0,0 0 0 0 0,0 0 0 0 0,0 0 0 0 0,1 0 1 0 0,-1-1-1 0 0,1 1 0 0 0,0 0 0 0 0,0 0 0 0 0,0 0 1 0 0,0 0-1 0 0,2-3 0 0 0,2-2-621 0 0,-1 0-1 0 0,11-13 1 0 0,2 3-528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7:55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78 13823 0 0,'0'0'630'0'0,"0"0"-13"0"0,0 0-184 0 0,0 0 677 0 0,0 0 544 0 0,-6-16 2979 0 0,8 4-3998 0 0,-1 10-411 0 0,0-1 0 0 0,0 1 0 0 0,0-1 0 0 0,-1 0-1 0 0,1 1 1 0 0,-1-1 0 0 0,0 0 0 0 0,0-4 0 0 0,-2 0-135 0 0,1 6 282 0 0,-5-7 1069 0 0,2 4-1291 0 0,-5 2-133 0 0,2 5 73 0 0,0 1-1 0 0,1-1 1 0 0,0 1-1 0 0,-11 8 1 0 0,8-4 178 0 0,0 1 1 0 0,1 1-1 0 0,0-1 1 0 0,1 1-1 0 0,-12 20 1 0 0,17-26-304 0 0,1 0 0 0 0,0 0 0 0 0,-1 0 1 0 0,1 0-1 0 0,1 0 0 0 0,-1 0 0 0 0,0 0 0 0 0,1 0 0 0 0,0 0 0 0 0,0 0 1 0 0,1 4-1 0 0,0 2-8 0 0,0 0 0 0 0,1 0-1 0 0,5 12 1 0 0,-6-19 2 0 0,0 0 0 0 0,0-1 0 0 0,0 1 0 0 0,1-1 0 0 0,-1 0 1 0 0,1 1-1 0 0,0-1 0 0 0,0 0 0 0 0,-1 0 0 0 0,1 0 0 0 0,1 0 0 0 0,-1 0 0 0 0,0-1 0 0 0,0 1 0 0 0,1-1 0 0 0,-1 1 0 0 0,1-1 0 0 0,-1 0 0 0 0,1 0 0 0 0,0 0 0 0 0,-1 0 0 0 0,1 0 0 0 0,0-1 0 0 0,0 1 0 0 0,-1-1 0 0 0,1 0 0 0 0,0 0 0 0 0,0 0 0 0 0,0 0 0 0 0,-1 0 0 0 0,1-1 0 0 0,4 0 0 0 0,7-4 42 0 0,0 1 0 0 0,14-3 0 0 0,-17 5 0 0 0,-1-1 0 0 0,0 1 0 0 0,0-2 0 0 0,0 1 0 0 0,16-10 0 0 0,-19 8-305 0 0,0-1-1 0 0,0 0 1 0 0,-1-1-1 0 0,0 1 1 0 0,9-13-1 0 0,12-13-1169 0 0,-2 3-1522 0 0,-13 13 1462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7:55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66 219 10135 0 0,'0'0'231'0'0,"0"0"29"0"0,0 0 19 0 0,0 0 105 0 0,0 0 410 0 0,2-1 184 0 0,29-23 4172 0 0,-29 22-4158 0 0,-1 1 28 0 0,7-15-256 0 0,-2 1-1 0 0,1-1 0 0 0,-2 0 1 0 0,0 0-1 0 0,-1 0 1 0 0,3-28-1 0 0,-1 29 81 0 0,-5 13-662 0 0,0-1 1 0 0,1 0-1 0 0,-1 1 0 0 0,0-1 1 0 0,-1 0-1 0 0,2-6 0 0 0,-2 8 189 0 0,0 1 117 0 0,0 0 21 0 0,0-1-66 0 0,-1-5-294 0 0,-4 3-133 0 0,5 3-16 0 0,0 0 0 0 0,-1 0 0 0 0,1 0 0 0 0,0 0 0 0 0,-1 0 0 0 0,1-1 0 0 0,0 1 0 0 0,-1 0 0 0 0,1 0 0 0 0,0 0 0 0 0,-1 0 0 0 0,1 1 0 0 0,0-1 0 0 0,-1 0 0 0 0,1 0 0 0 0,0 0 0 0 0,-1 0 0 0 0,1 0 0 0 0,0 0 0 0 0,-1 0 0 0 0,1 1 0 0 0,0-1 0 0 0,-1 0 0 0 0,1 0 0 0 0,0 0 0 0 0,0 1 0 0 0,-1-1 0 0 0,1 0 0 0 0,0 0 0 0 0,0 1 0 0 0,0-1 0 0 0,-1 0 0 0 0,1 1 0 0 0,0-1 0 0 0,0 0 0 0 0,0 1 0 0 0,-4 11 0 0 0,4-11 0 0 0,-8 31 0 0 0,-3 13 0 0 0,-21 56 0 0 0,12-45 0 0 0,-5 13 0 0 0,9-30 0 0 0,13-31 5 0 0,3-7-5 0 0,-1-1 0 0 0,1 0 0 0 0,0 1 0 0 0,0-1 0 0 0,0 0 0 0 0,0 1 0 0 0,0-1 0 0 0,0 0 0 0 0,0 1 0 0 0,-1-1 0 0 0,1 0 0 0 0,0 1 0 0 0,0-1 0 0 0,0 0 0 0 0,-1 1 0 0 0,1-1 0 0 0,0 0 0 0 0,-1 0 0 0 0,1 1 0 0 0,0-1 0 0 0,0 0 0 0 0,-1 0 0 0 0,1 0 0 0 0,-1 1 1 0 0,-8 3-71 0 0,8-3-267 0 0,1-1 215 0 0,0 0 0 0 0,0 0-1 0 0,-1 1 1 0 0,1-1 0 0 0,0 0 0 0 0,0 0 0 0 0,0 0 0 0 0,-1 0 0 0 0,1 0 0 0 0,0 0 0 0 0,0 0 0 0 0,-1 1 0 0 0,1-1-1 0 0,0 0 1 0 0,0 0 0 0 0,-1 0 0 0 0,1 0 0 0 0,0 0 0 0 0,0 0 0 0 0,0 0 0 0 0,-1 0 0 0 0,1 0 0 0 0,0 0-1 0 0,0 0 1 0 0,-1-1 0 0 0,1 1 0 0 0,0 0 0 0 0,0-8-1773 0 0,3-3-4174 0 0,2-3-1643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7:57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39 374 15663 0 0,'0'0'356'0'0,"0"0"50"0"0,0 0 20 0 0,2-1-42 0 0,0 1-277 0 0,9-10-66 0 0,0-2 2027 0 0,13-19 0 0 0,-2 2 304 0 0,-12 15-1950 0 0,0 0 1 0 0,-1-1-1 0 0,10-24 0 0 0,2-1 496 0 0,-7 15-675 0 0,38-78 631 0 0,-50 101-885 0 0,0-13 94 0 0,-1 13 36 0 0,-1 1-39 0 0,1 1 0 0 0,-1-1 0 0 0,0 0 0 0 0,0 1 0 0 0,0-1 0 0 0,0 1 0 0 0,1-1 0 0 0,-1 1 0 0 0,0-1 1 0 0,0 1-1 0 0,0-1 0 0 0,0 0 0 0 0,0 1 0 0 0,0-1 0 0 0,0 1 0 0 0,-1-1 0 0 0,1 1 0 0 0,0-1 0 0 0,0 0 0 0 0,0 1 0 0 0,-1-1 0 0 0,1 0 0 0 0,0 1-80 0 0,0-1 1 0 0,0 1-1 0 0,0 0 0 0 0,-1-1 0 0 0,1 1 1 0 0,0 0-1 0 0,0 0 0 0 0,0-1 1 0 0,0 1-1 0 0,0 0 0 0 0,0-1 0 0 0,0 1 1 0 0,-1 0-1 0 0,1 0 0 0 0,0-1 1 0 0,0 1-1 0 0,0 0 0 0 0,-1 0 0 0 0,1 0 1 0 0,0-1-1 0 0,0 1 0 0 0,0 0 1 0 0,-1 0-1 0 0,1 0 0 0 0,0 0 0 0 0,-1 0 1 0 0,1-1-1 0 0,0 1 0 0 0,0 0 1 0 0,-1 0-1 0 0,1 0 0 0 0,0 0 0 0 0,-1 0 1 0 0,1 0-1 0 0,0 0 0 0 0,0 0 1 0 0,-1 0-1 0 0,1 0 0 0 0,0 0 0 0 0,-1 0 1 0 0,1 0-1 0 0,0 0 0 0 0,0 0 1 0 0,-1 0-1 0 0,1 1 0 0 0,0-1 0 0 0,-1 0 1 0 0,1 0-1 0 0,0 0 0 0 0,0 0 1 0 0,-1 1-1 0 0,1-1 0 0 0,0 0 0 0 0,0 0 1 0 0,-1 1-1 0 0,-2 1 0 0 0,1 0 0 0 0,-1 0 0 0 0,0 0 0 0 0,0 0 0 0 0,1 1 0 0 0,-1-1 0 0 0,1 1 0 0 0,0 0 0 0 0,0 0 0 0 0,0 0 0 0 0,0 0 0 0 0,1 0 0 0 0,-3 5 0 0 0,-2 7 0 0 0,-6 26 0 0 0,6-19 0 0 0,-86 346-876 0 0,73-269-148 0 0,-20 87-1116 0 0,37-176 2070 0 0,-1-1-159 0 0,1 0 1 0 0,1 0 0 0 0,0 1 0 0 0,0-1-1 0 0,1 11 1 0 0,1-22 155 0 0,0 0 0 0 0,0 0 0 0 0,0 0 0 0 0,0 0 0 0 0,0 0 0 0 0,0 0 0 0 0,3-3 0 0 0,0 0 49 0 0,1-4 151 0 0,0-1-1 0 0,-1 1 1 0 0,0-1-1 0 0,0 0 0 0 0,2-12 1 0 0,9-54 969 0 0,-11 48-959 0 0,4-14 375 0 0,-2-1 0 0 0,-2 0 0 0 0,-3-54 0 0 0,-1 92-512 0 0,0 1 0 0 0,-1 0 0 0 0,0 0 0 0 0,1-1 0 0 0,-1 1 0 0 0,-1 0 0 0 0,1 0 0 0 0,-1 0 0 0 0,0 1 0 0 0,-3-7 0 0 0,5 9 0 0 0,-1 0 0 0 0,1 1 0 0 0,-1-1 0 0 0,1 1 0 0 0,0-1 0 0 0,-1 1 0 0 0,1-1 0 0 0,-1 1 0 0 0,1-1 0 0 0,-1 1 0 0 0,0-1 0 0 0,1 1 0 0 0,-1 0 0 0 0,1-1 0 0 0,-1 1 0 0 0,0 0 0 0 0,1-1 0 0 0,-1 1 0 0 0,0 0 0 0 0,1 0 0 0 0,-1 0 0 0 0,0 0 0 0 0,1 0 0 0 0,-1-1 0 0 0,0 1 0 0 0,0 1 0 0 0,1-1 0 0 0,-1 0 0 0 0,-1 0 0 0 0,-13 0 0 0 0,8-1 0 0 0,0 2 0 0 0,-1 4 0 0 0,7-4 0 0 0,0-1 0 0 0,1 0 0 0 0,-1 1 0 0 0,0-1 0 0 0,0 1 0 0 0,0-1 0 0 0,1 1 0 0 0,-1 0 0 0 0,0-1 0 0 0,1 1 0 0 0,-1 0 0 0 0,1-1 0 0 0,-1 1 0 0 0,0 0 0 0 0,1 0 0 0 0,0-1 0 0 0,-1 1 0 0 0,1 0 0 0 0,-1 0 0 0 0,1 0 0 0 0,0 0 0 0 0,0 0 0 0 0,-1 0 0 0 0,1 3 0 0 0,-8 13 0 0 0,5-10 0 0 0,3-5 0 0 0,-1 0 0 0 0,0 0 0 0 0,0 0 0 0 0,1 1 0 0 0,0-1 0 0 0,-1 0 0 0 0,1 1 0 0 0,0-1 0 0 0,0 0 0 0 0,0 1 0 0 0,0-1 0 0 0,1 0 0 0 0,-1 1 0 0 0,0-1 0 0 0,1 0 0 0 0,1 3 0 0 0,6 16 0 0 0,1-8 0 0 0,-5-11 0 0 0,0-1 0 0 0,1 2 0 0 0,0 0 0 0 0,1 0 0 0 0,0-1 0 0 0,-1 0 0 0 0,1 0 0 0 0,0 0 0 0 0,0-1 0 0 0,0 0 0 0 0,0 0 0 0 0,1-1 0 0 0,-1 1 0 0 0,0-1 0 0 0,10-2 0 0 0,2 0 0 0 0,0-1 0 0 0,-1 0 0 0 0,26-10 0 0 0,-32 9 0 0 0,0 0 0 0 0,0-1 0 0 0,-1 0 0 0 0,0 0 0 0 0,0-2 0 0 0,0 1 0 0 0,0-1 0 0 0,-1 0 0 0 0,0-1 0 0 0,-1 0 0 0 0,0-1 0 0 0,0 0 0 0 0,-1 0 0 0 0,0 0 0 0 0,0-1 0 0 0,-1 0 0 0 0,-1 0 0 0 0,8-18 0 0 0,-7 13 72 0 0,-6 13 299 0 0,0 2 117 0 0,0 0 21 0 0,0 0-66 0 0,-1 2-294 0 0,-5 8-192 0 0,-1 0 0 0 0,1 0 1 0 0,0 1-1 0 0,1-1 0 0 0,1 1 0 0 0,-1 1 0 0 0,2-1 1 0 0,-4 18-1 0 0,6-25-78 0 0,1-1-1 0 0,-1 1 1 0 0,1 0 0 0 0,0-1 0 0 0,0 1 0 0 0,1 0 0 0 0,-1-1 0 0 0,1 1 0 0 0,-1-1-1 0 0,1 1 1 0 0,0-1 0 0 0,3 7 0 0 0,5 3 102 0 0,-4-11 20 0 0,-3-1 1 0 0,2 0-2 0 0,0 0 0 0 0,0 0 0 0 0,0-1 0 0 0,0 1 0 0 0,0-1 0 0 0,0 0 0 0 0,0 0 0 0 0,0 0 0 0 0,0 0 0 0 0,0-1 0 0 0,0 0 0 0 0,7-2 0 0 0,3-1 0 0 0,27-13 0 0 0,-15 5 104 0 0,-2-1 1 0 0,39-28-1 0 0,-52 33-34 0 0,0-1 1 0 0,-1 0-1 0 0,0 0 1 0 0,0-2-1 0 0,-1 1 0 0 0,-1-1 1 0 0,11-15-1 0 0,-9 5 881 0 0,-20 29-793 0 0,-4 7-151 0 0,2 2-7 0 0,10-14 0 0 0,-1 0 0 0 0,1 1 0 0 0,0-1 0 0 0,0 0 0 0 0,0 1 0 0 0,0 0 0 0 0,-1 7 0 0 0,1-4-11 0 0,1 0 1 0 0,1 0-1 0 0,-1 0 0 0 0,1 0 1 0 0,2 11-1 0 0,-2-16-326 0 0,8 11-646 0 0,-6-11 811 0 0,0 0-1 0 0,0 0 1 0 0,0-1-1 0 0,0 1 1 0 0,1 0-1 0 0,-1-1 1 0 0,0 1-1 0 0,1-1 1 0 0,-1 0-1 0 0,1 0 1 0 0,-1 0 0 0 0,1 0-1 0 0,0 0 1 0 0,-1-1-1 0 0,1 1 1 0 0,0-1-1 0 0,-1 0 1 0 0,1 0-1 0 0,0 0 1 0 0,0 0-1 0 0,-1 0 1 0 0,1 0-1 0 0,0-1 1 0 0,0 1 0 0 0,2-2-1 0 0,-4 2-133 0 0,-1 0-1 0 0,1 0 1 0 0,-1 0-1 0 0,1-1 1 0 0,-1 1 0 0 0,1 0-1 0 0,-1-1 1 0 0,1 1-1 0 0,-1 0 1 0 0,0-1-1 0 0,1 1 1 0 0,-1 0 0 0 0,1-1-1 0 0,-1 1 1 0 0,0-1-1 0 0,1 1 1 0 0,-1-1-1 0 0,2-1-1579 0 0,6-6-5196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7:5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17503 0 0,'0'0'803'0'0,"0"0"-18"0"0,0 0-426 0 0,0 0 54 0 0,0 0 78 0 0,0 0 18 0 0,-1 2-66 0 0,-2 7-294 0 0,2 1-197 0 0,1-7-289 0 0,0-3-138 0 0,2 0-33 0 0,34 16-3733 0 0,-34-15 2209 0 0,-2-1-15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7:58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46 405 17503 0 0,'0'0'399'0'0,"0"0"60"0"0,0 0 21 0 0,0 0-59 0 0,3-7-260 0 0,11-54 3444 0 0,-8 30-2198 0 0,-5 23-1072 0 0,0 0 0 0 0,-1 0 0 0 0,0-13 0 0 0,0 13-90 0 0,-1 0-1 0 0,2 0 1 0 0,-1 0 0 0 0,4-14 0 0 0,3 1 237 0 0,1 0 0 0 0,0 0 0 0 0,13-21-1 0 0,-8 17 826 0 0,15-40-1 0 0,-27 56-1196 0 0,-5 6-60 0 0,-6 7-38 0 0,9-4-12 0 0,-2 3 1 0 0,-1-1 0 0 0,0 1 0 0 0,1 0 0 0 0,0 0 0 0 0,-1 0 0 0 0,1 1-1 0 0,0-1 1 0 0,1 1 0 0 0,-1 0 0 0 0,1-1 0 0 0,-1 1 0 0 0,-1 5 0 0 0,-3 8-3 0 0,-9 32 1 0 0,11-33-36 0 0,-12 28 1 0 0,-22 44-1484 0 0,35-75 1438 0 0,0 1 1 0 0,0-1-1 0 0,2 1 1 0 0,-3 26-1 0 0,4-26 82 0 0,1-6 0 0 0,-1 0 0 0 0,1 0 0 0 0,1 0 0 0 0,1 11 0 0 0,-1-16 0 0 0,0 0 0 0 0,0 0 0 0 0,0 0 0 0 0,0 0 0 0 0,1 0 0 0 0,-1 0 0 0 0,1-1 0 0 0,-1 1 0 0 0,1-1 0 0 0,0 1 0 0 0,0-1 0 0 0,1 0 0 0 0,-1 1 0 0 0,5 2 0 0 0,2 2 0 0 0,-8-7-10 0 0,0 1-1 0 0,0-1 0 0 0,-1 1 1 0 0,1-1-1 0 0,0 1 1 0 0,0-1-1 0 0,0 1 1 0 0,0-1-1 0 0,0 0 1 0 0,0 1-1 0 0,0-1 1 0 0,0 0-1 0 0,0 0 1 0 0,0 0-1 0 0,0 0 1 0 0,0 0-1 0 0,0 0 0 0 0,0 0 1 0 0,0 0-1 0 0,0-1 1 0 0,0 1-1 0 0,0 0 1 0 0,0 0-1 0 0,2-2 1 0 0,0 1-170 0 0,3 0-316 0 0,0-1 0 0 0,-1-1 0 0 0,0 1 0 0 0,1-1-1 0 0,-1 0 1 0 0,0 0 0 0 0,0 0 0 0 0,-1-1-1 0 0,1 0 1 0 0,-1 0 0 0 0,7-7 0 0 0,4-4-8035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7:58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11975 0 0,'0'0'267'0'0,"0"0"42"0"0,0 0 17 0 0,0 0-28 0 0,0 0-58 0 0,0 0 491 0 0,0 0 238 0 0,0 0 45 0 0,0 0-61 0 0,2 7 256 0 0,-1 1-693 0 0,-1-6 66 0 0,0-2 288 0 0,0 15 1222 0 0,-1-8-1526 0 0,1 0-1 0 0,0-1 1 0 0,1 1 0 0 0,-1 0 0 0 0,1-1 0 0 0,1 1-1 0 0,-1-1 1 0 0,4 10 0 0 0,0-2-528 0 0,0-1-1 0 0,-1 0 1 0 0,3 27-1 0 0,1 42 377 0 0,-8-79-363 0 0,1 28-61 0 0,-1 1 0 0 0,-2-1 1 0 0,-1 0-1 0 0,-1 0 0 0 0,-2 0 1 0 0,-1 0-1 0 0,-14 38 0 0 0,8-35-34 0 0,-1-1 0 0 0,-1-1 0 0 0,-2 0 0 0 0,-1-2-1 0 0,-2 0 1 0 0,-27 33 0 0 0,41-57-675 0 0,0 1-1 0 0,-1-1 1 0 0,-8 6-1 0 0,-11 4-1298 0 0,25-15 858 0 0,1-1-572 0 0,-1-3-253 0 0,-6-6-51 0 0,6 6-11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7:59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21191 0 0,'0'0'480'0'0,"1"0"67"0"0,49-10 957 0 0,-33 6-683 0 0,0 0 1 0 0,-1 2-1 0 0,23-2 0 0 0,-24 4-198 0 0,1-1-1 0 0,0-1 1 0 0,16-4 0 0 0,-29 4-759 0 0,0 1 1189 0 0,0 1-4656 0 0,4 1-5330 0 0,-7-1 1221 0 0</inkml:trace>
  <inkml:trace contextRef="#ctx0" brushRef="#br0" timeOffset="1">64 165 19351 0 0,'0'0'439'0'0,"0"0"62"0"0,0 0 33 0 0,0 0-65 0 0,8 3-292 0 0,-2-2 490 0 0,0 1 0 0 0,0-1 0 0 0,0-1-1 0 0,0 1 1 0 0,0-1 0 0 0,6 0 0 0 0,-2 0-323 0 0,-8-1-271 0 0,0 0-1 0 0,0 0 0 0 0,-1 0 1 0 0,1 0-1 0 0,0 0 1 0 0,0-1-1 0 0,-1 1 1 0 0,1 0-1 0 0,0-1 1 0 0,-1 1-1 0 0,0-1 1 0 0,1 0-1 0 0,-1 1 1 0 0,2-4-1 0 0,-1 2-27 0 0,23-34-4248 0 0,-18 23 2670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2:29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 6447 0 0,'0'0'142'0'0,"0"0"22"0"0,0 0 13 0 0,-1-2-20 0 0,-1-7-50 0 0,2 7 274 0 0,0 2 110 0 0,0 0 18 0 0,0 0 3 0 0,0 0 0 0 0,0 0 0 0 0,0 0 0 0 0,0 0-69 0 0,2-5-712 0 0,-2 2 1480 0 0,0 4 6188 0 0,-4 11-7383 0 0,2 1-16 0 0,1-7 0 0 0,0 1 0 0 0,1-1 0 0 0,-1 0 0 0 0,2 1 0 0 0,-1-1 0 0 0,1 1 0 0 0,2 8 0 0 0,0 4 0 0 0,0 21 0 0 0,-2-22 0 0 0,1-13 0 0 0,1-2 0 0 0,1 5 0 0 0,-2-6 0 0 0,0 1 0 0 0,0 0 0 0 0,-1 1 0 0 0,1-1 0 0 0,-1 0 0 0 0,2 7 0 0 0,-1 0 0 0 0,0-5 0 0 0,-1 0 0 0 0,1 0 0 0 0,0 0 0 0 0,0 0 0 0 0,4 8 0 0 0,9 22 0 0 0,-10-25 0 0 0,14 24-133 0 0,-18-32-563 0 0,-1-2-257 0 0,1 2-1013 0 0,1 6-3830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8:00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15 15663 0 0,'0'0'356'0'0,"0"0"50"0"0,0 0 20 0 0,0 0-42 0 0,1-3-112 0 0,-1 3-256 0 0,5-11 4190 0 0,-5 11-1556 0 0,-2 8-1462 0 0,-1 1-1188 0 0,-1 0 0 0 0,-1 0 0 0 0,-7 12 0 0 0,7-13 0 0 0,1 0 0 0 0,0 0 0 0 0,0 0 0 0 0,-3 11 0 0 0,-8 27 0 0 0,-35 72 0 0 0,34-82 0 0 0,11-24 0 0 0,1 1 0 0 0,0 0 0 0 0,-2 16 0 0 0,4-17 0 0 0,0 0 0 0 0,-1 0 0 0 0,-1-1 0 0 0,-6 15 0 0 0,-2-6 18 0 0,8-13-34 0 0,1-1-1 0 0,-1 1 0 0 0,1-1 0 0 0,0 1 0 0 0,1 0 0 0 0,0 0 0 0 0,0 0 1 0 0,-2 11-1 0 0,4-16-679 0 0,0-2-258 0 0,13-5-1147 0 0,-9 2 1509 0 0,0 0-1 0 0,0 0 0 0 0,0-1 1 0 0,0 0-1 0 0,-1 1 1 0 0,1-1-1 0 0,-1-1 1 0 0,3-4-1 0 0,4-7-5550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8:00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12 339 11975 0 0,'0'0'547'0'0,"0"0"-11"0"0,0 0-203 0 0,-1-2 419 0 0,-9-18 1234 0 0,9 18-964 0 0,3 1 2 0 0,0-4-378 0 0,1-1 0 0 0,-1 1-1 0 0,0 0 1 0 0,-1-1 0 0 0,3-8-1 0 0,-2 5-189 0 0,0 1-1 0 0,6-13 0 0 0,3-1 617 0 0,19-24-1 0 0,-28 43-1062 0 0,11-14 186 0 0,-10 14-113 0 0,-1 1 0 0 0,1-1-1 0 0,-1 0 1 0 0,0 0 0 0 0,0 0 0 0 0,0 0-1 0 0,0-1 1 0 0,1-3 0 0 0,-3 6-67 0 0,0 0 29 0 0,0-1-1 0 0,1 1 1 0 0,-1-1-1 0 0,0 1 1 0 0,1 0-1 0 0,-1-1 0 0 0,1 1 1 0 0,0-1-1 0 0,-1 1 1 0 0,1 0-1 0 0,0 0 1 0 0,0-1-1 0 0,0 1 0 0 0,0 0 1 0 0,0 0-1 0 0,0 0 1 0 0,0 0-1 0 0,0 0 1 0 0,1 0-1 0 0,-1 0 0 0 0,0 1 1 0 0,0-1-1 0 0,1 0 1 0 0,1 0-1 0 0,51-26-23 0 0,-39 18-21 0 0,0 2-1 0 0,22-9 1 0 0,-32 14 11 0 0,11-4 364 0 0,1 1 1 0 0,-1 1 0 0 0,1 0-1 0 0,25-2 1 0 0,-27 7-226 0 0,-11 0-132 0 0,11 4-17 0 0,-6-1-1 0 0,3 2 1 0 0,-2 2 0 0 0,-7-4 0 0 0,0 0 0 0 0,-1 0 0 0 0,1 0 0 0 0,-1 1 0 0 0,0-1 0 0 0,0 1 0 0 0,0 0 0 0 0,-1-1 0 0 0,1 1 0 0 0,-1 0 0 0 0,0 0 0 0 0,-1 0 0 0 0,1 0 0 0 0,-1 0 0 0 0,0 0 0 0 0,0 0 0 0 0,-1 0 0 0 0,1 0 0 0 0,-1 0 0 0 0,-2 4 0 0 0,1 2 0 0 0,-1-1 0 0 0,-1 0 0 0 0,1 0 0 0 0,-2-1 0 0 0,1 1 0 0 0,-2-1 0 0 0,1 0 0 0 0,-10 12 0 0 0,3-7 0 0 0,0-2 0 0 0,-1 0 0 0 0,0 0 0 0 0,-1-1 0 0 0,0-1 0 0 0,-1 0 0 0 0,-21 10 0 0 0,14-8-217 0 0,9-5-220 0 0,1 0 0 0 0,-1-1 1 0 0,-22 7-1 0 0,25-11-899 0 0,0 1-1 0 0,-1-2 1 0 0,-12 2 0 0 0,21-3-167 0 0,2-2-1086 0 0,-2-10-4234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8:01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17503 0 0,'0'0'399'0'0,"0"0"60"0"0,-2 0 21 0 0,-44 1 1938 0 0,43 2-1947 0 0,0-1 0 0 0,0 1 0 0 0,0-1 0 0 0,0 1 0 0 0,0 0 0 0 0,-3 5 0 0 0,-3 2-76 0 0,5-6-350 0 0,1 1 0 0 0,-1-1 0 0 0,1 1 0 0 0,0 0 0 0 0,0 0 0 0 0,0 0 0 0 0,1 0 0 0 0,-1 0 0 0 0,2 0 0 0 0,-1 1-1 0 0,-2 8 1 0 0,-7 22 32 0 0,3-12-77 0 0,-9 38 0 0 0,10-32 0 0 0,2-10 0 0 0,1 1 0 0 0,0-1 0 0 0,2 1 0 0 0,0 0 0 0 0,1 0 0 0 0,1 0 0 0 0,1 0 0 0 0,6 34 0 0 0,-3-33 0 0 0,-3-14 0 0 0,0 0 0 0 0,1 0 0 0 0,0 0 0 0 0,0 0 0 0 0,5 11 0 0 0,-3-10-269 0 0,-3-7-1135 0 0,1-4-511 0 0,8-12-107 0 0,-1-3-24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8:0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135 394 13823 0 0,'0'-2'315'0'0,"1"-2"-232"0"0,0 0 1 0 0,0-1-1 0 0,1 1 1 0 0,0 0-1 0 0,0 0 1 0 0,0 1-1 0 0,0-1 1 0 0,1 0-1 0 0,0 1 1 0 0,3-5-1 0 0,12-17 196 0 0,-7 2 1550 0 0,13-33 0 0 0,-12 24-599 0 0,-3 5 396 0 0,9-37 0 0 0,-8 24-1606 0 0,4-9 1887 0 0,-14 48-1686 0 0,0 1 166 0 0,0 0 101 0 0,0 0 21 0 0,0 0-66 0 0,-5 13-410 0 0,1 1 0 0 0,0 0 0 0 0,0 0 0 0 0,-2 26 0 0 0,6-34-33 0 0,-17 95-134 0 0,-3 0 1 0 0,-44 125-1 0 0,36-151-620 0 0,-8 24-83 0 0,13-52 837 0 0,17-32 0 0 0,4-13 0 0 0,3-2 0 0 0,6-6 0 0 0,9-13 0 0 0,3-13 0 0 0,-9 16 0 0 0,-1 0 0 0 0,10-22 0 0 0,-2-2 0 0 0,13-41 0 0 0,-24 64 110 0 0,-2 1-1 0 0,0-1 1 0 0,-1 0-1 0 0,-1 0 1 0 0,0 0-1 0 0,-1 0 1 0 0,-3-32-1 0 0,2 47 399 0 0,-1 1-489 0 0,1 1 0 0 0,0-1-1 0 0,0 1 1 0 0,-1-1 0 0 0,1 0 0 0 0,-1 1 0 0 0,1-1-1 0 0,0 1 1 0 0,-1-1 0 0 0,1 1 0 0 0,-1-1-1 0 0,1 1 1 0 0,-1 0 0 0 0,1-1 0 0 0,-1 1 0 0 0,1 0-1 0 0,-1-1 1 0 0,0 1 0 0 0,1 0 0 0 0,-1 0 0 0 0,1-1-1 0 0,-2 1 1 0 0,-14-4 157 0 0,9 5-176 0 0,1 0 0 0 0,-1 0 0 0 0,0 0 0 0 0,1 1 0 0 0,-1 0 0 0 0,1 1 0 0 0,-1-1 0 0 0,1 1 0 0 0,0 0 0 0 0,0 1 0 0 0,0-1 0 0 0,1 1 0 0 0,-1 1 0 0 0,1-1 0 0 0,0 1 0 0 0,-8 9 0 0 0,11-12 0 0 0,0 1 0 0 0,0-1 0 0 0,-1 0 0 0 0,1 0 0 0 0,0 0 0 0 0,-5 3 0 0 0,1-1 0 0 0,0 0 0 0 0,1 0 0 0 0,-1 1 0 0 0,-6 8 0 0 0,4-2 0 0 0,5 1 0 0 0,4-10 0 0 0,-1-1 0 0 0,0 0 0 0 0,1 0 0 0 0,-1 0 0 0 0,0 0 0 0 0,1 0 0 0 0,-1 0 0 0 0,1 0 0 0 0,0 0 0 0 0,-1 0 0 0 0,1 0 0 0 0,0 0 0 0 0,-1-1 0 0 0,1 1 0 0 0,0 0 0 0 0,0 0 0 0 0,1 0 0 0 0,10 6 0 0 0,-3-5 0 0 0,-1-1 0 0 0,1 1 0 0 0,0-1 0 0 0,-1-1 0 0 0,1 1 0 0 0,0-1 0 0 0,0-1 0 0 0,-1 0 0 0 0,10-2 0 0 0,11-3 0 0 0,38-14 0 0 0,-49 14 0 0 0,0-1 0 0 0,0-1 0 0 0,-1-1 0 0 0,0-1 0 0 0,30-21 0 0 0,4-7 72 0 0,-49 37 299 0 0,-3 4-202 0 0,1-1 0 0 0,-1 1 0 0 0,0-1 0 0 0,0 0 0 0 0,0 1 0 0 0,0-1 0 0 0,-2 3 0 0 0,-3 7-351 0 0,-3 11-265 0 0,4-13 169 0 0,1 1 1 0 0,1-1-1 0 0,-4 15 1 0 0,5-10 277 0 0,3-1 0 0 0,3-3 0 0 0,4-1 0 0 0,2-4 0 0 0,-5-5 0 0 0,0 0 0 0 0,0 0 0 0 0,0-1 0 0 0,0 0 0 0 0,0 0 0 0 0,0 0 0 0 0,1-1 0 0 0,-1 0 0 0 0,0 0 0 0 0,0 0 0 0 0,0 0 0 0 0,-1-1 0 0 0,1 0 0 0 0,0 0 0 0 0,-1 0 0 0 0,1 0 0 0 0,7-7 0 0 0,-7 6 0 0 0,1-2 0 0 0,-2 1 0 0 0,1-1 0 0 0,0 1 0 0 0,-1-1 0 0 0,0 0 0 0 0,0-1 0 0 0,0 1 0 0 0,-1-1 0 0 0,0 0 0 0 0,0 1 0 0 0,0-1 0 0 0,3-12 0 0 0,-3 6 0 0 0,-1 0 0 0 0,1 1 0 0 0,0-18 0 0 0,-3 24 0 0 0,0-1 0 0 0,0 1 0 0 0,0-1 0 0 0,-1 1 0 0 0,0-1 0 0 0,0 1 0 0 0,0-1 0 0 0,-1 1 0 0 0,-3-8 0 0 0,-2 4 0 0 0,-3 5 0 0 0,-1 4 0 0 0,7 0 0 0 0,-5 6 0 0 0,1 1 0 0 0,-2 2 0 0 0,3 2 0 0 0,5 3 0 0 0,4 0 0 0 0,-1-10 0 0 0,4 6 0 0 0,15 5 0 0 0,-17-13 0 0 0,1 0 0 0 0,0-1 0 0 0,-1 1 0 0 0,1-1 0 0 0,0 0 0 0 0,0 0 0 0 0,0 0 0 0 0,0-1 0 0 0,0 0 0 0 0,7 1 0 0 0,4-2 0 0 0,24-5 0 0 0,-28 3 0 0 0,1 2 0 0 0,-1-1 0 0 0,13 1 0 0 0,-10 2 0 0 0,-1 0 0 0 0,-1 8 0 0 0,-4 4 0 0 0,-6-10 0 0 0,-1 2 0 0 0,-4 15 0 0 0,-1-7 0 0 0,1 0 0 0 0,-2 0 0 0 0,0-7 0 0 0,3-8 0 0 0,3-6 0 0 0,-1 8 0 0 0,0 0 0 0 0,4-20 0 0 0,-3 11 0 0 0,1 1 0 0 0,0-1 0 0 0,0 1 0 0 0,1-1 0 0 0,0 1 0 0 0,0 0 0 0 0,1 0 0 0 0,0 1 0 0 0,8-12 0 0 0,98-127 0 0 0,-106 140 0 0 0,-2 3 0 0 0,0 1 0 0 0,0-1 0 0 0,1 1 0 0 0,-1 0 0 0 0,1-1 0 0 0,-1 1 0 0 0,1 1 0 0 0,-1-1 0 0 0,1 0 0 0 0,5-1 0 0 0,5-4 0 0 0,0 4 0 0 0,14 11 0 0 0,2-5 0 0 0,-21-2-21 0 0,-1 0 0 0 0,1-1 0 0 0,0 0 0 0 0,15-2 0 0 0,-19 1-10 0 0,1 0 0 0 0,-1 0 1 0 0,0-1-1 0 0,0 1 0 0 0,0-1 1 0 0,0 0-1 0 0,0 0 0 0 0,-1 0 1 0 0,1-1-1 0 0,4-3 0 0 0,24-15-792 0 0,-26 18 666 0 0,0-1 1 0 0,1 0 0 0 0,-2 0-1 0 0,8-6 1 0 0,-7 4 281 0 0,-1 1-1 0 0,-1-1 1 0 0,1 1-1 0 0,-1-1 1 0 0,0-1-1 0 0,0 1 1 0 0,-1-1-1 0 0,0 1 1 0 0,0-1-1 0 0,0 0 1 0 0,-1 0-1 0 0,0 0 1 0 0,0 0-1 0 0,-1-1 1 0 0,1-13-1 0 0,-2 14-52 0 0,0 6 299 0 0,0 1 117 0 0,0 0 21 0 0,-2 0-483 0 0,0 1 0 0 0,0 0 1 0 0,1 0-1 0 0,-1 0 0 0 0,0 0 0 0 0,0 0 0 0 0,1 0 0 0 0,-1 0 1 0 0,1 1-1 0 0,-1-1 0 0 0,1 0 0 0 0,-1 1 0 0 0,-1 2 0 0 0,-14 26 189 0 0,10-17-188 0 0,-8 18-452 0 0,1 0-1 0 0,-11 43 0 0 0,20-61 319 0 0,-5 19-63 0 0,2 1 0 0 0,1-1 0 0 0,-5 50 0 0 0,10-69-689 0 0,1-11 350 0 0,1-2 66 0 0,2 0 294 0 0,0 0 160 0 0,-1 0-1 0 0,1 0 1 0 0,-1 0-1 0 0,1 0 0 0 0,-1 0 1 0 0,1 0-1 0 0,0 0 1 0 0,-1-1-1 0 0,1 1 1 0 0,-1 0-1 0 0,1-1 1 0 0,-1 0-1 0 0,0 1 1 0 0,1-1-1 0 0,-1 0 1 0 0,0 0-1 0 0,1 1 0 0 0,-1-1 1 0 0,0 0-1 0 0,0 0 1 0 0,0-1-1 0 0,2-1 1 0 0,1-1 133 0 0,30-37 651 0 0,-24 29-530 0 0,-1 0 1 0 0,16-13-1 0 0,3-2-265 0 0,-16 16 0 0 0,0 0 0 0 0,0 0 0 0 0,1 1 0 0 0,0 1 0 0 0,26-14 0 0 0,-39 23 0 0 0,0 0 0 0 0,0 0 0 0 0,0 0 0 0 0,0-1 0 0 0,0 1 0 0 0,1 0 0 0 0,-1 0 0 0 0,0 0 0 0 0,0 0 0 0 0,0 0 0 0 0,0 0 0 0 0,1 0 0 0 0,-1 0 0 0 0,0 0 0 0 0,0 0 0 0 0,0 0 0 0 0,0 0 0 0 0,1 0 0 0 0,-1 0 0 0 0,0 0 0 0 0,0 0 0 0 0,0 0 0 0 0,1 0 0 0 0,-1 0 0 0 0,0 0 0 0 0,0 0 0 0 0,0 0 0 0 0,0 0 0 0 0,1 0 0 0 0,-1 0 0 0 0,0 0 0 0 0,0 0 0 0 0,0 0 0 0 0,0 0 0 0 0,1 0 0 0 0,-1 1 0 0 0,0-1 0 0 0,0 0 0 0 0,0 0 0 0 0,0 0 0 0 0,0 0 0 0 0,0 0 0 0 0,1 1 0 0 0,-1-1 0 0 0,0 0 0 0 0,0 0 0 0 0,0 0 0 0 0,0 0 0 0 0,0 1 0 0 0,0-1 0 0 0,0 0 0 0 0,0 0 0 0 0,0 0 0 0 0,0 1 0 0 0,-1 5 0 0 0,0-1 0 0 0,0 0 0 0 0,0 0 0 0 0,0-1 0 0 0,-1 1 0 0 0,0-1 0 0 0,0 1 0 0 0,0-1 0 0 0,0 0 0 0 0,-1 1 0 0 0,0-1 0 0 0,1-1 0 0 0,-6 6 0 0 0,0-1 0 0 0,0-1 0 0 0,0 0 0 0 0,-1 0 0 0 0,-14 8 0 0 0,15-10 0 0 0,-1 3 0 0 0,-1-2 0 0 0,3 2 0 0 0,2 3 0 0 0,1 16 0 0 0,3 18 0 0 0,0-36 0 0 0,1-3 0 0 0,0 1 0 0 0,1-1 0 0 0,0 0 0 0 0,1 7 0 0 0,1 3 0 0 0,1-2 0 0 0,2-6-64 0 0,-4-4-291 0 0,1-1 1 0 0,0 0-1 0 0,0 1 0 0 0,1-2 0 0 0,-1 1 1 0 0,7 4-1 0 0,-8-6 274 0 0,-1 0 1 0 0,1 0-1 0 0,0-1 0 0 0,-1 1 1 0 0,1-1-1 0 0,0 0 0 0 0,-1 0 1 0 0,1 1-1 0 0,0-1 0 0 0,-1 0 0 0 0,1 0 1 0 0,0 0-1 0 0,0-1 0 0 0,-1 1 1 0 0,1 0-1 0 0,0-1 0 0 0,-1 1 1 0 0,4-2-1 0 0,2-1-816 0 0,-1-1-1 0 0,0 1 0 0 0,7-6 1 0 0,-7 5 270 0 0,6-4-908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8:04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71 13823 0 0,'0'0'630'0'0,"0"0"-13"0"0,-4-16 3512 0 0,2 14-3387 0 0,-1 0-1 0 0,1 1 1 0 0,0-1-1 0 0,-1 0 1 0 0,1 1 0 0 0,-5-3-1 0 0,5 3-555 0 0,-1 0-1 0 0,1 0 0 0 0,-1 1 1 0 0,0-1-1 0 0,1 1 0 0 0,-5-1 1 0 0,1 1-133 0 0,-1 1 1 0 0,0-1 0 0 0,1 1-1 0 0,-1 1 1 0 0,-8 2 0 0 0,-11 8 1169 0 0,7-2-857 0 0,11-6-363 0 0,0-1-1 0 0,1 2 1 0 0,0-1-1 0 0,0 1 1 0 0,1 0-1 0 0,-1 0 1 0 0,-11 13-1 0 0,10-9-3 0 0,1 0 0 0 0,-1 0 1 0 0,2 1-1 0 0,-12 21 0 0 0,15-26 1 0 0,3-4 0 0 0,-1 0 0 0 0,0 0 0 0 0,1 1 0 0 0,-1-1 0 0 0,1 0 0 0 0,-1 1 0 0 0,1-1 0 0 0,0 0 0 0 0,-1 1 0 0 0,1-1 0 0 0,0 1 0 0 0,0-1 0 0 0,0 1 0 0 0,0-1 0 0 0,0 0 0 0 0,0 1 0 0 0,1-1 0 0 0,-1 0 0 0 0,1 3 0 0 0,1 4-64 0 0,-1-6-273 0 0,1-1-138 0 0,2 1 432 0 0,1 0 1 0 0,0 0-1 0 0,0 0 0 0 0,0-1 1 0 0,0 0-1 0 0,0 0 0 0 0,0 0 1 0 0,0-1-1 0 0,0 0 0 0 0,0 0 1 0 0,0 0-1 0 0,0 0 0 0 0,0-1 0 0 0,0 0 1 0 0,8-2-1 0 0,-2 0-19 0 0,0 0 0 0 0,0-1 1 0 0,-1 0-1 0 0,1-1 0 0 0,-1 0 0 0 0,12-8 0 0 0,-17 9 187 0 0,-1 0-1 0 0,1 0 1 0 0,-1 0-1 0 0,0-1 1 0 0,0 0-1 0 0,-1 0 1 0 0,5-7-1 0 0,-1 0 208 0 0,-1 1 0 0 0,6-18 0 0 0,-7 12-332 0 0,-5 17 0 0 0,-1 0 0 0 0,1 1 0 0 0,0-1 0 0 0,0 0 0 0 0,0 0 0 0 0,0 0 0 0 0,0 0 0 0 0,-1 0 0 0 0,1 0 0 0 0,0 0 0 0 0,0 0 0 0 0,0 0 0 0 0,0 0 0 0 0,-1 0 0 0 0,1 0 0 0 0,0 0 0 0 0,0 0 0 0 0,0 0 0 0 0,-1 0 0 0 0,1 0 0 0 0,0 0 0 0 0,0 0 0 0 0,0 0 0 0 0,0 0 0 0 0,-1 0 0 0 0,1 0 0 0 0,0 0 0 0 0,0 0 0 0 0,0 0 0 0 0,0 0 0 0 0,-1 0 0 0 0,1 0 0 0 0,0-1 0 0 0,0 1 0 0 0,0 0 0 0 0,0 0 0 0 0,0 0 0 0 0,0 0 0 0 0,-1 0 0 0 0,1 0 0 0 0,0-1 0 0 0,0 1 0 0 0,0 0 0 0 0,0 0 0 0 0,0 0 0 0 0,0 0 0 0 0,0-1 0 0 0,0 1 0 0 0,0 0 0 0 0,0 0 0 0 0,0 0 0 0 0,0-1 0 0 0,0 1 0 0 0,0 0 0 0 0,0 0 0 0 0,0 0 0 0 0,0 0 0 0 0,0-1 0 0 0,0 1 0 0 0,0 0 0 0 0,0 0 0 0 0,0 0 0 0 0,0 0 0 0 0,0-1 0 0 0,0 1 0 0 0,0 0 0 0 0,0 0 0 0 0,1 0 0 0 0,-1-1 0 0 0,-9 8 0 0 0,9-7 0 0 0,-7 7 0 0 0,0 1 0 0 0,0 0 0 0 0,1 0 0 0 0,0 0 0 0 0,1 1 0 0 0,0 0 0 0 0,0 0 0 0 0,-5 13 0 0 0,6-8 0 0 0,5-9 0 0 0,0-3 0 0 0,1 8 0 0 0,3 3 0 0 0,-1-11 0 0 0,-2-1 0 0 0,-1 0-61 0 0,1 1 0 0 0,0-1 0 0 0,0 0 0 0 0,0 0 0 0 0,0 0 0 0 0,0 0 0 0 0,0 0 0 0 0,0 0 0 0 0,0 0 0 0 0,0-1 0 0 0,0 1 0 0 0,1-1 0 0 0,-1 1 0 0 0,0-1 0 0 0,4 0 0 0 0,-1-1-106 0 0,0 0 1 0 0,0 0-1 0 0,0 0 0 0 0,0-1 1 0 0,8-4-1 0 0,-5 3 229 0 0,-1-1-1 0 0,0 0 1 0 0,-1-1-1 0 0,1 1 1 0 0,-1-1-1 0 0,0-1 1 0 0,0 1 0 0 0,0-1-1 0 0,5-8 1 0 0,6-9 465 0 0,18-32 0 0 0,-4 5-221 0 0,-23 38-306 0 0,8-10 0 0 0,-9 18 0 0 0,0 8 0 0 0,-5-2 0 0 0,0 0 0 0 0,-1 1 0 0 0,1-1 0 0 0,-1 1 0 0 0,1-1 0 0 0,-1 1 0 0 0,1 2 0 0 0,14 29 0 0 0,-5-16 0 0 0,-3-6 0 0 0,11 26 0 0 0,-14-27 0 0 0,6 9 0 0 0,-7-6 0 0 0,-7-9 0 0 0,2-4 0 0 0,-8 18 0 0 0,8-17-144 0 0,1-1 0 0 0,-1 0 0 0 0,1 1 0 0 0,-1-1-1 0 0,0 0 1 0 0,0 1 0 0 0,0-1 0 0 0,0 0 0 0 0,0 0 0 0 0,0 0 0 0 0,0 0 0 0 0,0 0-1 0 0,0 0 1 0 0,0 0 0 0 0,-1 0 0 0 0,1-1 0 0 0,0 1 0 0 0,0 0 0 0 0,-1-1 0 0 0,1 1-1 0 0,-1-1 1 0 0,1 1 0 0 0,0-1 0 0 0,-1 0 0 0 0,1 1 0 0 0,-1-1 0 0 0,1 0 0 0 0,-1 0-1 0 0,1 0 1 0 0,-3-1 0 0 0,-11-4-9036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8:04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13 17503 0 0,'1'-2'399'0'0,"4"-3"-231"0"0,0 0 1816 0 0,-8 10-663 0 0,-43 56 1267 0 0,30-41-1794 0 0,-20 32 0 0 0,-102 208-778 0 0,133-248-16 0 0,-2 3 0 0 0,0 0 0 0 0,-4 16 0 0 0,9-15 0 0 0,4-12 0 0 0,0-3 0 0 0,9 18 0 0 0,-3-15 0 0 0,-5-4 0 0 0,0 0 0 0 0,0 0 0 0 0,0 0 0 0 0,0-1 0 0 0,0 1 0 0 0,0-1 0 0 0,0 0 0 0 0,0 0 0 0 0,0 0 0 0 0,4-3 0 0 0,28-16 0 0 0,-34 20 0 0 0,6-5 0 0 0,-1-1 0 0 0,0 0 0 0 0,0 0 0 0 0,0 0 0 0 0,-1-1 0 0 0,1 0 0 0 0,-2 0 0 0 0,1 0 0 0 0,6-15 0 0 0,3-2 0 0 0,1-4 931 0 0,-14 27-422 0 0,-1 0-66 0 0,0 1-440 0 0,0-1 0 0 0,0 1 0 0 0,0 0 0 0 0,0 0 0 0 0,0 0 0 0 0,0-1 1 0 0,0 1-1 0 0,0 0 0 0 0,0 0 0 0 0,0 0 0 0 0,0-1 0 0 0,0 1 0 0 0,0 0 0 0 0,0 0 0 0 0,0 0 1 0 0,0-1-1 0 0,0 1 0 0 0,-1 0 0 0 0,1 0 0 0 0,0 0 0 0 0,0 0 0 0 0,0-1 0 0 0,0 1 0 0 0,0 0 1 0 0,-1 0-1 0 0,1 0 0 0 0,0 0 0 0 0,0 0 0 0 0,0 0 0 0 0,0 0 0 0 0,-1-1 0 0 0,1 1 0 0 0,0 0 1 0 0,0 0-1 0 0,0 0 0 0 0,-1 0 0 0 0,1 0 0 0 0,0 0 0 0 0,0 0 0 0 0,0 0 0 0 0,-1 0 0 0 0,1 0 1 0 0,0 0-1 0 0,0 0 0 0 0,0 0 0 0 0,-1 0 0 0 0,1 0 0 0 0,0 0 0 0 0,0 0 0 0 0,-1 1 0 0 0,-6 2 4 0 0,4-1-7 0 0,2 0 0 0 0,-1-1 0 0 0,1 0 0 0 0,0 1 0 0 0,0-1 0 0 0,0 1 0 0 0,0-1 0 0 0,0 1 0 0 0,0 0 0 0 0,0-1 0 0 0,0 1 0 0 0,0 3 0 0 0,-5 9 0 0 0,6-11 0 0 0,1 10 0 0 0,2-10 0 0 0,-2-2 0 0 0,7 4 0 0 0,-4-4 0 0 0,1 0 0 0 0,-1 0 0 0 0,0 0 0 0 0,1-1 0 0 0,-1 0 0 0 0,1 0 0 0 0,-1 0 0 0 0,1-1 0 0 0,-1 1 0 0 0,7-2 0 0 0,16-2 0 0 0,-16 2 0 0 0,-1 0 0 0 0,0-1 0 0 0,0 0 0 0 0,0-1 0 0 0,0 0 0 0 0,0-1 0 0 0,14-8 0 0 0,-23 12 0 0 0,8-4 7 0 0,1-1-1 0 0,-1-1 1 0 0,0 0-1 0 0,0 0 1 0 0,0 0-1 0 0,-1-1 1 0 0,-1-1-1 0 0,1 1 1 0 0,-1-1 0 0 0,10-17-1 0 0,-16 24 365 0 0,-1 2 117 0 0,0 0 21 0 0,0 0-66 0 0,-3 0-433 0 0,0 1 1 0 0,0-1-1 0 0,0 1 0 0 0,1 0 1 0 0,-1 0-1 0 0,0 0 1 0 0,0 0-1 0 0,1 1 1 0 0,-1-1-1 0 0,1 1 0 0 0,-1-1 1 0 0,1 1-1 0 0,-1 0 1 0 0,-2 3-1 0 0,-5 5-5 0 0,-14 19-1 0 0,22-26-4 0 0,-5 6 0 0 0,1 1 0 0 0,0 0 0 0 0,0-1 0 0 0,-6 18 0 0 0,10-21 0 0 0,0 0 0 0 0,0 0 0 0 0,0 0 0 0 0,1 1 0 0 0,0-1 0 0 0,0 1 0 0 0,1-1 0 0 0,0 1 0 0 0,0 8 0 0 0,0-14 0 0 0,0 1 0 0 0,1 0 0 0 0,-1-1 0 0 0,0 1 0 0 0,0-1 0 0 0,1 1 0 0 0,-1 0 0 0 0,1-1 0 0 0,0 1 0 0 0,-1-1 0 0 0,1 0 0 0 0,0 1 0 0 0,0-1 0 0 0,0 1 0 0 0,0-1 0 0 0,1 2 0 0 0,1 0 0 0 0,-2-2-135 0 0,0 0-1 0 0,0 0 1 0 0,0 0 0 0 0,0-1-1 0 0,1 1 1 0 0,-1 0 0 0 0,0 0-1 0 0,0-1 1 0 0,1 1 0 0 0,-1-1-1 0 0,0 1 1 0 0,1-1 0 0 0,-1 0-1 0 0,1 1 1 0 0,-1-1 0 0 0,0 0-1 0 0,1 0 1 0 0,-1 0 0 0 0,1 0-1 0 0,-1 0 1 0 0,1 0 0 0 0,-1 0-1 0 0,0-1 1 0 0,1 1 0 0 0,-1 0-1 0 0,0-1 1 0 0,1 1 0 0 0,-1-1-1 0 0,2-1 1 0 0,5-1-1796 0 0,-1-1 0 0 0,0 0 0 0 0,11-9 0 0 0,-5 4-5781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8:05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31 11975 0 0,'0'0'547'0'0,"2"-2"-11"0"0,-2 2 418 0 0,13-17-2257 0 0,-9 11 4524 0 0,-2 1 4776 0 0,-3 5-7655 0 0,0 0-294 0 0,0 0 0 0 0,0 0 0 0 0,0 0 0 0 0,0 1 0 0 0,0-1 0 0 0,0 0 0 0 0,1 0 1 0 0,-1 1-1 0 0,0-1 0 0 0,0 1 0 0 0,0-1 0 0 0,1 1 0 0 0,-1-1 0 0 0,0 1 0 0 0,0-1 0 0 0,1 1 0 0 0,-1 0 0 0 0,1-1 0 0 0,-1 1 1 0 0,0 0-1 0 0,1-1 0 0 0,-1 1 0 0 0,1 0 0 0 0,0 0 0 0 0,-1 0 0 0 0,1 1 0 0 0,-14 22 968 0 0,-19 53 0 0 0,-33 156-2992 0 0,42-124 1904 0 0,22-90-787 0 0,2-17 350 0 0,0-2-71 0 0,0 0-285 0 0,0 0-126 0 0,1-1-802 0 0,6-3-3252 0 0,1-4-1393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8:06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0 15663 0 0,'0'0'356'0'0,"0"0"50"0"0,0 0 20 0 0,0 0-42 0 0,-2 9 2606 0 0,-14 31 1224 0 0,-34 72-1054 0 0,8 19-3140 0 0,3-9-24 0 0,33-106-138 0 0,-2 4-735 0 0,-8 34 0 0 0,14-50-752 0 0,0-4-1674 0 0,-1-8 774 0 0,2 3 1831 0 0,0 0 0 0 0,0 0 1 0 0,0 0-1 0 0,-1 0 0 0 0,1 1 0 0 0,-1-1 0 0 0,-1 0 1 0 0,-3-6-1 0 0,-25-31-3609 0 0,10 16 2259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8:06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15663 0 0,'-2'2'356'0'0,"-16"20"681"0"0,14-18-912 0 0,0 1 1 0 0,0-1 0 0 0,0 1-1 0 0,0 0 1 0 0,1 0 0 0 0,0 1-1 0 0,0-1 1 0 0,0 1 0 0 0,0-1-1 0 0,1 1 1 0 0,0 0 0 0 0,1 0 0 0 0,-3 10-1 0 0,4-14-27 0 0,0 0-1 0 0,0 0 1 0 0,0 0-1 0 0,0 0 1 0 0,0 0-1 0 0,0-1 1 0 0,0 1-1 0 0,1 0 1 0 0,-1 0-1 0 0,1 0 1 0 0,-1 0-1 0 0,1 0 1 0 0,0 0 0 0 0,-1-1-1 0 0,1 1 1 0 0,0 0-1 0 0,0-1 1 0 0,0 1-1 0 0,1 0 1 0 0,-1-1-1 0 0,0 0 1 0 0,1 1-1 0 0,-1-1 1 0 0,1 0-1 0 0,-1 1 1 0 0,1-1-1 0 0,-1 0 1 0 0,1 0-1 0 0,0 0 1 0 0,0-1-1 0 0,-1 1 1 0 0,1 0-1 0 0,0-1 1 0 0,0 1-1 0 0,0-1 1 0 0,0 1 0 0 0,0-1-1 0 0,0 0 1 0 0,0 0-1 0 0,0 0 1 0 0,2 0-1 0 0,16 0-29 0 0,1-1-1 0 0,-1-1 1 0 0,-1-1-1 0 0,1 0 1 0 0,0-2-1 0 0,-1 0 1 0 0,0-1 0 0 0,27-12-1 0 0,-7 1-44 0 0,-19 8-661 0 0,24-13 1 0 0,-3 1-3371 0 0,-17 9-2812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8:06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66 13823 0 0,'0'0'630'0'0,"0"0"-13"0"0,0 0-252 0 0,0 0 391 0 0,0 0 216 0 0,0 0 42 0 0,0 0 8 0 0,0 0 2 0 0,0 0 0 0 0,0 0 0 0 0,0 0-69 0 0,0 0-290 0 0,0 0-121 0 0,0 0-28 0 0,-8 5 508 0 0,-5-1-168 0 0,11-3-779 0 0,0-1 0 0 0,1 0-1 0 0,-1 1 1 0 0,0 0 0 0 0,1-1-1 0 0,-1 1 1 0 0,0 0-1 0 0,1 0 1 0 0,-3 2 0 0 0,-35 29 871 0 0,38-31-897 0 0,1 0 0 0 0,-1 0 0 0 0,0 0 1 0 0,1 0-1 0 0,-1 0 0 0 0,1 0 0 0 0,-1 0 1 0 0,1 0-1 0 0,0 0 0 0 0,-1 0 0 0 0,1 0 1 0 0,0 0-1 0 0,0 0 0 0 0,0 0 0 0 0,-1 0 1 0 0,1 1-1 0 0,0-1 0 0 0,1 0 0 0 0,-1 0 1 0 0,0 1-1 0 0,0 3-74 0 0,1-4-44 0 0,-1 0-1 0 0,0-1 1 0 0,1 1-1 0 0,-1 0 1 0 0,0-1-1 0 0,1 1 1 0 0,-1-1 0 0 0,1 1-1 0 0,-1 0 1 0 0,1-1-1 0 0,0 1 1 0 0,-1-1-1 0 0,1 0 1 0 0,0 1-1 0 0,-1-1 1 0 0,1 1 0 0 0,0-1-1 0 0,-1 0 1 0 0,1 0-1 0 0,0 1 1 0 0,1-1-1 0 0,15 5-360 0 0,-10-4 527 0 0,0 0 0 0 0,0-1-1 0 0,0 0 1 0 0,0 0 0 0 0,0-1 0 0 0,0 0 0 0 0,0 0-1 0 0,0-1 1 0 0,-1 1 0 0 0,1-1 0 0 0,0-1 0 0 0,-1 1-1 0 0,1-1 1 0 0,-1-1 0 0 0,0 1 0 0 0,0-1 0 0 0,0 0-1 0 0,-1 0 1 0 0,9-9 0 0 0,-12 12-99 0 0,-1 0 0 0 0,0 0 0 0 0,0 0 0 0 0,0 0 0 0 0,0-1 0 0 0,0 1 0 0 0,0 0 0 0 0,0-1 0 0 0,0 1 0 0 0,0-1 0 0 0,-1 1 0 0 0,1-1 0 0 0,0 1 0 0 0,0-4 0 0 0,0 1 0 0 0,-1 2 0 0 0,1 0 0 0 0,-1 0 0 0 0,1 1 0 0 0,-1-1 0 0 0,0 0 0 0 0,0 0 0 0 0,0 0 0 0 0,0 0 0 0 0,0 0 0 0 0,0 0 0 0 0,-1 0 0 0 0,1 0 0 0 0,-1 1 0 0 0,1-1 0 0 0,-1 0 0 0 0,0 0 0 0 0,1 0 0 0 0,-1 1 0 0 0,0-1 0 0 0,0 0 0 0 0,0 1 0 0 0,-1-1 0 0 0,1 1 0 0 0,0-1 0 0 0,0 1 0 0 0,-1 0 0 0 0,1 0 0 0 0,-1-1 0 0 0,1 1 0 0 0,-1 0 0 0 0,-2-1 0 0 0,-4-2 0 0 0,0 0 0 0 0,0 0 0 0 0,0 1 0 0 0,-1 0 0 0 0,-11-3 0 0 0,12 5-514 0 0,0 0 1 0 0,0 0-1 0 0,-10 1 0 0 0,-14-2-1634 0 0,17-1 615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2:30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10135 0 0,'0'0'231'0'0,"1"3"29"0"0,-1-2-183 0 0,0 0-54 0 0,1-1 0 0 0,-1 1 0 0 0,0-1 0 0 0,0 1 1 0 0,0 0-1 0 0,0-1 0 0 0,1 1 0 0 0,-1-1 0 0 0,0 1 1 0 0,0 0-1 0 0,0-1 0 0 0,0 1 0 0 0,-1 0 0 0 0,1-1 1 0 0,0 1-1 0 0,0-1 0 0 0,0 1 0 0 0,-1 0 0 0 0,-2 6 2 0 0,-1 1 10 0 0,-5 8-47 0 0,6-12 205 0 0,1 1-1 0 0,-1-1 0 0 0,1 1 0 0 0,1-1 1 0 0,-1 1-1 0 0,1 0 0 0 0,-1-1 0 0 0,1 1 1 0 0,0 6-1 0 0,2 15-27 0 0,5-12-753 0 0,1-7-2473 0 0,-5-6-1074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8:07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9 10135 0 0,'0'0'464'0'0,"0"0"-9"0"0,11-7-185 0 0,-8 6 4389 0 0,-3 1 4908 0 0,-27 117-8373 0 0,4-20-323 0 0,-4 37-1784 0 0,-11 162-1 0 0,37-266 677 0 0,1-29-134 0 0,2-1-117 0 0,0-1 280 0 0,0 0 0 0 0,0 0-1 0 0,0 0 1 0 0,-1 0-1 0 0,1 0 1 0 0,0 0 0 0 0,0 0-1 0 0,-1-1 1 0 0,1 1-1 0 0,-1-1 1 0 0,1 1 0 0 0,-1-1-1 0 0,0 0 1 0 0,0 0-1 0 0,1 1 1 0 0,0-4 0 0 0,1-2-597 0 0,0 0-1 0 0,-1 0 1 0 0,2-10 0 0 0,-3 15 786 0 0,6-29-2028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8:08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34 162 10135 0 0,'0'0'231'0'0,"0"0"29"0"0,2-9 257 0 0,4-31-84 0 0,-1 22 1738 0 0,0 1 0 0 0,1-1-1 0 0,11-20 1 0 0,-3 19 1140 0 0,-13 18-2929 0 0,-1 1 114 0 0,0 0 15 0 0,0 0-68 0 0,0-1-294 0 0,-8 32 512 0 0,4-11 41 0 0,-11 28-1 0 0,5-20-701 0 0,-9 44 0 0 0,0-2 0 0 0,16-56-532 0 0,0 0 0 0 0,-2 20 0 0 0,3-20 301 0 0,1 2-123 0 0,2-13 358 0 0,1 1-1702 0 0,17-10 1325 0 0,-17 5-86 0 0,1-1 0 0 0,-1 0 1 0 0,1 0-1 0 0,-1 0 0 0 0,0 0 0 0 0,0-1 0 0 0,0 1 0 0 0,0 0 1 0 0,0-1-1 0 0,2-4 0 0 0,12-30-4270 0 0,-10 23 2905 0 0,2-3-224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8:0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12 13823 0 0,'0'0'315'0'0,"0"0"45"0"0,0 0 21 0 0,0 0-49 0 0,0-1-179 0 0,0 0-1 0 0,0 1 1 0 0,0-1 0 0 0,1 0-1 0 0,-1 0 1 0 0,0 1-1 0 0,0-1 1 0 0,1 0-1 0 0,-1 1 1 0 0,1-1 0 0 0,-1 1-1 0 0,0-1 1 0 0,2 0-1 0 0,-2 1 69 0 0,0-1 0 0 0,1 1 0 0 0,-1 0 0 0 0,0 0 0 0 0,1 0 0 0 0,-1 0 0 0 0,0 0 0 0 0,1 0 0 0 0,-1 0 0 0 0,1 0 0 0 0,-1 0 0 0 0,0 0 0 0 0,1 0-1 0 0,-1 0 1 0 0,0 0 0 0 0,1 0 0 0 0,-1 0 0 0 0,1 0 0 0 0,-1 1 0 0 0,0-1 0 0 0,1 0 0 0 0,-1 0 0 0 0,0 0 0 0 0,1 0 0 0 0,-1 1 0 0 0,0-1 0 0 0,0 0 0 0 0,1 0 0 0 0,-1 1 0 0 0,0-1 0 0 0,0 0-1 0 0,1 1 1 0 0,-1 0 0 0 0,1 0-89 0 0,-1 0 0 0 0,1 1-1 0 0,-1-1 1 0 0,1 1-1 0 0,-1 0 1 0 0,0-1-1 0 0,0 1 1 0 0,0-1 0 0 0,0 2-1 0 0,-5 35-667 0 0,1-21 1026 0 0,-1 0 0 0 0,0 0 0 0 0,-11 23 0 0 0,11-26-486 0 0,0 0-1 0 0,1 1 1 0 0,0 0-1 0 0,-3 29 1 0 0,2-11-6 0 0,2-8-325 0 0,-5 20-730 0 0,5-27 562 0 0,3-14 464 0 0,0 1 0 0 0,0 0 0 0 0,-1 0 1 0 0,0 0-1 0 0,-2 5 0 0 0,2-8-340 0 0,1-2-117 0 0,0 0-21 0 0,-9-27-4039 0 0,10 22 3813 0 0,-2 1 0 0 0,1 0-1 0 0,0 0 1 0 0,-1 0 0 0 0,-1-6-1 0 0,-1-1-800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8:08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77 10135 0 0,'0'0'231'0'0,"0"0"29"0"0,0 0 19 0 0,-1 1-41 0 0,-4 14 24 0 0,4-14 839 0 0,1-1 359 0 0,2 10 4430 0 0,1-4-3322 0 0,13-2-1713 0 0,-13-3-672 0 0,5 0 4 0 0,0 0 0 0 0,1-1 0 0 0,-1 0 0 0 0,0 0 1 0 0,0-1-1 0 0,1 0 0 0 0,13-4 0 0 0,21-6-865 0 0,49-19 0 0 0,-60 19-1094 0 0,-24 9 1024 0 0,-1 0 1 0 0,0 0-1 0 0,1-1 0 0 0,-1 0 1 0 0,-1-1-1 0 0,1 1 1 0 0,8-7-1 0 0,3-4-1288 0 0,2-1-11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8:09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51 11975 0 0,'0'0'547'0'0,"2"0"-11"0"0,19 2 4123 0 0,-31 3 3372 0 0,-3-1-8828 0 0,6 0 845 0 0,0 0-1 0 0,0 0 0 0 0,1 0 1 0 0,-1 1-1 0 0,1-1 0 0 0,0 2 1 0 0,0-1-1 0 0,1 1 1 0 0,0-1-1 0 0,0 1 0 0 0,0 1 1 0 0,-4 6-1 0 0,8-10-43 0 0,-4 4 152 0 0,1-1 0 0 0,0 1 0 0 0,1 1 0 0 0,0-1 0 0 0,-4 12-1 0 0,7-18-133 0 0,-1 1-1 0 0,1 0 0 0 0,0-1 0 0 0,0 1 0 0 0,0 0 0 0 0,0 0 0 0 0,0-1 0 0 0,0 1 0 0 0,0 0 0 0 0,0-1 0 0 0,1 1 0 0 0,-1 0 0 0 0,1-1 0 0 0,-1 1 0 0 0,1-1 0 0 0,0 1 1 0 0,0-1-1 0 0,0 1 0 0 0,0-1 0 0 0,0 1 0 0 0,0-1 0 0 0,0 0 0 0 0,0 1 0 0 0,0-1 0 0 0,0 0 0 0 0,1 0 0 0 0,-1 0 0 0 0,0 0 0 0 0,1 0 0 0 0,-1 0 0 0 0,4 1 0 0 0,-2-1-15 0 0,0 0 0 0 0,1 0 0 0 0,-1 0-1 0 0,1 0 1 0 0,-1 0 0 0 0,1-1-1 0 0,-1 1 1 0 0,1-1 0 0 0,0 0 0 0 0,-1 0-1 0 0,1 0 1 0 0,-1-1 0 0 0,1 1-1 0 0,5-3 1 0 0,4-1 106 0 0,-1 0 0 0 0,19-10 0 0 0,-22 10-99 0 0,-5 2-13 0 0,0 0 0 0 0,0-1 0 0 0,0 1 0 0 0,-1-1 0 0 0,1 1 0 0 0,0-1 0 0 0,-1 0 0 0 0,0-1 0 0 0,0 1 0 0 0,0 0 0 0 0,0-1 0 0 0,0 0 0 0 0,-1 1 0 0 0,1-1 0 0 0,-1 0 0 0 0,0-1 0 0 0,0 1 0 0 0,-1 0 0 0 0,1 0 0 0 0,-1-1 0 0 0,0 1 0 0 0,0-1 0 0 0,-1 1 0 0 0,1-1 0 0 0,-1 1 0 0 0,0-1 0 0 0,0 0 0 0 0,0 1 0 0 0,-2-6 0 0 0,1 3-358 0 0,0 0 0 0 0,-1 0 0 0 0,0 0 1 0 0,0 1-1 0 0,-1-1 0 0 0,1 0 0 0 0,-1 1 0 0 0,-1 0 0 0 0,1 0 0 0 0,-1 0 0 0 0,-8-8 0 0 0,0 1-8171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8:1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24 285 10135 0 0,'0'0'464'0'0,"0"0"-9"0"0,0 0-87 0 0,2 0 728 0 0,0-2-602 0 0,0 1 0 0 0,0-1 0 0 0,0 1-1 0 0,0-1 1 0 0,0 0 0 0 0,0 0 0 0 0,0 0 0 0 0,-1 0 0 0 0,1 0 0 0 0,1-3-1 0 0,14-27 3407 0 0,1-2-2335 0 0,-10 23-965 0 0,0-1 0 0 0,-1-1 0 0 0,-1 1 0 0 0,0-1 0 0 0,-1-1 0 0 0,8-25 0 0 0,-12 32-600 0 0,-1 7 0 0 0,0 0 0 0 0,0 0 0 0 0,0-1 0 0 0,0 1 0 0 0,0 0 0 0 0,0 0 0 0 0,0-1 0 0 0,0 1 0 0 0,0 0 0 0 0,0 0 0 0 0,0-1 0 0 0,0 1 0 0 0,0 0 0 0 0,0 0 0 0 0,0-1 0 0 0,0 1 0 0 0,0 0 0 0 0,0 0 0 0 0,-1-1 0 0 0,1 1 0 0 0,0 0 0 0 0,0 0 0 0 0,0 0 0 0 0,0-1 0 0 0,-1 1 0 0 0,1 0 0 0 0,0 0 0 0 0,0 0 0 0 0,0 0 0 0 0,0 0 0 0 0,-1-1 0 0 0,0 1 0 0 0,0 0 0 0 0,1 0 0 0 0,-1 0 0 0 0,0 0 0 0 0,0 0 0 0 0,0 0 0 0 0,0 1 0 0 0,1-1 0 0 0,-1 0 0 0 0,0 0 0 0 0,0 1 0 0 0,1-1 0 0 0,-1 0 0 0 0,-1 1 0 0 0,-2 2 0 0 0,0 0 0 0 0,0 0 0 0 0,0 0 0 0 0,1 1 0 0 0,-1-1 0 0 0,1 1 0 0 0,0 0 0 0 0,-3 5 0 0 0,-10 10 0 0 0,7-9 0 0 0,1 0 0 0 0,0 1 0 0 0,1-1 0 0 0,-10 20 0 0 0,13-23 0 0 0,1 0 0 0 0,0-1 0 0 0,1 1 0 0 0,0 1 0 0 0,0-1 0 0 0,0 0 0 0 0,1 0 0 0 0,0 1 0 0 0,0 12 0 0 0,1-19 0 0 0,1 1 0 0 0,-1-1 0 0 0,0 0 0 0 0,0 1 0 0 0,0-1 0 0 0,1 1 0 0 0,-1-1 0 0 0,1 0 0 0 0,-1 1 0 0 0,1-1 0 0 0,0 0 0 0 0,-1 1 0 0 0,1-1 0 0 0,0 0 0 0 0,0 0 0 0 0,0 0 0 0 0,0 0 0 0 0,0 0 0 0 0,0 0 0 0 0,0 0 0 0 0,2 1 0 0 0,-1-1 0 0 0,0 0 0 0 0,1 0 0 0 0,-1 0 0 0 0,1 0 0 0 0,-1-1 0 0 0,1 1 0 0 0,-1-1 0 0 0,1 0 0 0 0,-1 1 0 0 0,1-1 0 0 0,2 0 0 0 0,5-1 0 0 0,1-1 0 0 0,-1 0 0 0 0,-1 0 0 0 0,1-1 0 0 0,10-4 0 0 0,-3-1 0 0 0,0-1 0 0 0,0-1 0 0 0,-1-1 0 0 0,0 0 0 0 0,15-16 0 0 0,3 0 0 0 0,-14 11 133 0 0,-1-1 0 0 0,0-1 0 0 0,-2-1 0 0 0,0 0 0 0 0,-1-1 0 0 0,24-41 0 0 0,-32 44 819 0 0,-9 11-803 0 0,-5 4-133 0 0,3 2-16 0 0,-1 0 0 0 0,1 0 0 0 0,-1 1 0 0 0,1-1 0 0 0,-1 1 0 0 0,1 0 0 0 0,-1 0 0 0 0,1 1 0 0 0,-1-1 0 0 0,1 1 0 0 0,0-1 0 0 0,0 1 0 0 0,0 0 0 0 0,0 0 0 0 0,0 0 0 0 0,0 1 0 0 0,1-1 0 0 0,-1 1 0 0 0,1-1 0 0 0,-1 1 0 0 0,-2 4 0 0 0,5-6-49 0 0,-1-1 0 0 0,1 1 0 0 0,-1 0 0 0 0,1 0 0 0 0,-1 0 0 0 0,1 0 0 0 0,-1-1 0 0 0,1 1 0 0 0,0 0 0 0 0,-1 0 0 0 0,1 0 0 0 0,0 0 1 0 0,0 0-1 0 0,0 0 0 0 0,0 0 0 0 0,0 0 0 0 0,0 0 0 0 0,0 0 0 0 0,0 0 0 0 0,0 0 0 0 0,0 0 0 0 0,0-1 0 0 0,1 1 0 0 0,-1 0 0 0 0,0 0 0 0 0,1 0 0 0 0,-1 0 0 0 0,1 0 0 0 0,-1 0 0 0 0,1-1 0 0 0,-1 1 0 0 0,1 0 0 0 0,0 0 0 0 0,-1-1 0 0 0,1 1 0 0 0,0 0 0 0 0,-1-1 0 0 0,1 1 0 0 0,1 0 0 0 0,-1-1 32 0 0,7 6 15 0 0,1-1-1 0 0,0-1 1 0 0,0 0-1 0 0,0 0 1 0 0,0-1-1 0 0,18 4 1 0 0,-9-1 3 0 0,-10-5-1 0 0,-7-1 0 0 0,0 0 0 0 0,0 1 0 0 0,-1-1 0 0 0,1 0 0 0 0,0 0 0 0 0,-1 0 0 0 0,1 1 0 0 0,-1-1 0 0 0,1 0 0 0 0,0 1 0 0 0,-1-1 0 0 0,1 1 0 0 0,-1-1 0 0 0,1 1 0 0 0,-1-1 0 0 0,1 1 0 0 0,-1-1 0 0 0,1 1 0 0 0,-1-1 0 0 0,0 1 0 0 0,1-1 0 0 0,-1 1 0 0 0,0 0 0 0 0,1-1 0 0 0,-1 1 0 0 0,0 0 0 0 0,0-1 0 0 0,1 1 0 0 0,-1 0 0 0 0,0-1 0 0 0,0 1 0 0 0,0 0 0 0 0,0-1 0 0 0,0 1 0 0 0,0 0 0 0 0,0 0 0 0 0,0-1 0 0 0,-1 2 0 0 0,1 0 0 0 0,-1 4 0 0 0,0 0 0 0 0,0 0 0 0 0,-1 0 0 0 0,0-1 0 0 0,0 1 0 0 0,0 0 0 0 0,-1-1 0 0 0,0 1 0 0 0,0-1 0 0 0,0 0 0 0 0,-7 8 0 0 0,-6 11 0 0 0,12-16-72 0 0,3-7-299 0 0,1-1-117 0 0,0 0-21 0 0,0 0-71 0 0,0 0-285 0 0,10-5-2511 0 0,3-1-4475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8:11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0 567 17503 0 0,'8'-7'1872'0'0,"12"-17"112"0"0,-1 1 0 0 0,19-31 0 0 0,-10 14-57 0 0,15-22-1568 0 0,16-23 572 0 0,14-16 188 0 0,-84 107-1119 0 0,-8 8 0 0 0,14-9 0 0 0,2-2 0 0 0,0 0 0 0 0,0-1 0 0 0,1 2 0 0 0,-1-1 0 0 0,1 0 0 0 0,-1 0 0 0 0,1 1 0 0 0,-2 5 0 0 0,1 5 0 0 0,5-10 0 0 0,-1-2 0 0 0,-1-1 0 0 0,0-1 0 0 0,1 1 0 0 0,-1 0 0 0 0,0 0 0 0 0,1 0 0 0 0,-1 0 0 0 0,0 0 0 0 0,1 0 0 0 0,-1-1 0 0 0,1 1 0 0 0,-1 0 0 0 0,1 0 0 0 0,-1-1 0 0 0,1 1 0 0 0,0 0 0 0 0,0-1 0 0 0,-1 1 0 0 0,1-1 0 0 0,1 2 0 0 0,1-1 0 0 0,8 12 0 0 0,-5-7 0 0 0,-1-1 0 0 0,1 1 0 0 0,0-1 0 0 0,9 6 0 0 0,-7-5 0 0 0,-1 2 0 0 0,-2 0 0 0 0,0 5 0 0 0,-6-8 0 0 0,0-3 0 0 0,1 2 0 0 0,-1 1 0 0 0,1-1 0 0 0,-1 0 0 0 0,0 0 0 0 0,0 0 0 0 0,0 0 0 0 0,-1 0 0 0 0,0 0 0 0 0,-3 7 0 0 0,-2 2 0 0 0,-9 16 0 0 0,13-24 0 0 0,-1 0 0 0 0,2 0 0 0 0,-1 0 0 0 0,0 1 0 0 0,1-1 0 0 0,0 1 0 0 0,-1 6 0 0 0,2-11 0 0 0,1 0 0 0 0,0 0 0 0 0,-1 0 0 0 0,1 0 0 0 0,0 0 0 0 0,0 0 0 0 0,0 0 0 0 0,0 1 0 0 0,0-1 0 0 0,0 0 0 0 0,0 0 0 0 0,0 0 0 0 0,0 0 0 0 0,0 1 0 0 0,1-1 0 0 0,-1 0 0 0 0,1 0 0 0 0,-1 0 0 0 0,1 2 0 0 0,1 0 0 0 0,-2-3 0 0 0,1 1 0 0 0,-1-1 0 0 0,0 1 0 0 0,0-1 0 0 0,0 0 0 0 0,0 1 0 0 0,1-1 0 0 0,-1 1 0 0 0,0-1 0 0 0,1 1 0 0 0,-1-1 0 0 0,0 0 0 0 0,1 1 0 0 0,-1-1 0 0 0,0 0 0 0 0,1 1 0 0 0,-1-1 0 0 0,1 0 0 0 0,-1 1 0 0 0,0-1 0 0 0,1 0 0 0 0,-1 0 0 0 0,1 0 0 0 0,-1 1 0 0 0,1-1 0 0 0,-1 0 0 0 0,1 0 0 0 0,-1 0 0 0 0,1 0 0 0 0,-1 0 0 0 0,1 0 0 0 0,0 0 0 0 0,0 0 0 0 0,5 0 0 0 0,0 0 0 0 0,0 0 0 0 0,0-1 0 0 0,0 0 0 0 0,-1 0 0 0 0,1 0 0 0 0,0-1 0 0 0,-1 0 0 0 0,9-3 0 0 0,14-5 0 0 0,-21 8 0 0 0,0 0 0 0 0,0 0 0 0 0,0-1 0 0 0,-1 0 0 0 0,1 0 0 0 0,-1-1 0 0 0,0 0 0 0 0,0 0 0 0 0,0 0 0 0 0,-1-1 0 0 0,0 0 0 0 0,1 0 0 0 0,-2 0 0 0 0,1 0 0 0 0,-1-1 0 0 0,1 0 0 0 0,-1 0 0 0 0,-1 0 0 0 0,1-1 0 0 0,3-10 0 0 0,1-8 0 0 0,-10 18 0 0 0,-3 10 0 0 0,1-1 0 0 0,1 1 0 0 0,0 0 0 0 0,-1 0 0 0 0,1 0 0 0 0,1 1 0 0 0,-1-1 0 0 0,0 1 0 0 0,1-1 0 0 0,0 1 0 0 0,-1 0 0 0 0,2 0 0 0 0,-1 0 0 0 0,0 0 0 0 0,1 1 0 0 0,-2 6 0 0 0,2-1 0 0 0,4-1-64 0 0,-2-7 35 0 0,0-1 0 0 0,0 1 0 0 0,0-1 0 0 0,0 1 0 0 0,0-1 0 0 0,0 0 0 0 0,1 0 0 0 0,-1 0 0 0 0,0 1 1 0 0,1-1-1 0 0,-1 0 0 0 0,1-1 0 0 0,0 1 0 0 0,-1 0 0 0 0,1 0 0 0 0,0-1 0 0 0,-1 1 0 0 0,1-1 0 0 0,0 1 0 0 0,-1-1 0 0 0,1 0 0 0 0,0 1 0 0 0,0-1 0 0 0,0 0 0 0 0,2-1 0 0 0,6 0-223 0 0,0 0-1 0 0,0-1 1 0 0,15-4-1 0 0,-4 0 88 0 0,-8 2 165 0 0,0 0 0 0 0,0 0 0 0 0,0-1 0 0 0,0-1 0 0 0,-1 0 0 0 0,13-10 0 0 0,67-51 0 0 0,-76 53 0 0 0,-3 4 199 0 0,0-1 0 0 0,-2-1 1 0 0,1 0-1 0 0,13-20 0 0 0,-20 25-99 0 0,1-1-1 0 0,-2 0 1 0 0,1-1-1 0 0,-1 1 1 0 0,0-1 0 0 0,-1 0-1 0 0,0 0 1 0 0,0 0-1 0 0,1-11 1 0 0,-5 20-100 0 0,1 0 0 0 0,0 0 0 0 0,0 0 0 0 0,-1 0 0 0 0,1-1 0 0 0,0 1 0 0 0,-1 0 0 0 0,1 0 0 0 0,0 0 0 0 0,-1 0 0 0 0,1 0 0 0 0,0 0 0 0 0,0 0 0 0 0,-1 0 0 0 0,1 0 0 0 0,0 0 0 0 0,-1 0 0 0 0,1 1 0 0 0,0-1 0 0 0,-1 0 0 0 0,1 0 0 0 0,0 0 0 0 0,0 0 0 0 0,-1 0 0 0 0,1 1 0 0 0,0-1 0 0 0,0 0 0 0 0,-1 0 0 0 0,1 0 0 0 0,0 1 0 0 0,0-1 0 0 0,-1 0 0 0 0,1 0 0 0 0,0 1 0 0 0,-12 7 0 0 0,5 0 0 0 0,0 0 0 0 0,0 1 0 0 0,-7 10 0 0 0,1 1 0 0 0,1-1 0 0 0,1 0 0 0 0,1 1 0 0 0,1 1 0 0 0,0 0 0 0 0,-9 39 0 0 0,9-31 0 0 0,4-7-64 0 0,5-20-273 0 0,-3 16-1238 0 0,6-20 1574 0 0,0 0-1 0 0,0-1 1 0 0,0 1 0 0 0,0-1-1 0 0,-1 0 1 0 0,1 0 0 0 0,-1 0-1 0 0,1 0 1 0 0,-1-1 0 0 0,0 1-1 0 0,-1-1 1 0 0,4-6 0 0 0,2-3 2 0 0,6-12-1 0 0,2 1 0 0 0,34-43 0 0 0,-49 67 0 0 0,0 0 0 0 0,0 0 0 0 0,0 0 0 0 0,0 0 0 0 0,0-1 0 0 0,0 1 0 0 0,0 0 0 0 0,0 0 0 0 0,0 0 0 0 0,1 0 0 0 0,-1 0 0 0 0,0 0 0 0 0,0 0 0 0 0,0 0 0 0 0,0 0 0 0 0,0 0 0 0 0,0 0 0 0 0,0 0 0 0 0,0-1 0 0 0,1 1 0 0 0,-1 0 0 0 0,0 0 0 0 0,0 0 0 0 0,0 0 0 0 0,0 0 0 0 0,0 0 0 0 0,0 0 0 0 0,0 0 0 0 0,1 0 0 0 0,-1 0 0 0 0,0 0 0 0 0,0 0 0 0 0,0 0 0 0 0,0 0 0 0 0,0 1 0 0 0,0-1 0 0 0,0 0 0 0 0,1 0 0 0 0,-1 0 0 0 0,0 0 0 0 0,0 0 0 0 0,2 6 0 0 0,-1 10 0 0 0,-1-13 0 0 0,0-1 0 0 0,0 1 0 0 0,1-1 0 0 0,-1 0 0 0 0,1 1 0 0 0,-1-1 0 0 0,1 0 0 0 0,0 1 0 0 0,0-1 0 0 0,0 0 0 0 0,0 0 0 0 0,0 0 0 0 0,0 1 0 0 0,1-1 0 0 0,-1 0 0 0 0,1-1 0 0 0,-1 1 0 0 0,1 0 0 0 0,0 0 0 0 0,0-1 0 0 0,2 3 0 0 0,-1-3 0 0 0,-1 0 0 0 0,1 0 0 0 0,0 0 0 0 0,-1 0 0 0 0,1 0 0 0 0,0-1 0 0 0,0 1 0 0 0,-1-1 0 0 0,1 1 0 0 0,0-1 0 0 0,0 0 0 0 0,0 0 0 0 0,0-1 0 0 0,-1 1 0 0 0,1 0 0 0 0,0-1 0 0 0,3-1 0 0 0,12-4 40 0 0,0-1 0 0 0,-1-1 0 0 0,1 0 1 0 0,-2-1-1 0 0,1-1 0 0 0,-1-1 0 0 0,-1 0 0 0 0,0-1 0 0 0,19-20 0 0 0,-25 22 71 0 0,0 0-1 0 0,-1-1 0 0 0,0 0 0 0 0,-1 0 0 0 0,0-1 0 0 0,8-19 1 0 0,23-78 654 0 0,-29 79-711 0 0,-5 15 2 0 0,-5 13 122 0 0,0 1 31 0 0,1-1 279 0 0,0 2 21 0 0,0 0-66 0 0,-1 2-294 0 0,-6 8-143 0 0,0 0 0 0 0,0 1 1 0 0,1-1-1 0 0,1 2 0 0 0,0-1 0 0 0,1 1 1 0 0,-4 14-1 0 0,-15 92-925 0 0,8-34-188 0 0,6-16 1107 0 0,9-58 0 0 0,0-10 0 0 0,0 0 0 0 0,0 0 0 0 0,0 0 0 0 0,0 1 0 0 0,0-1 0 0 0,0 0 0 0 0,0 0 0 0 0,0 0 0 0 0,0 0 0 0 0,0 1 0 0 0,0-1 0 0 0,0 0 0 0 0,0 0 0 0 0,0 0 0 0 0,0 0 0 0 0,0 0 0 0 0,0 0 0 0 0,0 1 0 0 0,0-1 0 0 0,0 0 0 0 0,0 0 0 0 0,1 0 0 0 0,-1 0 0 0 0,0 0 0 0 0,0 0 0 0 0,0 1 0 0 0,0-1 0 0 0,0 0 0 0 0,0 0 0 0 0,0 0 0 0 0,0 0 0 0 0,1 0 0 0 0,-1 0 0 0 0,0 0 0 0 0,0 0 0 0 0,0 0 0 0 0,0 0 0 0 0,1 0 0 0 0,3-4 0 0 0,3-7 0 0 0,-6 4 0 0 0,1 0 0 0 0,-1 0 0 0 0,0 1 0 0 0,-1-13 0 0 0,2-4 0 0 0,-2 19 0 0 0,2-31 0 0 0,-2 32 0 0 0,0 1 0 0 0,0-1 0 0 0,0 0 0 0 0,-1 0 0 0 0,1 1 0 0 0,-1-1 0 0 0,0 0 0 0 0,0 1 0 0 0,0-1 0 0 0,-1-2 0 0 0,-2 0 0 0 0,4 5 0 0 0,0 0 0 0 0,0-1 0 0 0,0 1 0 0 0,-1 0 0 0 0,1-1 0 0 0,0 1 0 0 0,0 0 0 0 0,-1 0 0 0 0,1 0 0 0 0,0-1 0 0 0,0 1 0 0 0,-1 0 0 0 0,1 0 0 0 0,0 0 0 0 0,-1-1 0 0 0,1 1 0 0 0,0 0 0 0 0,-1 0 0 0 0,1 0 0 0 0,0 0 0 0 0,-1 0 0 0 0,1 0 0 0 0,0 0 0 0 0,-1 0 0 0 0,1 0 0 0 0,0 0 0 0 0,-1 0 0 0 0,1 0 0 0 0,0 0 0 0 0,-1 0 0 0 0,1 0 0 0 0,0 0 0 0 0,-1 1 0 0 0,0-1 0 0 0,-6 2 0 0 0,1 4 0 0 0,3 3 0 0 0,3-6 0 0 0,1-1 0 0 0,-1 0 0 0 0,1 1 0 0 0,0-1 0 0 0,0 0 0 0 0,-1 0 0 0 0,2 0 0 0 0,-1 0 0 0 0,0 0 0 0 0,0 0 0 0 0,1 0 0 0 0,-1 0 0 0 0,1 0 0 0 0,-1 0 0 0 0,1-1 0 0 0,0 1 0 0 0,-1-1 0 0 0,1 1 0 0 0,0-1 0 0 0,0 0 0 0 0,0 0 0 0 0,3 2 0 0 0,3 1 0 0 0,0-1 0 0 0,1 1 0 0 0,-1-1 0 0 0,14 3 0 0 0,-14-4 0 0 0,-6-2 0 0 0,0 1 0 0 0,0 0 0 0 0,0-1 0 0 0,1 0 0 0 0,-1 0 0 0 0,0 1 0 0 0,1-1 0 0 0,-1-1 0 0 0,0 1 0 0 0,0 0 0 0 0,1 0 0 0 0,-1-1 0 0 0,4-1 0 0 0,2 0-72 0 0,-6 1-299 0 0,-20-11-1274 0 0,-11-3-3903 0 0,17 7-2640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8:12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29 13823 0 0,'0'0'315'0'0,"5"-7"426"0"0,-4 5-626 0 0,-1 1-100 0 0,0 0 0 0 0,0 1 0 0 0,0-1 0 0 0,1 0 0 0 0,-1 1 0 0 0,0-1 0 0 0,1 1 0 0 0,-1-1 0 0 0,1 0 0 0 0,-1 1 0 0 0,0-1 0 0 0,1 1 0 0 0,-1-1-1 0 0,1 1 1 0 0,0-1 0 0 0,-1 1 0 0 0,1-1 0 0 0,-1 1 0 0 0,1 0 0 0 0,0-1 0 0 0,0 0 0 0 0,9-4 1175 0 0,-9 5-882 0 0,-1-1 1 0 0,1 1-1 0 0,-1 0 0 0 0,1 0 0 0 0,-1 0 0 0 0,1 0 1 0 0,0 0-1 0 0,-1 0 0 0 0,1 0 0 0 0,-1 0 0 0 0,1 0 0 0 0,-1 0 1 0 0,1 0-1 0 0,-1 0 0 0 0,1 0 0 0 0,-1 1 0 0 0,1-1 1 0 0,-1 0-1 0 0,1 1 0 0 0,7 9 4396 0 0,-3 0-6110 0 0,-1 4 1688 0 0,0 1 0 0 0,-1 0-1 0 0,-1 0 1 0 0,0 0 0 0 0,-1 0-1 0 0,-1 18 1 0 0,-12 91 1434 0 0,4-76-1716 0 0,-2-1 0 0 0,-2-1 0 0 0,-24 59 0 0 0,8-38 0 0 0,-56 94 0 0 0,72-142 0 0 0,-2-1 0 0 0,0 0 0 0 0,-25 24 0 0 0,29-34 0 0 0,10-7-11 0 0,0-1 0 0 0,0 0-1 0 0,0 0 1 0 0,0 1 0 0 0,-1-1-1 0 0,1 0 1 0 0,0 0 0 0 0,0 0 0 0 0,0 0-1 0 0,-1 1 1 0 0,1-1 0 0 0,0 0 0 0 0,0 0-1 0 0,0 0 1 0 0,-1 0 0 0 0,1 0-1 0 0,0 1 1 0 0,0-1 0 0 0,-1 0 0 0 0,1 0-1 0 0,0 0 1 0 0,0 0 0 0 0,-1 0 0 0 0,1 0-1 0 0,0 0 1 0 0,0 0 0 0 0,-1 0 0 0 0,1 0-1 0 0,0 0 1 0 0,0 0 0 0 0,-1 0-1 0 0,1 0 1 0 0,0 0 0 0 0,0-1 0 0 0,-1 1-1 0 0,1 0 1 0 0,0 0 0 0 0,0 0 0 0 0,0 0-1 0 0,-1 0 1 0 0,1 0 0 0 0,0-1-1 0 0,0 1 1 0 0,0 0 0 0 0,-1 0 0 0 0,1 0-1 0 0,0-1 1 0 0,0 1 0 0 0,0 0 0 0 0,0 0-1 0 0,0 0 1 0 0,0-1 0 0 0,-1 1 0 0 0,1 0-1 0 0,0 0 1 0 0,0-1 0 0 0,0-8-1130 0 0,2 0-1507 0 0,4-4-6561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8:13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21 11975 0 0,'0'0'267'0'0,"0"0"42"0"0,0 0 17 0 0,0 0-28 0 0,0 0-126 0 0,2-2 204 0 0,-1 2-309 0 0,0-1-1 0 0,0 0 0 0 0,-1 0 1 0 0,1 0-1 0 0,0 0 1 0 0,-1 0-1 0 0,1 0 0 0 0,0 0 1 0 0,-1 0-1 0 0,1 0 1 0 0,-1 0-1 0 0,0-1 0 0 0,1 1 1 0 0,-1-2-1 0 0,0 2 446 0 0,0 1 0 0 0,0 0 0 0 0,0 0 0 0 0,0 0 0 0 0,0 0 0 0 0,0 0 0 0 0,0 0 0 0 0,0 0 68 0 0,0 0 286 0 0,0 0 124 0 0,0 0 30 0 0,0 0-133 0 0,0 0-509 0 0,0 0 38 0 0,0 0 80 0 0,0 0 15 0 0,0 2-68 0 0,0 0-428 0 0,1 1 0 0 0,-1-1 0 0 0,-1 0 1 0 0,1 1-1 0 0,0-1 0 0 0,-1 0 0 0 0,1 1 0 0 0,-1-1 0 0 0,1 0 1 0 0,-2 3-1 0 0,-1 5-17 0 0,-7 54 2 0 0,-3 0 0 0 0,-24 75 0 0 0,-1-44 0 0 0,15-47 1440 0 0,22-46-997 0 0,1-2-358 0 0,0 0-406 0 0,0 0-154 0 0,0 0-33 0 0,0 0 65 0 0,11-6 278 0 0,-4-1-43 0 0,-6 5-122 0 0,1 0 0 0 0,-1 0-1 0 0,0 0 1 0 0,0 0 0 0 0,0 0 0 0 0,-1 0 0 0 0,1 0-1 0 0,0 0 1 0 0,-1 0 0 0 0,0 0 0 0 0,1-4-1 0 0,0 1-950 0 0,1-8-6227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8:1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19 376 15663 0 0,'0'0'356'0'0,"-3"-1"50"0"0,-10-2 20 0 0,10 2-42 0 0,4-2-250 0 0,6-19 30 0 0,-4 11 272 0 0,0 0-1 0 0,1 0 0 0 0,0 0 1 0 0,1 1-1 0 0,0 0 1 0 0,0 0-1 0 0,1 0 0 0 0,1 1 1 0 0,10-13-1 0 0,8-2 1357 0 0,31-24 0 0 0,-32 27-840 0 0,-18 15-717 0 0,0 0 0 0 0,1 1 1 0 0,-1 0-1 0 0,11-6 0 0 0,79-48-147 0 0,-79 50 317 0 0,-5 2 119 0 0,0 1 0 0 0,19-7-1 0 0,-22 9-523 0 0,-7 3 0 0 0,1 0 0 0 0,-1 0 0 0 0,1 0 0 0 0,0 0 0 0 0,0 1 0 0 0,-1-1 0 0 0,1 1 0 0 0,0 0 0 0 0,0-1 0 0 0,-1 1 0 0 0,1 1 0 0 0,0-1 0 0 0,3 1 0 0 0,-1-1 0 0 0,1 0 0 0 0,-1 1 0 0 0,1 0 0 0 0,-1 0 0 0 0,0 1 0 0 0,9 3 0 0 0,-6-1 0 0 0,-1 0 0 0 0,0 1 0 0 0,0 0 0 0 0,0 0 0 0 0,9 9 0 0 0,-10-9 0 0 0,17 22 0 0 0,-9-4 0 0 0,-10-11 0 0 0,-4-9 0 0 0,0 1 0 0 0,0-1 0 0 0,0 0 0 0 0,-1 0 0 0 0,1 0 0 0 0,-1 1 0 0 0,0-1 0 0 0,0 0 0 0 0,0 0 0 0 0,0 0 0 0 0,0 0 0 0 0,-1 0 0 0 0,1 0 0 0 0,-1-1 0 0 0,0 1 0 0 0,0 0 0 0 0,-2 2 0 0 0,-6 5 0 0 0,0 0 0 0 0,-19 14 0 0 0,13-11 0 0 0,7-6-222 0 0,1-1 0 0 0,-16 8 0 0 0,-10 6-496 0 0,25-14 417 0 0,-1 0-1 0 0,-1-1 1 0 0,1-1-1 0 0,-1 1 1 0 0,-13 3 0 0 0,11-5-1644 0 0,1 2 1 0 0,-20 9 0 0 0,31-13-3377 0 0,1-1-1317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2:30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8287 0 0,'0'0'191'0'0,"0"0"26"0"0,0 0 9 0 0,1 3-34 0 0,2 5-78 0 0,-2-6 274 0 0,-1-2 110 0 0,0 0 12 0 0,1 2-67 0 0,7 9-294 0 0,-1 0-197 0 0,0 2-1852 0 0,-7-13-1512 0 0</inkml:trace>
  <inkml:trace contextRef="#ctx0" brushRef="#br0" timeOffset="1">0 348 8287 0 0,'0'0'191'0'0,"0"0"26"0"0,0 0 9 0 0,1 2-34 0 0,5 10-154 0 0,-4-8-38 0 0,-1-2 0 0 0,0-1 0 0 0,1 1 0 0 0,-1-1 0 0 0,1 0 0 0 0,-1 1 0 0 0,1-1 0 0 0,0 0 0 0 0,-1 0 0 0 0,5 2 0 0 0,3 2 0 0 0,7 3 12 0 0,-13-8-20 0 0,0 0-56 0 0,-1 0-256 0 0,-2 0-145 0 0,0 0-42 0 0,0 0-5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8:14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12 15663 0 0,'0'0'356'0'0,"0"0"50"0"0,0 0 20 0 0,0 0-42 0 0,1-2-250 0 0,2-5 19 0 0,-2 5 567 0 0,-1 2 249 0 0,0 0 45 0 0,0 0-61 0 0,0 0-288 0 0,0 0-121 0 0,0 0-28 0 0,0 0-4 0 0,0 0 0 0 0,0 0 0 0 0,0 0 0 0 0,-2 1-68 0 0,-2 0-302 0 0,0 1-1 0 0,1 0 1 0 0,-1 0-1 0 0,1 0 1 0 0,0 1-1 0 0,-1-1 1 0 0,1 1-1 0 0,0 0 1 0 0,0-1-1 0 0,1 1 1 0 0,-1 1-1 0 0,-3 4 1 0 0,-5 7 238 0 0,1-4-380 0 0,3 1 0 0 0,-24 57 0 0 0,16-37 0 0 0,1 0 0 0 0,-17 60 0 0 0,20-35 0 0 0,11-50 0 0 0,0 0 0 0 0,0 0 0 0 0,0 0 0 0 0,1 0 0 0 0,0 0 0 0 0,2 8 0 0 0,-3-13 0 0 0,1 1 0 0 0,0 0 0 0 0,0 0 0 0 0,-1 0 0 0 0,1 0 0 0 0,-1 0 0 0 0,0 6 0 0 0,-1 4 0 0 0,5 0-64 0 0,-3-11-19 0 0,1 1 0 0 0,0 0-1 0 0,-1-1 1 0 0,1 0 0 0 0,1 1-1 0 0,-1-1 1 0 0,0 0 0 0 0,1 0 0 0 0,-1 0-1 0 0,1 0 1 0 0,-1-1 0 0 0,1 1-1 0 0,0-1 1 0 0,0 1 0 0 0,-1-1 0 0 0,1 0-1 0 0,0 0 1 0 0,0 0 0 0 0,0-1 0 0 0,0 1-1 0 0,1-1 1 0 0,-1 0 0 0 0,4 1-1 0 0,2-2-514 0 0,0 1 0 0 0,1-1 0 0 0,-1 0 0 0 0,0-1 0 0 0,0 0 0 0 0,16-6 0 0 0,-9 2-937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8:16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37 185 10135 0 0,'0'0'231'0'0,"0"0"29"0"0,0 0 19 0 0,1-2-41 0 0,1 0-78 0 0,0 0 1 0 0,-1 1-1 0 0,1-1 0 0 0,-1 0 0 0 0,1 0 0 0 0,-1 0 0 0 0,0-1 1 0 0,0 1-1 0 0,0 0 0 0 0,0 0 0 0 0,0-1 0 0 0,-1 1 0 0 0,1 0 1 0 0,-1-1-1 0 0,1 1 0 0 0,-1-4 0 0 0,3-11 1673 0 0,8-14 224 0 0,-8 21-1369 0 0,0 1-1 0 0,0 0 0 0 0,1-1 0 0 0,1 1 0 0 0,7-12 0 0 0,-9 18-379 0 0,-2 1-182 0 0,0 1 0 0 0,0 0 0 0 0,0-1 0 0 0,0 1 0 0 0,-1-1 0 0 0,1 1 0 0 0,0-1 1 0 0,-1 1-1 0 0,0-1 0 0 0,1-2 0 0 0,-1 0 261 0 0,-4 7 289 0 0,-2 6 254 0 0,-3 9-930 0 0,0 1 0 0 0,2 0 0 0 0,0 0 0 0 0,-4 22 0 0 0,-7 23 0 0 0,4-28 0 0 0,-8 31 0 0 0,19-55 0 0 0,2-2 0 0 0,2-2 0 0 0,6-8 0 0 0,-5-1-12 0 0,0 0 1 0 0,0-1-1 0 0,0 1 0 0 0,0 0 0 0 0,0-1 1 0 0,0 1-1 0 0,-1-1 0 0 0,1 0 0 0 0,-1 0 1 0 0,1 1-1 0 0,-1-1 0 0 0,0 0 0 0 0,1 0 1 0 0,-1 0-1 0 0,0-1 0 0 0,0 1 1 0 0,0 0-1 0 0,-1 0 0 0 0,1 0 0 0 0,-1-1 1 0 0,1-2-1 0 0,1-6-115 0 0,-1-1 1 0 0,0 0-1 0 0,-1-11 1 0 0,0 11 14 0 0,2-29-1347 0 0,-1 24-340 0 0,-1-29 1 0 0,-4-7-3398 0 0,3 38-260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8:16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123 123 10135 0 0,'-7'-1'233'0'0,"1"0"0"0"0,-1 0 0 0 0,0 0 0 0 0,1 1 0 0 0,-1 0 0 0 0,1 1 0 0 0,-1-1 0 0 0,0 1 0 0 0,-9 3 0 0 0,-13 1 2409 0 0,19-3-107 0 0,2 0 1242 0 0,12-7-2293 0 0,8-1-1061 0 0,-1 0 1 0 0,1 0-1 0 0,0 1 0 0 0,24-7 0 0 0,3-1 125 0 0,-8 3 181 0 0,47-8 0 0 0,-38 9-304 0 0,0 1-283 0 0,23-7-119 0 0,-45 11-10 0 0,-9 2-32 0 0,1-1-1 0 0,-1 0 1 0 0,11-5 0 0 0,-18 7-318 0 0,-2 1-138 0 0,0 0-33 0 0,0 0-140 0 0,0 0-572 0 0,0 0-253 0 0,0 0-1246 0 0,0 0-4789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8:17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13823 0 0,'0'0'630'0'0,"0"0"-13"0"0,1-1-393 0 0,3-5 106 0 0,0 0 0 0 0,0 0 0 0 0,3-9 0 0 0,-5 9 349 0 0,1 0 0 0 0,0 0 0 0 0,1 0 0 0 0,-1 1 0 0 0,1-1 0 0 0,5-4 0 0 0,-3 3 50 0 0,-1 0-1 0 0,1 0 0 0 0,4-8 1 0 0,6-10 557 0 0,-8 15-833 0 0,-1-2 977 0 0,-38 95-1265 0 0,29-76-165 0 0,0-1 0 0 0,0 0 0 0 0,0 0 0 0 0,1 0 0 0 0,0 0 0 0 0,0 0 0 0 0,0 1 0 0 0,1-1 0 0 0,0 0 0 0 0,1 10 0 0 0,2-7 0 0 0,3-2-64 0 0,-4-6-23 0 0,0 0 0 0 0,-1 0 0 0 0,1 0 0 0 0,0 0 1 0 0,0 0-1 0 0,0 0 0 0 0,0-1 0 0 0,0 1 0 0 0,0-1 0 0 0,0 0 0 0 0,0 1 0 0 0,0-1 0 0 0,0 0 0 0 0,0 0 0 0 0,0 0 1 0 0,0 0-1 0 0,0-1 0 0 0,0 1 0 0 0,0-1 0 0 0,0 1 0 0 0,3-2 0 0 0,23-8 67 0 0,-12 2 24 0 0,4-3-4 0 0,32-28 0 0 0,-21 6 401 0 0,-1 3 1174 0 0,-47 73-1559 0 0,5-13-16 0 0,-10 41 0 0 0,6-17 0 0 0,-3 21-600 0 0,13-46-48 0 0,-19 53 0 0 0,-7-19-447 0 0,1-4-791 0 0,10-19-1217 0 0,20-38 1726 0 0,1-2-126 0 0,0 0-29 0 0,0 0-4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8:18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15663 0 0,'0'0'356'0'0,"0"0"50"0"0,0 0 20 0 0,-5 7 92 0 0,-2 1-164 0 0,0 1 1 0 0,1 0-1 0 0,0 0 1 0 0,1 0-1 0 0,0 1 1 0 0,-6 16 0 0 0,5-7 494 0 0,1 0 1 0 0,-5 35-1 0 0,-66 339-130 0 0,66-348-2144 0 0,10-37 1275 0 0,7-8 134 0 0,1-4 80 0 0,-6 2 28 0 0,0-1 0 0 0,0 1 0 0 0,0-1 1 0 0,-1 1-1 0 0,1-1 0 0 0,-1 0 0 0 0,0 0 0 0 0,0 0 0 0 0,0 0 0 0 0,0 1 0 0 0,0-1 0 0 0,0-5 0 0 0,1-5 899 0 0,-2-22-1 0 0,2-2-192 0 0,-2 32-795 0 0,5-36 679 0 0,1 0 0 0 0,22-74-1 0 0,-17 81-669 0 0,20-50 122 0 0,-27 74-91 0 0,1 1-1 0 0,1-1 0 0 0,-1 1 1 0 0,1 0-1 0 0,1 1 0 0 0,9-11 1 0 0,-8 11 159 0 0,-5 4-62 0 0,1 0 1 0 0,0 1-1 0 0,0-1 0 0 0,0 1 0 0 0,0 0 1 0 0,0 0-1 0 0,1 0 0 0 0,-1 1 1 0 0,8-4-1 0 0,-11 6-140 0 0,1-1 0 0 0,-1 0 0 0 0,1 1 0 0 0,-1 0 0 0 0,1-1 0 0 0,0 1 0 0 0,-1 0 0 0 0,1-1 0 0 0,-1 1 0 0 0,1 0 0 0 0,0 0 0 0 0,-1 1 0 0 0,1-1 0 0 0,-1 0 0 0 0,1 0 0 0 0,0 1 0 0 0,-1-1 0 0 0,1 1 0 0 0,-1-1 0 0 0,1 1 0 0 0,-1 0 0 0 0,0 0 0 0 0,1 0 0 0 0,-1-1 0 0 0,0 1 0 0 0,1 0 0 0 0,-1 1 0 0 0,0-1 0 0 0,0 0 0 0 0,0 0 0 0 0,0 0 0 0 0,2 3 0 0 0,-1 1 0 0 0,0 0 0 0 0,0-1 0 0 0,0 1 0 0 0,0 1 0 0 0,-1-1 0 0 0,2 9 0 0 0,-2-2-126 0 0,0 0 0 0 0,-1 0 1 0 0,0 0-1 0 0,-1 0 0 0 0,0 0 0 0 0,-1 0 0 0 0,-1-1 1 0 0,0 1-1 0 0,0-1 0 0 0,-6 13 0 0 0,6-18 69 0 0,0 1 1 0 0,-1-2-1 0 0,0 1 1 0 0,0 0-1 0 0,0-1 1 0 0,-1 1-1 0 0,0-1 0 0 0,0-1 1 0 0,0 1-1 0 0,-8 5 1 0 0,-4 1-87 0 0,0-1 0 0 0,-21 10 0 0 0,33-18-6 0 0,0 0-1 0 0,0 0 0 0 0,0-1 0 0 0,0 0 1 0 0,-5 1-1 0 0,7-1-124 0 0,1-1 1 0 0,-1 0 0 0 0,1 0-1 0 0,0 0 1 0 0,-1 0-1 0 0,1 0 1 0 0,-1-1-1 0 0,1 1 1 0 0,0-1-1 0 0,0 1 1 0 0,-1-1 0 0 0,-3-2-1 0 0,5 2 79 0 0,0 1-1 0 0,0-1 1 0 0,1 0 0 0 0,-1 0-1 0 0,0 0 1 0 0,1 1-1 0 0,-1-1 1 0 0,0 0 0 0 0,1 0-1 0 0,-1 0 1 0 0,1 0-1 0 0,0 0 1 0 0,-1 0 0 0 0,1 0-1 0 0,0 0 1 0 0,-1 0-1 0 0,1 0 1 0 0,0 0 0 0 0,0 0-1 0 0,0 0 1 0 0,0 0-1 0 0,0 0 1 0 0,0-2 0 0 0,6-23-3268 0 0,-5 24 3294 0 0,6-17-2390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8:18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17503 0 0,'0'0'399'0'0,"0"0"60"0"0,0 0 21 0 0,0 0-59 0 0,0 0-204 0 0,2 0 170 0 0,4 1-104 0 0,-5-1-193 0 0,0 0 0 0 0,0 0 0 0 0,0 0 0 0 0,1 0 0 0 0,-1 0 0 0 0,0 0 0 0 0,0 0 0 0 0,0 0 0 0 0,0 0 0 0 0,0-1 0 0 0,0 1 0 0 0,1 0 0 0 0,-1-1 0 0 0,0 1 0 0 0,0-1 0 0 0,0 1 0 0 0,0-1 0 0 0,0 0 0 0 0,-1 1 0 0 0,1-1 0 0 0,0 0 0 0 0,0 0 0 0 0,1-1-1 0 0,28-30 3113 0 0,-23 23-3235 0 0,-3 2 251 0 0,1 0 1 0 0,-1 0 0 0 0,0-1-1 0 0,0 1 1 0 0,0-1-1 0 0,2-10 1 0 0,-5 12 50 0 0,-1 3-182 0 0,1 1 0 0 0,-1 0 0 0 0,1 0 0 0 0,0 0 0 0 0,-1 1-1 0 0,1-1 1 0 0,0 0 0 0 0,1-2 0 0 0,-17 22 1346 0 0,6-7-1277 0 0,2-4-155 0 0,1 1 1 0 0,0 0-1 0 0,1 1 0 0 0,0-1 0 0 0,0 1 0 0 0,1 0 1 0 0,0 0-1 0 0,0 1 0 0 0,1-1 0 0 0,0 1 1 0 0,1-1-1 0 0,-2 19 0 0 0,3-23-123 0 0,1 0 0 0 0,-1 0 1 0 0,2 0-1 0 0,-1 0 0 0 0,0-1 0 0 0,1 1 1 0 0,0 0-1 0 0,0 0 0 0 0,0 0 0 0 0,1-1 1 0 0,0 1-1 0 0,0-1 0 0 0,0 1 0 0 0,3 3 0 0 0,-4-7 112 0 0,0 0-1 0 0,0 0 0 0 0,0 0 0 0 0,0-1 0 0 0,0 1 0 0 0,0-1 0 0 0,0 1 1 0 0,0-1-1 0 0,0 1 0 0 0,1-1 0 0 0,-1 1 0 0 0,0-1 0 0 0,0 0 1 0 0,1 0-1 0 0,1 0 0 0 0,19 0-40 0 0,-19 0-30 0 0,0 0-270 0 0,1-1 0 0 0,-1 1 0 0 0,1-1 1 0 0,-1 0-1 0 0,1 0 0 0 0,-1 0 0 0 0,0-1 0 0 0,1 1 0 0 0,-1-1 0 0 0,0 1 0 0 0,4-4 0 0 0,10-6-8178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8:19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16 10135 0 0,'0'0'464'0'0,"0"0"-9"0"0,2-1-295 0 0,1-1 272 0 0,0 0 0 0 0,0 0 0 0 0,1 1 1 0 0,-1-1-1 0 0,0 1 0 0 0,1-1 0 0 0,-1 1 0 0 0,4 0 0 0 0,-5 0 592 0 0,-2 1 0 0 0,0 0 0 0 0,0 0 0 0 0,0 0 0 0 0,0 0 0 0 0,0 0 0 0 0,0 0-69 0 0,0 0-290 0 0,-1 3-537 0 0,0 0-1 0 0,0 0 1 0 0,-1-1-1 0 0,1 1 1 0 0,-1-1-1 0 0,0 1 1 0 0,0-1-1 0 0,0 0 1 0 0,0 1-1 0 0,0-1 1 0 0,0 0-1 0 0,-3 2 1 0 0,3-3-110 0 0,-6 6-18 0 0,-1 0 0 0 0,1-1 0 0 0,-1-1 0 0 0,-18 9 0 0 0,18-10 0 0 0,3-1 0 0 0,34-16 0 0 0,-19 9 0 0 0,0-1 0 0 0,1 2 0 0 0,10-4 0 0 0,-1 2 0 0 0,19-3 0 0 0,-24 8 0 0 0,-11 2 0 0 0,-1-1 0 0 0,-1-1 0 0 0,-1 1 0 0 0,1-1 0 0 0,0 0 0 0 0,-1 0 0 0 0,1 1 0 0 0,0-1 0 0 0,-1 1 0 0 0,1-1 0 0 0,-1 0 0 0 0,1 1 0 0 0,-1-1 0 0 0,1 1 0 0 0,-1-1 0 0 0,1 1 0 0 0,-1 0 0 0 0,1-1 0 0 0,-1 1 0 0 0,0-1 0 0 0,1 1 0 0 0,-1 0 0 0 0,0 0 0 0 0,1-1 0 0 0,-1 1 0 0 0,0 1 0 0 0,1 0 0 0 0,0 1 75 0 0,0 1-1 0 0,0-1 0 0 0,0 1 1 0 0,-1-1-1 0 0,1 1 1 0 0,-1-1-1 0 0,0 1 0 0 0,0 0 1 0 0,0-1-1 0 0,-1 1 1 0 0,0 6-1 0 0,-3 5 477 0 0,-7 20 0 0 0,9-28-514 0 0,-3 5-35 0 0,0 0-1 0 0,-1 0 0 0 0,0-1 1 0 0,0 0-1 0 0,-2 0 1 0 0,1-1-1 0 0,-1 0 1 0 0,-1 0-1 0 0,1-1 1 0 0,-15 12-1 0 0,9-8-37 0 0,0-1-1 0 0,-1-1 1 0 0,-1 0-1 0 0,1-1 1 0 0,-2-1-1 0 0,1 0 1 0 0,-1-1-1 0 0,0-1 1 0 0,-1-1-1 0 0,-18 5 1 0 0,-14 1-1390 0 0,50-12 1424 0 0,1 0-1 0 0,-1 0 0 0 0,0 0 1 0 0,0-1-1 0 0,0 1 0 0 0,0 0 0 0 0,0 0 1 0 0,0 0-1 0 0,1 0 0 0 0,-1 0 1 0 0,0 0-1 0 0,0-1 0 0 0,0 1 0 0 0,0 0 1 0 0,0 0-1 0 0,0 0 0 0 0,0 0 1 0 0,0-1-1 0 0,0 1 0 0 0,0 0 1 0 0,0 0-1 0 0,0 0 0 0 0,0 0 0 0 0,0-1 1 0 0,0 1-1 0 0,0 0 0 0 0,0 0 1 0 0,0 0-1 0 0,0-1 0 0 0,0 1 0 0 0,0 0 1 0 0,0 0-1 0 0,0 0 0 0 0,0 0 1 0 0,-1 0-1 0 0,1-1 0 0 0,0 1 0 0 0,0 0 1 0 0,0 0-1 0 0,0 0 0 0 0,0 0 1 0 0,0 0-1 0 0,0 0 0 0 0,-1-1 0 0 0,1 1 1 0 0,0 0-1 0 0,0 0 0 0 0,0 0 1 0 0,0 0-1 0 0,-1 0 0 0 0,1 0 0 0 0,0 0 1 0 0,0 0-1 0 0,0 0 0 0 0,0 0 1 0 0,-1 0-1 0 0,1 0 0 0 0,0 0 1 0 0,0 0-1 0 0,-1 0 0 0 0,4-2 3 0 0,-1 0 0 0 0,1 0 0 0 0,-1 1 0 0 0,1-1 0 0 0,0 1 0 0 0,0 0 0 0 0,-1 0 0 0 0,1 0 0 0 0,0 0 0 0 0,5-1 0 0 0,34-4 0 0 0,-31 5 0 0 0,-3 1-9 0 0,0 0-1 0 0,0 0 1 0 0,0 0 0 0 0,0 1-1 0 0,0 0 1 0 0,-1 1 0 0 0,1 0-1 0 0,0 0 1 0 0,-1 1 0 0 0,1 0-1 0 0,-1 0 1 0 0,0 0 0 0 0,0 1-1 0 0,12 9 1 0 0,-17-11-331 0 0,1-1-1 0 0,-1 1 1 0 0,0-1-1 0 0,1 1 1 0 0,-1-1-1 0 0,1 0 1 0 0,3 2 0 0 0,-3-3-510 0 0,-1 1-4667 0 0,-2-1-1565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8:2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79 368 10135 0 0,'0'0'464'0'0,"0"0"-9"0"0,0 0-155 0 0,0 0 443 0 0,0 0 227 0 0,0 0 44 0 0,0 0-61 0 0,0 0-288 0 0,0 0-121 0 0,4-6 554 0 0,6-8 134 0 0,0 0 0 0 0,1 0 0 0 0,0 1 1 0 0,21-17-1 0 0,-27 25-1229 0 0,-1 0-1 0 0,1 0 1 0 0,5-9 0 0 0,10-11 446 0 0,-6 10 312 0 0,-1-1 0 0 0,-1 0 1 0 0,20-34-1 0 0,-28 41-700 0 0,0 1 0 0 0,-1-1-1 0 0,0-1 1 0 0,0 1 0 0 0,-1 0 0 0 0,0 0 0 0 0,-1-1-1 0 0,0 1 1 0 0,-1-11 0 0 0,0 19-3 0 0,0 0-1 0 0,0 0 1 0 0,0 0-1 0 0,-1 0 1 0 0,1 0 0 0 0,0 0-1 0 0,0 0 1 0 0,-1 0-1 0 0,1 0 1 0 0,-1 0 0 0 0,1 0-1 0 0,-1 0 1 0 0,1 0-1 0 0,-1 1 1 0 0,0-1 0 0 0,0 0-1 0 0,1 0 1 0 0,-1 0-1 0 0,0 1 1 0 0,0-1 0 0 0,0 1-1 0 0,1-1 1 0 0,-1 0-1 0 0,-2 0 1 0 0,2 1 385 0 0,-26-2-278 0 0,23 3-165 0 0,0 0 0 0 0,-1 1 0 0 0,1-1 0 0 0,0 1 0 0 0,1 0 0 0 0,-1 0 0 0 0,0 0 0 0 0,1 1 0 0 0,-1-1 0 0 0,1 1 0 0 0,-1 0 0 0 0,1 0 0 0 0,0 0 0 0 0,1 0 0 0 0,-1 1 0 0 0,0-1 0 0 0,1 1 0 0 0,-4 6 0 0 0,1 0 0 0 0,0 0 0 0 0,1 1 0 0 0,0 0 0 0 0,0 0 0 0 0,-3 21 0 0 0,-65 410-1992 0 0,69-421 1949 0 0,-10 63-1679 0 0,-32 107-1 0 0,38-166 1131 0 0,28-68-1306 0 0,-7-6 2260 0 0,-2 0 0 0 0,-3-1 0 0 0,-1-1 0 0 0,1-73 0 0 0,-9 120-348 0 0,0-1-1 0 0,0 1 0 0 0,-1 0 1 0 0,1 0-1 0 0,-1 0 1 0 0,0-1-1 0 0,-2-5 1 0 0,2 8 98 0 0,0 0 0 0 0,0 0-1 0 0,0 0 1 0 0,0 1 0 0 0,0-1 0 0 0,0 0 0 0 0,-1 0 0 0 0,1 1 0 0 0,-1-1 0 0 0,1 0 0 0 0,-1 1 0 0 0,0 0 0 0 0,0-1 0 0 0,0 1 0 0 0,-2-1 0 0 0,3 1-105 0 0,0 1 1 0 0,1 0 0 0 0,-1 0-1 0 0,0-1 1 0 0,0 1 0 0 0,0 0-1 0 0,0 0 1 0 0,0 0-1 0 0,0 0 1 0 0,0 0 0 0 0,0 0-1 0 0,0 0 1 0 0,0 0 0 0 0,0 1-1 0 0,0-1 1 0 0,0 0 0 0 0,0 1-1 0 0,-2 0 1 0 0,-16 11 14 0 0,11-6-24 0 0,2-1 2 0 0,2 2 0 0 0,6 2 0 0 0,0-7 0 0 0,-1 0 0 0 0,1-1 0 0 0,0 1 0 0 0,0 0 0 0 0,0-1 0 0 0,1 0 0 0 0,-1 1 0 0 0,0-1 0 0 0,0 0 0 0 0,1 0 0 0 0,-1 0 0 0 0,5 0 0 0 0,32 5 0 0 0,-28-6 13 0 0,1 0 0 0 0,0-1 1 0 0,0-1-1 0 0,0 0 0 0 0,0-1 0 0 0,-1 0 0 0 0,13-5 0 0 0,2-3 156 0 0,47-26 0 0 0,-36 10 856 0 0,-7 5-461 0 0,-25 19-571 0 0,-1-1-1 0 0,0 0 0 0 0,0 1 1 0 0,0-2-1 0 0,0 1 1 0 0,-1 0-1 0 0,1-1 0 0 0,-1 1 1 0 0,4-9-1 0 0,-6 10 91 0 0,0 1-1 0 0,0 0 0 0 0,0 0 0 0 0,0-1 1 0 0,0 1-1 0 0,0-1 0 0 0,-1 1 0 0 0,1-1 1 0 0,-1 1-1 0 0,0-1 0 0 0,1 1 1 0 0,-1-1-1 0 0,0 1 0 0 0,-1-1 0 0 0,1 1 1 0 0,0-1-1 0 0,-1 1 0 0 0,0-1 0 0 0,1 1 1 0 0,-1 0-1 0 0,0-1 0 0 0,0 1 0 0 0,-1-3 1 0 0,1 5-79 0 0,1 0-1 0 0,0 0 1 0 0,0-1 0 0 0,0 1 0 0 0,0 0-1 0 0,0-1 1 0 0,-1 1 0 0 0,1 0 0 0 0,0 0 0 0 0,0-1-1 0 0,0 1 1 0 0,-1 0 0 0 0,1 0 0 0 0,0-1 0 0 0,-1 1-1 0 0,1 0 1 0 0,0 0 0 0 0,0 0 0 0 0,-1-1 0 0 0,1 1-1 0 0,0 0 1 0 0,-1 0 0 0 0,1 0 0 0 0,0 0 0 0 0,-1 0-1 0 0,1 0 1 0 0,0 0 0 0 0,-1 0 0 0 0,1 0 0 0 0,0 0-1 0 0,-1 0 1 0 0,1 0 0 0 0,0 0 0 0 0,-1 0 0 0 0,1 0-1 0 0,0 0 1 0 0,-1 0 0 0 0,1 0 0 0 0,0 0 0 0 0,-1 1-1 0 0,1-1 1 0 0,0 0 0 0 0,-1 1 0 0 0,0-1-6 0 0,-2 1 2 0 0,0 1 0 0 0,-1-1 0 0 0,1 1 0 0 0,0 0 0 0 0,0 0 0 0 0,0 0 0 0 0,1 0 0 0 0,-1 0 0 0 0,0 1 0 0 0,1-1 0 0 0,-1 1 0 0 0,1 0 0 0 0,0 0 0 0 0,0 0 0 0 0,0 0 0 0 0,-2 6 0 0 0,-3 5 0 0 0,1 0 0 0 0,-6 23 0 0 0,10-32-42 0 0,1-1 1 0 0,0 1-1 0 0,1-1 0 0 0,-1 1 0 0 0,1 0 1 0 0,0-1-1 0 0,0 1 0 0 0,1 0 1 0 0,-1-1-1 0 0,1 1 0 0 0,0-1 0 0 0,0 1 1 0 0,0-1-1 0 0,1 1 0 0 0,0-1 1 0 0,0 0-1 0 0,0 0 0 0 0,0 0 0 0 0,1 0 1 0 0,4 7-1 0 0,-5-9 13 0 0,0 0-1 0 0,1-1 1 0 0,-1 1-1 0 0,0-1 1 0 0,0 1-1 0 0,1-1 1 0 0,-1 0 0 0 0,1 0-1 0 0,-1 0 1 0 0,1 0-1 0 0,-1 0 1 0 0,1 0-1 0 0,0-1 1 0 0,-1 1 0 0 0,1-1-1 0 0,0 0 1 0 0,-1 0-1 0 0,1 0 1 0 0,2 0-1 0 0,7-2-92 0 0,-1 0-1 0 0,1 0 1 0 0,12-5-1 0 0,-9 3 86 0 0,-2 0 76 0 0,-1 0 0 0 0,1-1 0 0 0,-1-1 1 0 0,0 0-1 0 0,0 0 0 0 0,-1-1 0 0 0,15-13 0 0 0,-17 14 17 0 0,-1-1 1 0 0,-1-1-1 0 0,0 0 0 0 0,0 0 1 0 0,0 0-1 0 0,-1-1 0 0 0,0 1 0 0 0,-1-2 1 0 0,8-16-1 0 0,0-11 1044 0 0,-13 28-1084 0 0,-5 5-16 0 0,4 3 0 0 0,-1 1 0 0 0,1 0 0 0 0,0 0 0 0 0,0 0 0 0 0,0 0 0 0 0,-1 0 0 0 0,1 0 0 0 0,0 0 0 0 0,0 1 0 0 0,-1-1 0 0 0,1 0 0 0 0,0 1 0 0 0,0-1 0 0 0,0 1 0 0 0,0-1 0 0 0,0 1 0 0 0,0-1 0 0 0,0 1 0 0 0,-1 1 0 0 0,0 0 0 0 0,0-1 0 0 0,0 2 0 0 0,0-1 0 0 0,0 0 0 0 0,1 0 0 0 0,-1 0 0 0 0,1 1 0 0 0,-2 3 0 0 0,0 3 0 0 0,0 0 0 0 0,0 1 0 0 0,-2 16 0 0 0,4-20-126 0 0,1-1 0 0 0,0 1 1 0 0,0 0-1 0 0,0 0 0 0 0,1-1 0 0 0,-1 1 0 0 0,2 0 1 0 0,-1-1-1 0 0,0 1 0 0 0,5 8 0 0 0,-5-12-386 0 0,3 2-252 0 0,-3-4 723 0 0,-1 1 1 0 0,0-1-1 0 0,0 1 0 0 0,0-1 1 0 0,1 0-1 0 0,-1 1 1 0 0,0-1-1 0 0,1 1 0 0 0,-1-1 1 0 0,0 0-1 0 0,1 1 0 0 0,-1-1 1 0 0,0 0-1 0 0,1 0 1 0 0,-1 1-1 0 0,1-1 0 0 0,-1 0 1 0 0,1 0-1 0 0,0 1-41 0 0,0-1-331 0 0,0 1 0 0 0,1 0 1 0 0,-1-1-1 0 0,0 0 0 0 0,0 1 0 0 0,1-1 1 0 0,-1 0-1 0 0,1 1 0 0 0,-1-1 0 0 0,0 0 1 0 0,1 0-1 0 0,-1 0 0 0 0,0 0 1 0 0,3-1-1 0 0,3-2-1634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8:21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19351 0 0,'0'0'886'0'0,"-1"0"-21"0"0,-3 0-480 0 0,3 0 33 0 0,1 0 77 0 0,0 0 16 0 0,-1 2-68 0 0,1-2-462 0 0,-1 1 1 0 0,1 0-1 0 0,0-1 1 0 0,-1 1-1 0 0,1-1 1 0 0,0 1-1 0 0,0 0 1 0 0,0-1-1 0 0,-1 1 1 0 0,1 0-1 0 0,0-1 1 0 0,0 1-1 0 0,0 0 1 0 0,0-1-1 0 0,0 1 1 0 0,0 0-1 0 0,0-1 1 0 0,0 1-1 0 0,0 0 1 0 0,1-1-1 0 0,-1 1 1 0 0,0 0-1 0 0,0-1 1 0 0,1 1-1 0 0,-1 0 1 0 0,1 0-165 0 0,0 2-770 0 0,1-2-58 0 0,2 2 299 0 0,0 1-528 0 0,1-1 0 0 0,-1 0 0 0 0,1-1 0 0 0,6 4 0 0 0,5 0-807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8:21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64 464 15663 0 0,'0'0'719'0'0,"2"-1"-20"0"0,3-3-442 0 0,-1 0 0 0 0,1 0 1 0 0,-1 0-1 0 0,1-1 0 0 0,-1 0 1 0 0,0 0-1 0 0,-1 0 1 0 0,1 0-1 0 0,2-8 0 0 0,5-9 2304 0 0,8-26-1 0 0,-9 21-2385 0 0,-1 0 880 0 0,10-51 0 0 0,-1 1 420 0 0,-13 61-988 0 0,4-27-1 0 0,-8 37-420 0 0,-1 1 1 0 0,0-1-1 0 0,0 0 1 0 0,0 1-1 0 0,0-1 0 0 0,-1 1 1 0 0,0-1-1 0 0,-3-9 1 0 0,4 14-46 0 0,0 1-1 0 0,0-1 1 0 0,0 1 0 0 0,0-1 0 0 0,-1 1 0 0 0,1-1 0 0 0,0 1 0 0 0,-1-1 0 0 0,1 1-1 0 0,0-1 1 0 0,-1 1 0 0 0,1-1 0 0 0,0 1 0 0 0,-1 0 0 0 0,1-1 0 0 0,-1 1 0 0 0,1 0 0 0 0,-1-1-1 0 0,1 1 1 0 0,-1 0 0 0 0,1-1 0 0 0,-1 1 0 0 0,1 0 0 0 0,-1 0 0 0 0,1 0 0 0 0,-1 0-1 0 0,0 0 1 0 0,1 0 0 0 0,-1-1 0 0 0,1 1 0 0 0,-1 0 0 0 0,1 1 0 0 0,-1-1 0 0 0,1 0-1 0 0,-1 0 1 0 0,0 0 0 0 0,1 0 0 0 0,-1 0 0 0 0,1 0 0 0 0,-1 1 0 0 0,1-1 0 0 0,-1 0-1 0 0,0 1 1 0 0,-1 0 56 0 0,0 1-1 0 0,0-1 0 0 0,0 1 1 0 0,0-1-1 0 0,0 1 0 0 0,0 0 0 0 0,0 0 1 0 0,-1 2-1 0 0,-35 47-76 0 0,23-31 0 0 0,0 0 0 0 0,2 1 0 0 0,0 0 0 0 0,-10 25 0 0 0,10-15-488 0 0,-11 46 0 0 0,20-63 321 0 0,1 1 1 0 0,1 0-1 0 0,0 0 0 0 0,1 0 1 0 0,2 23-1 0 0,-1-32 163 0 0,1 0 0 0 0,1 0-1 0 0,-1-1 1 0 0,1 1 0 0 0,-1-1 0 0 0,2 1 0 0 0,-1-1 0 0 0,0 1-1 0 0,1-1 1 0 0,0 0 0 0 0,1 0 0 0 0,6 8 0 0 0,-7-10-73 0 0,-1-1 0 0 0,0 0 1 0 0,1 0-1 0 0,-1 0 1 0 0,1 0-1 0 0,0 0 1 0 0,0 0-1 0 0,0-1 1 0 0,0 0-1 0 0,0 1 1 0 0,0-1-1 0 0,0 0 1 0 0,0 0-1 0 0,0-1 0 0 0,1 1 1 0 0,-1-1-1 0 0,0 1 1 0 0,0-1-1 0 0,1 0 1 0 0,-1 0-1 0 0,0-1 1 0 0,1 1-1 0 0,-1-1 1 0 0,4 0-1 0 0,2-3-444 0 0,-1 1 1 0 0,1-1-1 0 0,-1-1 1 0 0,0 0-1 0 0,0 0 0 0 0,0 0 1 0 0,-1-1-1 0 0,0 0 1 0 0,0-1-1 0 0,0 1 0 0 0,-1-1 1 0 0,0-1-1 0 0,0 1 0 0 0,5-10 1 0 0,10-15-1527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2:31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8287 0 0,'0'0'382'0'0,"0"0"-8"0"0,0 0-102 0 0,0 0 463 0 0,0 0 234 0 0,0 0 45 0 0,0 0-61 0 0,0 0-288 0 0,0 0-121 0 0,0 0-28 0 0,0 2-4 0 0,-3 7 0 0 0,2-7 0 0 0,0 0 0 0 0,-1 24 87 0 0,3-7-579 0 0,1-14-20 0 0,1-2-3 0 0,6 36 3 0 0,3-12 0 0 0,-3-11 0 0 0,-5-13 0 0 0,0 0 0 0 0,6 5 0 0 0,6 1 27 0 0,-13-9-43 0 0,0 0-128 0 0,-2 0-3 0 0,0 1 0 0 0,1-1 0 0 0,-1 0 0 0 0,0 0 0 0 0,0 0 0 0 0,1-1 1 0 0,-1 1-1 0 0,0 0 0 0 0,0 0 0 0 0,1-1 0 0 0,-1 1 0 0 0,0-1 0 0 0,0 1 0 0 0,0-1 0 0 0,2 0 0 0 0,-2 0-162 0 0,1 0-714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8:21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15663 0 0,'0'0'356'0'0,"0"0"50"0"0,0 0 20 0 0,0 0-42 0 0,7 10 1592 0 0,8 33 123 0 0,-9-27-688 0 0,-1 1 0 0 0,7 33 0 0 0,-9-17-1066 0 0,-1 0 1 0 0,-2 0-1 0 0,-1 0 0 0 0,-1 0 1 0 0,-15 64-1 0 0,11-72-841 0 0,-1-1 0 0 0,-1 0 0 0 0,-22 44-1 0 0,22-54 106 0 0,0 1-1 0 0,-1-1 1 0 0,-1-1-1 0 0,0 0 1 0 0,-1 0-1 0 0,-25 21 1 0 0,23-24-1945 0 0,2-5-2901 0 0,2-1-1401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8:22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66 19351 0 0,'-7'-2'2103'0'0,"3"2"-1946"0"0,3 0 568 0 0,1 0 246 0 0,0 0 42 0 0,0 0-59 0 0,0 0-289 0 0,0 0-121 0 0,0 0-28 0 0,2 0-72 0 0,30-2-306 0 0,-21 2-131 0 0,0-1-1 0 0,0 0 1 0 0,-1-1 0 0 0,13-3 0 0 0,6-2-7 0 0,-21 6 0 0 0,0-1 0 0 0,0 0 0 0 0,-1 0 0 0 0,0-1 0 0 0,1 0 0 0 0,9-5 0 0 0,-15 6-223 0 0,0 1 0 0 0,1-1 1 0 0,-1 1-1 0 0,0-1 0 0 0,0 0 0 0 0,-1 0 0 0 0,4-3 0 0 0,-5 4-1742 0 0,0 0-4023 0 0,-1-4-1724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8:22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17503 0 0,'0'0'399'0'0,"0"0"60"0"0,2 1 21 0 0,2 1-407 0 0,0 0 0 0 0,0 0 0 0 0,0-1 0 0 0,1 1 1 0 0,-1-1-1 0 0,0 0 0 0 0,1 0 0 0 0,-1 0 1 0 0,1 0-1 0 0,-1-1 0 0 0,1 0 0 0 0,-1 0 1 0 0,7-1-1 0 0,-3 0 73 0 0,0 0 0 0 0,-1-1 0 0 0,1 1 0 0 0,0-2 0 0 0,-1 1-1 0 0,1-1 1 0 0,-1-1 0 0 0,0 1 0 0 0,0-1 0 0 0,7-5 0 0 0,-2 0-270 0 0,-5 4-410 0 0,-1 0 0 0 0,1 0 0 0 0,-1 0 1 0 0,7-9-1 0 0,-2 1-489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8:23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17 13823 0 0,'0'0'315'0'0,"0"0"45"0"0,0 0 21 0 0,0-2-49 0 0,4-4-220 0 0,0-1 39 0 0,-3 6 569 0 0,-1 1 249 0 0,0 0 45 0 0,0 0 8 0 0,0 0 2 0 0,0 0 0 0 0,0 0 0 0 0,0 0-137 0 0,-11 17 403 0 0,-8 19-1016 0 0,1 0-1 0 0,-18 53 0 0 0,-9 21 26 0 0,38-94-299 0 0,-7 29 0 0 0,-3 5 0 0 0,5-17-64 0 0,11-31-273 0 0,1-2-138 0 0,0 0-33 0 0,0 0-72 0 0,0 0-285 0 0,0 0-126 0 0,9-1-5847 0 0,0-4 400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8:23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20 282 15663 0 0,'0'0'719'0'0,"0"0"-20"0"0,-15-9 35 0 0,14 7-505 0 0,0 0-1 0 0,1 0 0 0 0,-1 0 1 0 0,1 0-1 0 0,-1 0 0 0 0,1 0 1 0 0,-1 0-1 0 0,1 0 0 0 0,0 0 1 0 0,0 0-1 0 0,0 0 0 0 0,0 0 1 0 0,1-1-1 0 0,-1 1 0 0 0,1 0 1 0 0,-1 0-1 0 0,1 0 0 0 0,0 0 1 0 0,-1 0-1 0 0,1 0 0 0 0,0 0 1 0 0,0 1-1 0 0,2-3 0 0 0,3-4-104 0 0,0 0 0 0 0,1 1 0 0 0,14-13-1 0 0,-1 1 1046 0 0,-8 8-729 0 0,2 0 0 0 0,-1 0 0 0 0,1 1 0 0 0,1 1 0 0 0,17-8 0 0 0,-13 7-387 0 0,24-7-1 0 0,3-1 790 0 0,-21 7-500 0 0,37-12 0 0 0,-50 20-269 0 0,0 0-1 0 0,-1 1 0 0 0,1 0 0 0 0,0 1 0 0 0,22 0 0 0 0,-19 3-72 0 0,-11 2 0 0 0,-2-2 0 0 0,1 0 0 0 0,0 1 0 0 0,0 0 0 0 0,0 1 0 0 0,0-1 0 0 0,-1 0 0 0 0,1 1 0 0 0,-1 0 0 0 0,0-1 0 0 0,0 1 0 0 0,0 0 0 0 0,0 0 0 0 0,-1 0 0 0 0,1 0 0 0 0,-1 0 0 0 0,0 1 0 0 0,-1-1 0 0 0,1 0 0 0 0,-1 0 0 0 0,0 7 0 0 0,0 1 0 0 0,-1 0 0 0 0,0-1 0 0 0,-1 1 0 0 0,-1-1 0 0 0,0 0 0 0 0,-4 12 0 0 0,3-15 0 0 0,1-1 0 0 0,-1 1 0 0 0,0-1 0 0 0,-1 0 0 0 0,1-1 0 0 0,-9 10 0 0 0,-39 35 0 0 0,33-33 0 0 0,6-7-473 0 0,0-1 0 0 0,-1-1 0 0 0,0 0 0 0 0,-1-1 0 0 0,-22 9 0 0 0,4-1-121 0 0,32-16 398 0 0,-1 0-1 0 0,1 0 0 0 0,-1 0 1 0 0,1 0-1 0 0,-1 0 1 0 0,1-1-1 0 0,-1 1 1 0 0,1 0-1 0 0,-1-1 1 0 0,1 1-1 0 0,-1-1 1 0 0,1 1-1 0 0,0-1 0 0 0,-1 0 1 0 0,1 1-1 0 0,-3-3 1 0 0,-4-5-2523 0 0,3-1-4789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8:23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0 15663 0 0,'0'0'719'0'0,"0"0"-20"0"0,0 0-374 0 0,0 0 84 0 0,0 0 82 0 0,0 0 18 0 0,0 0 71 0 0,-8 5 1276 0 0,-7 0-1300 0 0,0 1 896 0 0,1 0 0 0 0,-1 1 0 0 0,-23 15 0 0 0,21-10-1452 0 0,0 1 0 0 0,2 1 0 0 0,0 0 0 0 0,0 1 0 0 0,1 0 0 0 0,1 1 0 0 0,1 1 0 0 0,0 0 0 0 0,1 0 0 0 0,1 1 0 0 0,-11 28 0 0 0,9-14 3 0 0,3-9 1 0 0,0 1 0 0 0,-5 28 0 0 0,13-43-12 0 0,-1-1 0 0 0,2 1 0 0 0,-1 0 0 0 0,1 0 1 0 0,0-1-1 0 0,1 1 0 0 0,0 0 0 0 0,1 0 0 0 0,4 16 0 0 0,-3-17-182 0 0,0 0-1 0 0,0 0 1 0 0,0 0-1 0 0,1 0 1 0 0,1-1-1 0 0,5 8 1 0 0,-8-12 0 0 0,1 0 0 0 0,-1 0 0 0 0,1-1 1 0 0,0 1-1 0 0,0-1 0 0 0,1 1 0 0 0,-1-1 1 0 0,0 0-1 0 0,1-1 0 0 0,-1 1 0 0 0,1 0 1 0 0,0-1-1 0 0,-1 0 0 0 0,1 0 1 0 0,6 1-1 0 0,13 0-5529 0 0,2-5-1801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8:26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0 556 10135 0 0,'0'0'231'0'0,"0"0"29"0"0,0 0 19 0 0,0 0 105 0 0,0 0 410 0 0,0 0 184 0 0,0 0 40 0 0,0 0-63 0 0,0 0-290 0 0,0 0-121 0 0,0 0-28 0 0,0 0-4 0 0,0 0 0 0 0,0 0 0 0 0,0 0 0 0 0,0 0 0 0 0,0 0 0 0 0,1-5 0 0 0,1-13 0 0 0,-2 14 0 0 0,0 4 0 0 0,0 0 0 0 0,0-12 599 0 0,7-9-1178 0 0,35-78 2183 0 0,-26 75-2111 0 0,-12 19 86 0 0,-1 1 0 0 0,0-1-1 0 0,0 0 1 0 0,3-8 0 0 0,-3 6 164 0 0,-1 2-64 0 0,0 1-1 0 0,0 0 1 0 0,0 0-1 0 0,1 0 1 0 0,-1 0 0 0 0,7-7-1 0 0,-2 3-174 0 0,-4 2-16 0 0,-17 17 0 0 0,10-6 0 0 0,0-1 0 0 0,0 1 0 0 0,0 0 0 0 0,1 0 0 0 0,-1 0 0 0 0,1 1 0 0 0,0-1 0 0 0,1 1 0 0 0,-3 8 0 0 0,-2 7 0 0 0,-4 28 0 0 0,10-42 0 0 0,-2 20 0 0 0,4-14 0 0 0,-1-10 0 0 0,1 2 0 0 0,10 9 0 0 0,-9-13-37 0 0,-1 1 0 0 0,1 0 0 0 0,0-1 1 0 0,0 1-1 0 0,0-1 0 0 0,0 1 0 0 0,1-1 0 0 0,-1 0 0 0 0,0 0 0 0 0,1 0 1 0 0,-1 0-1 0 0,0 0 0 0 0,1-1 0 0 0,-1 1 0 0 0,1-1 0 0 0,-1 1 0 0 0,1-1 0 0 0,-1 0 1 0 0,1 0-1 0 0,-1 0 0 0 0,5-1 0 0 0,3-1-180 0 0,-1-1-1 0 0,0 1 1 0 0,0-2 0 0 0,12-5-1 0 0,-8 3 140 0 0,23-12 59 0 0,-24 11 22 0 0,7-4 151 0 0,-1-1 0 0 0,0 0-1 0 0,-1-2 1 0 0,-1 0 0 0 0,0-1 0 0 0,0 0 0 0 0,-2-2-1 0 0,14-19 1 0 0,-7 5 227 0 0,9-11-154 0 0,-23 34-227 0 0,-1-1 0 0 0,0 0 0 0 0,0 0 0 0 0,7-16 0 0 0,-3 1 0 0 0,7-32 0 0 0,-99 282 0 0 0,76-215 0 0 0,3-3 0 0 0,0-1 0 0 0,0 1 0 0 0,0 0 0 0 0,1 0 0 0 0,0 0 0 0 0,1 0 0 0 0,-1 14 0 0 0,2-19-67 0 0,0 1 0 0 0,0-1 0 0 0,0 1 1 0 0,0-1-1 0 0,2 5 0 0 0,-2-6-408 0 0,1 3-280 0 0,-1-5 745 0 0,0 0 1 0 0,0 0-1 0 0,0 1 0 0 0,0-1 1 0 0,0 0-1 0 0,0 0 1 0 0,0 1-1 0 0,0-1 1 0 0,0 0-1 0 0,0 0 0 0 0,0 1 1 0 0,0-1-1 0 0,0 0 1 0 0,0 1-1 0 0,0-1 1 0 0,0 0-1 0 0,0 0 0 0 0,0 1 1 0 0,0-1-1 0 0,0 0 1 0 0,0 0-1 0 0,0 0 1 0 0,1 1-1 0 0,-1-1 0 0 0,0 0 1 0 0,0 0-1 0 0,0 0 1 0 0,0 1-1 0 0,1-1 1 0 0,-1 0-1 0 0,0 0 0 0 0,0 0 1 0 0,0 0-1 0 0,1 1 1 0 0,-1-1-1 0 0,23-1-6 0 0,-11-3 16 0 0,-7 1 129 0 0,0-1 0 0 0,0-1 0 0 0,0 1 0 0 0,0-1 0 0 0,-1 0 0 0 0,7-9 0 0 0,6-7 352 0 0,10-14-73 0 0,-21 25-341 0 0,1 0-1 0 0,11-11 1 0 0,4-4-67 0 0,-18 20 0 0 0,0 0 0 0 0,0 0 0 0 0,0 0 0 0 0,1 1 0 0 0,0 0 0 0 0,0-1 0 0 0,0 1 0 0 0,1 1 0 0 0,-1-1 0 0 0,10-3 0 0 0,3 2 0 0 0,-15 5 0 0 0,5 1 0 0 0,-2 6 0 0 0,-6 2 0 0 0,-1-4 0 0 0,-1-1 0 0 0,1 0 0 0 0,-1 0 0 0 0,0 0 0 0 0,-1 0 0 0 0,1 0 0 0 0,-1 0 0 0 0,0-1 0 0 0,0 1 0 0 0,0-1 0 0 0,0 0 0 0 0,0 0 0 0 0,-1 0 0 0 0,1 0 0 0 0,-7 3 0 0 0,-1 1 0 0 0,-1-1 0 0 0,0-1 0 0 0,0 1 0 0 0,-14 3 0 0 0,22-7 0 0 0,3-2 0 0 0,-29 2 0 0 0,20-1-64 0 0,8-1-273 0 0,2 0-138 0 0,0 0-33 0 0,0 0 65 0 0,2-2 294 0 0,8-6 133 0 0,3 5 16 0 0,-1 2 0 0 0,-12 1 0 0 0,1 1 0 0 0,-1-1 0 0 0,1 1 0 0 0,0-1 0 0 0,-1 0 0 0 0,1 1 0 0 0,-1-1 0 0 0,1 1 0 0 0,-1-1 0 0 0,1 1 0 0 0,-1-1 0 0 0,0 1 0 0 0,1 0 0 0 0,0 0 0 0 0,1 3 0 0 0,-1-1 0 0 0,1 1 0 0 0,-1-1 0 0 0,0 0 0 0 0,0 0 0 0 0,-1 0 0 0 0,1 1 0 0 0,-1-1 0 0 0,1 0 0 0 0,-1 5 0 0 0,-1-3 0 0 0,1-1 0 0 0,6 15 0 0 0,-5-16 0 0 0,1 0 0 0 0,-1 0 0 0 0,0 0 0 0 0,1-1 0 0 0,0 1 0 0 0,0 0 0 0 0,0 0 0 0 0,0-1 0 0 0,0 1 0 0 0,0-1 0 0 0,1 0 0 0 0,-1 0 0 0 0,1 0 0 0 0,-1 0 0 0 0,1 0 0 0 0,4 2 0 0 0,-4-3 0 0 0,0 0 0 0 0,-1-1 0 0 0,1 1 0 0 0,0 0 0 0 0,0-1 0 0 0,0 0 0 0 0,1 0 0 0 0,-1 0 0 0 0,0 0 0 0 0,0 0 0 0 0,0-1 0 0 0,0 1 0 0 0,0-1 0 0 0,0 0 0 0 0,-1 0 0 0 0,1 0 0 0 0,0 0 0 0 0,4-2 0 0 0,35-16 0 0 0,-27 14 0 0 0,-1-2 0 0 0,24-13 0 0 0,-22 9 97 0 0,-1-1 1 0 0,0-1-1 0 0,-1 0 0 0 0,0-1 1 0 0,-1-1-1 0 0,-1 0 0 0 0,0 0 1 0 0,11-20-1 0 0,-7 9 341 0 0,-2 0 1 0 0,13-34-1 0 0,-21 45-133 0 0,0-2 1 0 0,-2 1-1 0 0,0-1 1 0 0,0 1 0 0 0,0-23-1 0 0,-6 16-289 0 0,-1 22-16 0 0,-1 5 0 0 0,-4 6 0 0 0,4-1 0 0 0,0 1 0 0 0,0-1 0 0 0,-2 10 0 0 0,-2 5 0 0 0,-16 53 0 0 0,9-23 0 0 0,7-28-398 0 0,1 1-1 0 0,1 0 1 0 0,2 0-1 0 0,-3 53 1 0 0,9-71 398 0 0,6-7 0 0 0,-5-2 0 0 0,-1-1 0 0 0,1 0 0 0 0,0 1 0 0 0,0-1 0 0 0,0 0 0 0 0,-1 0 0 0 0,1-1 0 0 0,0 1 0 0 0,-1 0 0 0 0,1-1 0 0 0,2-2 0 0 0,24-24 0 0 0,-9 8 0 0 0,107-80 0 0 0,-113 89 0 0 0,-11 9 0 0 0,0-1 0 0 0,1 0 0 0 0,-1 1 0 0 0,1 0 0 0 0,0-1 0 0 0,-1 2 0 0 0,1-1 0 0 0,0 0 0 0 0,0 1 0 0 0,1-1 0 0 0,-1 1 0 0 0,5 0 0 0 0,-8 1 6 0 0,-1 0-1 0 0,0-1 0 0 0,0 1 1 0 0,0 0-1 0 0,1 0 1 0 0,-1 0-1 0 0,0 0 1 0 0,0 0-1 0 0,0 0 1 0 0,1 0-1 0 0,-1 0 1 0 0,0 0-1 0 0,0 0 1 0 0,0 0-1 0 0,1 0 1 0 0,-1 0-1 0 0,0 0 0 0 0,0 1 1 0 0,1-1-1 0 0,-1 0 1 0 0,0 0-1 0 0,0 0 1 0 0,0 0-1 0 0,0 0 1 0 0,1 0-1 0 0,-1 0 1 0 0,0 1-1 0 0,0-1 1 0 0,0 0-1 0 0,0 0 1 0 0,0 0-1 0 0,1 0 0 0 0,-1 1 1 0 0,0-1-1 0 0,0 0 1 0 0,0 0-1 0 0,0 0 1 0 0,0 1-1 0 0,0-1 1 0 0,0 0-1 0 0,0 0 1 0 0,0 0-1 0 0,0 1 1 0 0,0-1-1 0 0,0 0 1 0 0,0 1-1 0 0,-5 13 575 0 0,3-9-382 0 0,-1 0 0 0 0,0 0 0 0 0,-1-1 0 0 0,-3 5 0 0 0,-10 7-33 0 0,16-15-165 0 0,1 0 0 0 0,-1 0 0 0 0,0-1 0 0 0,0 1 0 0 0,0 0 0 0 0,1 0 0 0 0,-1 0 0 0 0,0-1 0 0 0,0 1 0 0 0,0 0 0 0 0,0-1 0 0 0,0 1 0 0 0,0-1 0 0 0,0 0 0 0 0,0 1 0 0 0,-1-1 0 0 0,1 0 0 0 0,0 1 0 0 0,0-1 0 0 0,-2 0 0 0 0,-2 1 0 0 0,-10 3-64 0 0,14-4-273 0 0,1 0-138 0 0,0 0-33 0 0,-1 0 65 0 0,0 0 439 0 0,1 0 0 0 0,0 0 0 0 0,-1 0-1 0 0,1 0 1 0 0,0 1 0 0 0,-1-1 0 0 0,1 0-1 0 0,0 0 1 0 0,-1 0 0 0 0,1 0 0 0 0,0 0-1 0 0,-1 0 1 0 0,1 1 0 0 0,0-1-1 0 0,0 0 1 0 0,-1 0 0 0 0,1 1 0 0 0,0-1-1 0 0,0 0 1 0 0,-1 0 0 0 0,1 1 0 0 0,0-1-1 0 0,0 0 1 0 0,0 0 0 0 0,-1 1 0 0 0,1-1-1 0 0,0 0 1 0 0,0 1 0 0 0,0-1 0 0 0,0 0-1 0 0,0 1 1 0 0,0-1 0 0 0,0 0 0 0 0,0 1-1 0 0,0-1 1 0 0,0 0 0 0 0,0 1-1 0 0,0 0 1 0 0,0-1 5 0 0,-2 6-1 0 0,0 0 0 0 0,1 0 0 0 0,0 0 0 0 0,1 0 0 0 0,-1 0 0 0 0,1 0 0 0 0,0 0 0 0 0,1 0 0 0 0,-1 0 0 0 0,1 0 0 0 0,2 7 0 0 0,-3-13 0 0 0,3 10 0 0 0,4-4 0 0 0,-5-5 0 0 0,1 1 0 0 0,-1-1 0 0 0,1 0 0 0 0,0-1 0 0 0,0 1 0 0 0,-1 0 0 0 0,1-1 0 0 0,0 0 0 0 0,0 1 0 0 0,-1-1 0 0 0,1 0 0 0 0,0 0 0 0 0,5-1 0 0 0,38-9 0 0 0,-40 8 0 0 0,4-2 0 0 0,0 0 0 0 0,0 0 0 0 0,0-1 0 0 0,15-11 0 0 0,-17 10 154 0 0,0-1 0 0 0,0 0-1 0 0,-1-1 1 0 0,0 0 0 0 0,0 0 0 0 0,-1 0 0 0 0,0-1-1 0 0,5-10 1 0 0,-10 18 289 0 0,-1 0-294 0 0,-7 21-144 0 0,0 0-1 0 0,1 0 0 0 0,-3 29 1 0 0,1-12-7 0 0,-16 151-3344 0 0,16-109 2236 0 0,8-77 598 0 0,1 5-4840 0 0,0-6 2041 0 0,3-11 922 0 0,4-21 1289 0 0,-6 10 76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8:27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17503 0 0,'0'0'803'0'0,"0"0"-18"0"0,0 11-13 0 0,-2 18 740 0 0,2-28-1000 0 0,0-1 0 0 0,0 0 0 0 0,7 11 1979 0 0,-1-8-2342 0 0,4-3-133 0 0,-6-2-201 0 0,-1 1 0 0 0,1-1 0 0 0,0 0 0 0 0,-1 0 0 0 0,1 0 0 0 0,4-5 1 0 0,17-8-2177 0 0,-24 14 2162 0 0,1 1 0 0 0,-1-1 1 0 0,1 1-1 0 0,-1-1 1 0 0,1 1-1 0 0,0 0 0 0 0,-1-1 1 0 0,1 1-1 0 0,0 0 1 0 0,-1 0-1 0 0,1 0 0 0 0,0 0 1 0 0,-1 1-1 0 0,3 0 1 0 0,9 3-6968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8:27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57 155 15663 0 0,'0'0'356'0'0,"0"0"50"0"0,0 0 20 0 0,0 0-42 0 0,0 0-112 0 0,0 0 463 0 0,0-8 1248 0 0,1-1-1225 0 0,0 0 1 0 0,1 0 0 0 0,1 0-1 0 0,-1 0 1 0 0,2 1 0 0 0,-1-1 0 0 0,1 1-1 0 0,8-13 1 0 0,-3 3-197 0 0,10-18 369 0 0,-19 35-422 0 0,0 1-66 0 0,-18 8-278 0 0,13-6-165 0 0,1 1 0 0 0,-1 0 0 0 0,0 0 0 0 0,1 0 0 0 0,-1 0 0 0 0,1 1 0 0 0,0-1 0 0 0,-4 6 0 0 0,2-1 0 0 0,0 0 0 0 0,0 1 0 0 0,-6 14 0 0 0,8-15 0 0 0,0 1 0 0 0,0-1 0 0 0,1 1 0 0 0,1-1 0 0 0,-1 1 0 0 0,1 0 0 0 0,0 11 0 0 0,1-15 0 0 0,1-1 0 0 0,0 0 0 0 0,1 0 0 0 0,-1 0 0 0 0,1 1 0 0 0,0-1 0 0 0,0 0 0 0 0,0 0 0 0 0,1 0 0 0 0,-1 0 0 0 0,1-1 0 0 0,0 1 0 0 0,0 0 0 0 0,0-1 0 0 0,1 1 0 0 0,-1-1 0 0 0,1 0 0 0 0,0 1 0 0 0,0-1 0 0 0,5 4 0 0 0,-6-6-44 0 0,0 1 0 0 0,0-1 0 0 0,0 0 0 0 0,0 0 0 0 0,1 0 0 0 0,-1 0 0 0 0,0 0 0 0 0,1 0 0 0 0,-1-1 0 0 0,1 1 0 0 0,-1-1 1 0 0,1 0-1 0 0,2 1 0 0 0,35-5-993 0 0,-15 1 713 0 0,-23 2 294 0 0,1 1 0 0 0,0-1-1 0 0,-1 1 1 0 0,1-1 0 0 0,-1 0 0 0 0,0 0 0 0 0,1 0-1 0 0,-1 0 1 0 0,0 0 0 0 0,1-1 0 0 0,-1 1 0 0 0,0-1-1 0 0,3-3 1 0 0,2-2-1697 0 0,0 0 0 0 0,7-12 0 0 0,-2 1-6461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8:27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17503 0 0,'0'0'803'0'0,"0"0"-18"0"0,0 0-358 0 0,0 0 341 0 0,0 0 205 0 0,0 0 40 0 0,0 0-59 0 0,0 0-289 0 0,2-1-121 0 0,13-2 416 0 0,2-1-815 0 0,-12 0-116 0 0,-3 1-31 0 0,14-11-551 0 0,0-1-1 0 0,-1-1 1 0 0,16-22-1 0 0,-11 14-25 0 0,-5 4-444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2:31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63 11975 0 0,'0'0'267'0'0,"0"0"42"0"0,0 0 17 0 0,1-2-28 0 0,1-6-196 0 0,3-16 1720 0 0,-7 16 289 0 0,1 4-1784 0 0,1 2 1138 0 0,0 2-288 0 0,0 0-121 0 0,0 0-28 0 0,0-2-140 0 0,-1-7-504 0 0,1 7 33 0 0,0 2 79 0 0,0 0 15 0 0,0 0-68 0 0,-1 5-420 0 0,1 0 0 0 0,-1-1-1 0 0,0 1 1 0 0,0 0 0 0 0,0-1 0 0 0,-4 8 0 0 0,-1 7 54 0 0,3-6 255 0 0,0 1 0 0 0,1-1 0 0 0,1 1 0 0 0,0-1 0 0 0,1 22 0 0 0,1-28-432 0 0,0-1 0 0 0,0 1 0 0 0,0-1 0 0 0,1 1 0 0 0,0-1 0 0 0,0 0 0 0 0,0 1 0 0 0,1-1 0 0 0,0 0 0 0 0,0-1 0 0 0,1 1 0 0 0,0 0 0 0 0,5 6 0 0 0,-4-8 13 0 0,-1 1 1 0 0,1-1-1 0 0,0 1 0 0 0,0-1 0 0 0,0-1 1 0 0,0 1-1 0 0,7 2 0 0 0,-9-4 156 0 0,1-1-1 0 0,0 0 1 0 0,0 0 0 0 0,-1 0 0 0 0,1 0-1 0 0,0-1 1 0 0,0 1 0 0 0,0-1-1 0 0,0 0 1 0 0,0 0 0 0 0,0-1 0 0 0,0 1-1 0 0,4-2 1 0 0,-3 1-16 0 0,0-1-1 0 0,0 0 1 0 0,-1 0-1 0 0,1 0 1 0 0,0 0-1 0 0,-1-1 1 0 0,1 0-1 0 0,-1 0 1 0 0,0 0-1 0 0,0 0 1 0 0,0-1 0 0 0,6-7-1 0 0,-7 8-28 0 0,-1 0 0 0 0,0 0 0 0 0,1 0 0 0 0,-1 0 0 0 0,0-1 0 0 0,-1 1 0 0 0,1-1 1 0 0,-1 1-1 0 0,1-1 0 0 0,-1 0 0 0 0,0 1 0 0 0,-1-1 0 0 0,1 0 0 0 0,-1 0 0 0 0,1 0 0 0 0,-1 0 0 0 0,-1-6 0 0 0,-1 0-24 0 0,-1 1 0 0 0,-1-1 0 0 0,0 0 0 0 0,0 1 0 0 0,-6-10 0 0 0,5 10 0 0 0,-1-1 0 0 0,-1 0 0 0 0,0 0 0 0 0,0 0 0 0 0,-1 1 0 0 0,-17-15 0 0 0,19 20-467 0 0,0 0 0 0 0,0 0 0 0 0,0 0 0 0 0,0 1 0 0 0,-1-1 0 0 0,0 2 0 0 0,1-1 0 0 0,-9-1 0 0 0,4 1-1066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8:32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83 282 13823 0 0,'18'-75'1651'0'0,"-12"33"1508"0"0,-1-1 0 0 0,-2-55 0 0 0,-3 96-2715 0 0,0 1-289 0 0,0-3-66 0 0,0 3 282 0 0,-1-1 220 0 0,1 2-558 0 0,0 0 1 0 0,0-1 0 0 0,0 1 0 0 0,0-1 0 0 0,0 1-1 0 0,0 0 1 0 0,0-1 0 0 0,0 1 0 0 0,0-1 0 0 0,0 1 0 0 0,0 0-1 0 0,0-1 1 0 0,0 1 0 0 0,0 0 0 0 0,0-1 0 0 0,-1 1-1 0 0,1-1 1 0 0,0 1 0 0 0,0 0 0 0 0,0-1 0 0 0,-1 1 0 0 0,1 0-1 0 0,0-1 1 0 0,0 1 0 0 0,-1 0 0 0 0,1 0 0 0 0,0-1-1 0 0,-1 1 1 0 0,0 0 0 0 0,-3-3 38 0 0,3 2 299 0 0,1 1 117 0 0,-8 21 341 0 0,3-8-541 0 0,-5 30-288 0 0,-9 73 0 0 0,14-82 0 0 0,-33 255 0 0 0,23-154 0 0 0,13-112 0 0 0,1-1 0 0 0,2 22 0 0 0,-2-41 0 0 0,1-2 0 0 0,0 0 0 0 0,0 0 0 0 0,0 0 0 0 0,0-1 0 0 0,0 1 0 0 0,0 0 0 0 0,0 0 0 0 0,0 0 0 0 0,0 0 0 0 0,0-1 0 0 0,1 1 0 0 0,-1 0 0 0 0,0 0 0 0 0,0 0 0 0 0,1-1 0 0 0,-1 1 0 0 0,1 0 0 0 0,-1 0 0 0 0,0-1 0 0 0,2 2 0 0 0,4 3 0 0 0,1-8 0 0 0,-7 2 1 0 0,1 1-1 0 0,-1 0 1 0 0,1 0 0 0 0,-1-1-1 0 0,1 1 1 0 0,-1-1-1 0 0,1 1 1 0 0,-1 0 0 0 0,1-1-1 0 0,-1 1 1 0 0,1-1-1 0 0,-1 1 1 0 0,0-1 0 0 0,1 1-1 0 0,-1-1 1 0 0,0 1 0 0 0,0-1-1 0 0,1 1 1 0 0,-1-1-1 0 0,0 0 1 0 0,0 1 0 0 0,0-1-1 0 0,1 0 1 0 0,-1-8-149 0 0,0-10-4150 0 0,-1 8-4911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8:28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233 111 11975 0 0,'0'0'267'0'0,"0"0"42"0"0,0 0 17 0 0,0 0-28 0 0,2-1-196 0 0,0 0 102 0 0,0 0 0 0 0,1-1 1 0 0,-1 1-1 0 0,0 0 0 0 0,0-1 1 0 0,0 1-1 0 0,0-1 1 0 0,-1 0-1 0 0,1 0 0 0 0,0 1 1 0 0,-1-1-1 0 0,1 0 0 0 0,-1 0 1 0 0,0-1-1 0 0,2-2 0 0 0,-1 0 332 0 0,-1 4 129 0 0,2-16 907 0 0,-4 14-1411 0 0,1 0 0 0 0,-1 1 0 0 0,0-1 0 0 0,0 0 0 0 0,0 1-1 0 0,0-1 1 0 0,0 1 0 0 0,0 0 0 0 0,-1-1 0 0 0,1 1 0 0 0,-1 0 0 0 0,1 0 0 0 0,-1 0-1 0 0,0 0 1 0 0,0 0 0 0 0,0 0 0 0 0,0 0 0 0 0,0 1 0 0 0,-1-1 0 0 0,1 1-1 0 0,0 0 1 0 0,-1-1 0 0 0,1 1 0 0 0,-1 0 0 0 0,-2 0 0 0 0,3 0-160 0 0,-1 0 1 0 0,1 0-1 0 0,-1 0 1 0 0,1 1-1 0 0,-1 0 1 0 0,1-1-1 0 0,-1 1 1 0 0,1 0-1 0 0,-1 0 1 0 0,-3 1-1 0 0,-1-1 0 0 0,0 1-1 0 0,-1 1 0 0 0,1-1 0 0 0,-1 1 0 0 0,1 0 0 0 0,0 1 0 0 0,-1 0 0 0 0,2 0 0 0 0,-1 0 0 0 0,-10 7 0 0 0,0-1 0 0 0,9-4 1 0 0,-1 1-1 0 0,1-1 1 0 0,-1 1 0 0 0,2 1-1 0 0,-13 12 1 0 0,17-16 94 0 0,1-1 1 0 0,-1 1-1 0 0,1 0 0 0 0,0 0 1 0 0,0 0-1 0 0,0 0 0 0 0,0 0 0 0 0,1 1 1 0 0,-1-1-1 0 0,1 0 0 0 0,0 1 1 0 0,0-1-1 0 0,0 1 0 0 0,0 0 1 0 0,1-1-1 0 0,0 1 0 0 0,-1 0 0 0 0,2 6 1 0 0,1 12-874 0 0,-2-18 617 0 0,0-1 0 0 0,0 1 0 0 0,1 0 1 0 0,-1 0-1 0 0,3 6 0 0 0,2 1 145 0 0,6-2 16 0 0,-8-7 0 0 0,0-1 0 0 0,0 0 0 0 0,0 0 0 0 0,0 0 0 0 0,1 0 0 0 0,-1 0 0 0 0,0 0 0 0 0,0-1 0 0 0,1 0 0 0 0,-1 1 0 0 0,5-2 0 0 0,3 0 0 0 0,-1-1 0 0 0,14-3 0 0 0,-4 0 0 0 0,-15 3 73 0 0,0 0 0 0 0,0 0 0 0 0,-1 0 0 0 0,1 0 1 0 0,-1-1-1 0 0,6-3 0 0 0,16-9 799 0 0,-20 12-750 0 0,0 0-1 0 0,1 0 1 0 0,-1-1 0 0 0,6-5-1 0 0,-10 8-121 0 0,0 0 0 0 0,0 0 0 0 0,-1-1 0 0 0,1 1 0 0 0,-1-1 0 0 0,1 1 0 0 0,-1-1 0 0 0,0 1 0 0 0,0-1 0 0 0,0 0 0 0 0,1 1 0 0 0,-2-1 0 0 0,3-3 0 0 0,-1-1 0 0 0,7-16 401 0 0,-9 14 341 0 0,-1 5-445 0 0,1 1 146 0 0,-9-1-278 0 0,-1 2-165 0 0,6 3 0 0 0,1-1 0 0 0,0 1 0 0 0,0 0 0 0 0,0 0 0 0 0,0 0 0 0 0,0 1 0 0 0,0-1 0 0 0,-3 5 0 0 0,-6 6 0 0 0,10-8 0 0 0,1-1 0 0 0,0-1 0 0 0,-1-1 0 0 0,1 1 0 0 0,0-1 0 0 0,1 1 0 0 0,-1 0 0 0 0,0-1 0 0 0,0 6 0 0 0,2 4-64 0 0,10 8-1237 0 0,-10-19 1282 0 0,-1-1-23 0 0,1 1 0 0 0,-1-1 1 0 0,1 1-1 0 0,-1-1 0 0 0,1 0 0 0 0,0 1 0 0 0,-1-1 0 0 0,1 0 1 0 0,-1 1-1 0 0,1-1 0 0 0,0 0 0 0 0,-1 0 0 0 0,1 0 1 0 0,0 0-1 0 0,-1 1 0 0 0,1-1 0 0 0,-1 0 0 0 0,1 0 0 0 0,0 0 1 0 0,0 0-1 0 0,1 0-104 0 0,4 0-398 0 0,-1 1 0 0 0,0-1 0 0 0,0 0-1 0 0,0-1 1 0 0,0 1 0 0 0,1-1 0 0 0,-1 0 0 0 0,0 0 0 0 0,0-1 0 0 0,0 1-1 0 0,0-1 1 0 0,-1 0 0 0 0,1-1 0 0 0,0 1 0 0 0,6-5 0 0 0,8-5-2014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8:30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61 17503 0 0,'1'-1'399'0'0,"0"0"-315"0"0,0 0-21 0 0,1 0 0 0 0,-1 0-1 0 0,-1 0 1 0 0,1 0 0 0 0,0 0 0 0 0,0 0 0 0 0,0 0 0 0 0,0-1 0 0 0,-1 1 0 0 0,1 0 0 0 0,-1 0-1 0 0,1-1 1 0 0,-1 1 0 0 0,1 0 0 0 0,-1-1 0 0 0,0 1 0 0 0,0-1 0 0 0,1 1 0 0 0,-1 0 0 0 0,0-1 0 0 0,0 1-1 0 0,-1-1 1 0 0,1-1 0 0 0,0 2 308 0 0,0 1 117 0 0,0 0 21 0 0,0 0-381 0 0,0 0 0 0 0,0-1 0 0 0,0 1 0 0 0,0 0 0 0 0,0-1 0 0 0,0 1 0 0 0,0 0 0 0 0,0-1 0 0 0,0 1 0 0 0,0 0 0 0 0,0 0 0 0 0,0-1 0 0 0,0 1 0 0 0,-1 0 0 0 0,1-1 0 0 0,0 1 0 0 0,0 0 0 0 0,0 0 0 0 0,0-1 0 0 0,-1 1 0 0 0,1 0 0 0 0,0 0 0 0 0,-1-1 0 0 0,-2 5-60 0 0,0 0 0 0 0,0 0 0 0 0,0 0 0 0 0,1 1 0 0 0,0-1 0 0 0,-1 1 0 0 0,2 0 0 0 0,-1-1 0 0 0,0 1 0 0 0,0 5 0 0 0,-9 56 707 0 0,8-40-666 0 0,-11 49-109 0 0,-47 142 0 0 0,-12-23-208 0 0,45-125 15 0 0,11-14-529 0 0,12-37 294 0 0,-1 0-1 0 0,-10 20 1 0 0,4-13-126 0 0,7-12 195 0 0,-1 0-1 0 0,-16 23 1 0 0,15-28 287 0 0,5-7-298 0 0,2-1-118 0 0,0-2-22 0 0,-1 0 521 0 0,1 1-1 0 0,0-1 0 0 0,0 0 1 0 0,0 0-1 0 0,0 0 1 0 0,0 1-1 0 0,0-1 0 0 0,0 0 1 0 0,1 0-1 0 0,-1 1 0 0 0,1-1 1 0 0,-1 0-1 0 0,1 1 1 0 0,-1-1-1 0 0,2-1 0 0 0,18-28 843 0 0,-16 27-801 0 0,0-1 0 0 0,-1 0 1 0 0,0 0-1 0 0,0 0 0 0 0,0-1 0 0 0,2-6 0 0 0,4-29-17 0 0,8-27 861 0 0,-8 41-577 0 0,0 0 1 0 0,-2 0 0 0 0,-2 0-1 0 0,0 0 1 0 0,-2-1 0 0 0,0 0-1 0 0,-3-33 1 0 0,0 59-282 0 0,0 1 0 0 0,0-1 0 0 0,-1 0 0 0 0,1 1 0 0 0,0-1 0 0 0,-1 1 0 0 0,1-1 0 0 0,-1 1 0 0 0,0 0 0 0 0,1-1 0 0 0,-1 1 0 0 0,0 0 0 0 0,0-1 0 0 0,0 1 0 0 0,-2-2 0 0 0,3 2-29 0 0,0 1 0 0 0,-1-1 0 0 0,1 1 0 0 0,0 0 0 0 0,-1-1 1 0 0,1 1-1 0 0,0 0 0 0 0,-1-1 0 0 0,1 1 0 0 0,0 0 0 0 0,-1-1 0 0 0,1 1 0 0 0,-1 0 0 0 0,1 0 0 0 0,-1-1 0 0 0,1 1 0 0 0,-1 0 0 0 0,1 0 0 0 0,0 0 1 0 0,-1 0-1 0 0,1 0 0 0 0,-1 0 0 0 0,1 0 0 0 0,-1 0 0 0 0,1 0 0 0 0,-1 0 0 0 0,1 0 0 0 0,-1 0 0 0 0,1 0 0 0 0,-1 0 0 0 0,1 0 0 0 0,-2 1 1 0 0,1-1 133 0 0,-8 2 35 0 0,0 0 1 0 0,1 0-1 0 0,-1 1 0 0 0,0 0 1 0 0,1 1-1 0 0,0 0 0 0 0,0 0 1 0 0,-9 6-1 0 0,-6 6-242 0 0,21-15-273 0 0,5-1-138 0 0,5 2 547 0 0,-1-1-1 0 0,1 0 1 0 0,-1-1 0 0 0,1 1-1 0 0,-1-2 1 0 0,1 1 0 0 0,-1-1-1 0 0,1 0 1 0 0,-1-1 0 0 0,0 1-1 0 0,9-4 1 0 0,41-13-55 0 0,93-33-18 0 0,-128 41 37 0 0,37-22 0 0 0,-57 31 335 0 0,-2 1 117 0 0,-7 1 464 0 0,3 1-931 0 0,0 0 0 0 0,0 1 0 0 0,0-1 0 0 0,0 1 0 0 0,1 0 0 0 0,-1 0 0 0 0,-3 5 0 0 0,-5 3-24 0 0,4-2-5 0 0,-1 1 0 0 0,1 0 0 0 0,1 0 0 0 0,0 1 0 0 0,0 0 0 0 0,1 0 0 0 0,-5 13 0 0 0,10-24-12 0 0,0 4-229 0 0,-1-1 0 0 0,1 1 0 0 0,0-1 0 0 0,-1 1 0 0 0,2 0 0 0 0,-2 7 0 0 0,3-10 231 0 0,1 1-1 0 0,-1-1 1 0 0,1 0 0 0 0,-1 1-1 0 0,1-1 1 0 0,0 0-1 0 0,0 0 1 0 0,3 1-1 0 0,-4-2 20 0 0,2 2-1 0 0,0-1 0 0 0,1 1 0 0 0,-1-1 0 0 0,0 0 0 0 0,1 0 0 0 0,-1-1 0 0 0,1 1 0 0 0,-1-1 0 0 0,0 1 0 0 0,1-1 0 0 0,-1 0 0 0 0,1-1 0 0 0,-1 1 0 0 0,1-1 0 0 0,3 0 0 0 0,2-2 0 0 0,1-1 0 0 0,-1 0 0 0 0,16-9 0 0 0,-4 2 0 0 0,-15 7 0 0 0,0 1 0 0 0,-1-1 0 0 0,1-1 0 0 0,-1 1 0 0 0,0-1 0 0 0,0 0 0 0 0,-1 0 0 0 0,1 0 0 0 0,-1 0 0 0 0,-1-1 0 0 0,1 0 0 0 0,-1 0 0 0 0,1 0 0 0 0,-2 0 0 0 0,1 0 0 0 0,-1-1 0 0 0,0 1 0 0 0,0-1 0 0 0,-1 0 0 0 0,0 1 0 0 0,0-1 0 0 0,0 0 0 0 0,-1-13 0 0 0,-2 1 0 0 0,-1 12 0 0 0,-3 3 0 0 0,5 4 0 0 0,1 0 0 0 0,-1 0 0 0 0,1-1 0 0 0,-1 1 0 0 0,1 0 0 0 0,-1 0 0 0 0,0 0 0 0 0,1 0 0 0 0,-1 0 0 0 0,1 0 0 0 0,-1 0 0 0 0,1 0 0 0 0,-1 0 0 0 0,1 0 0 0 0,-1 0 0 0 0,1 0 0 0 0,-1 0 0 0 0,1 0 0 0 0,-1 0 0 0 0,1 1 0 0 0,-1-1 0 0 0,1 0 0 0 0,-1 0 0 0 0,1 1 0 0 0,-1-1 0 0 0,0 1 0 0 0,0 0 0 0 0,-7 2 0 0 0,7-3 0 0 0,1 0 0 0 0,0 1 0 0 0,-1-1 0 0 0,1 0 0 0 0,0 0 0 0 0,0 0 0 0 0,-1 0 0 0 0,1 0 0 0 0,0 0 0 0 0,-1 1 0 0 0,1-1 0 0 0,0 0 0 0 0,0 0 0 0 0,-1 0 0 0 0,1 1 0 0 0,0-1 0 0 0,0 0 0 0 0,0 0 0 0 0,-1 1 0 0 0,1-1 0 0 0,0 0 0 0 0,0 0 0 0 0,0 1 0 0 0,0-1 0 0 0,0 0 0 0 0,-1 0 0 0 0,1 1 0 0 0,0-1 0 0 0,0 0 0 0 0,0 1 0 0 0,0-1 0 0 0,0 0 0 0 0,0 1 0 0 0,0-1 0 0 0,0 0 0 0 0,0 1 0 0 0,0-1 0 0 0,0 0 0 0 0,0 1 0 0 0,0-1 0 0 0,1 0 0 0 0,-1 0 0 0 0,0 1 0 0 0,0-1 0 0 0,0 0 0 0 0,0 1 0 0 0,0-1 0 0 0,1 0 0 0 0,-1 0 0 0 0,0 1 0 0 0,0-1 0 0 0,1 0 0 0 0,-1 0 0 0 0,0 0 0 0 0,1 1 0 0 0,-1 0 0 0 0,0-1 0 0 0,1 1 0 0 0,-1 0 0 0 0,0-1 0 0 0,1 1 0 0 0,-1-1 0 0 0,1 1 0 0 0,-1 0 0 0 0,1-1 0 0 0,-1 1 0 0 0,1-1 0 0 0,-1 1 0 0 0,1-1 0 0 0,-1 1 0 0 0,1-1 0 0 0,0 0 0 0 0,-1 1 0 0 0,1-1 0 0 0,0 0 0 0 0,-1 0 0 0 0,1 1 0 0 0,0-1 0 0 0,-1 0 0 0 0,2 0 0 0 0,1 1 0 0 0,2 0 0 0 0,0 1 0 0 0,0 0 0 0 0,0-1 0 0 0,1 0 0 0 0,-1 0 0 0 0,0-1 0 0 0,9 0 0 0 0,39-5 0 0 0,-8 0 0 0 0,-32 5 0 0 0,0 0 0 0 0,21 2 0 0 0,-29-1 0 0 0,-1 0 0 0 0,1 0 0 0 0,-1 0 0 0 0,0 1 0 0 0,0 0 0 0 0,1-1 0 0 0,-1 1 0 0 0,0 1 0 0 0,-1-1 0 0 0,1 0 0 0 0,4 5 0 0 0,3 4 0 0 0,-10-7 0 0 0,-1-1 0 0 0,1-2 0 0 0,-1 0 0 0 0,1 0 0 0 0,-1 1 0 0 0,0-1 0 0 0,1 0 0 0 0,-1 1 0 0 0,0-1 0 0 0,1 0 0 0 0,-1 1 0 0 0,0-1 0 0 0,0 0 0 0 0,0 1 0 0 0,-1-1 0 0 0,1 1 0 0 0,0-1 0 0 0,0 0 0 0 0,-1 1 0 0 0,0 1 0 0 0,0 1 0 0 0,-2 6 0 0 0,-4 4 0 0 0,5-13 0 0 0,-5 4 0 0 0,-12-3 0 0 0,11-4 0 0 0,4-6 0 0 0,5 4 0 0 0,0 0 0 0 0,0 0 0 0 0,0 0 0 0 0,1 0 0 0 0,-1 0 0 0 0,1 0 0 0 0,0 0 0 0 0,0 1 0 0 0,3-5 0 0 0,0 0 0 0 0,5-8 0 0 0,1 0 0 0 0,0 1 0 0 0,1 1 0 0 0,17-18 0 0 0,62-48 0 0 0,-59 54 0 0 0,-24 20 0 0 0,1 3 0 0 0,-4 2-24 0 0,0 1 1 0 0,0-1-1 0 0,0 1 0 0 0,0 0 0 0 0,7 1 1 0 0,7-1-278 0 0,-6-3-65 0 0,-1 0-1 0 0,0-1 0 0 0,22-9 0 0 0,-16 5 229 0 0,-13 6 222 0 0,-1 0-1 0 0,1 0 1 0 0,-1-1-1 0 0,1 0 1 0 0,-1 0 0 0 0,0 0-1 0 0,0 0 1 0 0,0-1-1 0 0,0 0 1 0 0,-1 0-1 0 0,0 0 1 0 0,1 0 0 0 0,-2 0-1 0 0,1 0 1 0 0,0-1-1 0 0,-1 0 1 0 0,0 1 0 0 0,3-9-1 0 0,-3 5 85 0 0,0-1-1 0 0,0 1 1 0 0,-1-1 0 0 0,0 0-1 0 0,0 1 1 0 0,-1-1 0 0 0,-1 0-1 0 0,1 0 1 0 0,-1 1-1 0 0,-3-11 1 0 0,2 12 275 0 0,2 7-440 0 0,0 0 0 0 0,0 0 1 0 0,0-1-1 0 0,0 1 0 0 0,0 0 1 0 0,0 0-1 0 0,-1-1 0 0 0,1 1 0 0 0,0 0 1 0 0,0 0-1 0 0,-1 0 0 0 0,1-1 1 0 0,0 1-1 0 0,0 0 0 0 0,0 0 1 0 0,-1 0-1 0 0,1 0 0 0 0,0-1 1 0 0,-1 1-1 0 0,1 0 0 0 0,0 0 0 0 0,0 0 1 0 0,-1 0-1 0 0,1 0 0 0 0,0 0 1 0 0,-1 0-1 0 0,1 0 0 0 0,0 0 1 0 0,0 0-1 0 0,-1 0 0 0 0,1 0 1 0 0,0 0-1 0 0,-1 0 0 0 0,1 0 0 0 0,0 0 1 0 0,0 0-1 0 0,-1 1 0 0 0,1-1 1 0 0,0 0-1 0 0,-1 0 0 0 0,1 0 1 0 0,0 0-1 0 0,0 0 0 0 0,0 1 1 0 0,-1-1-1 0 0,1 0 0 0 0,0 0 0 0 0,0 1 1 0 0,-1-1-1 0 0,-2 3-3 0 0,0-1 0 0 0,0 1 0 0 0,0 0 0 0 0,0 0 0 0 0,0 0 0 0 0,1 0 0 0 0,-1 1 0 0 0,1-1 0 0 0,0 1 0 0 0,-4 7 0 0 0,0 4 0 0 0,-6 23 0 0 0,9-26 0 0 0,-24 90-988 0 0,-13 114 0 0 0,37-191 972 0 0,3-25 16 0 0,0 1 0 0 0,-1-1 0 0 0,1 0 0 0 0,0 0 0 0 0,0 0 0 0 0,0 0 0 0 0,0 1 0 0 0,0-1 0 0 0,0 0 0 0 0,0 0 0 0 0,0 0 0 0 0,0 1 0 0 0,0-1 0 0 0,0 0 0 0 0,0 0 0 0 0,0 0 0 0 0,0 1 0 0 0,0-1 0 0 0,0 0 0 0 0,0 0 0 0 0,0 0 0 0 0,0 1 0 0 0,0-1 0 0 0,0 0 0 0 0,0 0 0 0 0,0 0 0 0 0,0 0 0 0 0,0 1 0 0 0,1-1 0 0 0,-1 0 0 0 0,0 0 0 0 0,0 0 0 0 0,0 0 0 0 0,0 1 0 0 0,0-1 0 0 0,0 0 0 0 0,1 0 0 0 0,-1 0 0 0 0,0 0 0 0 0,0 0 0 0 0,0 0 0 0 0,1 0 0 0 0,-1 1 0 0 0,0-1 0 0 0,0 0 0 0 0,0 0 0 0 0,0 0 0 0 0,1 0 0 0 0,-1 0 0 0 0,0 0 0 0 0,0 0 0 0 0,0 0 0 0 0,1 0 0 0 0,-1 0 0 0 0,0 0 0 0 0,0 0 0 0 0,0 0 0 0 0,1 0 0 0 0,-1-1 0 0 0,9-4 0 0 0,-9 5 0 0 0,10-7 20 0 0,0-1-1 0 0,0-1 1 0 0,-1 1-1 0 0,-1-2 1 0 0,1 1-1 0 0,-2-1 1 0 0,11-16-1 0 0,22-27 226 0 0,-28 41 21 0 0,1 0-1 0 0,0 0 0 0 0,0 1 0 0 0,1 1 0 0 0,28-16 0 0 0,-36 25-265 0 0,-8 5 0 0 0,-4 4 0 0 0,-1-1 0 0 0,0-1 0 0 0,-1-1 0 0 0,1 1 0 0 0,-1-1 0 0 0,0 0 0 0 0,0-1 0 0 0,-1 0 0 0 0,1 0 0 0 0,-1-1 0 0 0,-14 3 0 0 0,16-3 0 0 0,10 5 0 0 0,0-1-325 0 0,0 1 1 0 0,0 0-1 0 0,0 0 0 0 0,-1 0 1 0 0,3 16-1 0 0,-2 53-1959 0 0,10-78-260 0 0,-3 0 1192 0 0,1-1 0 0 0,-1 0 1 0 0,0-1-1 0 0,0-1 0 0 0,19-7 0 0 0,-14 4 391 0 0,17-4-1087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8:31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215 141 11975 0 0,'9'-2'370'0'0,"0"-1"0"0"0,0 0 0 0 0,0-1 0 0 0,-1 0 0 0 0,1 0 0 0 0,13-10 0 0 0,-21 13 1080 0 0,-1 1 72 0 0,0 0-1395 0 0,0 0 0 0 0,1 0 0 0 0,-1 0 1 0 0,0 0-1 0 0,0-1 0 0 0,1 1 1 0 0,-1 0-1 0 0,0 0 0 0 0,0 0 0 0 0,0-1 1 0 0,0 1-1 0 0,1 0 0 0 0,-1 0 1 0 0,0-1-1 0 0,0 1 0 0 0,0 0 0 0 0,0-1 1 0 0,0 1-1 0 0,0 0 0 0 0,0 0 1 0 0,0-1-1 0 0,0 1 0 0 0,0 0 0 0 0,0-1 1 0 0,0 1-1 0 0,0 0 0 0 0,0 0 0 0 0,0-1 1 0 0,0 1-1 0 0,0 0 0 0 0,0 0 1 0 0,0-1-1 0 0,0 1 0 0 0,0 0 0 0 0,-1-1 1 0 0,1 1-1 0 0,-4-11 1517 0 0,2 9-1521 0 0,1 0-1 0 0,-1 1 1 0 0,1-1 0 0 0,-1 1 0 0 0,0 0-1 0 0,1-1 1 0 0,-1 1 0 0 0,0 0 0 0 0,0 0-1 0 0,0 0 1 0 0,0 0 0 0 0,0 1 0 0 0,0-1 0 0 0,0 0-1 0 0,0 1 1 0 0,-1-1 0 0 0,1 1 0 0 0,0 0-1 0 0,0 0 1 0 0,0 0 0 0 0,0 0 0 0 0,-1 0-1 0 0,-2 1 1 0 0,-5 1 380 0 0,-1 0 0 0 0,1 1 0 0 0,-16 7-1 0 0,6-3 142 0 0,6-2-628 0 0,0 0-1 0 0,0 1 1 0 0,0 0 0 0 0,1 1-1 0 0,0 1 1 0 0,1 0-1 0 0,0 1 1 0 0,0 0 0 0 0,1 1-1 0 0,-17 17 1 0 0,23-18-16 0 0,5 0 0 0 0,4-1 0 0 0,-2-7 0 0 0,0 0 0 0 0,0 0 0 0 0,0 0 0 0 0,0 0 0 0 0,-1 0 0 0 0,1-1 0 0 0,0 1 0 0 0,0-1 0 0 0,0 0 0 0 0,0 0 0 0 0,1 1 0 0 0,-1-1 0 0 0,0 0 0 0 0,3-1 0 0 0,32-6 0 0 0,-29 5 0 0 0,1 0 0 0 0,0-1 0 0 0,-1 0 0 0 0,0-1 0 0 0,0 0 0 0 0,0 0 0 0 0,0 0 0 0 0,-1-1 0 0 0,1-1 0 0 0,-1 1 0 0 0,0-1 0 0 0,-1 0 0 0 0,8-9 0 0 0,-12 12 0 0 0,0 2 0 0 0,-1 0 0 0 0,0-1 0 0 0,0 1 0 0 0,0-1 0 0 0,0 1 0 0 0,0-1 0 0 0,-1 0 0 0 0,1 1 0 0 0,0-1 0 0 0,0-2 0 0 0,-1 4 0 0 0,0 0 0 0 0,0 0 0 0 0,0 0 0 0 0,0 0 0 0 0,0 0 0 0 0,-1 0 0 0 0,1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0,-5 5 0 0 0,-5 6 0 0 0,3-3 0 0 0,6-6 0 0 0,-1 0 0 0 0,0 0 0 0 0,1 0 0 0 0,-1 0 0 0 0,1 0 0 0 0,0 0 0 0 0,-1 1 0 0 0,1-1 0 0 0,0 0 0 0 0,0 0 0 0 0,1 1 0 0 0,-1-1 0 0 0,0 1 0 0 0,1-1 0 0 0,0 1 0 0 0,-1-1 0 0 0,1 1 0 0 0,0-1 0 0 0,0 1 0 0 0,1-1 0 0 0,-1 1 0 0 0,0-1 0 0 0,2 4 0 0 0,3 7 0 0 0,-1-10 0 0 0,-2-3 0 0 0,1 4 0 0 0,-2-3 0 0 0,0 0 0 0 0,0 0 0 0 0,0-1 0 0 0,0 1 0 0 0,0 0 0 0 0,0 0 0 0 0,0-1 0 0 0,0 1 0 0 0,1 0 0 0 0,-1-1 0 0 0,0 0 0 0 0,0 1 0 0 0,1-1 0 0 0,-1 1 0 0 0,0-1 0 0 0,1 0 0 0 0,-1 0 0 0 0,2 0 0 0 0,4 1 0 0 0,-1-1 0 0 0,1 0 0 0 0,-1 0 0 0 0,1-1 0 0 0,0 1 0 0 0,-1-1 0 0 0,0-1 0 0 0,1 1 0 0 0,8-4 0 0 0,-2-1 0 0 0,0 1 0 0 0,-1-2 0 0 0,17-11 0 0 0,-18 10 0 0 0,-1-1 0 0 0,-1-1 0 0 0,0 1 0 0 0,0-2 0 0 0,-1 1 0 0 0,0-1 0 0 0,10-19 0 0 0,-6 10 0 0 0,18-22 0 0 0,-24 36 0 0 0,-4 4 0 0 0,1-1 0 0 0,-1 0 0 0 0,0 0 0 0 0,0 0 0 0 0,2-4 0 0 0,-4 7 0 0 0,0-1 0 0 0,0 1 0 0 0,0 0 0 0 0,1 0 0 0 0,-1-1 0 0 0,0 1 0 0 0,0 0 0 0 0,0 0 0 0 0,0-1 0 0 0,0 1 0 0 0,0 0 0 0 0,1 0 0 0 0,-1 0 0 0 0,0-1 0 0 0,0 1 0 0 0,0 0 0 0 0,1 0 0 0 0,-1 0 0 0 0,0 0 0 0 0,0 0 0 0 0,0-1 0 0 0,1 1 0 0 0,-1 0 0 0 0,0 0 0 0 0,0 0 0 0 0,1 0 0 0 0,-1 0 0 0 0,0 0 0 0 0,0 0 0 0 0,1 0 0 0 0,-1 0 0 0 0,7 6 0 0 0,2 15 0 0 0,-8-19 0 0 0,19 38 0 0 0,-11-22 0 0 0,8 19 0 0 0,-15-32 0 0 0,0 1 0 0 0,-1 0 0 0 0,1-1 0 0 0,-1 1 0 0 0,-1 0 0 0 0,1 0 0 0 0,-1 0 0 0 0,0 6 0 0 0,1-10 0 0 0,-1-1 0 0 0,0-1 0 0 0,0 1 0 0 0,0 0 0 0 0,0-1 0 0 0,0 1 0 0 0,0 0 0 0 0,0-1 0 0 0,0 1 0 0 0,0 0 0 0 0,-1-1 0 0 0,1 1 0 0 0,0 0 0 0 0,0-1 0 0 0,-1 1 0 0 0,1-1 0 0 0,0 1 0 0 0,-1 0 0 0 0,1-1 0 0 0,0 1 0 0 0,-1-1 0 0 0,1 1 0 0 0,-1-1 0 0 0,0 1 0 0 0,-1 2-38 0 0,0-1-1 0 0,0 1 1 0 0,0-1-1 0 0,0 0 1 0 0,-1 0-1 0 0,1 0 1 0 0,-1 0-1 0 0,0 0 1 0 0,1-1 0 0 0,-1 1-1 0 0,0-1 1 0 0,0 1-1 0 0,0-1 1 0 0,0 0-1 0 0,0 0 1 0 0,0-1-1 0 0,0 1 1 0 0,-1-1 0 0 0,1 1-1 0 0,0-1 1 0 0,0 0-1 0 0,0 0 1 0 0,-1 0-1 0 0,1-1 1 0 0,0 1 0 0 0,0-1-1 0 0,0 0 1 0 0,0 1-1 0 0,0-2 1 0 0,0 1-1 0 0,0 0 1 0 0,0 0-1 0 0,0-1 1 0 0,0 0 0 0 0,-3-3-1 0 0,3 2-412 0 0,0 0 0 0 0,0-1 1 0 0,0 1-1 0 0,1-1 0 0 0,0 0 0 0 0,0 0 0 0 0,0 0 0 0 0,0 0 1 0 0,0 0-1 0 0,1-1 0 0 0,0 1 0 0 0,0 0 0 0 0,0-1 0 0 0,0 1 1 0 0,1 0-1 0 0,0-1 0 0 0,0 1 0 0 0,0-1 0 0 0,0 1 0 0 0,1-1 1 0 0,0 1-1 0 0,1-5 0 0 0,2-8-1596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8:32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18 17503 0 0,'9'-5'391'0'0,"-5"3"-220"0"0,-1 0 0 0 0,1 1 0 0 0,-1-1 0 0 0,1 1 0 0 0,-1 0 0 0 0,1 0 0 0 0,3-1 0 0 0,-6 2-159 0 0,0 0-1 0 0,0 0 1 0 0,-1-1 0 0 0,1 1 0 0 0,0 0-1 0 0,0 1 1 0 0,-1-1 0 0 0,1 0 0 0 0,0 0 0 0 0,-1 0-1 0 0,1 0 1 0 0,0 0 0 0 0,-1 1 0 0 0,1-1-1 0 0,1 1 1 0 0,-1 2 80 0 0,-1-3-71 0 0,1 1 705 0 0,-1 1 244 0 0,0 1-685 0 0,0 0 0 0 0,0 0-1 0 0,0 0 1 0 0,0 0 0 0 0,-1 0-1 0 0,1 0 1 0 0,-1 0 0 0 0,0 0-1 0 0,0-1 1 0 0,-2 5 0 0 0,-16 30 893 0 0,13-26-772 0 0,-5 6 288 0 0,-15 20 0 0 0,4-7-459 0 0,-35 52-216 0 0,-59 93-21 0 0,113-169 2 0 0,0 1 0 0 0,0-1 0 0 0,-2 11 0 0 0,-6 14 0 0 0,10-29 0 0 0,0 0 0 0 0,0 1 0 0 0,0-1 0 0 0,0 1 0 0 0,1 0 0 0 0,-1-1 0 0 0,1 1 0 0 0,-1 3 0 0 0,1-6 0 0 0,0 0 0 0 0,0 1 0 0 0,0-1 0 0 0,0 0 0 0 0,0 1 0 0 0,0-1 0 0 0,0 0 0 0 0,0 1 0 0 0,0-1 0 0 0,0 0 0 0 0,0 0 0 0 0,0 1 0 0 0,0-1 0 0 0,0 0 0 0 0,0 1 0 0 0,0-1 0 0 0,0 0 0 0 0,0 1 0 0 0,0-1 0 0 0,0 0 0 0 0,1 0 0 0 0,-1 1 0 0 0,0-1 0 0 0,0 0 0 0 0,0 0 0 0 0,0 1 0 0 0,1-1 0 0 0,-1 0 0 0 0,0 0 0 0 0,0 1 0 0 0,1-1 0 0 0,-1 0 0 0 0,0 0 0 0 0,0 0 0 0 0,1 0 0 0 0,-1 1 0 0 0,0-1 0 0 0,1 0 0 0 0,-1 0 0 0 0,0 0 0 0 0,0 0 0 0 0,1 0 0 0 0,-1 0 0 0 0,0 0 0 0 0,1 0 0 0 0,-1 0 0 0 0,0 0 0 0 0,1 0 0 0 0,-1 0 0 0 0,0 0 0 0 0,0 0 0 0 0,1 0 0 0 0,-1 0 0 0 0,0 0 0 0 0,1 0 0 0 0,-1-1 0 0 0,0 1 0 0 0,1 0 0 0 0,-1 0 0 0 0,0 0 0 0 0,1-1 0 0 0,3 0 54 0 0,0-1 0 0 0,1 0 0 0 0,-1 0 0 0 0,0 0 0 0 0,0 0-1 0 0,0-1 1 0 0,0 1 0 0 0,0-1 0 0 0,-1 0 0 0 0,1 0 0 0 0,-1-1 0 0 0,0 1 0 0 0,0-1 0 0 0,0 0 0 0 0,0 1-1 0 0,-1-1 1 0 0,1 0 0 0 0,1-5 0 0 0,2-4 117 0 0,-1 0-1 0 0,0 1 1 0 0,-1-2 0 0 0,0 1-1 0 0,1-14 1 0 0,-4-1-171 0 0,-1 15 0 0 0,-1 4 0 0 0,-4 3 0 0 0,3 6 0 0 0,1 0 0 0 0,0 0 0 0 0,-1 0 0 0 0,1 0 0 0 0,-1 0 0 0 0,1 0 0 0 0,-1 0 0 0 0,1 0 0 0 0,0 1 0 0 0,-1-1 0 0 0,1 1 0 0 0,0-1 0 0 0,-1 1 0 0 0,1 0 0 0 0,0-1 0 0 0,0 1 0 0 0,-1 0 0 0 0,1 0 0 0 0,-2 1 0 0 0,-21 21 0 0 0,21-20 0 0 0,1 0 0 0 0,-1 0 0 0 0,1 0 0 0 0,-1 1 0 0 0,1-1 0 0 0,0 1 0 0 0,0-1 0 0 0,1 1 0 0 0,-1 0 0 0 0,1 0 0 0 0,-2 6 0 0 0,3-8 0 0 0,0 0 0 0 0,0-1 0 0 0,0 1 0 0 0,0 0 0 0 0,1 0 0 0 0,-1 0 0 0 0,0-1 0 0 0,1 1 0 0 0,-1 0 0 0 0,1 0 0 0 0,-1-1 0 0 0,1 1 0 0 0,0 0 0 0 0,0-1 0 0 0,0 1 0 0 0,0-1 0 0 0,0 1 0 0 0,0-1 0 0 0,0 1 0 0 0,1-1 0 0 0,-1 0 0 0 0,0 0 0 0 0,1 1 0 0 0,-1-1 0 0 0,1 0 0 0 0,-1 0 0 0 0,4 1 0 0 0,4 1 0 0 0,0 0 0 0 0,0 0 0 0 0,1-1 0 0 0,-1 0 0 0 0,1-1 0 0 0,-1 0 0 0 0,1 0 0 0 0,13-2 0 0 0,0 2 0 0 0,-11-1 114 0 0,0-1 0 0 0,1 0-1 0 0,-1 0 1 0 0,0-1 0 0 0,0-1 0 0 0,0 0-1 0 0,0-1 1 0 0,12-5 0 0 0,-16 6-41 0 0,-1-1 0 0 0,0 0 0 0 0,0 0 1 0 0,0-1-1 0 0,0 1 0 0 0,-1-1 0 0 0,1-1 0 0 0,-1 1 0 0 0,-1-1 0 0 0,1-1 1 0 0,-1 1-1 0 0,0 0 0 0 0,4-9 0 0 0,3-8-73 0 0,-9 13 0 0 0,-6 4 0 0 0,2 5 0 0 0,0 1 0 0 0,0 0 0 0 0,0-1 0 0 0,0 1 0 0 0,0 0 0 0 0,0 0 0 0 0,0 0 0 0 0,0 0 0 0 0,0 0 0 0 0,0 0 0 0 0,0 0 0 0 0,0 0 0 0 0,0 0 0 0 0,0 0 0 0 0,0 1 0 0 0,0-1 0 0 0,1 0 0 0 0,-1 1 0 0 0,0-1 0 0 0,0 1 0 0 0,0-1 0 0 0,0 1 0 0 0,-1 0 0 0 0,-19 17 0 0 0,17-14 0 0 0,0 1 0 0 0,0-1 0 0 0,1 1 0 0 0,0 0 0 0 0,0 0 0 0 0,0 0 0 0 0,0 0 0 0 0,1 1 0 0 0,0-1 0 0 0,0 1 0 0 0,0-1 0 0 0,1 1 0 0 0,-1 9 0 0 0,2-10 0 0 0,0-1 0 0 0,0 0 0 0 0,0 0 0 0 0,1 0 0 0 0,0 0 0 0 0,0 1 0 0 0,0-1 0 0 0,0 0 0 0 0,1-1 0 0 0,-1 1 0 0 0,1 0 0 0 0,0 0 0 0 0,0-1 0 0 0,1 1 0 0 0,-1-1 0 0 0,1 1 0 0 0,-1-1 0 0 0,1 0 0 0 0,6 5 0 0 0,-5-5 1 0 0,0 0 1 0 0,1 0-1 0 0,-1 0 0 0 0,0 0 1 0 0,1-1-1 0 0,0 1 0 0 0,-1-1 1 0 0,1-1-1 0 0,0 1 0 0 0,0-1 1 0 0,8 2-1 0 0,-9-3-6 0 0,0 0 0 0 0,0 0 0 0 0,0 0 0 0 0,0 0 0 0 0,0 0 0 0 0,0-1 0 0 0,0 0 0 0 0,0 0 0 0 0,-1 0 0 0 0,1 0 0 0 0,0-1 0 0 0,-1 1 0 0 0,1-1 0 0 0,-1 0 0 0 0,6-4 0 0 0,-2 1-768 0 0,1-1 0 0 0,-2 0 0 0 0,1 0-1 0 0,-1 0 1 0 0,0-1 0 0 0,0 0 0 0 0,6-11 0 0 0,-8 7-762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8:35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105 300 4607 0 0,'0'0'102'0'0,"0"0"20"0"0,0 0 6 0 0,-2-1-21 0 0,-1-2 139 0 0,-1 1 0 0 0,1-1 0 0 0,0 0 1 0 0,0 0-1 0 0,0-1 0 0 0,1 1 0 0 0,-1 0 0 0 0,1-1 0 0 0,0 0 0 0 0,0 1 0 0 0,-2-5 0 0 0,0-4 770 0 0,0-1-1 0 0,-3-18 1 0 0,7 29-1023 0 0,0 1-1 0 0,0 0 1 0 0,0 0 0 0 0,0 0-1 0 0,0 0 1 0 0,0 0 0 0 0,0 0-1 0 0,1 0 1 0 0,-1 0 0 0 0,0 0-1 0 0,1 0 1 0 0,-1 0 0 0 0,1-2-1 0 0,3-12 2820 0 0,-7-1 6988 0 0,2 16-9685 0 0,0-1 0 0 0,0 1 0 0 0,0-1 0 0 0,0 1-1 0 0,0-1 1 0 0,-1 1 0 0 0,1 0 0 0 0,0 0 0 0 0,0-1 0 0 0,0 1 0 0 0,0 0-1 0 0,0 0 1 0 0,-1 0 0 0 0,1 0 0 0 0,0 0 0 0 0,-2 1 0 0 0,3-1-76 0 0,-10 1-39 0 0,2 5 0 0 0,0 3 0 0 0,0 1 0 0 0,7-10 0 0 0,1 1 0 0 0,0-1 0 0 0,0 1 0 0 0,0-1 0 0 0,-1 1 0 0 0,1-1 0 0 0,0 1 0 0 0,0 0 0 0 0,0-1 0 0 0,0 1 0 0 0,0-1 0 0 0,0 1 0 0 0,0-1 0 0 0,0 1 0 0 0,0-1 0 0 0,0 1 0 0 0,0-1 0 0 0,1 1 0 0 0,-1 0 0 0 0,1 0 0 0 0,-1 0 0 0 0,1 0 0 0 0,-1-1 0 0 0,1 1 0 0 0,-1-1 0 0 0,1 1 0 0 0,0 0 0 0 0,-1-1 0 0 0,1 1 0 0 0,0-1 0 0 0,-1 1 0 0 0,1-1 0 0 0,0 0 0 0 0,0 1 0 0 0,0-1 0 0 0,-1 0 0 0 0,1 1 0 0 0,0-1 0 0 0,0 0 0 0 0,1 0 0 0 0,1 1 0 0 0,0-1 0 0 0,0-1 0 0 0,-1 1 0 0 0,1 0 0 0 0,0 0 0 0 0,4-2 0 0 0,0 0 0 0 0,-1-1 0 0 0,1 1 0 0 0,-1-1 0 0 0,12-7 0 0 0,57-47 1440 0 0,-67 50-1288 0 0,1 0 0 0 0,0-1 0 0 0,13-16 0 0 0,-15 14-152 0 0,-4-1 0 0 0,-2-4 0 0 0,-3 10 0 0 0,0 3 0 0 0,-4-7 0 0 0,4 7-36 0 0,0 0-1 0 0,-1 0 1 0 0,1 0-1 0 0,-1 1 1 0 0,0-1-1 0 0,0 1 1 0 0,1 0-1 0 0,-1 0 1 0 0,0 0-1 0 0,0 0 1 0 0,0 0-1 0 0,0 1 1 0 0,0-1-1 0 0,0 1 1 0 0,-1 0-1 0 0,1 0 1 0 0,0 0-1 0 0,0 0 1 0 0,0 0-1 0 0,-6 2 1 0 0,-3 1-846 0 0,0 1 0 0 0,0 0 0 0 0,-20 10-1 0 0,18-8-7646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8:40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8287 0 0,'0'0'191'0'0,"0"0"26"0"0,0 0 9 0 0,2-1-34 0 0,9-6-154 0 0,-1 2 106 0 0,-6 2 701 0 0,0 0 0 0 0,0-1 0 0 0,0 1 0 0 0,-1-1 0 0 0,5-5 0 0 0,-4 5-499 0 0,-3 2 166 0 0,6-9 512 0 0,24-50 176 0 0,-19 32 181 0 0,-7 15-1035 0 0,1 0 0 0 0,5-24 0 0 0,-9 24 166 0 0,0 6-239 0 0,0-1 1 0 0,0 1-1 0 0,6-14 0 0 0,-5 11-201 0 0,-3 8 299 0 0,-1-2 361 0 0,1 5-719 0 0,0 0 0 0 0,0 0 0 0 0,0 0 0 0 0,0 0-1 0 0,0 0 1 0 0,0 0 0 0 0,0 0 0 0 0,0 0-1 0 0,0 0 1 0 0,0 0 0 0 0,0 0 0 0 0,0 0 0 0 0,0 0-1 0 0,0 0 1 0 0,-1 0 0 0 0,1 0 0 0 0,0 0 0 0 0,0 0-1 0 0,0 0 1 0 0,0 0 0 0 0,0 0 0 0 0,0 0-1 0 0,0 0 1 0 0,0 0 0 0 0,0 0 0 0 0,0 0 0 0 0,0 0-1 0 0,0 0 1 0 0,0 0 0 0 0,0 0 0 0 0,0 0 0 0 0,-1 0-1 0 0,1 0 1 0 0,0 0 0 0 0,0 0 0 0 0,0 0-1 0 0,0-1 1 0 0,0 1 0 0 0,0 0 0 0 0,0 0 0 0 0,0 0-1 0 0,0 0 1 0 0,0 0 0 0 0,0 0 0 0 0,0 0 0 0 0,0 0-1 0 0,0 0 1 0 0,0 0 0 0 0,0 0 0 0 0,0 0-1 0 0,0 0 1 0 0,0-1 0 0 0,0 1 0 0 0,0 0 0 0 0,0 0-1 0 0,0 0 1 0 0,0 0 0 0 0,0 0 0 0 0,0 0 0 0 0,0 0-1 0 0,0 0 1 0 0,0 0 0 0 0,0 0 0 0 0,1 0 0 0 0,-1 0-1 0 0,0 0 1 0 0,-5 9 3 0 0,-2 3-16 0 0,-3 2 0 0 0,7-8 0 0 0,0 15 0 0 0,-1-7 0 0 0,1-1 0 0 0,1 1 0 0 0,-1 13 0 0 0,-8 57 0 0 0,1-15 0 0 0,8-56 0 0 0,-1-6 0 0 0,0 1 0 0 0,0 0 0 0 0,-3 15 0 0 0,6-15-368 0 0,3-7-735 0 0,12-11 582 0 0,-5 1 351 0 0,-9 5 118 0 0,2-4-656 0 0,40-62-6075 0 0,-32 50 4736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8:41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32 8287 0 0,'0'0'191'0'0,"0"0"26"0"0,2-1 9 0 0,4-7-34 0 0,-3 0-10 0 0,-3 6 560 0 0,0 2 234 0 0,0 0 42 0 0,0-1-821 0 0,0 1 0 0 0,0-1 0 0 0,0 1 0 0 0,0-1 0 0 0,0 1 0 0 0,0 0 0 0 0,0-1-1 0 0,0 1 1 0 0,0-1 0 0 0,0 1 0 0 0,0-1 0 0 0,-1 1 0 0 0,1-1 0 0 0,0 1 0 0 0,0 0 0 0 0,-1-1-1 0 0,1 1 1 0 0,0 0 0 0 0,0-1 0 0 0,-1 1 0 0 0,1 0 0 0 0,0-1 0 0 0,-1 1 0 0 0,1 0 0 0 0,-1-1-1 0 0,1 1 1 0 0,0 0 0 0 0,-1 0 0 0 0,1 0 0 0 0,-1-1 0 0 0,1 1 0 0 0,-1 0 0 0 0,1 0 0 0 0,-1 0-1 0 0,1 0 1 0 0,0 0 0 0 0,-1 0 0 0 0,1 0 0 0 0,-1 0 0 0 0,0 0 0 0 0,-6 1 554 0 0,6 0-239 0 0,1-1 0 0 0,-8 23 956 0 0,1 9-1375 0 0,-4 35-1 0 0,-3 20-105 0 0,-8 20 13 0 0,-12 46 0 0 0,29-137-50 0 0,2-13 179 0 0,1 0-266 0 0,-2 11-681 0 0,4-17 515 0 0,-1-1 0 0 0,1 1-1 0 0,-1-1 1 0 0,1 1 0 0 0,-1-1-1 0 0,-2-3 1 0 0,-2-16-642 0 0,4 13 599 0 0,0 1 0 0 0,0 0 0 0 0,0 0 0 0 0,-2 0 0 0 0,1 0 0 0 0,-1 0 0 0 0,0 1 1 0 0,-8-15-1 0 0,9 19 197 0 0,0 1 1 0 0,-1-1 0 0 0,0 0 0 0 0,0 1 0 0 0,0-1 0 0 0,0 1 0 0 0,0 0 0 0 0,-1 0 0 0 0,0 0 0 0 0,1 1 0 0 0,-1-1 0 0 0,0 1 0 0 0,0 0 0 0 0,0 0 0 0 0,0 0 0 0 0,-1 1 0 0 0,1-1 0 0 0,0 1 0 0 0,-8-1 0 0 0,7 1 21 0 0,3 0 124 0 0,1 1 0 0 0,-1-1 0 0 0,0 1 0 0 0,0 0 0 0 0,1 0 0 0 0,-1 0 0 0 0,0 0 0 0 0,0 0 0 0 0,1 0 0 0 0,-1 1 0 0 0,0-1 0 0 0,-1 1 0 0 0,-4 0 144 0 0,0 1 1 0 0,0 0-1 0 0,0 0 0 0 0,0 1 0 0 0,0-1 0 0 0,1 2 0 0 0,-1-1 0 0 0,1 1 1 0 0,0 0-1 0 0,0 0 0 0 0,0 0 0 0 0,0 1 0 0 0,-5 7 0 0 0,5-6-53 0 0,5-4 283 0 0,4 1 299 0 0,-3-3-598 0 0,0 1 0 0 0,0-1-1 0 0,0 0 1 0 0,0 1-1 0 0,0-1 1 0 0,0 1 0 0 0,1-1-1 0 0,-1 0 1 0 0,0 1 0 0 0,0-1-1 0 0,0 0 1 0 0,1 1 0 0 0,-1-1-1 0 0,0 0 1 0 0,0 0 0 0 0,1 1-1 0 0,-1-1 1 0 0,0 0 0 0 0,1 0-1 0 0,-1 1 1 0 0,0-1 0 0 0,1 0-1 0 0,-1 0 1 0 0,0 0 0 0 0,1 0-1 0 0,8 3 271 0 0,-1-2-1 0 0,1 1 0 0 0,0-1 1 0 0,-1-1-1 0 0,11 0 0 0 0,-17 0 171 0 0,2 0-69 0 0,27-4-279 0 0,-14 2-164 0 0,-1 0 0 0 0,1-1 1 0 0,18-6-1 0 0,-5 1 0 0 0,-3 2-1252 0 0,-24 5-184 0 0,-1 0-1000 0 0,9-6-3704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8:41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65 13823 0 0,'0'0'315'0'0,"0"0"45"0"0,0 0 21 0 0,0 0-49 0 0,1-2-220 0 0,6-10 258 0 0,-7 9-102 0 0,0 1-35 0 0,0 0 736 0 0,0 2 45 0 0,2-9 612 0 0,-2 8 3530 0 0,-21 38-4548 0 0,17-31-608 0 0,3-4 0 0 0,0 0 0 0 0,-1 0 0 0 0,1 1 0 0 0,0-1 0 0 0,1 0 0 0 0,-1 0 0 0 0,0 1 0 0 0,1-1 0 0 0,-1 0 0 0 0,1 1 0 0 0,0-1 0 0 0,-1 0 0 0 0,1 3 0 0 0,0 10 0 0 0,1-1 0 0 0,8-4 0 0 0,6 2 0 0 0,-9-11 0 0 0,-2-1 0 0 0,-1 1 0 0 0,0-1 0 0 0,1 1 0 0 0,-1-1 0 0 0,0 0 0 0 0,0 0 0 0 0,1 0 0 0 0,-1 0 0 0 0,0-1 0 0 0,6 0 0 0 0,-4-1 0 0 0,-1 0 0 0 0,1 0 0 0 0,0 0 0 0 0,-1-1 0 0 0,0 1 0 0 0,0-1 0 0 0,0 0 0 0 0,7-7 0 0 0,-5 4 0 0 0,0 0 0 0 0,9-12 0 0 0,-14 16 0 0 0,1 0 0 0 0,-1 0 0 0 0,1-1 0 0 0,-1 1 0 0 0,0 0 0 0 0,0-1 0 0 0,0 1 0 0 0,0-1 0 0 0,-1 1 0 0 0,1-1 0 0 0,-1 1 0 0 0,1-6 0 0 0,-3-8 0 0 0,-1 12 0 0 0,0 1 0 0 0,-11-20 0 0 0,2 12 0 0 0,7 10 0 0 0,2 1 0 0 0,-6-3-16 0 0,7 2-25 0 0,0 0 0 0 0,0 0 1 0 0,0 0-1 0 0,0 1 0 0 0,0-1 1 0 0,-1 1-1 0 0,1-1 0 0 0,0 1 1 0 0,0 0-1 0 0,-1 0 1 0 0,1 0-1 0 0,0 0 0 0 0,-1 0 1 0 0,1 1-1 0 0,0-1 0 0 0,0 0 1 0 0,-1 1-1 0 0,1 0 0 0 0,-2 1 1 0 0,-26 7-2630 0 0,12-4-3005 0 0,4 0-1407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8:42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0 326 10135 0 0,'0'0'464'0'0,"0"0"-9"0"0,0 0-155 0 0,0 0 443 0 0,0 0 227 0 0,0 0 44 0 0,0 0 8 0 0,0 0 2 0 0,0 0 0 0 0,0 0 0 0 0,2-1-69 0 0,2-3-677 0 0,0 1-1 0 0,-1 0 1 0 0,1-1 0 0 0,-1 0-1 0 0,0 0 1 0 0,0 0 0 0 0,3-6-1 0 0,18-37 1381 0 0,-8 13-740 0 0,-6 15-446 0 0,19-32 1104 0 0,-24 42-1337 0 0,-1 1-1 0 0,0-1 1 0 0,0 0-1 0 0,-1 0 1 0 0,3-13-1 0 0,0-1-29 0 0,-6 23-209 0 0,0 0 0 0 0,1 0 0 0 0,-1 0 0 0 0,0 0 0 0 0,0 0 0 0 0,0-1 0 0 0,0 1 0 0 0,0 0 0 0 0,0 0 0 0 0,0 0 0 0 0,0-1 0 0 0,0 1 0 0 0,0 0 0 0 0,0 0 0 0 0,0 0 0 0 0,0 0 0 0 0,0-1 0 0 0,0 1 0 0 0,0 0 0 0 0,0 0 0 0 0,0 0 0 0 0,0-1 0 0 0,0 1 0 0 0,0 0 0 0 0,0 0 0 0 0,0 0 0 0 0,0 0 0 0 0,0-1 0 0 0,0 1 0 0 0,0 0 0 0 0,-1 0 0 0 0,1 0 0 0 0,0 0 0 0 0,0-1 0 0 0,-6 4 0 0 0,-6 7 0 0 0,5-1 0 0 0,1 0 0 0 0,1 1 0 0 0,-1 0 0 0 0,2 0 0 0 0,-5 12 0 0 0,1 2 0 0 0,-6 30 0 0 0,9-15 0 0 0,6-22 0 0 0,-1-12 0 0 0,2-1 0 0 0,-1 0 0 0 0,0 0 0 0 0,1 0 0 0 0,3 7 0 0 0,3 0 0 0 0,-6-10-65 0 0,0 0 0 0 0,1 0 0 0 0,-1 0 0 0 0,1 0 0 0 0,-1 0 0 0 0,1 0 0 0 0,-1-1 0 0 0,1 1-1 0 0,-1-1 1 0 0,1 0 0 0 0,-1 0 0 0 0,1 0 0 0 0,0 0 0 0 0,2-1 0 0 0,2 1-185 0 0,0-1 0 0 0,0 0 0 0 0,14-5 0 0 0,-11 2 248 0 0,0 0 0 0 0,0-1-1 0 0,-1 0 1 0 0,1 0 0 0 0,-1-1-1 0 0,9-8 1 0 0,-5 4 0 0 0,12-10 35 0 0,35-36 0 0 0,-45 38 243 0 0,-1-1-1 0 0,-1-1 0 0 0,-1 0 1 0 0,-1-1-1 0 0,0 0 1 0 0,7-25-1 0 0,-17 39-275 0 0,-5 7 0 0 0,-5 5 0 0 0,9-5 0 0 0,-2 2 0 0 0,0-1 0 0 0,1 0 0 0 0,-1 1 0 0 0,1 0 0 0 0,-1-1 0 0 0,1 1 0 0 0,-1 0 0 0 0,1 0 0 0 0,0 0 0 0 0,0 0 0 0 0,0 0 0 0 0,0 0 0 0 0,0 0 0 0 0,0 4 0 0 0,-2 6 0 0 0,1-1 0 0 0,0 15 0 0 0,2-16 0 0 0,10 0 0 0 0,1-3 0 0 0,5 5 0 0 0,29 24 0 0 0,-41-34 0 0 0,1 2 0 0 0,6 15 0 0 0,-10-15 0 0 0,1 0 0 0 0,-1 0 0 0 0,1 0 0 0 0,-1-1 0 0 0,1 8 0 0 0,-2 2 0 0 0,-7 9 16 0 0,-6 16-96 0 0,5-14-1240 0 0,8-22 877 0 0,0-2 17 0 0,1-1 83 0 0,0 0 0 0 0,0 1 0 0 0,0-1 0 0 0,0 0 0 0 0,0 0 1 0 0,-1 0-1 0 0,1 0 0 0 0,0 0 0 0 0,0 0 0 0 0,-1 0 0 0 0,2-1 0 0 0,2-4-947 0 0,8-5-756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2:33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48 6447 0 0,'0'0'142'0'0,"0"0"22"0"0,0 0 13 0 0,2 0-20 0 0,7-4-125 0 0,-2-6 43 0 0,-6 8 250 0 0,0 0 0 0 0,0 1 0 0 0,0-1 0 0 0,0 0 0 0 0,-1 0 0 0 0,1 0 0 0 0,-1 0 0 0 0,1 0 0 0 0,-1 1 0 0 0,1-1 0 0 0,-1 0 0 0 0,0 0 0 0 0,0 0 0 0 0,0-4 0 0 0,-1 5 665 0 0,1 1 30 0 0,0 0-65 0 0,0 0-290 0 0,0 0-121 0 0,0 0-28 0 0,-3 0-223 0 0,0 0-1 0 0,0 1 1 0 0,-1 0-1 0 0,1 0 0 0 0,0 0 1 0 0,0 0-1 0 0,0 0 1 0 0,0 0-1 0 0,-4 3 1 0 0,-27 20 1233 0 0,21-15-857 0 0,6-3-278 0 0,0 0 0 0 0,1 0 0 0 0,-8 8-1 0 0,-6 8-313 0 0,11-14-77 0 0,1 0 0 0 0,-1-4 72 0 0,7-3 299 0 0,2-1 117 0 0,2 0 21 0 0,1-1-341 0 0,17-2 256 0 0,35 4-408 0 0,-45-3-16 0 0,-6 1 0 0 0,1 1 0 0 0,-1 0 0 0 0,1-1 0 0 0,-1 1 0 0 0,1 1 0 0 0,-1-1 0 0 0,6 2 0 0 0,2 1 0 0 0,-1 5 0 0 0,3 17 0 0 0,-10-12 0 0 0,-4-9 0 0 0,-1-1 0 0 0,1 1 0 0 0,-1 0 0 0 0,0 0 0 0 0,0-1 0 0 0,0 1 0 0 0,-1-1 0 0 0,1 1 0 0 0,-1-1 0 0 0,0 1 0 0 0,0-1 0 0 0,0 0 0 0 0,-1 0 0 0 0,1 0 0 0 0,-1 0 0 0 0,-2 2 0 0 0,-8 6 0 0 0,0 0 0 0 0,-19 13 0 0 0,11-10 0 0 0,11-7 0 0 0,-1-1 0 0 0,-11 6 0 0 0,13-8 0 0 0,-1 0 0 0 0,4-4 0 0 0,5-2 0 0 0,5-3 0 0 0,5-6 0 0 0,-4 7 0 0 0,10-2 0 0 0,-2 2 0 0 0,-12 4 0 0 0,0 0 0 0 0,0 0 0 0 0,0 1 0 0 0,0-1 0 0 0,-1 0 0 0 0,1 0 0 0 0,0 1 0 0 0,0-1 0 0 0,0 0 0 0 0,-1 1 0 0 0,1-1 0 0 0,0 1 0 0 0,-1-1 0 0 0,2 2 0 0 0,3 3 0 0 0,0 1 0 0 0,-1 0 0 0 0,1 0 0 0 0,-1 0 0 0 0,-1 1 0 0 0,5 9 0 0 0,6 10 0 0 0,-13-24 0 0 0,1 0 0 0 0,-1 1 0 0 0,1-1 0 0 0,-1 0 0 0 0,0 1 0 0 0,0-1 0 0 0,0 0 0 0 0,0 1 0 0 0,0-1 0 0 0,-1 1 0 0 0,1 0 0 0 0,0 4 0 0 0,-1 1 0 0 0,1-1 0 0 0,-1 0 0 0 0,1 0 0 0 0,-1 0 0 0 0,-1 0 0 0 0,1 0 0 0 0,-1 0 0 0 0,-1-1 0 0 0,-2 11 0 0 0,3-15 0 0 0,1 1 0 0 0,-1 0 0 0 0,0-1 0 0 0,0 1 0 0 0,0-1 0 0 0,0 0 0 0 0,-1 1 0 0 0,1-1 0 0 0,-1 0 0 0 0,-2 3 0 0 0,-2 3 0 0 0,5-3 0 0 0,-1 0 0 0 0,-11 9 0 0 0,-20 13 0 0 0,32-26 0 0 0,-1 0 0 0 0,1 1 0 0 0,-1-1 0 0 0,1 0 0 0 0,-1 0 0 0 0,0 0 0 0 0,1 0 0 0 0,-1 0 0 0 0,0-1 0 0 0,0 1 0 0 0,1 0 0 0 0,-1-1 0 0 0,0 0 0 0 0,-2 1 0 0 0,-4 0 0 0 0,6 0 0 0 0,1 0 0 0 0,-1-1 0 0 0,1 0 0 0 0,-1 1 0 0 0,0-1 0 0 0,1 0 0 0 0,-1 0 0 0 0,0 0 0 0 0,1 0 0 0 0,-1 0 0 0 0,0 0 0 0 0,1-1 0 0 0,-1 1 0 0 0,1 0 0 0 0,-1-1 0 0 0,0 0 0 0 0,1 1 0 0 0,-1-1 0 0 0,1 0 0 0 0,0 1 0 0 0,-3-3 0 0 0,-1-1 0 0 0,0-1 0 0 0,1 1 0 0 0,0-1 0 0 0,-6-8 0 0 0,4 5 0 0 0,1 1 0 0 0,2-2 0 0 0,2 1-64 0 0,1 6-273 0 0,5-9-646 0 0,-3 8 199 0 0,1 0 0 0 0,-1 1 0 0 0,0-1 0 0 0,1 0-1 0 0,-1 1 1 0 0,1-1 0 0 0,4-2 0 0 0,6-4-1263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8:44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0 544 10135 0 0,'0'0'464'0'0,"2"0"-9"0"0,1 0-416 0 0,0 0 0 0 0,-1 0 0 0 0,1-1 0 0 0,0 0 0 0 0,-1 1 0 0 0,1-1 0 0 0,0 0 1 0 0,-1 0-1 0 0,1 0 0 0 0,-1-1 0 0 0,3-1 0 0 0,25-21 2294 0 0,1-1-490 0 0,-13 13-1430 0 0,49-33 2522 0 0,-57 38-2376 0 0,-1-1 0 0 0,0-1 1 0 0,-1 0-1 0 0,13-16 0 0 0,-6 5 63 0 0,-1 0-1 0 0,-1-2 1 0 0,-1 1 0 0 0,12-31-1 0 0,-17 34-243 0 0,-1 0 1 0 0,-1 0-1 0 0,-1-1 0 0 0,0 0 1 0 0,-1 0-1 0 0,0-27 0 0 0,-4 39-362 0 0,-2 1-16 0 0,-1 5 0 0 0,-1 8 0 0 0,2 5 0 0 0,-1 1 0 0 0,2-1 0 0 0,0 1 0 0 0,0-1 0 0 0,0 23 0 0 0,0 7 0 0 0,-50 232 0 0 0,48-253 0 0 0,-27 78-192 0 0,17-59-17 0 0,-22 47-761 0 0,4-9 349 0 0,34-81 621 0 0,5-8 0 0 0,11-24 0 0 0,11-31 0 0 0,-19 46 0 0 0,13-37 0 0 0,-18 38 282 0 0,6-37 0 0 0,-10 47-145 0 0,0-1-1 0 0,0 0 1 0 0,-2 1 0 0 0,1-1-1 0 0,-4-18 1 0 0,3 25-50 0 0,0 0 0 0 0,0 0 0 0 0,-1 0 0 0 0,1-1-1 0 0,-1 1 1 0 0,-2-3 0 0 0,-3 3-87 0 0,2 5 0 0 0,0-1 0 0 0,0 1 0 0 0,0 0 0 0 0,0 1 0 0 0,1-1 0 0 0,-1 1 0 0 0,1 0 0 0 0,-5 4 0 0 0,6-4 0 0 0,-5 14 0 0 0,4-7 0 0 0,4-10 0 0 0,-1 1 0 0 0,1 0 0 0 0,0 0 0 0 0,-1-1 0 0 0,1 1 0 0 0,0 0 0 0 0,0 0 0 0 0,-1-1 0 0 0,1 1 0 0 0,0 0 0 0 0,0 0 0 0 0,0 0 0 0 0,0-1 0 0 0,0 1 0 0 0,0 0 0 0 0,0 0 0 0 0,0 0 0 0 0,1-1 0 0 0,-1 1 0 0 0,0 0 0 0 0,0 0 0 0 0,1-1 0 0 0,-1 1 0 0 0,0 0 0 0 0,1 0 0 0 0,-1-1 0 0 0,1 1 0 0 0,-1 0 0 0 0,1-1 0 0 0,-1 1 0 0 0,1-1 0 0 0,1 2 0 0 0,0 0 0 0 0,0 0-4 0 0,1 1 0 0 0,0-1 0 0 0,0 1 1 0 0,0-1-1 0 0,1 0 0 0 0,-1 0 0 0 0,0-1 0 0 0,1 1 0 0 0,-1-1 0 0 0,1 0 0 0 0,-1 0 0 0 0,1 0 1 0 0,0 0-1 0 0,0 0 0 0 0,-1-1 0 0 0,8 0 0 0 0,5 0-69 0 0,0-1-1 0 0,27-5 1 0 0,-20 2-42 0 0,-7 1 130 0 0,1 0 0 0 0,-1-1 1 0 0,0-1-1 0 0,-1 0 0 0 0,22-11 0 0 0,-29 12 8 0 0,-1 0-1 0 0,0 0 0 0 0,0 0 0 0 0,-1-1 0 0 0,1 0 0 0 0,-1 0 0 0 0,0-1 0 0 0,-1 0 1 0 0,1 0-1 0 0,-1 0 0 0 0,0-1 0 0 0,-1 0 0 0 0,5-8 0 0 0,-4-5-22 0 0,-5 19 0 0 0,0 1 0 0 0,0-1 0 0 0,0 0 0 0 0,1 1 0 0 0,-1-1 0 0 0,0 0 0 0 0,0 1 0 0 0,0-1 0 0 0,0 0 0 0 0,-1 1 0 0 0,1-1 0 0 0,0 0 0 0 0,0 1 0 0 0,0-1 0 0 0,0 1 0 0 0,-1-1 0 0 0,1 0 0 0 0,0 1 0 0 0,-1-1 0 0 0,1 1 0 0 0,0-1 0 0 0,-1 0 0 0 0,1 1 0 0 0,-1-1 0 0 0,1 1 0 0 0,-1 0 0 0 0,1-1 0 0 0,-1 1 0 0 0,1-1 0 0 0,-1 1 0 0 0,1 0 0 0 0,-1-1 0 0 0,0 1 0 0 0,1 0 0 0 0,-1 0 0 0 0,0-1 0 0 0,1 1 0 0 0,-1 0 0 0 0,1 0 0 0 0,-1 0 0 0 0,0 0 0 0 0,1 0 0 0 0,-1 0 0 0 0,0 0 0 0 0,1 0 0 0 0,-1 0 0 0 0,0 0 0 0 0,1 0 0 0 0,-1 0 0 0 0,0 1 0 0 0,1-1 0 0 0,-1 0 0 0 0,0 0 0 0 0,1 1 0 0 0,-2 0 0 0 0,-2 0 0 0 0,0 0 0 0 0,0 1 0 0 0,1-1 0 0 0,-1 1 0 0 0,0 0 0 0 0,1 1 0 0 0,-1-1 0 0 0,1 0 0 0 0,0 1 0 0 0,0 0 0 0 0,0 0 0 0 0,0 0 0 0 0,0 0 0 0 0,1 0 0 0 0,-5 7 0 0 0,6-8 0 0 0,-4 7 0 0 0,1 1 0 0 0,0 1 0 0 0,0-1 0 0 0,1 0 0 0 0,0 1 0 0 0,1 0 0 0 0,-2 16 0 0 0,7-17 0 0 0,-2-8 0 0 0,1 0 0 0 0,-1-1 0 0 0,1 1 0 0 0,0-1 0 0 0,0 1 0 0 0,0-1 0 0 0,0 0 0 0 0,0 0 0 0 0,0 1 0 0 0,0-2 0 0 0,0 1 0 0 0,0 0 0 0 0,1 0 0 0 0,-1-1 0 0 0,0 1 0 0 0,1-1 0 0 0,-1 0 0 0 0,0 1 0 0 0,1-1 0 0 0,-1 0 0 0 0,0-1 0 0 0,1 1 0 0 0,3-1 0 0 0,7-1 0 0 0,0-1 0 0 0,23-8 0 0 0,-34 11 0 0 0,22-9 0 0 0,0 0 0 0 0,0-2 0 0 0,-1-1 0 0 0,30-20 0 0 0,-37 21 0 0 0,0-1 0 0 0,-1-1 0 0 0,-1 0 0 0 0,0-1 0 0 0,-1-1 0 0 0,16-23 0 0 0,-17 23-16 0 0,9-15 104 0 0,-36 29 1280 0 0,11 2-1322 0 0,0 0 0 0 0,1 0 0 0 0,-1 1 1 0 0,1-1-1 0 0,-1 1 0 0 0,1 0 0 0 0,0 0 0 0 0,0 0 0 0 0,0 1 0 0 0,0-1 1 0 0,0 1-1 0 0,0-1 0 0 0,1 1 0 0 0,-1 0 0 0 0,-3 6 0 0 0,1-1-213 0 0,0 0-1 0 0,1 0 0 0 0,0 0 0 0 0,1 0 1 0 0,-4 13-1 0 0,7-20 131 0 0,0 1 0 0 0,0-1 0 0 0,0 1 1 0 0,1 0-1 0 0,-1-1 0 0 0,0 1 0 0 0,1-1 0 0 0,-1 1 0 0 0,1-1 1 0 0,0 1-1 0 0,-1-1 0 0 0,1 1 0 0 0,0-1 0 0 0,1 2 0 0 0,2 3 359 0 0,-3-3-331 0 0,1-1-1 0 0,-1 1 0 0 0,1-1 1 0 0,0 1-1 0 0,-1-1 0 0 0,1 0 1 0 0,0 0-1 0 0,1 0 0 0 0,-1 0 1 0 0,0 0-1 0 0,0 0 0 0 0,1-1 1 0 0,-1 1-1 0 0,1-1 0 0 0,0 1 1 0 0,-1-1-1 0 0,1 0 0 0 0,0 0 1 0 0,0 0-1 0 0,0-1 1 0 0,4 1-1 0 0,6 1-142 0 0,-1-2 0 0 0,1 0 0 0 0,22-3 0 0 0,-12 1 87 0 0,-11 1 65 0 0,0-1 0 0 0,0 0 0 0 0,0-1 0 0 0,0 0 0 0 0,0-1 0 0 0,0 0 0 0 0,20-12 0 0 0,-17 8 0 0 0,-1-2 0 0 0,0 0 0 0 0,-1 0 0 0 0,0-1 0 0 0,14-15 0 0 0,-8 3 0 0 0,0-1 0 0 0,-1 0 0 0 0,-1-1 0 0 0,-2-1 0 0 0,-1-1 0 0 0,14-32 0 0 0,-23 44 332 0 0,1 0 0 0 0,4-24 0 0 0,-9 33-241 0 0,0 1-1 0 0,0-1 1 0 0,-1 0-1 0 0,1 0 1 0 0,-1 1-1 0 0,-1-1 1 0 0,1 0-1 0 0,-1 0 1 0 0,0 0 0 0 0,-2-5-1 0 0,3 11-90 0 0,0-1 0 0 0,0 1 0 0 0,0 0 0 0 0,0-1 0 0 0,0 1 0 0 0,0 0 0 0 0,0 0 0 0 0,0-1 0 0 0,0 1 0 0 0,-1 0 0 0 0,1 0 0 0 0,0-1 0 0 0,0 1 0 0 0,0 0 0 0 0,0 0 0 0 0,-1 0 0 0 0,1-1 0 0 0,0 1 0 0 0,0 0 0 0 0,0 0 0 0 0,-1 0 0 0 0,1 0 0 0 0,0-1 0 0 0,0 1 0 0 0,-1 0 0 0 0,1 0 0 0 0,0 0 0 0 0,0 0 0 0 0,-1 0 0 0 0,1 0 0 0 0,0 0 0 0 0,0 0 0 0 0,-1 0 0 0 0,1 0 0 0 0,0 0 0 0 0,-1 0 0 0 0,1 0 0 0 0,0 0 0 0 0,0 0 0 0 0,-1 0 0 0 0,1 0 0 0 0,0 0 0 0 0,0 0 0 0 0,-1 0 0 0 0,1 0 0 0 0,0 0 0 0 0,0 0 0 0 0,-1 1 0 0 0,1-1 0 0 0,0 0 0 0 0,0 0 0 0 0,-1 0 0 0 0,1 0 0 0 0,0 1 0 0 0,0-1 0 0 0,-6 3 0 0 0,1 1 0 0 0,-1-1 0 0 0,1 1 0 0 0,0 0 0 0 0,0 0 0 0 0,0 1 0 0 0,1-1 0 0 0,0 1 0 0 0,0 0 0 0 0,-6 10 0 0 0,0 0 0 0 0,2 1 0 0 0,-12 28 0 0 0,-6 42-194 0 0,17-51-13 0 0,5-21-21 0 0,1 1 1 0 0,1 0 0 0 0,0 1 0 0 0,0-1 0 0 0,2 0-1 0 0,1 20 1 0 0,-1-32-126 0 0,0 0 0 0 0,1-1 0 0 0,0 1-1 0 0,0 0 1 0 0,0-1 0 0 0,0 1 0 0 0,0 0 0 0 0,0-1 0 0 0,1 1-1 0 0,-1-1 1 0 0,1 0 0 0 0,2 3 0 0 0,-3-4 76 0 0,0 0-1 0 0,0 0 1 0 0,0 0 0 0 0,0 0 0 0 0,0 0-1 0 0,1 0 1 0 0,-1-1 0 0 0,0 1-1 0 0,0-1 1 0 0,1 1 0 0 0,-1-1 0 0 0,0 1-1 0 0,1-1 1 0 0,-1 0 0 0 0,0 1 0 0 0,1-1-1 0 0,-1 0 1 0 0,0 0 0 0 0,1 0 0 0 0,-1 0-1 0 0,1 0 1 0 0,-1 0 0 0 0,0-1 0 0 0,1 1-1 0 0,-1 0 1 0 0,0-1 0 0 0,2 0 0 0 0,7-5-6361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8:44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56 21191 0 0,'-26'-3'2127'0'0,"22"3"-1946"0"0,9-2-161 0 0,31-11-123 0 0,-9 3-457 0 0,0 2 0 0 0,32-7 1 0 0,-30 13-6269 0 0,-18-1 390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18:45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10135 0 0,'0'0'464'0'0,"0"0"-9"0"0,0 0-87 0 0,0 0 728 0 0,0 0 353 0 0,-1 1 73 0 0,-3 12 1955 0 0,1 6-2446 0 0,2-8 223 0 0,1-9-234 0 0,0 0-65 0 0,1 25-96 0 0,2-1 1 0 0,8 32-1 0 0,-1 1 344 0 0,13 58-847 0 0,-13-78-272 0 0,-3 1 0 0 0,5 63 0 0 0,-12-81-212 0 0,0 0 1 0 0,-2 0-1 0 0,-1 0 0 0 0,0 0 0 0 0,-8 24 1 0 0,7-34-194 0 0,0 1 0 0 0,-1-1 1 0 0,0 0-1 0 0,-1-1 0 0 0,0 1 0 0 0,-1-1 0 0 0,0 0 1 0 0,-1-1-1 0 0,0 1 0 0 0,-10 9 0 0 0,2-7-8208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1:43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48 453 6447 0 0,'0'0'298'0'0,"0"0"-10"0"0,-2 0-188 0 0,-5 1-19 0 0,5-1 284 0 0,2 0 122 0 0,0 0 22 0 0,-2 0 3 0 0,-1 0 53 0 0,4-1-1132 0 0,-7 2 1450 0 0,-19 2 4548 0 0,23-3-5060 0 0,2 0 117 0 0,0 0 21 0 0,0 0-66 0 0,0 0-222 0 0,0 0 166 0 0,0 0 101 0 0,0 0 21 0 0,1-1-66 0 0,6-18-267 0 0,2 5-164 0 0,-4 7 37 0 0,14-17 939 0 0,29-29 0 0 0,3-10-988 0 0,-26 36 0 0 0,-2-1 0 0 0,26-42 0 0 0,-47 68 0 0 0,-1 0 0 0 0,0 0-1 0 0,1 0 1 0 0,-1 1 0 0 0,1-1-1 0 0,0 0 1 0 0,-1 1 0 0 0,4-3-1 0 0,0 1 11 0 0,-1-1-1 0 0,1-1 0 0 0,-1 1 1 0 0,0-1-1 0 0,0 0 0 0 0,0 1 1 0 0,5-12-1 0 0,-5 11 1174 0 0,-2 5-512 0 0,-5 14-378 0 0,-11 23-464 0 0,13-35 171 0 0,-5 12 0 0 0,-1 0 0 0 0,-16 25 0 0 0,7-13 0 0 0,-7 9 0 0 0,8-14 0 0 0,8-11 0 0 0,7-10 0 0 0,0 0 0 0 0,0 0 0 0 0,0 0 0 0 0,0 1 0 0 0,0-1 0 0 0,-1 0 0 0 0,1 0 0 0 0,0 0 0 0 0,0 0 0 0 0,0 0 0 0 0,0 1 0 0 0,-1-1 0 0 0,1 0 0 0 0,0 0 0 0 0,0 0 0 0 0,0 0 0 0 0,-1 0 0 0 0,1 0 0 0 0,0 0 0 0 0,0 0 0 0 0,-1 0 0 0 0,1 0 0 0 0,0 0 0 0 0,0 0 0 0 0,0 0 0 0 0,-1 0 0 0 0,1 0 0 0 0,0 0 0 0 0,0 0 0 0 0,-1 0 0 0 0,3-3 0 0 0,-1 0 0 0 0,1 1 0 0 0,0-1 0 0 0,0 1 0 0 0,0 0 0 0 0,0-1 0 0 0,1 1 0 0 0,-1 0 0 0 0,6-3 0 0 0,-2-1 0 0 0,13-11 0 0 0,-1-1 0 0 0,25-34 0 0 0,-20 25 0 0 0,7-8 0 0 0,-22 22 0 0 0,-2 3 0 0 0,1 0 0 0 0,0 1 0 0 0,14-15 0 0 0,1-2 0 0 0,-9 9 0 0 0,-11 12 0 0 0,-8 7 0 0 0,-8 5 0 0 0,-27 36 0 0 0,9-10 0 0 0,-136 148 0 0 0,160-170 0 0 0,2-3-201 0 0,5-6-850 0 0,3-4-385 0 0,10-7-78 0 0,3-4-20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1:4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71 6447 0 0,'0'0'298'0'0,"0"0"-10"0"0,1-2-118 0 0,4-18 1202 0 0,-4 18-860 0 0,-1 2 0 0 0,-2-12 512 0 0,2 9-512 0 0,0 3 0 0 0,0 0 0 0 0,0 0 0 0 0,0 0 0 0 0,0 0 0 0 0,0 0 0 0 0,0-3 76 0 0,-1 1-374 0 0,-8-14 88 0 0,4 7-419 0 0,4 8-579 0 0,1 1-257 0 0,0 0-58 0 0,0 0-12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2:07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0 333 6447 0 0,'0'0'298'0'0,"0"0"-10"0"0,0 0-118 0 0,0 0 206 0 0,0 0 111 0 0,0 0 22 0 0,0 0 3 0 0,0 0 0 0 0,0 0 0 0 0,0 0 0 0 0,0 0 0 0 0,0 0 0 0 0,0 0 0 0 0,0 0 0 0 0,0 0 0 0 0,0 0 0 0 0,0 0 0 0 0,0 0 0 0 0,0 0 0 0 0,0 0 0 0 0,0 0 0 0 0,0 0 0 0 0,3 0-69 0 0,5-1-222 0 0,-6 1 166 0 0,-2 0 101 0 0,0 0 21 0 0,0 0 3 0 0,0 0 0 0 0,0 0 0 0 0,0 0 0 0 0,0 0 0 0 0,0 0 0 0 0,1-3 0 0 0,3-5 0 0 0,-3 6-69 0 0,-1 0-294 0 0,1-7-133 0 0,2-7-16 0 0,1 11 0 0 0,-2 3 0 0 0,9-13 0 0 0,15-30 0 0 0,-14 20 512 0 0,-1-1 0 0 0,-1 0 0 0 0,11-46 0 0 0,-19 69-512 0 0,-1-7 0 0 0,0-13 0 0 0,0 11 0 0 0,2 3 0 0 0,5 15 0 0 0,5 9 0 0 0,-11-10 0 0 0,-2-2 0 0 0,1-2 0 0 0,-1 1 0 0 0,1-1 0 0 0,-1 1 0 0 0,1-1 0 0 0,-1 0 0 0 0,1 1 0 0 0,-1-1 0 0 0,0 1 0 0 0,0-1 0 0 0,1 1 0 0 0,-1 0 0 0 0,0-1 0 0 0,-1 2 0 0 0,1 2 0 0 0,2 26 0 0 0,-1-1 0 0 0,-2-26 0 0 0,0 1 0 0 0,4 13 0 0 0,-3-14 0 0 0,2 1 0 0 0,8 12 0 0 0,-9-13 0 0 0,0-3 0 0 0,0 0 0 0 0,-1 0 0 0 0,1 0 0 0 0,0 0 0 0 0,-1 0 0 0 0,1 0 0 0 0,0 0 0 0 0,0 0 0 0 0,0-1 0 0 0,0 1 0 0 0,0 0 0 0 0,0 0 0 0 0,0-1 0 0 0,0 1 0 0 0,1 0 0 0 0,13 8 0 0 0,-11-8 0 0 0,-1-2 0 0 0,9 2 0 0 0,0-1 0 0 0,0-1 0 0 0,-2-1 0 0 0,-1-1 0 0 0,-3 0 0 0 0,6-10 0 0 0,3-3 0 0 0,-8 9 0 0 0,0-1 0 0 0,0 0 0 0 0,-1-1 0 0 0,0 0 0 0 0,0 0 0 0 0,-1 0 0 0 0,0 0 0 0 0,-1-1 0 0 0,7-20 0 0 0,9-15 1440 0 0,-15 28-848 0 0,-4 9-576 0 0,-3 7-12 0 0,-3 7-8 0 0,5-6 4 0 0,-9 15 0 0 0,1-1 0 0 0,0 1 0 0 0,1 1 0 0 0,1 0 0 0 0,1 0 0 0 0,0 0 0 0 0,-5 30 0 0 0,9-38 0 0 0,0 1 0 0 0,0 0 0 0 0,1 0 0 0 0,2 16 0 0 0,2-4 0 0 0,-1-16 0 0 0,1-1 0 0 0,-1 3 0 0 0,-1-1 0 0 0,1-1 0 0 0,0 0 0 0 0,0 1 0 0 0,7 6 0 0 0,3 1 0 0 0,-8-11 0 0 0,0 0 0 0 0,8 5 0 0 0,-1-2 0 0 0,1-5 0 0 0,5 0-72 0 0,-14-1-154 0 0,17-8-305 0 0,-4 1-1819 0 0,-5-1-4207 0 0,-2-2-1155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2:44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50 8287 0 0,'0'0'191'0'0,"0"0"26"0"0,0 0 9 0 0,2 1-34 0 0,0-1-140 0 0,0 0-1 0 0,-1 0 1 0 0,1 1 0 0 0,-1-1 0 0 0,1 0 0 0 0,0 0 0 0 0,-1 0 0 0 0,1-1 0 0 0,-1 1 0 0 0,4-1-1 0 0,-5 1 303 0 0,0 0 622 0 0,1-1 42 0 0,17-8 1146 0 0,-17 8-1648 0 0,-1 1-4 0 0,0 0 0 0 0,2-1 0 0 0,0 0-340 0 0,1-1-66 0 0,4-10 799 0 0,-6 11-517 0 0,-1 1 100 0 0,0-1-313 0 0,1 1 0 0 0,-1-1 0 0 0,1 1 0 0 0,0-1 0 0 0,-1 1 0 0 0,1-1 0 0 0,-1 1 0 0 0,1-1 0 0 0,-1 1-1 0 0,0-1 1 0 0,1 0 0 0 0,-1 1 0 0 0,0-1 0 0 0,1 1 0 0 0,-1-1 0 0 0,0 0 0 0 0,1-1 0 0 0,0-5-87 0 0,-1 5 283 0 0,0 2 117 0 0,0 0 21 0 0,0 0-66 0 0,0 0-222 0 0,0 0 166 0 0,0 0 101 0 0,0 0 21 0 0,0 0-66 0 0,1 1-294 0 0,5 8-133 0 0,-2 3-16 0 0,-5 0 0 0 0,0-1 0 0 0,-1 0 0 0 0,0 0 0 0 0,0 0 0 0 0,-1 0 0 0 0,-1 0 0 0 0,-8 17 0 0 0,-7 27 0 0 0,4 5 0 0 0,-27 64 0 0 0,17-75 0 0 0,20-38 0 0 0,1 1 0 0 0,1-2 4 0 0,-1-2 5 0 0,-5 2-86 0 0,8-9-260 0 0,1-1-138 0 0,0 0-33 0 0,0 0 65 0 0,0 0 222 0 0,0 0-166 0 0,-1-1-101 0 0,-7-14-601 0 0,7 14 224 0 0,1-1-126 0 0,-4-19-5285 0 0,2 7 476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2:45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30 353 10135 0 0,'0'0'464'0'0,"0"0"-9"0"0,-1-2-295 0 0,-3-2 251 0 0,1 0 0 0 0,0-1 0 0 0,0 0 0 0 0,1 1 0 0 0,0-1 0 0 0,-1 0 1 0 0,2 0-1 0 0,-1 0 0 0 0,0-1 0 0 0,1 1 0 0 0,0 0 0 0 0,0-1 0 0 0,1 1 0 0 0,0 0 0 0 0,0-11 0 0 0,1 13-170 0 0,-1 0-1 0 0,1 1 1 0 0,0-1-1 0 0,0 0 1 0 0,0 1-1 0 0,0-1 1 0 0,0 1-1 0 0,3-5 1 0 0,-1 2 1178 0 0,6-10-720 0 0,1 0-1 0 0,1 1 1 0 0,0 0 0 0 0,0 0-1 0 0,19-15 1 0 0,-14 13-358 0 0,1 0 1 0 0,0 1-1 0 0,1 0 0 0 0,1 1 1 0 0,40-21-1 0 0,-49 29-341 0 0,3 1 0 0 0,0 1 0 0 0,0 3 0 0 0,1 4 0 0 0,6 3 0 0 0,-16-3 0 0 0,-1 0 0 0 0,18 13 0 0 0,-17-11 0 0 0,1 0 0 0 0,0 0 0 0 0,0 0 0 0 0,7 4 0 0 0,25 21 0 0 0,-12-8 0 0 0,-16-11 0 0 0,-3 1 0 0 0,1 12 0 0 0,-3-7 0 0 0,-6-12 0 0 0,0-2 0 0 0,0 2 0 0 0,0-1 0 0 0,0 1 0 0 0,-1 0 0 0 0,1-1 0 0 0,-1 1 0 0 0,0-1 0 0 0,-1 0 0 0 0,1 0 0 0 0,-5 4 0 0 0,-6 5 0 0 0,-18 12 0 0 0,13-11 0 0 0,-44 30-401 0 0,62-43 207 0 0,0-1 0 0 0,0 1 0 0 0,0-1 0 0 0,0 1 0 0 0,0-1 0 0 0,0 1 1 0 0,0-1-1 0 0,0 1 0 0 0,0-1 0 0 0,0 0 0 0 0,0 0 0 0 0,0 0 0 0 0,-1 0 0 0 0,1 1 0 0 0,-2-2 1 0 0,3 1-1 0 0,-1 0 0 0 0,1 0 0 0 0,0 0 0 0 0,-1-1 1 0 0,1 1-1 0 0,-1 0 0 0 0,1 0 0 0 0,-1-1 0 0 0,1 1 1 0 0,0 0-1 0 0,-1-1 0 0 0,1 1 0 0 0,0 0 0 0 0,-1-1 1 0 0,1 1-1 0 0,0-1 0 0 0,0 1 0 0 0,-1 0 0 0 0,1-1 1 0 0,0 1-1 0 0,0-1 0 0 0,0 1 0 0 0,0-1 0 0 0,0 1 1 0 0,-1-1-1 0 0,1 1 0 0 0,0-1 0 0 0,0 1 0 0 0,0-1 1 0 0,0 1-1 0 0,1-1 0 0 0,1-13-1853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2:45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0 10135 0 0,'0'0'464'0'0,"0"0"-9"0"0,0 0-155 0 0,0 0 443 0 0,0 0 227 0 0,0 0 44 0 0,0 0-61 0 0,0 0-288 0 0,0 0-121 0 0,0 0-28 0 0,0 0 66 0 0,0 0 288 0 0,-1 2 122 0 0,-19 43 5372 0 0,19-41-6364 0 0,-1 0 0 0 0,-9 10 0 0 0,-2 2 0 0 0,1 0 0 0 0,1 1 0 0 0,0 1 0 0 0,2 0 0 0 0,0 0 0 0 0,-12 35 0 0 0,1 7 0 0 0,2 1 0 0 0,3 0 0 0 0,-10 93 0 0 0,24-152 0 0 0,1 0 0 0 0,-1 1 0 0 0,1-1 0 0 0,0 1 0 0 0,0-1 0 0 0,0 0 0 0 0,0 1 0 0 0,0-1 0 0 0,1 1 0 0 0,-1-1 0 0 0,1 0 0 0 0,1 4 0 0 0,0 3 0 0 0,-2-5 0 0 0,0-2 0 0 0,0-1 0 0 0,0 0 0 0 0,0 0 0 0 0,0 0 0 0 0,0 1 0 0 0,0-1 0 0 0,1 0 0 0 0,-1 0 0 0 0,0 0 0 0 0,1 0 0 0 0,-1 0 0 0 0,0 1 0 0 0,1-1 0 0 0,0 0 0 0 0,-1 0 0 0 0,2 1 0 0 0,3 6 72 0 0,-4-6 299 0 0,-1-2 117 0 0,0 0 21 0 0,0 0-66 0 0,1 1-294 0 0,6 8-133 0 0,-2 1-80 0 0,-4-8-273 0 0,-1-2-138 0 0,0 0-33 0 0,0 0 65 0 0,0 0 86 0 0,0 0-738 0 0,0 0-354 0 0,0 0-800 0 0,0 0-3072 0 0,0 0-1317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2:57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56 244 8287 0 0,'0'0'191'0'0,"0"0"26"0"0,0 0 9 0 0,0 0 42 0 0,1-1 245 0 0,7-12 1944 0 0,5-6-521 0 0,13-17 227 0 0,-19 19-1340 0 0,0 0-1 0 0,-2-1 1 0 0,1 1-1 0 0,-2-1 1 0 0,2-20 0 0 0,3-10 894 0 0,-9 46-1274 0 0,0 3-294 0 0,-4 4-147 0 0,1 0 0 0 0,1-1 0 0 0,-1 1 0 0 0,1 0 0 0 0,-1 1 0 0 0,1-1 0 0 0,-2 10 0 0 0,-3 7-2 0 0,-18 42 0 0 0,-39 84 0 0 0,54-124 0 0 0,-2 8 0 0 0,7-19 0 0 0,4-4-64 0 0,0-7-273 0 0,1-2-138 0 0,0 0-33 0 0,0 0 66 0 0,2-4 114 0 0,-1 0 0 0 0,1 0 0 0 0,0 0 0 0 0,0 0 0 0 0,3-5 0 0 0,-2 3-1402 0 0,-1 3-2842 0 0,2-5-1228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2:34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0 10135 0 0,'0'0'231'0'0,"0"0"29"0"0,0 0 19 0 0,0 0 105 0 0,0 0 410 0 0,0 2 184 0 0,-13 29 3408 0 0,11-24-3931 0 0,0 0 0 0 0,0 0-1 0 0,1 0 1 0 0,0 0 0 0 0,0 7-1 0 0,-1-1-22 0 0,1 0 0 0 0,-7 23 0 0 0,6-28-437 0 0,-2 1-1 0 0,1-1 1 0 0,-1 1-1 0 0,0-1 0 0 0,0-1 1 0 0,-9 12-1 0 0,9-14 54 0 0,0 0 1 0 0,0 0-1 0 0,-1 0 0 0 0,1-1 0 0 0,-1 0 0 0 0,0 0 0 0 0,-1 0 1 0 0,1-1-1 0 0,-10 5 0 0 0,2-2 986 0 0,8-3-952 0 0,0-1-1 0 0,0 0 1 0 0,0-1 0 0 0,0 1-1 0 0,-1-1 1 0 0,-4 0-1 0 0,0 0-81 0 0,1-3 0 0 0,1-3 0 0 0,4-4 0 0 0,3 7 0 0 0,1-1 0 0 0,-1 0 0 0 0,1 0 0 0 0,0 0 0 0 0,0 0 0 0 0,0 0 0 0 0,0 1 0 0 0,1-1 0 0 0,-1 0 0 0 0,1 0 0 0 0,1-3 0 0 0,2-5 0 0 0,1 0 0 0 0,9-15 0 0 0,-6 15 0 0 0,-5 9 4 0 0,-3 1-5 0 0,1 0 1 0 0,-1 0-1 0 0,1 0 0 0 0,-1 0 1 0 0,1 1-1 0 0,0-1 0 0 0,-1 0 1 0 0,1 1-1 0 0,0-1 1 0 0,0 0-1 0 0,-1 1 0 0 0,1-1 1 0 0,0 1-1 0 0,0-1 0 0 0,1 1 1 0 0,11-5 78 0 0,12-5 1290 0 0,-23 9-925 0 0,0 1-294 0 0,7-1-197 0 0,-8 1-36 0 0,0 0-1 0 0,0 1 0 0 0,1-1 1 0 0,-1 0-1 0 0,0 1 1 0 0,0-1-1 0 0,0 1 1 0 0,0 0-1 0 0,0-1 1 0 0,0 1-1 0 0,0 0 0 0 0,0-1 1 0 0,0 1-1 0 0,0 0 1 0 0,0 1-1 0 0,12 12-212 0 0,-12-13 454 0 0,23 32 1384 0 0,-18-24-1589 0 0,12 11-1272 0 0,-17-18 877 0 0,1-2 294 0 0,9 3 133 0 0,2-4 16 0 0,9-7-72 0 0,3-6-1757 0 0,-15 6-3983 0 0,-8 7 3765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2:57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20 13823 0 0,'0'0'315'0'0,"0"0"45"0"0,0 0 21 0 0,0 0-49 0 0,-1-2-220 0 0,-4-3-29 0 0,4 4 282 0 0,2-7 419 0 0,1 5 1988 0 0,-2 3-2716 0 0,1 0 0 0 0,-1 0 1 0 0,0 0-1 0 0,0 0 0 0 0,1-1 0 0 0,-1 1 0 0 0,0 0 0 0 0,1 0 0 0 0,-1 0 0 0 0,0 0 1 0 0,0 0-1 0 0,1 0 0 0 0,-1 0 0 0 0,0 0 0 0 0,1 0 0 0 0,-1 0 0 0 0,0 0 0 0 0,0 0 0 0 0,1 0 1 0 0,-1 1-1 0 0,0-1 0 0 0,0 0 0 0 0,1 0 0 0 0,-1 0 0 0 0,0 0 0 0 0,0 0 0 0 0,1 1 0 0 0,-1-1 1 0 0,0 0-1 0 0,0 0 0 0 0,1 0 0 0 0,-1 0 0 0 0,0 1 0 0 0,0-1 0 0 0,1 1 0 0 0,5 13 250 0 0,-5-9-325 0 0,0 0 1 0 0,-1 0 0 0 0,1 0 0 0 0,-1 0-1 0 0,0 5 1 0 0,-2 8 348 0 0,-1 1-1 0 0,0-1 0 0 0,-1 0 0 0 0,-1-1 1 0 0,-10 24-1 0 0,-46 100-329 0 0,58-133 0 0 0,1 0 0 0 0,0 0 0 0 0,-2 8 0 0 0,-4 25 0 0 0,6-23-1826 0 0,-16-28 795 0 0,18 9 926 0 0,-1 1 1 0 0,0-1-1 0 0,1 1 1 0 0,-1-1-1 0 0,1 1 1 0 0,-1-1-1 0 0,1 1 0 0 0,-1-1 1 0 0,1 1-1 0 0,-1-1 1 0 0,1 0-1 0 0,0 1 1 0 0,-1-1-1 0 0,1 0 0 0 0,0 1 1 0 0,0-1-1 0 0,-1-1 1 0 0,-5-10-2161 0 0,2 8 1294 0 0,-1 0 0 0 0,1 1 0 0 0,-1-1 0 0 0,0 1 0 0 0,0 0 0 0 0,-10-4 0 0 0,12 5-1076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2:58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42 8287 0 0,'0'0'382'0'0,"0"0"-8"0"0,-2 1-240 0 0,-14 13 2722 0 0,14-12-1834 0 0,2-2 2 0 0,0 0 0 0 0,0 0 0 0 0,0 0-69 0 0,0 0-290 0 0,0 0-121 0 0,0 0-28 0 0,0 0-4 0 0,3 1-346 0 0,0 0 1 0 0,-1 0-1 0 0,1 0 0 0 0,0-1 0 0 0,-1 1 0 0 0,1-1 1 0 0,0 1-1 0 0,0-1 0 0 0,-1 0 0 0 0,1 0 0 0 0,0-1 1 0 0,5 0-1 0 0,-1 1-192 0 0,25-4 542 0 0,1 0 0 0 0,-1-3 1 0 0,44-13-1 0 0,-55 16-516 0 0,-16 3 0 0 0,0 0 0 0 0,-1 0 0 0 0,0 0 0 0 0,1 0 0 0 0,4-3 0 0 0,10-3-410 0 0,26 0-8885 0 0,-42 6 7248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2:59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184 198 13823 0 0,'0'0'315'0'0,"0"0"45"0"0,0 0 21 0 0,0 0-49 0 0,-1 0-220 0 0,-2 1 94 0 0,0-1 0 0 0,0 1 1 0 0,0-1-1 0 0,0 0 0 0 0,0 0 0 0 0,0 0 0 0 0,0 0 0 0 0,-5-1 0 0 0,6 0 56 0 0,0 1 0 0 0,0 0-1 0 0,0 0 1 0 0,0-1 0 0 0,0 1-1 0 0,-1 1 1 0 0,1-1 0 0 0,0 0-1 0 0,-3 1 1 0 0,-8 2 712 0 0,10-3-771 0 0,1 1 0 0 0,-1-1-1 0 0,1 1 1 0 0,0 0 0 0 0,-1-1 0 0 0,1 1-1 0 0,-3 2 1 0 0,-3 2-100 0 0,1-1-1 0 0,0 2 1 0 0,0-1-1 0 0,1 1 1 0 0,0 0-1 0 0,0 0 1 0 0,0 1 0 0 0,1 0-1 0 0,0 0 1 0 0,-9 15-1 0 0,10-12-102 0 0,2-7 0 0 0,1 0 0 0 0,-1 0 0 0 0,1 0 0 0 0,0 0 0 0 0,0 0 0 0 0,1 1 0 0 0,-1-1 0 0 0,0 7 0 0 0,1-10 0 0 0,0 1 0 0 0,0 0 0 0 0,0 0 0 0 0,0 0 0 0 0,0 0 0 0 0,0-1 0 0 0,0 1 0 0 0,0 0 0 0 0,1 0 0 0 0,-1 0 0 0 0,0 0 0 0 0,1-1 0 0 0,-1 1 0 0 0,0 0 0 0 0,1 0 0 0 0,-1-1 0 0 0,1 1 0 0 0,-1 0 0 0 0,1-1 0 0 0,-1 1 0 0 0,1-1 0 0 0,0 1 0 0 0,-1 0 0 0 0,1-1 0 0 0,0 1 0 0 0,-1-1 0 0 0,1 0 0 0 0,0 1 0 0 0,1 0 0 0 0,1 0 0 0 0,-1 1 0 0 0,0-1 0 0 0,0 0 0 0 0,0 0 0 0 0,0 0 0 0 0,0 0 0 0 0,0 0 0 0 0,0 0 0 0 0,0 0 0 0 0,1-1 0 0 0,-1 1 0 0 0,0-1 0 0 0,1 0 0 0 0,-1 1 0 0 0,0-1 0 0 0,1 0 0 0 0,-1 0 0 0 0,0-1 0 0 0,1 1 0 0 0,-1 0 0 0 0,4-2 0 0 0,-1 1 0 0 0,1-1 68 0 0,0 1 0 0 0,0-1 0 0 0,-1 0 0 0 0,1 0 0 0 0,-1-1 0 0 0,0 0 0 0 0,0 0 0 0 0,0 0 0 0 0,0 0 0 0 0,0-1 0 0 0,-1 0 0 0 0,1 0 0 0 0,-1 0 0 0 0,0-1 0 0 0,0 1 0 0 0,-1-1 0 0 0,0 0 0 0 0,4-6 0 0 0,-5 7-43 0 0,0 1 0 0 0,-1-1-1 0 0,1 0 1 0 0,-1 0 0 0 0,0 0-1 0 0,0 0 1 0 0,-1 0 0 0 0,1 0 0 0 0,-1 0-1 0 0,1 0 1 0 0,-1 0 0 0 0,-1 0-1 0 0,1 0 1 0 0,0 0 0 0 0,-1 0 0 0 0,0 0-1 0 0,0 0 1 0 0,0 0 0 0 0,-1 1-1 0 0,1-1 1 0 0,-1 0 0 0 0,0 1 0 0 0,0-1-1 0 0,0 1 1 0 0,0-1 0 0 0,-1 1-1 0 0,-3-3 1 0 0,5 4-173 0 0,-1 0 0 0 0,0 0 0 0 0,0 1 0 0 0,0-1 1 0 0,0 1-1 0 0,0 0 0 0 0,0-1 0 0 0,-1 1 0 0 0,1 0 0 0 0,0 0 0 0 0,0 1 0 0 0,-1-1 0 0 0,1 0 0 0 0,-3 0 0 0 0,-3 1-1986 0 0,1-1 0 0 0,0 1 0 0 0,-11 2 0 0 0,18-2 2016 0 0,-19 1-5161 0 0</inkml:trace>
  <inkml:trace contextRef="#ctx0" brushRef="#br0" timeOffset="1">554 0 19351 0 0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2:59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17503 0 0,'0'0'399'0'0,"0"0"60"0"0,0 0 21 0 0,0 0-59 0 0,0 0-136 0 0,0 0 457 0 0,0 0 228 0 0,0 0-923 0 0,0 0 0 0 0,0 0 0 0 0,0 0-1 0 0,0 0 1 0 0,0 0 0 0 0,0 0 0 0 0,0-1 0 0 0,0 1 0 0 0,0 0-1 0 0,-1 0 1 0 0,1 0 0 0 0,0 0 0 0 0,0 0 0 0 0,0-1 0 0 0,1 1-1 0 0,-1 0 1 0 0,0 0 0 0 0,0 0 0 0 0,0 0 0 0 0,0 0-1 0 0,0 0 1 0 0,0-1 0 0 0,0 1 0 0 0,0 0 0 0 0,0 0 0 0 0,0 0-1 0 0,0 0 1 0 0,0 0 0 0 0,0 0 0 0 0,0-1 0 0 0,0 1 0 0 0,1 0-1 0 0,-1 0 1 0 0,0 0 0 0 0,0 0 0 0 0,0 0 0 0 0,0 0 0 0 0,0 0-1 0 0,0 0 1 0 0,1 0 0 0 0,-1 0 0 0 0,17-10 812 0 0,-14 9-760 0 0,0-1 0 0 0,-1 1-1 0 0,1-1 1 0 0,0 1 0 0 0,0-1 0 0 0,-1 0 0 0 0,1 0-1 0 0,-1 0 1 0 0,0-1 0 0 0,0 1 0 0 0,0 0 0 0 0,0-1-1 0 0,0 0 1 0 0,2-2 0 0 0,-1-3-99 0 0,-3 7-24 0 0,0 1 0 0 0,1-1 0 0 0,-1 1 0 0 0,0 0 0 0 0,0-1 0 0 0,0 1 0 0 0,0-1 0 0 0,0 1 0 0 0,0-1 0 0 0,0 1 0 0 0,0 0 0 0 0,0-1 0 0 0,0 1 0 0 0,0-1 0 0 0,0 1 0 0 0,0-1 0 0 0,0 1 0 0 0,0-1 0 0 0,0 1 0 0 0,0 0 0 0 0,0-1 0 0 0,-1 1 0 0 0,1-1 0 0 0,0 1 0 0 0,0 0 0 0 0,-1-1 0 0 0,1 1 0 0 0,0-1 0 0 0,0 1 0 0 0,-1 0 0 0 0,1 0 1 0 0,-1-1-1 0 0,0 0-437 0 0,-8-21-2489 0 0,2 6 1416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3:00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35 8287 0 0,'0'0'382'0'0,"0"0"-8"0"0,0 0-102 0 0,0 0 463 0 0,0 0 234 0 0,0 0 45 0 0,0 0-61 0 0,0 0-288 0 0,0 0-121 0 0,0 0-28 0 0,0 0-4 0 0,0 0 0 0 0,0 0 0 0 0,0 0 0 0 0,0 0 0 0 0,6-2-143 0 0,-3 1 429 0 0,-4 1 4118 0 0,-11 1-4767 0 0,-3 0-133 0 0,1 4-16 0 0,4-3 0 0 0,8-5 0 0 0,6-2 0 0 0,7-10 0 0 0,-6 13 0 0 0,0 1 0 0 0,7-9 0 0 0,0 6 0 0 0,-2 4-201 0 0,-8 0-850 0 0,-2 0-385 0 0,0 0-1136 0 0,0 0-4248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3:01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1 402 6447 0 0,'0'0'298'0'0,"0"0"-10"0"0,0 0-50 0 0,0 0 493 0 0,0 0 238 0 0,0 0 45 0 0,0 0-61 0 0,0 0-288 0 0,2-7 1419 0 0,1 3-1293 0 0,-1 1-1 0 0,0-1 0 0 0,0 0 0 0 0,0 1 1 0 0,0-1-1 0 0,2-8 0 0 0,4-8-610 0 0,-7 18-90 0 0,-1 0-1 0 0,1-1 0 0 0,0 1 1 0 0,-1 0-1 0 0,1-1 0 0 0,-1 1 1 0 0,0-1-1 0 0,0 1 0 0 0,0-3 1 0 0,0 3 32 0 0,-1-1 1 0 0,1 1 0 0 0,1 0-1 0 0,-1 0 1 0 0,0-1 0 0 0,0 1-1 0 0,1 0 1 0 0,-1 0 0 0 0,1 0-1 0 0,0 0 1 0 0,0 0 0 0 0,1-3-1 0 0,13-20 422 0 0,-2 0 0 0 0,19-50 0 0 0,-19 43 139 0 0,1 2-1 0 0,32-53 1 0 0,-41 76-683 0 0,0 0 0 0 0,-8 18 0 0 0,2-1 0 0 0,-1-1 0 0 0,-6 18 0 0 0,4-18 0 0 0,1 1 0 0 0,0 0 0 0 0,-2 14 0 0 0,1-2 0 0 0,3-13 0 0 0,1-5 0 0 0,1-1 0 0 0,-1 1 0 0 0,0-1 0 0 0,-1 1 0 0 0,1 0 0 0 0,-1-1 0 0 0,-1 7 0 0 0,1-1 0 0 0,1-8 0 0 0,0-1 0 0 0,0 0 0 0 0,0 1 0 0 0,0-1 0 0 0,0 1 0 0 0,0-1 0 0 0,0 0 0 0 0,0 1 0 0 0,0-1 0 0 0,0 0 0 0 0,0 1 0 0 0,0-1 0 0 0,0 0 0 0 0,0 1 0 0 0,0-1 0 0 0,0 0 0 0 0,1 1 0 0 0,-1-1 0 0 0,0 0 0 0 0,0 0 0 0 0,0 1 0 0 0,1-1 0 0 0,1 1 0 0 0,0 0 0 0 0,0-1 0 0 0,0 0 0 0 0,0 1 0 0 0,0-1 0 0 0,0 0 0 0 0,0 0 0 0 0,0 0 0 0 0,0 0 0 0 0,0-1 0 0 0,0 1 0 0 0,0-1 0 0 0,0 1 0 0 0,3-2 0 0 0,1 0 0 0 0,-1 0 0 0 0,1 0 0 0 0,-1 0 0 0 0,7-5 0 0 0,-5 2 0 0 0,0-1 0 0 0,0 0 0 0 0,-1 0 0 0 0,0 0 0 0 0,0-1 0 0 0,-1 0 0 0 0,1 0 0 0 0,6-14 0 0 0,-3 3 0 0 0,-7 13 0 0 0,-5 12 0 0 0,-6 29-597 0 0,0-3-190 0 0,9-32 207 0 0,0 6-834 0 0,0-5-5552 0 0,0-2 5430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3:02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0 11975 0 0,'0'0'267'0'0,"0"0"42"0"0,0 0 17 0 0,0 0-28 0 0,0 0-58 0 0,0 0 491 0 0,0 0 238 0 0,0 0 45 0 0,0 0-61 0 0,0 0-288 0 0,0 0-121 0 0,0 0-28 0 0,0 0-4 0 0,0 0 0 0 0,0 0 0 0 0,0 0 0 0 0,0 0 0 0 0,0 0 0 0 0,0 0 0 0 0,0 0 0 0 0,0 2-68 0 0,0 0-437 0 0,0-1-1 0 0,0 0 0 0 0,0 0 1 0 0,0 1-1 0 0,0-1 0 0 0,0 0 1 0 0,-1 0-1 0 0,1 1 0 0 0,0-1 1 0 0,-1 0-1 0 0,1 0 1 0 0,-1 0-1 0 0,1 0 0 0 0,-1 1 1 0 0,0-1-1 0 0,0 0 0 0 0,1 0 1 0 0,-1 0-1 0 0,0-1 1 0 0,0 1-1 0 0,0 0 0 0 0,0 0 1 0 0,0 0-1 0 0,-2 0 0 0 0,-1 3 7 0 0,-6 6-13 0 0,-1 0 0 0 0,0-1 0 0 0,-17 10 0 0 0,20-14 0 0 0,1 1 0 0 0,1 0 0 0 0,-11 12 0 0 0,-8 6 0 0 0,20-20 0 0 0,3-3 0 0 0,0 0 0 0 0,1 1 0 0 0,-1-1 0 0 0,1 1 0 0 0,-1-1 0 0 0,1 1 0 0 0,0 0 0 0 0,0-1 0 0 0,-1 1 0 0 0,1 0 0 0 0,0 0 0 0 0,1 0 0 0 0,-1 0 0 0 0,-1 2 0 0 0,-1 2 0 0 0,2-4 0 0 0,0 0 0 0 0,0-1 0 0 0,1 1 0 0 0,-1 1 0 0 0,0-1 0 0 0,1 0 0 0 0,-1 0 0 0 0,0 4 0 0 0,-1 3 0 0 0,1-9 0 0 0,1 1 0 0 0,0-1 0 0 0,0 0 0 0 0,-1 1 0 0 0,1-1 0 0 0,0 1 0 0 0,0-1 0 0 0,0 1 0 0 0,0-1 0 0 0,-1 1 0 0 0,1-1 0 0 0,0 1 0 0 0,0-1 0 0 0,0 1 0 0 0,0-1 0 0 0,0 1 0 0 0,0-1 0 0 0,0 1 0 0 0,1-1 0 0 0,-1 1 0 0 0,0-1 0 0 0,0 1 0 0 0,0-1 0 0 0,0 1 0 0 0,1-1 0 0 0,-1 1 0 0 0,0-1 0 0 0,0 1 0 0 0,1-1 0 0 0,-1 0 0 0 0,0 1 0 0 0,1-1 0 0 0,-1 1 0 0 0,0-1 0 0 0,1 0 0 0 0,-1 0 0 0 0,1 1 0 0 0,-1-1 0 0 0,0 0 0 0 0,1 1 0 0 0,-1-1 0 0 0,1 0 0 0 0,0 0 0 0 0,19 4 0 0 0,-19-4 0 0 0,19 1-25 0 0,1-1 0 0 0,-1 0 0 0 0,1-2-1 0 0,-1-1 1 0 0,0 0 0 0 0,0-1 0 0 0,27-10 0 0 0,-46 14-1026 0 0,-1 0-385 0 0,0 0-78 0 0,0 0-20 0 0,0 0-2 0 0,-3 1 0 0 0,-16 7 0 0 0,-2-3 0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3:03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11975 0 0,'0'0'547'0'0,"0"0"-11"0"0,0 0-203 0 0,0 0 419 0 0,0 0 220 0 0,0 0 42 0 0,0 0-61 0 0,0 0-288 0 0,0 0-121 0 0,0 0-28 0 0,0 0-4 0 0,0 0 0 0 0,2-1 0 0 0,6-2-342 0 0,1 0 0 0 0,0 0 0 0 0,0 1 0 0 0,1 0 0 0 0,-1 0 0 0 0,15 1 0 0 0,-11 0-212 0 0,1-1 0 0 0,17-4 0 0 0,-13-2-2540 0 0,-16 7-4244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3:03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94 10135 0 0,'0'0'231'0'0,"0"0"29"0"0,0 0 19 0 0,2-1-41 0 0,2 0 167 0 0,1-1 0 0 0,-1 0 0 0 0,0-1-1 0 0,1 1 1 0 0,-1-1 0 0 0,-1 0 0 0 0,8-6-1 0 0,-6 4 249 0 0,-1 1-24 0 0,-1 1 0 0 0,0-2 0 0 0,0 1-1 0 0,0 0 1 0 0,3-9 0 0 0,-5 12-117 0 0,-1 1 0 0 0,1-11 1183 0 0,-1 10-1624 0 0,-1 0-1 0 0,1 0 1 0 0,0 0 0 0 0,-1 0 0 0 0,1 0-1 0 0,0 0 1 0 0,-1 0 0 0 0,1 1-1 0 0,-1-1 1 0 0,0 0 0 0 0,1 0 0 0 0,-1 1-1 0 0,0-1 1 0 0,1 0 0 0 0,-1 1 0 0 0,0-1-1 0 0,0 1 1 0 0,0-1 0 0 0,1 1 0 0 0,-1-1-1 0 0,0 1 1 0 0,-2-1 0 0 0,2 1-41 0 0,-1 0 1 0 0,0 0-1 0 0,0 0 1 0 0,0 0-1 0 0,0 0 1 0 0,0 0-1 0 0,0 0 1 0 0,1 1 0 0 0,-1-1-1 0 0,0 1 1 0 0,-3 1-1 0 0,1-1-30 0 0,0 1 0 0 0,0-1 0 0 0,0 1 0 0 0,0 0 0 0 0,1 0 0 0 0,-1 0 0 0 0,1 1 0 0 0,-1-1 0 0 0,1 1 0 0 0,0 0 0 0 0,0 0 0 0 0,0 0 0 0 0,0 1 0 0 0,-2 2 0 0 0,-19 27 0 0 0,19-27 0 0 0,0 0 0 0 0,0 0 0 0 0,1 0 0 0 0,0 1 0 0 0,0 0 0 0 0,-4 11 0 0 0,3-4 0 0 0,2-6 0 0 0,0-1 0 0 0,1 0 0 0 0,0 0 0 0 0,1 1 0 0 0,0-1 0 0 0,-1 10 0 0 0,2 20 0 0 0,0-27 0 0 0,0-1 0 0 0,7-3 0 0 0,-4-4 0 0 0,1-1 0 0 0,0 0 0 0 0,-1 0 0 0 0,1 0 0 0 0,0 0 0 0 0,0 0 0 0 0,0-1 0 0 0,-1 0 0 0 0,1 0 0 0 0,0 0 0 0 0,0 0 0 0 0,0-1 0 0 0,0 1 0 0 0,0-1 0 0 0,4-2 0 0 0,5-1 0 0 0,0 0 0 0 0,-1-2 0 0 0,13-6 0 0 0,-21 9 0 0 0,0 1 0 0 0,-1-1 0 0 0,1 0 0 0 0,-1 0 0 0 0,1 0 0 0 0,-1 0 0 0 0,0-1 0 0 0,0 1 0 0 0,-1-1 0 0 0,1 0 0 0 0,-1 0 0 0 0,0 0 0 0 0,0 0 0 0 0,0 0 0 0 0,0 0 0 0 0,1-9 0 0 0,-1 5 0 0 0,0 0 0 0 0,-1 0 0 0 0,0-1 0 0 0,-1 1 0 0 0,0 0 0 0 0,0 0 0 0 0,-1 0 0 0 0,-2-12 0 0 0,2 15 0 0 0,0 0 0 0 0,-1 0 0 0 0,1 0 0 0 0,-1 0 0 0 0,-1 0 0 0 0,1 1 0 0 0,-1-1 0 0 0,1 1 0 0 0,-1 0 0 0 0,-1-1 0 0 0,1 1 0 0 0,0 1 0 0 0,-8-7 0 0 0,7 6-16 0 0,4 4 16 0 0,0 0 1 0 0,-1-1 0 0 0,1 1 0 0 0,0 0-1 0 0,0 0 1 0 0,-1-1 0 0 0,1 1 0 0 0,0 0 0 0 0,-1 0-1 0 0,1-1 1 0 0,0 1 0 0 0,-1 0 0 0 0,1 0-1 0 0,0 0 1 0 0,-1-1 0 0 0,1 1 0 0 0,0 0 0 0 0,-1 0-1 0 0,1 0 1 0 0,-1 0 0 0 0,1 0 0 0 0,0 0-1 0 0,-1 0 1 0 0,1 0 0 0 0,-1 0 0 0 0,-7 1-206 0 0,7-1-846 0 0,1 0-385 0 0,0 0-1136 0 0,0 0-4248 0 0</inkml:trace>
  <inkml:trace contextRef="#ctx0" brushRef="#br0" timeOffset="1">296 247 19351 0 0,'33'-62'856'0'0,"-22"41"176"0"0,-4 4-824 0 0,-1 2-208 0 0,-1 4 0 0 0,-2 2 0 0 0,0 1 0 0 0,-3 8 0 0 0,0 0 0 0 0,3-8 0 0 0,-3-2-776 0 0,0 10-200 0 0,0 0-40 0 0,0 0-6560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3:04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19 13823 0 0,'13'-6'749'0'0,"-1"0"458"0"0,2-1 3877 0 0,-17 8-4991 0 0,0 1 0 0 0,0-1 0 0 0,0-1 0 0 0,0 1-1 0 0,-1 0 1 0 0,-2-1 0 0 0,2 1-36 0 0,1-1 1 0 0,0 0-1 0 0,0 1 0 0 0,0 0 0 0 0,0 0 1 0 0,-5 2-1 0 0,2 0 65 0 0,0-1 0 0 0,-1 0 0 0 0,1 0 0 0 0,-1 0 0 0 0,1-1 0 0 0,-9 1 0 0 0,-6 1-1197 0 0,20-3 989 0 0,1 0 407 0 0,0 0 154 0 0,2 0 33 0 0,13 2-640 0 0,1-1-1 0 0,-1 2 1 0 0,1 0-1 0 0,21 8 1 0 0,-34-10 18 0 0,16 3-411 0 0,-15-3 516 0 0,0-1-1 0 0,-1 1 1 0 0,1 0 0 0 0,0 0 0 0 0,-1 0 0 0 0,0 1 0 0 0,1-1-1 0 0,3 3 1 0 0,-3-1 211 0 0,0-1-1 0 0,0 1 1 0 0,0 0-1 0 0,-1 1 1 0 0,1-1-1 0 0,5 7 0 0 0,-8-8-174 0 0,0-1-1 0 0,0 1 1 0 0,-1 0-1 0 0,1-1 1 0 0,0 1-1 0 0,-1 0 1 0 0,1-1-1 0 0,-1 1 0 0 0,0 0 1 0 0,1 0-1 0 0,-1-1 1 0 0,0 1-1 0 0,0 0 1 0 0,0 0-1 0 0,0 0 0 0 0,0-1 1 0 0,-1 1-1 0 0,1 0 1 0 0,0 0-1 0 0,-1-1 1 0 0,-1 4-1 0 0,0 1 6 0 0,-1 0-1 0 0,0 0 1 0 0,-1-1 0 0 0,0 1-1 0 0,1-1 1 0 0,-2 0-1 0 0,1 0 1 0 0,0 0 0 0 0,-1 0-1 0 0,0-1 1 0 0,0 0 0 0 0,-1 0-1 0 0,-9 6 1 0 0,-20 12 369 0 0,0-3 0 0 0,-1 0 1 0 0,-73 24-1 0 0,85-33-401 0 0,24-10 0 0 0,0 0 0 0 0,-1 0 0 0 0,1 0 0 0 0,0 0 0 0 0,0 0 0 0 0,-1 1 0 0 0,1-1 0 0 0,0 0 0 0 0,0 0 0 0 0,-1 0 0 0 0,1 0 0 0 0,0 1 0 0 0,0-1 0 0 0,0 0 0 0 0,-1 0 0 0 0,1 0 0 0 0,0 1 0 0 0,0-1 0 0 0,0 0 0 0 0,0 0 0 0 0,0 0 0 0 0,-1 1 0 0 0,1-1 0 0 0,0 0 0 0 0,0 0 0 0 0,0 1 0 0 0,0-1 0 0 0,0 0 0 0 0,0 1 0 0 0,0-1 0 0 0,0 0 0 0 0,0 0 0 0 0,0 1 0 0 0,0-1 0 0 0,0 0 0 0 0,0 0 0 0 0,0 1 0 0 0,0-1 0 0 0,0 0 0 0 0,0 1 0 0 0,0-1 0 0 0,1 0 0 0 0,-1 0 0 0 0,0 0 0 0 0,0 1 0 0 0,0-1 0 0 0,0 0 0 0 0,1 0 0 0 0,-1 1 0 0 0,0-1 0 0 0,0 0 0 0 0,0 0 0 0 0,1 0 0 0 0,-1 0 0 0 0,0 1 0 0 0,0-1 0 0 0,0 0 0 0 0,1 0 0 0 0,-1 0 0 0 0,0 0 0 0 0,0 0 0 0 0,1 0 0 0 0,-1 0 0 0 0,0 0 0 0 0,1 0 0 0 0,-1 0 0 0 0,2 2 0 0 0,0-1 0 0 0,-1 1 0 0 0,1-1 0 0 0,0 0 0 0 0,0 0 0 0 0,0 0 0 0 0,0 0 0 0 0,0 0 0 0 0,0 0 0 0 0,0 0 0 0 0,0-1 0 0 0,0 1 0 0 0,4-1 0 0 0,2 1 0 0 0,160 45 0 0 0,-158-43 0 0 0,-3-1-64 0 0,-6-2-273 0 0,-1 0-138 0 0,0 0-33 0 0,0 0-208 0 0,-5-6-2809 0 0,-1-5 1493 0 0,4 9-15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8:22:34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13823 0 0,'0'0'315'0'0,"0"0"45"0"0,0 0 21 0 0,0 0-49 0 0,0 0-149 0 0,0 0 194 0 0,2 0 110 0 0,3 1-185 0 0,1-1-1 0 0,-1 0 1 0 0,0 0 0 0 0,1 0-1 0 0,-1-1 1 0 0,0 0 0 0 0,9-2-1 0 0,36-18 1314 0 0,14-5-430 0 0,-29 14-1318 0 0,-33 11-563 0 0,-2 1-257 0 0,0 0-58 0 0,0 0-12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3:25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61 385 6447 0 0,'0'0'298'0'0,"0"0"-10"0"0,0 0-118 0 0,0 0 206 0 0,0 0 111 0 0,0 0 22 0 0,0 0 3 0 0,0 0 0 0 0,0 0 0 0 0,-1 1 0 0 0,-3 3-43 0 0,-3 2 4895 0 0,4-5-1126 0 0,6-7-4578 0 0,7-11 921 0 0,15-34 1 0 0,-2 4-628 0 0,-12 25 575 0 0,-2-1 1 0 0,0-1-1 0 0,11-46 0 0 0,-2 4-598 0 0,-12 42 69 0 0,-1 13 108 0 0,4-18 1816 0 0,-9 29-1923 0 0,1 0-1 0 0,-1-1 1 0 0,0 1-1 0 0,0 0 1 0 0,0 0-1 0 0,0 0 1 0 0,0 0-1 0 0,0-1 1 0 0,0 1-1 0 0,0 0 1 0 0,0 0-1 0 0,0 0 1 0 0,0-1-1 0 0,0 1 1 0 0,0 0-1 0 0,0 0 1 0 0,0 0-1 0 0,0 0 1 0 0,0-1-1 0 0,0 1 1 0 0,0 0-1 0 0,0 0 1 0 0,0 0-1 0 0,0-1 1 0 0,0 1-1 0 0,0 0 1 0 0,0 0 0 0 0,0 0-1 0 0,-1 0 1 0 0,1 0-1 0 0,0-1 1 0 0,0 1-1 0 0,0 0 1 0 0,0 0-1 0 0,0 0 1 0 0,0 0-1 0 0,-1 0 1 0 0,1-1-1 0 0,-1 3 0 0 0,-1-1-1 0 0,1 1 1 0 0,0-1 0 0 0,0 1-1 0 0,-1 0 1 0 0,1 0-1 0 0,1-1 1 0 0,-1 1 0 0 0,-1 3-1 0 0,-7 18 1 0 0,2 1 0 0 0,-6 25 0 0 0,8-27 0 0 0,-14 74 0 0 0,-1 3 0 0 0,-4 14 0 0 0,1 3 0 0 0,19-100 0 0 0,-22 71 0 0 0,21-73 0 0 0,-2-1 0 0 0,2-4-64 0 0,4-7-273 0 0,1-2-138 0 0,0 0-33 0 0,0 0 65 0 0,0 2 294 0 0,0-2 150 0 0,0 1 0 0 0,0-1 1 0 0,0 0-1 0 0,0 0 0 0 0,0 1 0 0 0,0-1 0 0 0,0 0 0 0 0,0 0 0 0 0,0 1 1 0 0,0-1-1 0 0,0 0 0 0 0,0 0 0 0 0,0 1 0 0 0,-1-1 0 0 0,1 0 0 0 0,0 0 0 0 0,0 0 1 0 0,0 1-1 0 0,0-1 0 0 0,0 0 0 0 0,0 0 0 0 0,0 0 0 0 0,-1 1 0 0 0,1-1 1 0 0,0 0-1 0 0,0 0 0 0 0,0 0 0 0 0,-1 0 0 0 0,1 1 0 0 0,0-1 0 0 0,0 0 1 0 0,0 0-1 0 0,-1 0 0 0 0,1 0 0 0 0,0 0 0 0 0,0 0 0 0 0,-1 0 0 0 0,1 0 0 0 0,0 0 1 0 0,0 1-1 0 0,-1-1 0 0 0,1 0 0 0 0,-4-7-997 0 0,1-32-1367 0 0,7 11-4495 0 0,-1 16 1058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3:26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73 10135 0 0,'0'0'231'0'0,"0"0"29"0"0,0 0 19 0 0,-2 1 37 0 0,-6 0 125 0 0,6-1 58 0 0,2 0 11 0 0,0 0 70 0 0,0 0 286 0 0,0 0 124 0 0,0 0 30 0 0,0 0-133 0 0,0 0-508 0 0,0 0 37 0 0,2 1 80 0 0,1 0-325 0 0,1 0 1 0 0,-1 0-1 0 0,1-1 1 0 0,0 1 0 0 0,-1-1-1 0 0,1 0 1 0 0,0 0 0 0 0,-1 0-1 0 0,1-1 1 0 0,7-1 0 0 0,39-13 1394 0 0,-39 10-1034 0 0,1 1-1 0 0,22-4 1 0 0,55-13-367 0 0,-79 18 212 0 0,-1 1-1 0 0,1-1 1 0 0,0-1-1 0 0,13-7 1 0 0,-21 10-292 0 0,-2 1-406 0 0,-1 2-154 0 0,0-1 124 0 0,-1 2 444 0 0,1 1-3799 0 0,1-4 2682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3:29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151 326 6447 0 0,'0'0'142'0'0,"0"0"22"0"0,0 0 13 0 0,0 0 55 0 0,1-1 181 0 0,4-5 78 0 0,-4 4 18 0 0,-1 2 3 0 0,0 0 0 0 0,0 0 0 0 0,1-2 0 0 0,8-18 539 0 0,-8 18-563 0 0,-1 2 21 0 0,0 0 3 0 0,3-17 649 0 0,-5 12 1854 0 0,-4 5-3052 0 0,-8 1 1317 0 0,-28 14-16 0 0,30-11-796 0 0,7-2-326 0 0,1-1 0 0 0,-1 1 1 0 0,1 1-1 0 0,-1-1 0 0 0,1 1 0 0 0,0-1 0 0 0,-7 7 0 0 0,8-7-142 0 0,-12 10 0 0 0,10-8 0 0 0,3-3 0 0 0,0 0 0 0 0,1 1 0 0 0,0-1 0 0 0,-1 0 0 0 0,1 1 0 0 0,0-1 0 0 0,-1 1 0 0 0,1 0 0 0 0,0-1 0 0 0,0 1 0 0 0,0 0 0 0 0,1 0 0 0 0,-1-1 0 0 0,0 1 0 0 0,1 0 0 0 0,-1 0 0 0 0,1 0 0 0 0,-1 3 0 0 0,-6 24 0 0 0,3-10 0 0 0,6-15 0 0 0,-1 0 0 0 0,3 18 0 0 0,-2-18 0 0 0,6 14 0 0 0,-3-14 0 0 0,-2-2 0 0 0,15 14 0 0 0,-14-13 0 0 0,13 6 0 0 0,-12-8 0 0 0,-1-2 0 0 0,1 2 121 0 0,1-1-1 0 0,-1 0 1 0 0,1 0-1 0 0,-1 0 1 0 0,1-1-1 0 0,-1 0 0 0 0,0 0 1 0 0,1 0-1 0 0,-1-1 1 0 0,0 0-1 0 0,0 0 1 0 0,0 0-1 0 0,0 0 1 0 0,0-1-1 0 0,0 0 1 0 0,5-5-1 0 0,-7 7-120 0 0,-1-1 0 0 0,1 0 0 0 0,-1 0 0 0 0,1 0 0 0 0,-1 0 0 0 0,0 0 0 0 0,0-1 0 0 0,0 1 0 0 0,0-1 0 0 0,0 1 0 0 0,-1-1 0 0 0,3-5 0 0 0,-1 1 0 0 0,-1 3 0 0 0,0 1 0 0 0,0-1 0 0 0,0 0 0 0 0,-1 0 0 0 0,0 0 0 0 0,2-9 0 0 0,1-2 0 0 0,0-1 0 0 0,-5 10 0 0 0,-1 3 0 0 0,0-10 0 0 0,1 8 0 0 0,-1-1 0 0 0,1 0 0 0 0,-1 1 0 0 0,0-1 0 0 0,0 0 0 0 0,-3-5 0 0 0,-1 2 0 0 0,2 4 0 0 0,-9-5 0 0 0,5 4 0 0 0,-1 2 0 0 0,-2 2 0 0 0,-11 9 0 0 0,14-1 0 0 0,3 5 0 0 0,9 1 0 0 0,5 0 0 0 0,-6-11 0 0 0,0 1 0 0 0,0-1 0 0 0,-1 1 0 0 0,1-1 0 0 0,0 0 0 0 0,0 0 0 0 0,1-1 0 0 0,-1 1 0 0 0,0-1 0 0 0,5 1 0 0 0,37-2 0 0 0,-22 0 0 0 0,0-1 0 0 0,-18 1 0 0 0,-1 1 0 0 0,0-1 0 0 0,1 1 0 0 0,0 0 0 0 0,-1 0 0 0 0,1 1 0 0 0,5 1 0 0 0,-6-1 0 0 0,13 1 0 0 0,-2 1 0 0 0,-12 2 0 0 0,-2-4 0 0 0,6 10 0 0 0,-6-9 0 0 0,1 3 0 0 0,-6 15 0 0 0,4-16 0 0 0,-9 16 0 0 0,-2-3 0 0 0,8-15 0 0 0,-2 1 0 0 0,6-9 0 0 0,4-8 0 0 0,54-91 0 0 0,-53 92 0 0 0,1 1 0 0 0,0 0 0 0 0,1 0 0 0 0,0 1 0 0 0,16-16 0 0 0,-11 16 0 0 0,-9 9 0 0 0,0 1 0 0 0,6-5 0 0 0,-9 6 0 0 0,-1 0 0 0 0,1 0 0 0 0,0 0 0 0 0,-1 0 0 0 0,1 0 0 0 0,0 0 0 0 0,-1 1 0 0 0,1-1 0 0 0,0 0 0 0 0,-1 0 0 0 0,1 0 0 0 0,0 1 0 0 0,-1-1 0 0 0,1 0 0 0 0,0 1 0 0 0,10 7 0 0 0,-1 2 0 0 0,0-3 0 0 0,1-2 0 0 0,1-6 0 0 0,1-3 0 0 0,0 0 0 0 0,-1 0 0 0 0,1-1 0 0 0,-1-1 0 0 0,0 0 0 0 0,19-15 0 0 0,-28 19 0 0 0,-1 0 0 0 0,1 0 0 0 0,-1-1 0 0 0,0 1 0 0 0,0-1 0 0 0,0 1 0 0 0,0-1 0 0 0,0 0 0 0 0,-1 0 0 0 0,3-4 0 0 0,11-18 0 0 0,-9 17-1 0 0,0 0 0 0 0,0-1-1 0 0,0 0 1 0 0,6-15 0 0 0,14-25 79 0 0,-25 48 293 0 0,-1 1 117 0 0,0 0 21 0 0,0 0-66 0 0,-11 10-278 0 0,7-7-165 0 0,1 1 0 0 0,0-1 0 0 0,-1 1 0 0 0,1 0 0 0 0,0 0 0 0 0,-4 9 0 0 0,0-1 0 0 0,5-8 0 0 0,-1 0 0 0 0,1-1 0 0 0,0 1 0 0 0,0 0 0 0 0,1 0 0 0 0,-1 0 0 0 0,1 0 0 0 0,0 0 0 0 0,-1 8 0 0 0,0-4 0 0 0,0 1 0 0 0,-1-1 0 0 0,-5 13 0 0 0,5-14 0 0 0,0 0 0 0 0,1-1 0 0 0,0 1 0 0 0,0 0 0 0 0,1 0 0 0 0,-1 9 0 0 0,1 19 0 0 0,-4 46 0 0 0,3-32 0 0 0,0-36 0 0 0,0-3 0 0 0,3-10 0 0 0,-1 0 0 0 0,0 0 0 0 0,1 0 0 0 0,-1 0 0 0 0,0 0 0 0 0,0 0 0 0 0,1 0 0 0 0,-1 0 0 0 0,0 0 0 0 0,1 0 0 0 0,-1 0 0 0 0,0 0 0 0 0,0 0 0 0 0,1 0 0 0 0,-1 0 0 0 0,0 0 0 0 0,0-1 0 0 0,1 1 0 0 0,-1 0 0 0 0,0 0 0 0 0,0 0 0 0 0,0 0 0 0 0,1-1 0 0 0,-1 1 0 0 0,0 0 0 0 0,0-1 0 0 0,4-2 0 0 0,-1-1 0 0 0,0 0 0 0 0,0 1 0 0 0,-1-1 0 0 0,1 0 0 0 0,2-8 0 0 0,-2 7 0 0 0,-1 0 0 0 0,1 0 0 0 0,0 1 0 0 0,0-1 0 0 0,1 1 0 0 0,6-8 0 0 0,12-9 0 0 0,9-8 0 0 0,35-24 0 0 0,-48 41 0 0 0,-3 7 0 0 0,-15 4 0 0 0,1 1 0 0 0,-1 0 0 0 0,1 0 0 0 0,0 0 0 0 0,-1 0 0 0 0,1 0 0 0 0,-1 0 0 0 0,1 0 0 0 0,-1 1 0 0 0,1-1 0 0 0,-1 0 0 0 0,1 0 0 0 0,-1 0 0 0 0,1 0 0 0 0,-1 1 0 0 0,1-1 0 0 0,-1 0 0 0 0,1 1 0 0 0,-1-1 0 0 0,1 1 0 0 0,-1-1 0 0 0,1 1 0 0 0,-1-1 0 0 0,0 1 0 0 0,0-1 0 0 0,0 1 0 0 0,0-1 0 0 0,0 1 0 0 0,0-1 0 0 0,0 1 0 0 0,0 0 0 0 0,0-1 0 0 0,0 1 0 0 0,0-1 0 0 0,0 1 0 0 0,0-1 0 0 0,-1 1 0 0 0,1-1 0 0 0,-1 2 0 0 0,0 0 0 0 0,0 1 0 0 0,0 0 0 0 0,-1-1 0 0 0,1 1 0 0 0,-1-1 0 0 0,0 0 0 0 0,0 0 0 0 0,0 1 0 0 0,-3 2 0 0 0,-31 20 0 0 0,30-21 0 0 0,-5 4 0 0 0,0 0 0 0 0,1-6 0 0 0,1 2 0 0 0,1 4 0 0 0,7-5 0 0 0,-1 0 0 0 0,1 0 0 0 0,0 0 0 0 0,0 0 0 0 0,0 0 0 0 0,1 0 0 0 0,-1 0 0 0 0,0 4 0 0 0,0 2 0 0 0,-1 16 0 0 0,5-15 0 0 0,-1-4 0 0 0,-1-3 0 0 0,0 1 0 0 0,0-1 0 0 0,0 0 0 0 0,0 0 0 0 0,0 0 0 0 0,1 0 0 0 0,-1 0 0 0 0,1 0 0 0 0,0 0 0 0 0,0 0 0 0 0,0-1 0 0 0,0 1 0 0 0,4 2 0 0 0,-1 0 0 0 0,-3-1 0 0 0,1 0 0 0 0,14 4 0 0 0,-13-6 0 0 0,18 4 0 0 0,-18-5-118 0 0,0 0-1 0 0,-1-1 1 0 0,1 1 0 0 0,-1-1-1 0 0,1 0 1 0 0,0 0-1 0 0,-1 0 1 0 0,1-1 0 0 0,-1 1-1 0 0,1-1 1 0 0,6-2-1 0 0,-5 1-449 0 0,0-1 0 0 0,0 0 0 0 0,0 0 0 0 0,0 0 0 0 0,0 0 0 0 0,8-8 0 0 0,-2 0-6939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3:30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26 11975 0 0,'0'0'547'0'0,"0"0"-11"0"0,-1-2-344 0 0,-8-12 701 0 0,8 12 79 0 0,1 2 42 0 0,0 0-61 0 0,0 0-288 0 0,0 0-121 0 0,0 0-28 0 0,0 0-4 0 0,0 0 0 0 0,0 0-452 0 0,0-1-1 0 0,0 1 1 0 0,0 0 0 0 0,0-1-1 0 0,0 1 1 0 0,0 0-1 0 0,0-1 1 0 0,-1 1 0 0 0,1 0-1 0 0,0-1 1 0 0,0 1-1 0 0,0 0 1 0 0,-1-1-1 0 0,1 1 1 0 0,0 0 0 0 0,0 0-1 0 0,0-1 1 0 0,-1 1-1 0 0,1 0 1 0 0,0 0 0 0 0,-1-1-1 0 0,1 1 1 0 0,0 0-1 0 0,-1 0 1 0 0,1 0 0 0 0,0 0-1 0 0,-1-1 1 0 0,1 1-1 0 0,0 0 1 0 0,-1 0 0 0 0,1 0-1 0 0,0 0 1 0 0,-1 0-1 0 0,1 0 1 0 0,0 0 0 0 0,-1 0-1 0 0,1 0 1 0 0,-1 0-1 0 0,1 0 1 0 0,0 0-1 0 0,-1 0 1 0 0,1 0 0 0 0,0 1-1 0 0,-1-1 1 0 0,-16 6 946 0 0,10-2-1006 0 0,1 0 0 0 0,-1 0 0 0 0,0 1 0 0 0,1 0 0 0 0,0 1 0 0 0,-5 5 0 0 0,-31 40 0 0 0,34-41 0 0 0,1 0 0 0 0,1 0 0 0 0,-1 0 0 0 0,-6 16 0 0 0,11-22 0 0 0,0 1 0 0 0,1-1 0 0 0,-1 0 0 0 0,1 0 0 0 0,0 0 0 0 0,0 1 0 0 0,1-1 0 0 0,-1 0 0 0 0,1 1 0 0 0,0-1 0 0 0,0 1 0 0 0,2 6 0 0 0,2 0 0 0 0,3-4 0 0 0,-5-6 0 0 0,0 0 0 0 0,0-1 0 0 0,0 1 0 0 0,1-1 0 0 0,-1 0 0 0 0,0 0 0 0 0,0 0 0 0 0,0 0 0 0 0,0 0 0 0 0,0 0 0 0 0,1 0 0 0 0,-1-1 0 0 0,0 1 0 0 0,0-1 0 0 0,0 1 0 0 0,4-3 0 0 0,-1 1 0 0 0,0 0 0 0 0,0-1 0 0 0,0 0 0 0 0,0 0 0 0 0,6-5 0 0 0,6-7-63 0 0,21-23 0 0 0,-33 33 237 0 0,-1 0 0 0 0,0-1 0 0 0,0 0 0 0 0,0 0 0 0 0,-1 0 0 0 0,1 0 0 0 0,-2-1 0 0 0,5-11 0 0 0,-7 17 269 0 0,-2 2-427 0 0,0 1 1 0 0,0-1 0 0 0,0 1-1 0 0,0-1 1 0 0,0 1 0 0 0,1 0-1 0 0,-1 0 1 0 0,0 0 0 0 0,-2 4-1 0 0,3-4-17 0 0,-5 7 1 0 0,0 1 0 0 0,1 0 0 0 0,0 0 0 0 0,1 0 0 0 0,0 1 0 0 0,0 0 0 0 0,1-1 0 0 0,1 1 0 0 0,-2 12 0 0 0,5-13 0 0 0,3-3 0 0 0,-2-6 26 0 0,0 0 0 0 0,0 0-1 0 0,0 0 1 0 0,0 0 0 0 0,0 0 0 0 0,0-1-1 0 0,0 1 1 0 0,1-1 0 0 0,-1 0 0 0 0,0 1-1 0 0,0-1 1 0 0,0 0 0 0 0,0 0-1 0 0,0 0 1 0 0,1-1 0 0 0,-1 1 0 0 0,0-1-1 0 0,0 1 1 0 0,0-1 0 0 0,0 1 0 0 0,0-1-1 0 0,3-2 1 0 0,3 0 144 0 0,-1-1-1 0 0,0-1 1 0 0,1 1-1 0 0,9-9 1 0 0,95-74-1554 0 0,-94 73 1384 0 0,0 0 0 0 0,0-2 0 0 0,22-24 0 0 0,-14 15 64 0 0,-25 24 273 0 0,-1 1 138 0 0,0 0 33 0 0,0 0-65 0 0,-10 21-278 0 0,4-1-165 0 0,4-14 0 0 0,1-5 0 0 0,0 1 0 0 0,1-1 0 0 0,-1 1 0 0 0,1-1 0 0 0,0 1 0 0 0,-1 0 0 0 0,1-1 0 0 0,0 1 0 0 0,0 0 0 0 0,0-1 0 0 0,0 1 0 0 0,1-1 0 0 0,-1 4 0 0 0,2 4 0 0 0,0 0 0 0 0,1 1 0 0 0,-1-1 0 0 0,2 0 0 0 0,-1 0 0 0 0,1-1 0 0 0,7 11 0 0 0,-4-6 0 0 0,9 25 0 0 0,-14-35 0 0 0,2 12 0 0 0,-4-5-64 0 0,0-9-12 0 0,0 0 0 0 0,-1 0 0 0 0,1-1 0 0 0,0 1 0 0 0,0 0 0 0 0,-1 0 0 0 0,1-1 0 0 0,-1 1 0 0 0,1 0 0 0 0,0 0 0 0 0,-1-1 0 0 0,1 1 0 0 0,-1 0 0 0 0,0-1 0 0 0,1 1 1 0 0,-1-1-1 0 0,1 1 0 0 0,-1-1 0 0 0,0 1 0 0 0,1-1 0 0 0,-1 1 0 0 0,0-1 0 0 0,0 0 0 0 0,1 1 0 0 0,-3-1 0 0 0,2 1 87 0 0,-1-1 0 0 0,0 0 0 0 0,0 0 0 0 0,0 0 1 0 0,0 0-1 0 0,0-1 0 0 0,0 1 0 0 0,0 0 0 0 0,0-1 0 0 0,-3-1 0 0 0,-1 0-428 0 0,0-1-1 0 0,0 1 0 0 0,1-2 0 0 0,0 1 0 0 0,-1-1 1 0 0,-8-7-1 0 0,12 8-82 0 0,-1 0-1 0 0,1 0 1 0 0,0-1 0 0 0,0 1 0 0 0,0-1-1 0 0,0 1 1 0 0,1-1 0 0 0,0 0 0 0 0,-1 1-1 0 0,0-7 1 0 0,2-7-1036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3:31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10 15663 0 0,'0'0'356'0'0,"0"0"50"0"0,4-2 20 0 0,12-4-42 0 0,-12 4-180 0 0,-4 2 176 0 0,0 0 107 0 0,0 0 22 0 0,0 0 3 0 0,0 0 0 0 0,0 0 0 0 0,0 0 0 0 0,0 0 0 0 0,0 0 0 0 0,1 1-455 0 0,-1-1 0 0 0,0 0 0 0 0,1 1 0 0 0,-1-1 0 0 0,0 1 0 0 0,1-1 0 0 0,-1 0 0 0 0,0 1 0 0 0,1-1 0 0 0,-1 1 0 0 0,0-1 0 0 0,0 1 0 0 0,0-1 0 0 0,0 1 0 0 0,1 0 0 0 0,-1-1 0 0 0,0 1 0 0 0,0-1 0 0 0,0 1 0 0 0,0-1 0 0 0,0 1 0 0 0,0-1 0 0 0,0 1 0 0 0,-1 0 0 0 0,-2 16 194 0 0,2-14-295 0 0,-3 8 184 0 0,0 0-1 0 0,-1 0 1 0 0,-8 15-1 0 0,-7 13 743 0 0,-111 241-274 0 0,83-207-1992 0 0,47-71 941 0 0,6-13 278 0 0,5-8 170 0 0,12-26 25 0 0,28-78-1 0 0,-49 122 308 0 0,-1 1 138 0 0,0 0 33 0 0,0 0-65 0 0,-7 19-278 0 0,0 5-165 0 0,6-22 0 0 0,1-1 0 0 0,-1 0 0 0 0,1 0 0 0 0,0-1 0 0 0,0 1 0 0 0,0 0 0 0 0,0 0 0 0 0,0-1 0 0 0,0 1 0 0 0,0 0 0 0 0,0 0 0 0 0,0-1 0 0 0,0 1 0 0 0,0 0 0 0 0,0 0 0 0 0,1-1 0 0 0,-1 1 0 0 0,0 0 0 0 0,1 1 0 0 0,0 1 0 0 0,-1-1 0 0 0,1 0 0 0 0,-1-1 0 0 0,1 1 0 0 0,0-1 0 0 0,0 1 0 0 0,-1 0 0 0 0,1-1 0 0 0,0 1 0 0 0,0-1 0 0 0,1 0 0 0 0,-1 1 0 0 0,0-1 0 0 0,0 0 0 0 0,1 0 0 0 0,0 1 0 0 0,0 0 0 0 0,1 0 0 0 0,-1-1 0 0 0,0 1 0 0 0,0-1 0 0 0,1 0 0 0 0,-1 0 0 0 0,0 0 0 0 0,1 0 0 0 0,-1 0 0 0 0,1 0 0 0 0,-1-1 0 0 0,1 0 0 0 0,0 1 0 0 0,-1-1 0 0 0,1 0 0 0 0,0 0 0 0 0,-1 0 0 0 0,4-1 0 0 0,2 0 0 0 0,-1 0 0 0 0,0-1 0 0 0,1 0 0 0 0,-1 0 0 0 0,8-5 0 0 0,34-13 0 0 0,26-13 0 0 0,-43 18 144 0 0,-24 12-32 0 0,0-1 1 0 0,1 0-1 0 0,-1 0 1 0 0,0-1-1 0 0,-1 0 0 0 0,11-9 1 0 0,-18 14-105 0 0,0 0 0 0 0,0 0-1 0 0,0 0 1 0 0,0 0 0 0 0,1 0 0 0 0,-1 0 0 0 0,0 0 0 0 0,0-1 0 0 0,0 1 0 0 0,0 0 0 0 0,0 0 0 0 0,1 0 0 0 0,-1 0-1 0 0,0 0 1 0 0,0 0 0 0 0,0-1 0 0 0,0 1 0 0 0,0 0 0 0 0,0 0 0 0 0,0 0 0 0 0,0 0 0 0 0,0 0 0 0 0,0-1 0 0 0,0 1-1 0 0,0 0 1 0 0,0 0 0 0 0,0 0 0 0 0,0 0 0 0 0,0-1 0 0 0,0 1 0 0 0,0 0 0 0 0,0 0 0 0 0,0 0 0 0 0,0-1 0 0 0,0 1-1 0 0,0 0 1 0 0,0 0 0 0 0,0 0 0 0 0,0 0 0 0 0,-8 0 360 0 0,6 0-313 0 0,0 1-1 0 0,0-1 0 0 0,0 1 0 0 0,0 0 0 0 0,0 0 0 0 0,0 0 0 0 0,-2 2 0 0 0,-5 5-54 0 0,4-4 0 0 0,1 0 0 0 0,0 0 0 0 0,0 1 0 0 0,1-1 0 0 0,-1 1 0 0 0,-4 8 0 0 0,4-5 0 0 0,1-2 0 0 0,0 1 0 0 0,1-1 0 0 0,-1 1 0 0 0,1-1 0 0 0,-1 8 0 0 0,2-12 0 0 0,1 0 0 0 0,0 0 0 0 0,0 0 0 0 0,0 0 0 0 0,0 0 0 0 0,1 0 0 0 0,-1 0 0 0 0,0 0 0 0 0,1 0 0 0 0,-1 0 0 0 0,1 0 0 0 0,0 0 0 0 0,0 0 0 0 0,0-1 0 0 0,0 1 0 0 0,0 0 0 0 0,0 0 0 0 0,0-1 0 0 0,0 1 0 0 0,1-1 0 0 0,2 3 0 0 0,0-1-216 0 0,0 0-1 0 0,0 0 1 0 0,0 0-1 0 0,0-1 1 0 0,1 0 0 0 0,-1 0-1 0 0,1 0 1 0 0,0-1-1 0 0,-1 1 1 0 0,1-1 0 0 0,0 0-1 0 0,0 0 1 0 0,0-1-1 0 0,0 1 1 0 0,0-1 0 0 0,0 0-1 0 0,6-1 1 0 0,-3 0-254 0 0,-1-1 0 0 0,1 1-1 0 0,-1-1 1 0 0,0 0 0 0 0,0-1 0 0 0,0 0 0 0 0,0 0 0 0 0,0 0 0 0 0,-1-1 0 0 0,11-7 0 0 0,0-5-2088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3:32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153 139 11975 0 0,'2'-18'784'0'0,"-1"0"-1"0"0,7-23 0 0 0,-3 11 1974 0 0,0-1-520 0 0,-5 30-1725 0 0,0 1 0 0 0,0 0 0 0 0,0 0 0 0 0,0 0 0 0 0,0 0 0 0 0,0 0 0 0 0,0 0-68 0 0,-1 0-289 0 0,0 0-155 0 0,0 0 1 0 0,0 0-1 0 0,1 0 1 0 0,-1 1-1 0 0,0-1 1 0 0,0 0 0 0 0,0 0-1 0 0,1 1 1 0 0,-1-1-1 0 0,0 0 1 0 0,0 1-1 0 0,1-1 1 0 0,-1 1-1 0 0,0-1 1 0 0,1 1-1 0 0,-1-1 1 0 0,1 1-1 0 0,-1-1 1 0 0,0 1-1 0 0,1-1 1 0 0,-1 1-1 0 0,1 0 1 0 0,0 0 0 0 0,-1-1-1 0 0,1 1 1 0 0,-1 0-1 0 0,1-1 1 0 0,0 1-1 0 0,-1 1 1 0 0,0 1 0 0 0,-11 23-1 0 0,0 0 0 0 0,-11 41 0 0 0,1-3 0 0 0,9-27 0 0 0,9-22 0 0 0,-1-1 0 0 0,-8 17 0 0 0,-35 74-64 0 0,48-103-273 0 0,0-2-138 0 0,0 0-33 0 0,0 0-4 0 0,7-13-512 0 0,23-55-4308 0 0,-22 49 3879 0 0,4-7-594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3:32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 13823 0 0,'0'0'315'0'0,"0"0"45"0"0,0 0 21 0 0,0 0-49 0 0,0 0-81 0 0,0 0 481 0 0,0 0 237 0 0,0 0 45 0 0,0 0-61 0 0,0 0-288 0 0,0 0-121 0 0,0 0-28 0 0,0 0-4 0 0,0 1 0 0 0,0 5-308 0 0,0 0 0 0 0,0 1 0 0 0,-1-1 0 0 0,1 0 0 0 0,-1 0 0 0 0,-1 0 0 0 0,-2 8 0 0 0,-4 25 247 0 0,-17 144 1154 0 0,22-155-1605 0 0,-12 38 0 0 0,5-19 0 0 0,8-38-231 0 0,0 0 1 0 0,-1 0-1 0 0,0-1 0 0 0,0 1 1 0 0,-7 11-1 0 0,9-18-212 0 0,1-1 294 0 0,-4 4 133 0 0,-2-5-124 0 0,6 0 57 0 0,-1 0 0 0 0,0 0 0 0 0,1-1 1 0 0,-1 1-1 0 0,1-1 0 0 0,-1 1 0 0 0,1-1 0 0 0,-1 1 0 0 0,0-1 0 0 0,1 1 0 0 0,0-1 0 0 0,-1 1 0 0 0,1-1 1 0 0,-1 1-1 0 0,1-1 0 0 0,-1-1 0 0 0,0 0-204 0 0,-5-8-264 0 0,0 1-1 0 0,1-1 1 0 0,0 0-1 0 0,1 0 1 0 0,0 0-1 0 0,1-1 0 0 0,-4-21 1 0 0,3 14-821 0 0,-9-23 0 0 0,9 31 1107 0 0,3 6 191 0 0,0 0 1 0 0,-1 0-1 0 0,0 0 0 0 0,0 0 0 0 0,0 0 1 0 0,0 0-1 0 0,0 0 0 0 0,-1 1 0 0 0,1-1 1 0 0,-1 1-1 0 0,0-1 0 0 0,-7-4 0 0 0,9 7 162 0 0,0 1 0 0 0,-1 0 0 0 0,1 0 0 0 0,-1 0 0 0 0,1 0 0 0 0,0 0 0 0 0,-1 0 0 0 0,1 1 0 0 0,0-1 0 0 0,-1 0 0 0 0,1 1-1 0 0,0-1 1 0 0,-1 1 0 0 0,1-1 0 0 0,0 1 0 0 0,0 0 0 0 0,-1-1 0 0 0,1 1 0 0 0,-1 1 0 0 0,0-1 119 0 0,0 1-1 0 0,1-1 1 0 0,-1 1 0 0 0,1-1-1 0 0,-1 1 1 0 0,1 0 0 0 0,0 0-1 0 0,0-1 1 0 0,0 1 0 0 0,-1 0-1 0 0,2 0 1 0 0,-1 0 0 0 0,0 0-1 0 0,0 0 1 0 0,1 0 0 0 0,-1 1-1 0 0,1-1 1 0 0,0 0 0 0 0,-1 3-1 0 0,1-4-189 0 0,0 0 0 0 0,0 0 0 0 0,0 0 0 0 0,0 0 0 0 0,0 0 0 0 0,0 0 0 0 0,0 0 0 0 0,0 0 0 0 0,1 0 0 0 0,-1 0 0 0 0,0-1-1 0 0,1 1 1 0 0,-1 0 0 0 0,1 0 0 0 0,-1 0 0 0 0,1 0 0 0 0,-1 0 0 0 0,1 0 0 0 0,-1-1 0 0 0,1 1 0 0 0,0 0 0 0 0,-1 0 0 0 0,1-1 0 0 0,2 2 0 0 0,-1 0 174 0 0,1 0-92 0 0,0 0 0 0 0,0 1 0 0 0,1-2 0 0 0,-1 1 0 0 0,1 0 0 0 0,-1-1 0 0 0,1 1 0 0 0,-1-1 0 0 0,1 0 0 0 0,0 0 0 0 0,-1 0 0 0 0,1-1 0 0 0,0 1 0 0 0,0-1 0 0 0,0 0 0 0 0,4-1 0 0 0,6 0-8 0 0,0 0 0 0 0,0-2 1 0 0,15-3-1 0 0,-11 1 420 0 0,25-12-1 0 0,-4-2-3492 0 0,-26 14-2062 0 0,-1 0-1394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3:3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78 15663 0 0,'0'0'719'0'0,"0"0"-20"0"0,0 0-306 0 0,0 0 371 0 0,1-5 823 0 0,-2 3 2515 0 0,-5 3-3679 0 0,-1 1 0 0 0,0-1-1 0 0,1 1 1 0 0,-1 1 0 0 0,1-1-1 0 0,0 1 1 0 0,-10 6 0 0 0,13-7-289 0 0,-2 1-122 0 0,0 0 1 0 0,0 1-1 0 0,0 0 0 0 0,0 0 1 0 0,1 0-1 0 0,-1 1 0 0 0,1-1 0 0 0,1 1 1 0 0,-1 0-1 0 0,1 0 0 0 0,-1 1 1 0 0,1-1-1 0 0,-2 7 0 0 0,4-11-12 0 0,1-1 0 0 0,0 1 0 0 0,-1-1 0 0 0,1 1 0 0 0,0 0 0 0 0,0-1 0 0 0,0 1 0 0 0,0 0 0 0 0,-1-1 0 0 0,1 1 0 0 0,0 0 0 0 0,0-1 0 0 0,0 1 0 0 0,0 0 0 0 0,0-1 0 0 0,0 1 0 0 0,1 0 0 0 0,-1-1 0 0 0,0 1 0 0 0,0-1 0 0 0,0 1 0 0 0,1 0 0 0 0,-1-1 0 0 0,0 1 0 0 0,0-1 0 0 0,1 1 0 0 0,-1 0 0 0 0,1-1 0 0 0,-1 1 0 0 0,1-1 0 0 0,-1 0 0 0 0,0 1 0 0 0,1-1 0 0 0,0 1 0 0 0,-1-1 0 0 0,1 0 0 0 0,-1 1 0 0 0,1-1 0 0 0,-1 0 0 0 0,2 1 0 0 0,0 0 0 0 0,2 1 0 0 0,1 0 0 0 0,0-1 0 0 0,0 1 0 0 0,0-1 0 0 0,0 0 0 0 0,0 0 0 0 0,0 0 0 0 0,0-1 0 0 0,0 0 0 0 0,0 0 0 0 0,0 0 0 0 0,0-1 0 0 0,9-1 0 0 0,-4 0 0 0 0,-1-1 0 0 0,1 0 0 0 0,-1 0 0 0 0,0-1 0 0 0,0 0 0 0 0,10-6 0 0 0,-13 6 0 0 0,0-1 0 0 0,-1 1 0 0 0,0-1 0 0 0,1 0 0 0 0,-2 0 0 0 0,1-1 0 0 0,-1 0 0 0 0,1 1 0 0 0,-1-2 0 0 0,4-9 0 0 0,-6 13 0 0 0,-1 0 0 0 0,1 0 0 0 0,-1 0 0 0 0,0 0 0 0 0,0 0 0 0 0,-1 0 0 0 0,1-1 0 0 0,0 1 0 0 0,-1 0 0 0 0,0-1 0 0 0,0 1 0 0 0,0 0 0 0 0,0-1 0 0 0,-1 1 0 0 0,1 0 0 0 0,-1 0 0 0 0,0-1 0 0 0,0 1 0 0 0,0 0 0 0 0,0 0 0 0 0,0 0 0 0 0,-1 0 0 0 0,0 0 0 0 0,-2-4 0 0 0,3 6-133 0 0,-1-1-1 0 0,0 1 1 0 0,1-1-1 0 0,-1 1 1 0 0,0 0-1 0 0,1 0 0 0 0,-1-1 1 0 0,0 1-1 0 0,0 0 1 0 0,0 1-1 0 0,0-1 1 0 0,0 0-1 0 0,0 1 1 0 0,-1-1-1 0 0,1 1 1 0 0,0-1-1 0 0,-3 1 1 0 0,-1 0-911 0 0,0 0 0 0 0,1 1 0 0 0,-1 0 0 0 0,0 0 0 0 0,-8 2 1 0 0,-6 3-7115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3:38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149 205 919 0 0,'-8'0'14'0'0,"6"0"110"0"0,2 0 254 0 0,0 0 109 0 0,0 0 22 0 0,0 0 71 0 0,0 0 286 0 0,0 0 124 0 0,0 0 30 0 0,0 0 4 0 0,0 0 0 0 0,0 0 0 0 0,0 0 0 0 0,2-6 634 0 0,0 3 1735 0 0,8-15-226 0 0,11-26-1 0 0,-11 25-1400 0 0,-8 16-1718 0 0,0 0 1 0 0,-1 0-1 0 0,1 1 0 0 0,-1-1 0 0 0,0 0 1 0 0,1 0-1 0 0,-1-3 0 0 0,4-11 385 0 0,-4 16-343 0 0,-1-1 0 0 0,1 0-1 0 0,-1 0 1 0 0,1 1 0 0 0,-1-1 0 0 0,0 0-1 0 0,1 0 1 0 0,-1 0 0 0 0,0 0-1 0 0,0 1 1 0 0,0-1 0 0 0,-1 0 0 0 0,1 0-1 0 0,0 0 1 0 0,-1 1 0 0 0,1-1-1 0 0,-2-2 1 0 0,-8-19 353 0 0,9 22 45 0 0,1 1 21 0 0,-1-1-471 0 0,0 1 0 0 0,1-1 0 0 0,-1 1 0 0 0,0-1 0 0 0,0 1 0 0 0,1-1 0 0 0,-1 1 0 0 0,0-1 0 0 0,1 0 0 0 0,-1 1 0 0 0,1-1 0 0 0,-1 0 0 0 0,1 0 0 0 0,-1 1 0 0 0,0-3 0 0 0,1 3-38 0 0,0 0 0 0 0,0 0 0 0 0,0 0 0 0 0,0 0 0 0 0,0 0 0 0 0,0 0 0 0 0,0 0 0 0 0,0 0 0 0 0,0 0 0 0 0,0 0 0 0 0,0-1 0 0 0,0 1 0 0 0,-1 0 0 0 0,1 0 0 0 0,0 0 0 0 0,0 0 0 0 0,0 0 0 0 0,0 0 0 0 0,0 0 0 0 0,0 0 0 0 0,0 0 0 0 0,0 0 0 0 0,0 0 0 0 0,0 0 0 0 0,0 0 0 0 0,-1 0 0 0 0,1 0 0 0 0,0 0 0 0 0,0 0 0 0 0,0 0 0 0 0,0 0 0 0 0,0 0 0 0 0,0 0 0 0 0,0 0 0 0 0,0 0 0 0 0,0 0 0 0 0,0 0 0 0 0,-1 0 0 0 0,1 0 0 0 0,0 0 0 0 0,0 0 0 0 0,0 0 0 0 0,0 0 0 0 0,0 0 0 0 0,0 1 0 0 0,0-1 0 0 0,0 0 0 0 0,0 0 0 0 0,0 0 0 0 0,0 0 0 0 0,0 0 0 0 0,-3 7 0 0 0,-1 10 0 0 0,4-15 0 0 0,-6 28 0 0 0,1-3 0 0 0,-5 48 0 0 0,10-55 0 0 0,-1 0 0 0 0,-1 0 0 0 0,-1 0 0 0 0,-6 21 0 0 0,-22 80 0 0 0,-7 22 0 0 0,-5-26 0 0 0,43-116-65 0 0,0-1 1 0 0,0 0-1 0 0,0 1 1 0 0,0-1-1 0 0,0 1 0 0 0,-1-1 1 0 0,1 1-1 0 0,0-1 0 0 0,0 1 1 0 0,0-1-1 0 0,-1 0 0 0 0,1 1 1 0 0,0-1-1 0 0,-1 1 1 0 0,1-1-1 0 0,0 0 0 0 0,-1 1 1 0 0,1-1-1 0 0,0 0 0 0 0,-1 0 1 0 0,1 1-1 0 0,-1-1 0 0 0,1 0 1 0 0,0 0-1 0 0,-1 1 1 0 0,1-1-1 0 0,-1 0 0 0 0,1 0 1 0 0,-1 0-1 0 0,1 0 0 0 0,-1 0 1 0 0,1 0-1 0 0,-1 0 0 0 0,1 0 1 0 0,-1 0-1 0 0,1 0 1 0 0,-1 0-1 0 0,1 0 0 0 0,-1 0 1 0 0,1 0-1 0 0,0 0 0 0 0,-1-1 1 0 0,1 1-1 0 0,-1 0 0 0 0,1 0 1 0 0,-1 0-1 0 0,1-1 1 0 0,0 1-1 0 0,-1 0 0 0 0,0-1 1 0 0,1 1-935 0 0,-1-1-7530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8T09:23:40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0 316 10135 0 0,'0'0'464'0'0,"0"0"-9"0"0,0 0-155 0 0,0 0 443 0 0,0 0 227 0 0,0 0 44 0 0,0 0 8 0 0,0 0 2 0 0,1-3 0 0 0,7-13 695 0 0,0 0-1 0 0,20-29 1 0 0,5-9 413 0 0,3-22-1019 0 0,-3 2-655 0 0,-21 48 1147 0 0,-12 21-1605 0 0,-10 21 0 0 0,4-4 0 0 0,1 0 0 0 0,0 1 0 0 0,1-1 0 0 0,-4 19 0 0 0,5-15 0 0 0,3-12 0 0 0,0 16 0 0 0,-2-6 0 0 0,2-14 0 0 0,0 1 0 0 0,0-1 0 0 0,0 1 0 0 0,0-1 0 0 0,0 1 0 0 0,0-1 0 0 0,0 1 0 0 0,0-1 0 0 0,0 0 0 0 0,0 1 0 0 0,0-1 0 0 0,0 1 0 0 0,0-1 0 0 0,0 1 0 0 0,0-1 0 0 0,0 0 0 0 0,0 1 0 0 0,0-1 0 0 0,1 1 0 0 0,-1-1 0 0 0,0 1 0 0 0,0-1 0 0 0,1 0 0 0 0,-1 1 0 0 0,0-1 0 0 0,0 0 0 0 0,1 1 0 0 0,-1-1 0 0 0,1 0 0 0 0,5 0 0 0 0,-6 0 0 0 0,7-1 0 0 0,-1 0 0 0 0,1 0 0 0 0,-1 0 0 0 0,0-1 0 0 0,1 0 0 0 0,-1 0 0 0 0,0-1 0 0 0,0 1 0 0 0,0-1 0 0 0,0-1 0 0 0,-1 1 0 0 0,0-1 0 0 0,9-8 0 0 0,1 0 0 0 0,-2-2 0 0 0,0 0 0 0 0,17-23 0 0 0,-5 2 0 0 0,-25 35 0 0 0,0 0 0 0 0,0 0 0 0 0,0 0 0 0 0,0 0 0 0 0,0 0 0 0 0,0 0 0 0 0,0 0 0 0 0,0 0 0 0 0,0 0 0 0 0,0-1 0 0 0,0 1 0 0 0,0 0 0 0 0,0 0 0 0 0,0 0 0 0 0,0 0 0 0 0,0 0 0 0 0,0 0 0 0 0,0 0 0 0 0,0 0 0 0 0,1 0 0 0 0,-1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0,1 0 0 0 0,-1 0 0 0 0,0 0 0 0 0,0 0 0 0 0,0 0 0 0 0,0 0 0 0 0,0 0 0 0 0,0 0 0 0 0,0 1 0 0 0,0-1 0 0 0,0 0 0 0 0,0 0 0 0 0,0 7 0 0 0,-4 11 0 0 0,4-17 0 0 0,-33 110-64 0 0,29-86-1256 0 0,4-23 877 0 0,0-2 439 0 0,1 0-1 0 0,-1 0 1 0 0,0 0-1 0 0,0 0 0 0 0,0 0 1 0 0,1 0-1 0 0,-1 0 1 0 0,0 0-1 0 0,0 0 0 0 0,0 0 1 0 0,0 0-1 0 0,1 0 1 0 0,-1 1-1 0 0,0-1 0 0 0,0 0 1 0 0,0 0-1 0 0,0 0 0 0 0,0 0 1 0 0,1 0-1 0 0,-1 0 1 0 0,0 1-1 0 0,0-1 0 0 0,0 0 1 0 0,0 0-1 0 0,0 0 1 0 0,0 0-1 0 0,0 0 0 0 0,0 1 1 0 0,0-1-1 0 0,1 0 1 0 0,-1 1-24 0 0,0-1 0 0 0,0 0 0 0 0,0 0 1 0 0,0 1-1 0 0,0-1 0 0 0,0 0 0 0 0,1 0 1 0 0,-1 0-1 0 0,0 1 0 0 0,0-1 0 0 0,0 0 1 0 0,1 0-1 0 0,-1 1 0 0 0,0-1 0 0 0,0 0 1 0 0,0 0-1 0 0,1 0 0 0 0,-1 0 0 0 0,0 0 1 0 0,0 0-1 0 0,1 1 0 0 0,-1-1 0 0 0,0 0 1 0 0,1 0-1 0 0,-1 0 0 0 0,0 0 1 0 0,0 0-1 0 0,1 0 0 0 0,-1 0 0 0 0,0 0 1 0 0,1 0-1 0 0,21-3-2308 0 0,-11-1-3693 0 0,-3-2-1053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CCB13-389A-48BE-A235-5D0A0E62C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8705A7-5C42-443A-9114-50DFDD9443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4D04D-577D-48AD-8AAC-757182F73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D203-A0C0-4194-82FE-5F919F14E8CF}" type="datetimeFigureOut">
              <a:rPr lang="nb-NO" smtClean="0"/>
              <a:t>08.04.2021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41DD5-8330-4609-8024-02E1DE41E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3A025-3473-4E4B-870E-2085624D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1DDF-692A-4030-88CC-5B45255BB3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606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12FE3-C82A-42E6-9E0D-180E33564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46091-C4E4-4DDC-856E-2035E6A1B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21B6B-F6CF-47B0-9C40-8DDECCFC9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D203-A0C0-4194-82FE-5F919F14E8CF}" type="datetimeFigureOut">
              <a:rPr lang="nb-NO" smtClean="0"/>
              <a:t>08.04.2021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2E812-FF68-4938-9F4F-73D6C46E3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E8200-5487-4934-AE38-96CEDA6DA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1DDF-692A-4030-88CC-5B45255BB3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880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7751ED-DCEC-493B-BC0A-C10D03490F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DAEFEE-28F2-4F31-8119-6F1916A063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1C5DC-9BA8-4A25-9D52-AB03AEF90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D203-A0C0-4194-82FE-5F919F14E8CF}" type="datetimeFigureOut">
              <a:rPr lang="nb-NO" smtClean="0"/>
              <a:t>08.04.2021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E2CE7-FD08-426A-B1A1-7FC9722D2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278BA-BE1C-4611-AAAB-8F2D547C0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1DDF-692A-4030-88CC-5B45255BB3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71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EB1A9-95D7-4883-B373-C7F58B329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C8CD0-8481-4BEA-BB69-D01FF44F3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0410D-545B-4D1E-8782-C93D59D1E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D203-A0C0-4194-82FE-5F919F14E8CF}" type="datetimeFigureOut">
              <a:rPr lang="nb-NO" smtClean="0"/>
              <a:t>08.04.2021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C8E78-3DFF-4412-90D0-E0EF8FD84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51B0C-5C9B-465E-9662-C7740E260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1DDF-692A-4030-88CC-5B45255BB3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712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9E709-1092-42A0-BF25-C6CA4633B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8DA0E-84F2-4099-805F-79F9C576D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EF817-E1BA-40A6-AA42-614E2CD48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D203-A0C0-4194-82FE-5F919F14E8CF}" type="datetimeFigureOut">
              <a:rPr lang="nb-NO" smtClean="0"/>
              <a:t>08.04.2021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CB785-0909-4AD2-8E9A-3306B6067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1D271-4612-42F0-B0A1-FCC5545A5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1DDF-692A-4030-88CC-5B45255BB3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3975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B1995-A715-49C2-A3A8-A416377F5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34E7B-A6DC-44D8-BD11-1F262D92F1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3ADF8-3269-43F1-9FB6-A577CF15E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76D30-EA2A-4F30-8814-D8DEFC28B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D203-A0C0-4194-82FE-5F919F14E8CF}" type="datetimeFigureOut">
              <a:rPr lang="nb-NO" smtClean="0"/>
              <a:t>08.04.2021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33639-B20C-4689-871A-AA78FFA12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AFBCC-0EF5-4C88-A369-D36CEC48F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1DDF-692A-4030-88CC-5B45255BB3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600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7F28D-8E3B-448B-A8F4-7E2663448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38D62-439F-46CE-A324-A0EEE221C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32FFE4-0287-445E-B657-5C53162B2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2886C6-D9E0-4A7F-9D9C-55A522288D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931E20-6879-4226-99A6-F66EC6993F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69BA56-ABE2-4465-AEFD-8AE46F4E3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D203-A0C0-4194-82FE-5F919F14E8CF}" type="datetimeFigureOut">
              <a:rPr lang="nb-NO" smtClean="0"/>
              <a:t>08.04.2021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251556-5F47-4765-B57C-E7F51C078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07147-B739-4DB1-A1F7-746BB166A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1DDF-692A-4030-88CC-5B45255BB3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606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62C36-843D-416E-9D5A-C7307932A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469183-D71D-459D-BB30-ED154ABF4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D203-A0C0-4194-82FE-5F919F14E8CF}" type="datetimeFigureOut">
              <a:rPr lang="nb-NO" smtClean="0"/>
              <a:t>08.04.2021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BAD638-E874-4607-9CFA-181621781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C71A0-D287-47E9-939B-FAF706471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1DDF-692A-4030-88CC-5B45255BB3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932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707E5A-4906-4AC3-A58A-2B12E56FE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D203-A0C0-4194-82FE-5F919F14E8CF}" type="datetimeFigureOut">
              <a:rPr lang="nb-NO" smtClean="0"/>
              <a:t>08.04.2021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8EF259-A282-47FF-9761-43E17295F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150BF-3EEA-48D5-94BD-994DC17DA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1DDF-692A-4030-88CC-5B45255BB3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8726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BE0D7-A9C7-4DC3-809A-F1F51CE49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C56E0-3ED3-420D-B293-E3B715915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5C96D2-FB9A-49D7-896F-00C4F0AEF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759841-E950-4657-A70D-D0A88DA68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D203-A0C0-4194-82FE-5F919F14E8CF}" type="datetimeFigureOut">
              <a:rPr lang="nb-NO" smtClean="0"/>
              <a:t>08.04.2021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A8347-FEC4-4818-AC97-7A5201252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D7C66C-116D-422D-8ECA-099768872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1DDF-692A-4030-88CC-5B45255BB3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5159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D762E-046A-4A7E-9359-D4869B0F8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DDDD49-75B1-4B05-B4C8-E89E9C132D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E23CD-B463-460A-B58E-5F893E862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A5FCB5-63C9-480C-A4EE-871D72F80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D203-A0C0-4194-82FE-5F919F14E8CF}" type="datetimeFigureOut">
              <a:rPr lang="nb-NO" smtClean="0"/>
              <a:t>08.04.2021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564E0-C084-4A17-B5C6-B995D32DD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00C165-7FBA-44CE-BE5A-67A4AF002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81DDF-692A-4030-88CC-5B45255BB3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084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61AFDC-B977-492B-B057-8DB03C7C7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43CDA-2D88-4FD8-A11F-5E553F186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5CACE-2FBA-49AE-8016-8EE8F23A71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DD203-A0C0-4194-82FE-5F919F14E8CF}" type="datetimeFigureOut">
              <a:rPr lang="nb-NO" smtClean="0"/>
              <a:t>08.04.2021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AAEB6-43E8-43F5-BD34-EC8734529B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621DA-98FE-46AC-B3CF-3B06B03C8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81DDF-692A-4030-88CC-5B45255BB3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193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83.png"/><Relationship Id="rId299" Type="http://schemas.openxmlformats.org/officeDocument/2006/relationships/image" Target="../media/image1773.png"/><Relationship Id="rId671" Type="http://schemas.openxmlformats.org/officeDocument/2006/relationships/image" Target="../media/image1958.png"/><Relationship Id="rId21" Type="http://schemas.openxmlformats.org/officeDocument/2006/relationships/image" Target="../media/image1636.png"/><Relationship Id="rId63" Type="http://schemas.openxmlformats.org/officeDocument/2006/relationships/image" Target="../media/image1657.png"/><Relationship Id="rId159" Type="http://schemas.openxmlformats.org/officeDocument/2006/relationships/image" Target="../media/image1703.png"/><Relationship Id="rId324" Type="http://schemas.openxmlformats.org/officeDocument/2006/relationships/customXml" Target="../ink/ink1806.xml"/><Relationship Id="rId366" Type="http://schemas.openxmlformats.org/officeDocument/2006/relationships/customXml" Target="../ink/ink1827.xml"/><Relationship Id="rId531" Type="http://schemas.openxmlformats.org/officeDocument/2006/relationships/image" Target="../media/image1888.png"/><Relationship Id="rId573" Type="http://schemas.openxmlformats.org/officeDocument/2006/relationships/image" Target="../media/image1909.png"/><Relationship Id="rId629" Type="http://schemas.openxmlformats.org/officeDocument/2006/relationships/image" Target="../media/image1937.png"/><Relationship Id="rId170" Type="http://schemas.openxmlformats.org/officeDocument/2006/relationships/customXml" Target="../ink/ink1729.xml"/><Relationship Id="rId226" Type="http://schemas.openxmlformats.org/officeDocument/2006/relationships/customXml" Target="../ink/ink1757.xml"/><Relationship Id="rId433" Type="http://schemas.openxmlformats.org/officeDocument/2006/relationships/image" Target="../media/image1839.png"/><Relationship Id="rId268" Type="http://schemas.openxmlformats.org/officeDocument/2006/relationships/customXml" Target="../ink/ink1778.xml"/><Relationship Id="rId475" Type="http://schemas.openxmlformats.org/officeDocument/2006/relationships/image" Target="../media/image1860.png"/><Relationship Id="rId640" Type="http://schemas.openxmlformats.org/officeDocument/2006/relationships/customXml" Target="../ink/ink1964.xml"/><Relationship Id="rId32" Type="http://schemas.openxmlformats.org/officeDocument/2006/relationships/customXml" Target="../ink/ink1660.xml"/><Relationship Id="rId74" Type="http://schemas.openxmlformats.org/officeDocument/2006/relationships/customXml" Target="../ink/ink1681.xml"/><Relationship Id="rId128" Type="http://schemas.openxmlformats.org/officeDocument/2006/relationships/customXml" Target="../ink/ink1708.xml"/><Relationship Id="rId335" Type="http://schemas.openxmlformats.org/officeDocument/2006/relationships/image" Target="../media/image1791.png"/><Relationship Id="rId377" Type="http://schemas.openxmlformats.org/officeDocument/2006/relationships/image" Target="../media/image1812.png"/><Relationship Id="rId500" Type="http://schemas.openxmlformats.org/officeDocument/2006/relationships/customXml" Target="../ink/ink1894.xml"/><Relationship Id="rId542" Type="http://schemas.openxmlformats.org/officeDocument/2006/relationships/customXml" Target="../ink/ink1915.xml"/><Relationship Id="rId584" Type="http://schemas.openxmlformats.org/officeDocument/2006/relationships/customXml" Target="../ink/ink1936.xml"/><Relationship Id="rId5" Type="http://schemas.openxmlformats.org/officeDocument/2006/relationships/image" Target="../media/image1628.png"/><Relationship Id="rId181" Type="http://schemas.openxmlformats.org/officeDocument/2006/relationships/image" Target="../media/image1714.png"/><Relationship Id="rId237" Type="http://schemas.openxmlformats.org/officeDocument/2006/relationships/image" Target="../media/image1742.png"/><Relationship Id="rId402" Type="http://schemas.openxmlformats.org/officeDocument/2006/relationships/customXml" Target="../ink/ink1845.xml"/><Relationship Id="rId279" Type="http://schemas.openxmlformats.org/officeDocument/2006/relationships/image" Target="../media/image1763.png"/><Relationship Id="rId444" Type="http://schemas.openxmlformats.org/officeDocument/2006/relationships/customXml" Target="../ink/ink1866.xml"/><Relationship Id="rId486" Type="http://schemas.openxmlformats.org/officeDocument/2006/relationships/customXml" Target="../ink/ink1887.xml"/><Relationship Id="rId651" Type="http://schemas.openxmlformats.org/officeDocument/2006/relationships/image" Target="../media/image1948.png"/><Relationship Id="rId43" Type="http://schemas.openxmlformats.org/officeDocument/2006/relationships/image" Target="../media/image1647.png"/><Relationship Id="rId139" Type="http://schemas.openxmlformats.org/officeDocument/2006/relationships/image" Target="../media/image1693.png"/><Relationship Id="rId290" Type="http://schemas.openxmlformats.org/officeDocument/2006/relationships/customXml" Target="../ink/ink1789.xml"/><Relationship Id="rId304" Type="http://schemas.openxmlformats.org/officeDocument/2006/relationships/customXml" Target="../ink/ink1796.xml"/><Relationship Id="rId346" Type="http://schemas.openxmlformats.org/officeDocument/2006/relationships/customXml" Target="../ink/ink1817.xml"/><Relationship Id="rId388" Type="http://schemas.openxmlformats.org/officeDocument/2006/relationships/customXml" Target="../ink/ink1838.xml"/><Relationship Id="rId511" Type="http://schemas.openxmlformats.org/officeDocument/2006/relationships/image" Target="../media/image1878.png"/><Relationship Id="rId553" Type="http://schemas.openxmlformats.org/officeDocument/2006/relationships/image" Target="../media/image1899.png"/><Relationship Id="rId609" Type="http://schemas.openxmlformats.org/officeDocument/2006/relationships/image" Target="../media/image1927.png"/><Relationship Id="rId85" Type="http://schemas.openxmlformats.org/officeDocument/2006/relationships/image" Target="../media/image1667.png"/><Relationship Id="rId150" Type="http://schemas.openxmlformats.org/officeDocument/2006/relationships/customXml" Target="../ink/ink1719.xml"/><Relationship Id="rId192" Type="http://schemas.openxmlformats.org/officeDocument/2006/relationships/customXml" Target="../ink/ink1740.xml"/><Relationship Id="rId206" Type="http://schemas.openxmlformats.org/officeDocument/2006/relationships/customXml" Target="../ink/ink1747.xml"/><Relationship Id="rId413" Type="http://schemas.openxmlformats.org/officeDocument/2006/relationships/image" Target="../media/image1830.png"/><Relationship Id="rId595" Type="http://schemas.openxmlformats.org/officeDocument/2006/relationships/image" Target="../media/image1920.png"/><Relationship Id="rId248" Type="http://schemas.openxmlformats.org/officeDocument/2006/relationships/customXml" Target="../ink/ink1768.xml"/><Relationship Id="rId455" Type="http://schemas.openxmlformats.org/officeDocument/2006/relationships/image" Target="../media/image1850.png"/><Relationship Id="rId497" Type="http://schemas.openxmlformats.org/officeDocument/2006/relationships/image" Target="../media/image1871.png"/><Relationship Id="rId620" Type="http://schemas.openxmlformats.org/officeDocument/2006/relationships/customXml" Target="../ink/ink1954.xml"/><Relationship Id="rId662" Type="http://schemas.openxmlformats.org/officeDocument/2006/relationships/customXml" Target="../ink/ink1975.xml"/><Relationship Id="rId12" Type="http://schemas.openxmlformats.org/officeDocument/2006/relationships/customXml" Target="../ink/ink1650.xml"/><Relationship Id="rId108" Type="http://schemas.openxmlformats.org/officeDocument/2006/relationships/customXml" Target="../ink/ink1698.xml"/><Relationship Id="rId315" Type="http://schemas.openxmlformats.org/officeDocument/2006/relationships/image" Target="../media/image1781.png"/><Relationship Id="rId357" Type="http://schemas.openxmlformats.org/officeDocument/2006/relationships/image" Target="../media/image1802.png"/><Relationship Id="rId522" Type="http://schemas.openxmlformats.org/officeDocument/2006/relationships/customXml" Target="../ink/ink1905.xml"/><Relationship Id="rId54" Type="http://schemas.openxmlformats.org/officeDocument/2006/relationships/customXml" Target="../ink/ink1671.xml"/><Relationship Id="rId96" Type="http://schemas.openxmlformats.org/officeDocument/2006/relationships/customXml" Target="../ink/ink1692.xml"/><Relationship Id="rId161" Type="http://schemas.openxmlformats.org/officeDocument/2006/relationships/image" Target="../media/image1704.png"/><Relationship Id="rId217" Type="http://schemas.openxmlformats.org/officeDocument/2006/relationships/image" Target="../media/image1732.png"/><Relationship Id="rId399" Type="http://schemas.openxmlformats.org/officeDocument/2006/relationships/image" Target="../media/image1823.png"/><Relationship Id="rId564" Type="http://schemas.openxmlformats.org/officeDocument/2006/relationships/customXml" Target="../ink/ink1926.xml"/><Relationship Id="rId259" Type="http://schemas.openxmlformats.org/officeDocument/2006/relationships/image" Target="../media/image1753.png"/><Relationship Id="rId424" Type="http://schemas.openxmlformats.org/officeDocument/2006/relationships/customXml" Target="../ink/ink1856.xml"/><Relationship Id="rId466" Type="http://schemas.openxmlformats.org/officeDocument/2006/relationships/customXml" Target="../ink/ink1877.xml"/><Relationship Id="rId631" Type="http://schemas.openxmlformats.org/officeDocument/2006/relationships/image" Target="../media/image1938.png"/><Relationship Id="rId23" Type="http://schemas.openxmlformats.org/officeDocument/2006/relationships/image" Target="../media/image1637.png"/><Relationship Id="rId119" Type="http://schemas.openxmlformats.org/officeDocument/2006/relationships/image" Target="../media/image1684.png"/><Relationship Id="rId270" Type="http://schemas.openxmlformats.org/officeDocument/2006/relationships/customXml" Target="../ink/ink1779.xml"/><Relationship Id="rId326" Type="http://schemas.openxmlformats.org/officeDocument/2006/relationships/customXml" Target="../ink/ink1807.xml"/><Relationship Id="rId533" Type="http://schemas.openxmlformats.org/officeDocument/2006/relationships/image" Target="../media/image1889.png"/><Relationship Id="rId65" Type="http://schemas.openxmlformats.org/officeDocument/2006/relationships/image" Target="../media/image1658.png"/><Relationship Id="rId130" Type="http://schemas.openxmlformats.org/officeDocument/2006/relationships/customXml" Target="../ink/ink1709.xml"/><Relationship Id="rId368" Type="http://schemas.openxmlformats.org/officeDocument/2006/relationships/customXml" Target="../ink/ink1828.xml"/><Relationship Id="rId575" Type="http://schemas.openxmlformats.org/officeDocument/2006/relationships/image" Target="../media/image1910.png"/><Relationship Id="rId172" Type="http://schemas.openxmlformats.org/officeDocument/2006/relationships/customXml" Target="../ink/ink1730.xml"/><Relationship Id="rId228" Type="http://schemas.openxmlformats.org/officeDocument/2006/relationships/customXml" Target="../ink/ink1758.xml"/><Relationship Id="rId435" Type="http://schemas.openxmlformats.org/officeDocument/2006/relationships/image" Target="../media/image1840.png"/><Relationship Id="rId477" Type="http://schemas.openxmlformats.org/officeDocument/2006/relationships/image" Target="../media/image1861.png"/><Relationship Id="rId600" Type="http://schemas.openxmlformats.org/officeDocument/2006/relationships/customXml" Target="../ink/ink1944.xml"/><Relationship Id="rId642" Type="http://schemas.openxmlformats.org/officeDocument/2006/relationships/customXml" Target="../ink/ink1965.xml"/><Relationship Id="rId281" Type="http://schemas.openxmlformats.org/officeDocument/2006/relationships/image" Target="../media/image1764.png"/><Relationship Id="rId337" Type="http://schemas.openxmlformats.org/officeDocument/2006/relationships/image" Target="../media/image1792.png"/><Relationship Id="rId502" Type="http://schemas.openxmlformats.org/officeDocument/2006/relationships/customXml" Target="../ink/ink1895.xml"/><Relationship Id="rId34" Type="http://schemas.openxmlformats.org/officeDocument/2006/relationships/customXml" Target="../ink/ink1661.xml"/><Relationship Id="rId76" Type="http://schemas.openxmlformats.org/officeDocument/2006/relationships/customXml" Target="../ink/ink1682.xml"/><Relationship Id="rId141" Type="http://schemas.openxmlformats.org/officeDocument/2006/relationships/image" Target="../media/image1694.png"/><Relationship Id="rId379" Type="http://schemas.openxmlformats.org/officeDocument/2006/relationships/image" Target="../media/image1813.png"/><Relationship Id="rId544" Type="http://schemas.openxmlformats.org/officeDocument/2006/relationships/customXml" Target="../ink/ink1916.xml"/><Relationship Id="rId586" Type="http://schemas.openxmlformats.org/officeDocument/2006/relationships/customXml" Target="../ink/ink1937.xml"/><Relationship Id="rId7" Type="http://schemas.openxmlformats.org/officeDocument/2006/relationships/image" Target="../media/image1629.png"/><Relationship Id="rId183" Type="http://schemas.openxmlformats.org/officeDocument/2006/relationships/image" Target="../media/image1715.png"/><Relationship Id="rId239" Type="http://schemas.openxmlformats.org/officeDocument/2006/relationships/image" Target="../media/image1743.png"/><Relationship Id="rId390" Type="http://schemas.openxmlformats.org/officeDocument/2006/relationships/customXml" Target="../ink/ink1839.xml"/><Relationship Id="rId404" Type="http://schemas.openxmlformats.org/officeDocument/2006/relationships/customXml" Target="../ink/ink1846.xml"/><Relationship Id="rId446" Type="http://schemas.openxmlformats.org/officeDocument/2006/relationships/customXml" Target="../ink/ink1867.xml"/><Relationship Id="rId611" Type="http://schemas.openxmlformats.org/officeDocument/2006/relationships/image" Target="../media/image1928.png"/><Relationship Id="rId653" Type="http://schemas.openxmlformats.org/officeDocument/2006/relationships/image" Target="../media/image1949.png"/><Relationship Id="rId250" Type="http://schemas.openxmlformats.org/officeDocument/2006/relationships/customXml" Target="../ink/ink1769.xml"/><Relationship Id="rId292" Type="http://schemas.openxmlformats.org/officeDocument/2006/relationships/customXml" Target="../ink/ink1790.xml"/><Relationship Id="rId306" Type="http://schemas.openxmlformats.org/officeDocument/2006/relationships/customXml" Target="../ink/ink1797.xml"/><Relationship Id="rId488" Type="http://schemas.openxmlformats.org/officeDocument/2006/relationships/customXml" Target="../ink/ink1888.xml"/><Relationship Id="rId45" Type="http://schemas.openxmlformats.org/officeDocument/2006/relationships/image" Target="../media/image1648.png"/><Relationship Id="rId87" Type="http://schemas.openxmlformats.org/officeDocument/2006/relationships/image" Target="../media/image1668.png"/><Relationship Id="rId110" Type="http://schemas.openxmlformats.org/officeDocument/2006/relationships/customXml" Target="../ink/ink1699.xml"/><Relationship Id="rId348" Type="http://schemas.openxmlformats.org/officeDocument/2006/relationships/customXml" Target="../ink/ink1818.xml"/><Relationship Id="rId513" Type="http://schemas.openxmlformats.org/officeDocument/2006/relationships/image" Target="../media/image1879.png"/><Relationship Id="rId555" Type="http://schemas.openxmlformats.org/officeDocument/2006/relationships/image" Target="../media/image1900.png"/><Relationship Id="rId597" Type="http://schemas.openxmlformats.org/officeDocument/2006/relationships/image" Target="../media/image1921.png"/><Relationship Id="rId152" Type="http://schemas.openxmlformats.org/officeDocument/2006/relationships/customXml" Target="../ink/ink1720.xml"/><Relationship Id="rId194" Type="http://schemas.openxmlformats.org/officeDocument/2006/relationships/customXml" Target="../ink/ink1741.xml"/><Relationship Id="rId208" Type="http://schemas.openxmlformats.org/officeDocument/2006/relationships/customXml" Target="../ink/ink1748.xml"/><Relationship Id="rId415" Type="http://schemas.openxmlformats.org/officeDocument/2006/relationships/image" Target="../media/image1831.png"/><Relationship Id="rId457" Type="http://schemas.openxmlformats.org/officeDocument/2006/relationships/image" Target="../media/image1851.png"/><Relationship Id="rId622" Type="http://schemas.openxmlformats.org/officeDocument/2006/relationships/customXml" Target="../ink/ink1955.xml"/><Relationship Id="rId261" Type="http://schemas.openxmlformats.org/officeDocument/2006/relationships/image" Target="../media/image1754.png"/><Relationship Id="rId499" Type="http://schemas.openxmlformats.org/officeDocument/2006/relationships/image" Target="../media/image1872.png"/><Relationship Id="rId664" Type="http://schemas.openxmlformats.org/officeDocument/2006/relationships/customXml" Target="../ink/ink1976.xml"/><Relationship Id="rId14" Type="http://schemas.openxmlformats.org/officeDocument/2006/relationships/customXml" Target="../ink/ink1651.xml"/><Relationship Id="rId56" Type="http://schemas.openxmlformats.org/officeDocument/2006/relationships/customXml" Target="../ink/ink1672.xml"/><Relationship Id="rId317" Type="http://schemas.openxmlformats.org/officeDocument/2006/relationships/image" Target="../media/image1782.png"/><Relationship Id="rId359" Type="http://schemas.openxmlformats.org/officeDocument/2006/relationships/image" Target="../media/image1803.png"/><Relationship Id="rId524" Type="http://schemas.openxmlformats.org/officeDocument/2006/relationships/customXml" Target="../ink/ink1906.xml"/><Relationship Id="rId566" Type="http://schemas.openxmlformats.org/officeDocument/2006/relationships/customXml" Target="../ink/ink1927.xml"/><Relationship Id="rId98" Type="http://schemas.openxmlformats.org/officeDocument/2006/relationships/customXml" Target="../ink/ink1693.xml"/><Relationship Id="rId121" Type="http://schemas.openxmlformats.org/officeDocument/2006/relationships/image" Target="../media/image1685.png"/><Relationship Id="rId163" Type="http://schemas.openxmlformats.org/officeDocument/2006/relationships/image" Target="../media/image1705.png"/><Relationship Id="rId219" Type="http://schemas.openxmlformats.org/officeDocument/2006/relationships/image" Target="../media/image1733.png"/><Relationship Id="rId370" Type="http://schemas.openxmlformats.org/officeDocument/2006/relationships/customXml" Target="../ink/ink1829.xml"/><Relationship Id="rId426" Type="http://schemas.openxmlformats.org/officeDocument/2006/relationships/customXml" Target="../ink/ink1857.xml"/><Relationship Id="rId633" Type="http://schemas.openxmlformats.org/officeDocument/2006/relationships/image" Target="../media/image1939.png"/><Relationship Id="rId230" Type="http://schemas.openxmlformats.org/officeDocument/2006/relationships/customXml" Target="../ink/ink1759.xml"/><Relationship Id="rId468" Type="http://schemas.openxmlformats.org/officeDocument/2006/relationships/customXml" Target="../ink/ink1878.xml"/><Relationship Id="rId25" Type="http://schemas.openxmlformats.org/officeDocument/2006/relationships/image" Target="../media/image1638.png"/><Relationship Id="rId67" Type="http://schemas.openxmlformats.org/officeDocument/2006/relationships/image" Target="../media/image1659.png"/><Relationship Id="rId272" Type="http://schemas.openxmlformats.org/officeDocument/2006/relationships/customXml" Target="../ink/ink1780.xml"/><Relationship Id="rId328" Type="http://schemas.openxmlformats.org/officeDocument/2006/relationships/customXml" Target="../ink/ink1808.xml"/><Relationship Id="rId535" Type="http://schemas.openxmlformats.org/officeDocument/2006/relationships/image" Target="../media/image1890.png"/><Relationship Id="rId577" Type="http://schemas.openxmlformats.org/officeDocument/2006/relationships/image" Target="../media/image1911.png"/><Relationship Id="rId132" Type="http://schemas.openxmlformats.org/officeDocument/2006/relationships/customXml" Target="../ink/ink1710.xml"/><Relationship Id="rId174" Type="http://schemas.openxmlformats.org/officeDocument/2006/relationships/customXml" Target="../ink/ink1731.xml"/><Relationship Id="rId381" Type="http://schemas.openxmlformats.org/officeDocument/2006/relationships/image" Target="../media/image1814.png"/><Relationship Id="rId602" Type="http://schemas.openxmlformats.org/officeDocument/2006/relationships/customXml" Target="../ink/ink1945.xml"/><Relationship Id="rId241" Type="http://schemas.openxmlformats.org/officeDocument/2006/relationships/image" Target="../media/image1744.png"/><Relationship Id="rId437" Type="http://schemas.openxmlformats.org/officeDocument/2006/relationships/image" Target="../media/image1841.png"/><Relationship Id="rId479" Type="http://schemas.openxmlformats.org/officeDocument/2006/relationships/image" Target="../media/image1862.png"/><Relationship Id="rId644" Type="http://schemas.openxmlformats.org/officeDocument/2006/relationships/customXml" Target="../ink/ink1966.xml"/><Relationship Id="rId36" Type="http://schemas.openxmlformats.org/officeDocument/2006/relationships/customXml" Target="../ink/ink1662.xml"/><Relationship Id="rId283" Type="http://schemas.openxmlformats.org/officeDocument/2006/relationships/image" Target="../media/image1765.png"/><Relationship Id="rId339" Type="http://schemas.openxmlformats.org/officeDocument/2006/relationships/image" Target="../media/image1793.png"/><Relationship Id="rId490" Type="http://schemas.openxmlformats.org/officeDocument/2006/relationships/customXml" Target="../ink/ink1889.xml"/><Relationship Id="rId504" Type="http://schemas.openxmlformats.org/officeDocument/2006/relationships/customXml" Target="../ink/ink1896.xml"/><Relationship Id="rId546" Type="http://schemas.openxmlformats.org/officeDocument/2006/relationships/customXml" Target="../ink/ink1917.xml"/><Relationship Id="rId78" Type="http://schemas.openxmlformats.org/officeDocument/2006/relationships/customXml" Target="../ink/ink1683.xml"/><Relationship Id="rId101" Type="http://schemas.openxmlformats.org/officeDocument/2006/relationships/image" Target="../media/image1675.png"/><Relationship Id="rId143" Type="http://schemas.openxmlformats.org/officeDocument/2006/relationships/image" Target="../media/image1695.png"/><Relationship Id="rId185" Type="http://schemas.openxmlformats.org/officeDocument/2006/relationships/image" Target="../media/image1716.png"/><Relationship Id="rId350" Type="http://schemas.openxmlformats.org/officeDocument/2006/relationships/customXml" Target="../ink/ink1819.xml"/><Relationship Id="rId406" Type="http://schemas.openxmlformats.org/officeDocument/2006/relationships/customXml" Target="../ink/ink1847.xml"/><Relationship Id="rId588" Type="http://schemas.openxmlformats.org/officeDocument/2006/relationships/customXml" Target="../ink/ink1938.xml"/><Relationship Id="rId9" Type="http://schemas.openxmlformats.org/officeDocument/2006/relationships/image" Target="../media/image1630.png"/><Relationship Id="rId210" Type="http://schemas.openxmlformats.org/officeDocument/2006/relationships/customXml" Target="../ink/ink1749.xml"/><Relationship Id="rId392" Type="http://schemas.openxmlformats.org/officeDocument/2006/relationships/customXml" Target="../ink/ink1840.xml"/><Relationship Id="rId448" Type="http://schemas.openxmlformats.org/officeDocument/2006/relationships/customXml" Target="../ink/ink1868.xml"/><Relationship Id="rId613" Type="http://schemas.openxmlformats.org/officeDocument/2006/relationships/image" Target="../media/image1929.png"/><Relationship Id="rId655" Type="http://schemas.openxmlformats.org/officeDocument/2006/relationships/image" Target="../media/image1950.png"/><Relationship Id="rId252" Type="http://schemas.openxmlformats.org/officeDocument/2006/relationships/customXml" Target="../ink/ink1770.xml"/><Relationship Id="rId294" Type="http://schemas.openxmlformats.org/officeDocument/2006/relationships/customXml" Target="../ink/ink1791.xml"/><Relationship Id="rId308" Type="http://schemas.openxmlformats.org/officeDocument/2006/relationships/customXml" Target="../ink/ink1798.xml"/><Relationship Id="rId515" Type="http://schemas.openxmlformats.org/officeDocument/2006/relationships/image" Target="../media/image1880.png"/><Relationship Id="rId47" Type="http://schemas.openxmlformats.org/officeDocument/2006/relationships/image" Target="../media/image1649.png"/><Relationship Id="rId89" Type="http://schemas.openxmlformats.org/officeDocument/2006/relationships/image" Target="../media/image1669.png"/><Relationship Id="rId112" Type="http://schemas.openxmlformats.org/officeDocument/2006/relationships/customXml" Target="../ink/ink1700.xml"/><Relationship Id="rId154" Type="http://schemas.openxmlformats.org/officeDocument/2006/relationships/customXml" Target="../ink/ink1721.xml"/><Relationship Id="rId361" Type="http://schemas.openxmlformats.org/officeDocument/2006/relationships/image" Target="../media/image1804.png"/><Relationship Id="rId557" Type="http://schemas.openxmlformats.org/officeDocument/2006/relationships/image" Target="../media/image1901.png"/><Relationship Id="rId599" Type="http://schemas.openxmlformats.org/officeDocument/2006/relationships/image" Target="../media/image1922.png"/><Relationship Id="rId196" Type="http://schemas.openxmlformats.org/officeDocument/2006/relationships/customXml" Target="../ink/ink1742.xml"/><Relationship Id="rId417" Type="http://schemas.openxmlformats.org/officeDocument/2006/relationships/image" Target="../media/image1832.png"/><Relationship Id="rId459" Type="http://schemas.openxmlformats.org/officeDocument/2006/relationships/image" Target="../media/image1852.png"/><Relationship Id="rId624" Type="http://schemas.openxmlformats.org/officeDocument/2006/relationships/customXml" Target="../ink/ink1956.xml"/><Relationship Id="rId666" Type="http://schemas.openxmlformats.org/officeDocument/2006/relationships/customXml" Target="../ink/ink1977.xml"/><Relationship Id="rId16" Type="http://schemas.openxmlformats.org/officeDocument/2006/relationships/customXml" Target="../ink/ink1652.xml"/><Relationship Id="rId221" Type="http://schemas.openxmlformats.org/officeDocument/2006/relationships/image" Target="../media/image1734.png"/><Relationship Id="rId263" Type="http://schemas.openxmlformats.org/officeDocument/2006/relationships/image" Target="../media/image1755.png"/><Relationship Id="rId319" Type="http://schemas.openxmlformats.org/officeDocument/2006/relationships/image" Target="../media/image1783.png"/><Relationship Id="rId470" Type="http://schemas.openxmlformats.org/officeDocument/2006/relationships/customXml" Target="../ink/ink1879.xml"/><Relationship Id="rId526" Type="http://schemas.openxmlformats.org/officeDocument/2006/relationships/customXml" Target="../ink/ink1907.xml"/><Relationship Id="rId58" Type="http://schemas.openxmlformats.org/officeDocument/2006/relationships/customXml" Target="../ink/ink1673.xml"/><Relationship Id="rId123" Type="http://schemas.openxmlformats.org/officeDocument/2006/relationships/image" Target="../media/image1686.png"/><Relationship Id="rId330" Type="http://schemas.openxmlformats.org/officeDocument/2006/relationships/customXml" Target="../ink/ink1809.xml"/><Relationship Id="rId568" Type="http://schemas.openxmlformats.org/officeDocument/2006/relationships/customXml" Target="../ink/ink1928.xml"/><Relationship Id="rId165" Type="http://schemas.openxmlformats.org/officeDocument/2006/relationships/image" Target="../media/image1706.png"/><Relationship Id="rId372" Type="http://schemas.openxmlformats.org/officeDocument/2006/relationships/customXml" Target="../ink/ink1830.xml"/><Relationship Id="rId428" Type="http://schemas.openxmlformats.org/officeDocument/2006/relationships/customXml" Target="../ink/ink1858.xml"/><Relationship Id="rId635" Type="http://schemas.openxmlformats.org/officeDocument/2006/relationships/image" Target="../media/image1940.png"/><Relationship Id="rId232" Type="http://schemas.openxmlformats.org/officeDocument/2006/relationships/customXml" Target="../ink/ink1760.xml"/><Relationship Id="rId274" Type="http://schemas.openxmlformats.org/officeDocument/2006/relationships/customXml" Target="../ink/ink1781.xml"/><Relationship Id="rId481" Type="http://schemas.openxmlformats.org/officeDocument/2006/relationships/image" Target="../media/image1863.png"/><Relationship Id="rId27" Type="http://schemas.openxmlformats.org/officeDocument/2006/relationships/image" Target="../media/image1639.png"/><Relationship Id="rId69" Type="http://schemas.openxmlformats.org/officeDocument/2006/relationships/image" Target="../media/image1660.png"/><Relationship Id="rId134" Type="http://schemas.openxmlformats.org/officeDocument/2006/relationships/customXml" Target="../ink/ink1711.xml"/><Relationship Id="rId537" Type="http://schemas.openxmlformats.org/officeDocument/2006/relationships/image" Target="../media/image1891.png"/><Relationship Id="rId579" Type="http://schemas.openxmlformats.org/officeDocument/2006/relationships/image" Target="../media/image1912.png"/><Relationship Id="rId80" Type="http://schemas.openxmlformats.org/officeDocument/2006/relationships/customXml" Target="../ink/ink1684.xml"/><Relationship Id="rId176" Type="http://schemas.openxmlformats.org/officeDocument/2006/relationships/customXml" Target="../ink/ink1732.xml"/><Relationship Id="rId341" Type="http://schemas.openxmlformats.org/officeDocument/2006/relationships/image" Target="../media/image1794.png"/><Relationship Id="rId383" Type="http://schemas.openxmlformats.org/officeDocument/2006/relationships/image" Target="../media/image1815.png"/><Relationship Id="rId439" Type="http://schemas.openxmlformats.org/officeDocument/2006/relationships/image" Target="../media/image1842.png"/><Relationship Id="rId590" Type="http://schemas.openxmlformats.org/officeDocument/2006/relationships/customXml" Target="../ink/ink1939.xml"/><Relationship Id="rId604" Type="http://schemas.openxmlformats.org/officeDocument/2006/relationships/customXml" Target="../ink/ink1946.xml"/><Relationship Id="rId646" Type="http://schemas.openxmlformats.org/officeDocument/2006/relationships/customXml" Target="../ink/ink1967.xml"/><Relationship Id="rId201" Type="http://schemas.openxmlformats.org/officeDocument/2006/relationships/image" Target="../media/image1724.png"/><Relationship Id="rId243" Type="http://schemas.openxmlformats.org/officeDocument/2006/relationships/image" Target="../media/image1745.png"/><Relationship Id="rId285" Type="http://schemas.openxmlformats.org/officeDocument/2006/relationships/image" Target="../media/image1766.png"/><Relationship Id="rId450" Type="http://schemas.openxmlformats.org/officeDocument/2006/relationships/customXml" Target="../ink/ink1869.xml"/><Relationship Id="rId506" Type="http://schemas.openxmlformats.org/officeDocument/2006/relationships/customXml" Target="../ink/ink1897.xml"/><Relationship Id="rId38" Type="http://schemas.openxmlformats.org/officeDocument/2006/relationships/customXml" Target="../ink/ink1663.xml"/><Relationship Id="rId103" Type="http://schemas.openxmlformats.org/officeDocument/2006/relationships/image" Target="../media/image1676.png"/><Relationship Id="rId310" Type="http://schemas.openxmlformats.org/officeDocument/2006/relationships/customXml" Target="../ink/ink1799.xml"/><Relationship Id="rId492" Type="http://schemas.openxmlformats.org/officeDocument/2006/relationships/customXml" Target="../ink/ink1890.xml"/><Relationship Id="rId548" Type="http://schemas.openxmlformats.org/officeDocument/2006/relationships/customXml" Target="../ink/ink1918.xml"/><Relationship Id="rId91" Type="http://schemas.openxmlformats.org/officeDocument/2006/relationships/image" Target="../media/image1670.png"/><Relationship Id="rId145" Type="http://schemas.openxmlformats.org/officeDocument/2006/relationships/image" Target="../media/image1696.png"/><Relationship Id="rId187" Type="http://schemas.openxmlformats.org/officeDocument/2006/relationships/image" Target="../media/image1717.png"/><Relationship Id="rId352" Type="http://schemas.openxmlformats.org/officeDocument/2006/relationships/customXml" Target="../ink/ink1820.xml"/><Relationship Id="rId394" Type="http://schemas.openxmlformats.org/officeDocument/2006/relationships/customXml" Target="../ink/ink1841.xml"/><Relationship Id="rId408" Type="http://schemas.openxmlformats.org/officeDocument/2006/relationships/customXml" Target="../ink/ink1848.xml"/><Relationship Id="rId615" Type="http://schemas.openxmlformats.org/officeDocument/2006/relationships/image" Target="../media/image1930.png"/><Relationship Id="rId212" Type="http://schemas.openxmlformats.org/officeDocument/2006/relationships/customXml" Target="../ink/ink1750.xml"/><Relationship Id="rId254" Type="http://schemas.openxmlformats.org/officeDocument/2006/relationships/customXml" Target="../ink/ink1771.xml"/><Relationship Id="rId657" Type="http://schemas.openxmlformats.org/officeDocument/2006/relationships/image" Target="../media/image1951.png"/><Relationship Id="rId49" Type="http://schemas.openxmlformats.org/officeDocument/2006/relationships/image" Target="../media/image1650.png"/><Relationship Id="rId114" Type="http://schemas.openxmlformats.org/officeDocument/2006/relationships/customXml" Target="../ink/ink1701.xml"/><Relationship Id="rId296" Type="http://schemas.openxmlformats.org/officeDocument/2006/relationships/customXml" Target="../ink/ink1792.xml"/><Relationship Id="rId461" Type="http://schemas.openxmlformats.org/officeDocument/2006/relationships/image" Target="../media/image1853.png"/><Relationship Id="rId517" Type="http://schemas.openxmlformats.org/officeDocument/2006/relationships/image" Target="../media/image1881.png"/><Relationship Id="rId559" Type="http://schemas.openxmlformats.org/officeDocument/2006/relationships/image" Target="../media/image1902.png"/><Relationship Id="rId60" Type="http://schemas.openxmlformats.org/officeDocument/2006/relationships/customXml" Target="../ink/ink1674.xml"/><Relationship Id="rId156" Type="http://schemas.openxmlformats.org/officeDocument/2006/relationships/customXml" Target="../ink/ink1722.xml"/><Relationship Id="rId198" Type="http://schemas.openxmlformats.org/officeDocument/2006/relationships/customXml" Target="../ink/ink1743.xml"/><Relationship Id="rId321" Type="http://schemas.openxmlformats.org/officeDocument/2006/relationships/image" Target="../media/image1784.png"/><Relationship Id="rId363" Type="http://schemas.openxmlformats.org/officeDocument/2006/relationships/image" Target="../media/image1805.png"/><Relationship Id="rId419" Type="http://schemas.openxmlformats.org/officeDocument/2006/relationships/image" Target="../media/image1833.png"/><Relationship Id="rId570" Type="http://schemas.openxmlformats.org/officeDocument/2006/relationships/customXml" Target="../ink/ink1929.xml"/><Relationship Id="rId626" Type="http://schemas.openxmlformats.org/officeDocument/2006/relationships/customXml" Target="../ink/ink1957.xml"/><Relationship Id="rId223" Type="http://schemas.openxmlformats.org/officeDocument/2006/relationships/image" Target="../media/image1735.png"/><Relationship Id="rId430" Type="http://schemas.openxmlformats.org/officeDocument/2006/relationships/customXml" Target="../ink/ink1859.xml"/><Relationship Id="rId668" Type="http://schemas.openxmlformats.org/officeDocument/2006/relationships/customXml" Target="../ink/ink1978.xml"/><Relationship Id="rId18" Type="http://schemas.openxmlformats.org/officeDocument/2006/relationships/customXml" Target="../ink/ink1653.xml"/><Relationship Id="rId39" Type="http://schemas.openxmlformats.org/officeDocument/2006/relationships/image" Target="../media/image1645.png"/><Relationship Id="rId265" Type="http://schemas.openxmlformats.org/officeDocument/2006/relationships/image" Target="../media/image1756.png"/><Relationship Id="rId286" Type="http://schemas.openxmlformats.org/officeDocument/2006/relationships/customXml" Target="../ink/ink1787.xml"/><Relationship Id="rId451" Type="http://schemas.openxmlformats.org/officeDocument/2006/relationships/image" Target="../media/image1848.png"/><Relationship Id="rId472" Type="http://schemas.openxmlformats.org/officeDocument/2006/relationships/customXml" Target="../ink/ink1880.xml"/><Relationship Id="rId493" Type="http://schemas.openxmlformats.org/officeDocument/2006/relationships/image" Target="../media/image1869.png"/><Relationship Id="rId507" Type="http://schemas.openxmlformats.org/officeDocument/2006/relationships/image" Target="../media/image1876.png"/><Relationship Id="rId528" Type="http://schemas.openxmlformats.org/officeDocument/2006/relationships/customXml" Target="../ink/ink1908.xml"/><Relationship Id="rId549" Type="http://schemas.openxmlformats.org/officeDocument/2006/relationships/image" Target="../media/image1897.png"/><Relationship Id="rId50" Type="http://schemas.openxmlformats.org/officeDocument/2006/relationships/customXml" Target="../ink/ink1669.xml"/><Relationship Id="rId104" Type="http://schemas.openxmlformats.org/officeDocument/2006/relationships/customXml" Target="../ink/ink1696.xml"/><Relationship Id="rId125" Type="http://schemas.openxmlformats.org/officeDocument/2006/relationships/image" Target="../media/image1687.png"/><Relationship Id="rId146" Type="http://schemas.openxmlformats.org/officeDocument/2006/relationships/customXml" Target="../ink/ink1717.xml"/><Relationship Id="rId167" Type="http://schemas.openxmlformats.org/officeDocument/2006/relationships/image" Target="../media/image1707.png"/><Relationship Id="rId188" Type="http://schemas.openxmlformats.org/officeDocument/2006/relationships/customXml" Target="../ink/ink1738.xml"/><Relationship Id="rId311" Type="http://schemas.openxmlformats.org/officeDocument/2006/relationships/image" Target="../media/image1779.png"/><Relationship Id="rId332" Type="http://schemas.openxmlformats.org/officeDocument/2006/relationships/customXml" Target="../ink/ink1810.xml"/><Relationship Id="rId353" Type="http://schemas.openxmlformats.org/officeDocument/2006/relationships/image" Target="../media/image1800.png"/><Relationship Id="rId374" Type="http://schemas.openxmlformats.org/officeDocument/2006/relationships/customXml" Target="../ink/ink1831.xml"/><Relationship Id="rId395" Type="http://schemas.openxmlformats.org/officeDocument/2006/relationships/image" Target="../media/image1821.png"/><Relationship Id="rId409" Type="http://schemas.openxmlformats.org/officeDocument/2006/relationships/image" Target="../media/image1828.png"/><Relationship Id="rId560" Type="http://schemas.openxmlformats.org/officeDocument/2006/relationships/customXml" Target="../ink/ink1924.xml"/><Relationship Id="rId581" Type="http://schemas.openxmlformats.org/officeDocument/2006/relationships/image" Target="../media/image1913.png"/><Relationship Id="rId71" Type="http://schemas.openxmlformats.org/officeDocument/2006/relationships/image" Target="../media/image1661.png"/><Relationship Id="rId92" Type="http://schemas.openxmlformats.org/officeDocument/2006/relationships/customXml" Target="../ink/ink1690.xml"/><Relationship Id="rId213" Type="http://schemas.openxmlformats.org/officeDocument/2006/relationships/image" Target="../media/image1730.png"/><Relationship Id="rId234" Type="http://schemas.openxmlformats.org/officeDocument/2006/relationships/customXml" Target="../ink/ink1761.xml"/><Relationship Id="rId420" Type="http://schemas.openxmlformats.org/officeDocument/2006/relationships/customXml" Target="../ink/ink1854.xml"/><Relationship Id="rId616" Type="http://schemas.openxmlformats.org/officeDocument/2006/relationships/customXml" Target="../ink/ink1952.xml"/><Relationship Id="rId637" Type="http://schemas.openxmlformats.org/officeDocument/2006/relationships/image" Target="../media/image1941.png"/><Relationship Id="rId658" Type="http://schemas.openxmlformats.org/officeDocument/2006/relationships/customXml" Target="../ink/ink1973.xml"/><Relationship Id="rId2" Type="http://schemas.openxmlformats.org/officeDocument/2006/relationships/customXml" Target="../ink/ink1645.xml"/><Relationship Id="rId29" Type="http://schemas.openxmlformats.org/officeDocument/2006/relationships/image" Target="../media/image1640.png"/><Relationship Id="rId255" Type="http://schemas.openxmlformats.org/officeDocument/2006/relationships/image" Target="../media/image1751.png"/><Relationship Id="rId276" Type="http://schemas.openxmlformats.org/officeDocument/2006/relationships/customXml" Target="../ink/ink1782.xml"/><Relationship Id="rId297" Type="http://schemas.openxmlformats.org/officeDocument/2006/relationships/image" Target="../media/image1772.png"/><Relationship Id="rId441" Type="http://schemas.openxmlformats.org/officeDocument/2006/relationships/image" Target="../media/image1843.png"/><Relationship Id="rId462" Type="http://schemas.openxmlformats.org/officeDocument/2006/relationships/customXml" Target="../ink/ink1875.xml"/><Relationship Id="rId483" Type="http://schemas.openxmlformats.org/officeDocument/2006/relationships/image" Target="../media/image1864.png"/><Relationship Id="rId518" Type="http://schemas.openxmlformats.org/officeDocument/2006/relationships/customXml" Target="../ink/ink1903.xml"/><Relationship Id="rId539" Type="http://schemas.openxmlformats.org/officeDocument/2006/relationships/image" Target="../media/image1892.png"/><Relationship Id="rId40" Type="http://schemas.openxmlformats.org/officeDocument/2006/relationships/customXml" Target="../ink/ink1664.xml"/><Relationship Id="rId115" Type="http://schemas.openxmlformats.org/officeDocument/2006/relationships/image" Target="../media/image1682.png"/><Relationship Id="rId136" Type="http://schemas.openxmlformats.org/officeDocument/2006/relationships/customXml" Target="../ink/ink1712.xml"/><Relationship Id="rId157" Type="http://schemas.openxmlformats.org/officeDocument/2006/relationships/image" Target="../media/image1702.png"/><Relationship Id="rId178" Type="http://schemas.openxmlformats.org/officeDocument/2006/relationships/customXml" Target="../ink/ink1733.xml"/><Relationship Id="rId301" Type="http://schemas.openxmlformats.org/officeDocument/2006/relationships/image" Target="../media/image1774.png"/><Relationship Id="rId322" Type="http://schemas.openxmlformats.org/officeDocument/2006/relationships/customXml" Target="../ink/ink1805.xml"/><Relationship Id="rId343" Type="http://schemas.openxmlformats.org/officeDocument/2006/relationships/image" Target="../media/image1795.png"/><Relationship Id="rId364" Type="http://schemas.openxmlformats.org/officeDocument/2006/relationships/customXml" Target="../ink/ink1826.xml"/><Relationship Id="rId550" Type="http://schemas.openxmlformats.org/officeDocument/2006/relationships/customXml" Target="../ink/ink1919.xml"/><Relationship Id="rId61" Type="http://schemas.openxmlformats.org/officeDocument/2006/relationships/image" Target="../media/image1656.png"/><Relationship Id="rId82" Type="http://schemas.openxmlformats.org/officeDocument/2006/relationships/customXml" Target="../ink/ink1685.xml"/><Relationship Id="rId199" Type="http://schemas.openxmlformats.org/officeDocument/2006/relationships/image" Target="../media/image1723.png"/><Relationship Id="rId203" Type="http://schemas.openxmlformats.org/officeDocument/2006/relationships/image" Target="../media/image1725.png"/><Relationship Id="rId385" Type="http://schemas.openxmlformats.org/officeDocument/2006/relationships/image" Target="../media/image1816.png"/><Relationship Id="rId571" Type="http://schemas.openxmlformats.org/officeDocument/2006/relationships/image" Target="../media/image1908.png"/><Relationship Id="rId592" Type="http://schemas.openxmlformats.org/officeDocument/2006/relationships/customXml" Target="../ink/ink1940.xml"/><Relationship Id="rId606" Type="http://schemas.openxmlformats.org/officeDocument/2006/relationships/customXml" Target="../ink/ink1947.xml"/><Relationship Id="rId627" Type="http://schemas.openxmlformats.org/officeDocument/2006/relationships/image" Target="../media/image1936.png"/><Relationship Id="rId648" Type="http://schemas.openxmlformats.org/officeDocument/2006/relationships/customXml" Target="../ink/ink1968.xml"/><Relationship Id="rId669" Type="http://schemas.openxmlformats.org/officeDocument/2006/relationships/image" Target="../media/image1957.png"/><Relationship Id="rId19" Type="http://schemas.openxmlformats.org/officeDocument/2006/relationships/image" Target="../media/image1635.png"/><Relationship Id="rId224" Type="http://schemas.openxmlformats.org/officeDocument/2006/relationships/customXml" Target="../ink/ink1756.xml"/><Relationship Id="rId245" Type="http://schemas.openxmlformats.org/officeDocument/2006/relationships/image" Target="../media/image1746.png"/><Relationship Id="rId266" Type="http://schemas.openxmlformats.org/officeDocument/2006/relationships/customXml" Target="../ink/ink1777.xml"/><Relationship Id="rId287" Type="http://schemas.openxmlformats.org/officeDocument/2006/relationships/image" Target="../media/image1767.png"/><Relationship Id="rId410" Type="http://schemas.openxmlformats.org/officeDocument/2006/relationships/customXml" Target="../ink/ink1849.xml"/><Relationship Id="rId431" Type="http://schemas.openxmlformats.org/officeDocument/2006/relationships/image" Target="../media/image1838.png"/><Relationship Id="rId452" Type="http://schemas.openxmlformats.org/officeDocument/2006/relationships/customXml" Target="../ink/ink1870.xml"/><Relationship Id="rId473" Type="http://schemas.openxmlformats.org/officeDocument/2006/relationships/image" Target="../media/image1859.png"/><Relationship Id="rId494" Type="http://schemas.openxmlformats.org/officeDocument/2006/relationships/customXml" Target="../ink/ink1891.xml"/><Relationship Id="rId508" Type="http://schemas.openxmlformats.org/officeDocument/2006/relationships/customXml" Target="../ink/ink1898.xml"/><Relationship Id="rId529" Type="http://schemas.openxmlformats.org/officeDocument/2006/relationships/image" Target="../media/image1887.png"/><Relationship Id="rId30" Type="http://schemas.openxmlformats.org/officeDocument/2006/relationships/customXml" Target="../ink/ink1659.xml"/><Relationship Id="rId105" Type="http://schemas.openxmlformats.org/officeDocument/2006/relationships/image" Target="../media/image1677.png"/><Relationship Id="rId126" Type="http://schemas.openxmlformats.org/officeDocument/2006/relationships/customXml" Target="../ink/ink1707.xml"/><Relationship Id="rId147" Type="http://schemas.openxmlformats.org/officeDocument/2006/relationships/image" Target="../media/image1697.png"/><Relationship Id="rId168" Type="http://schemas.openxmlformats.org/officeDocument/2006/relationships/customXml" Target="../ink/ink1728.xml"/><Relationship Id="rId312" Type="http://schemas.openxmlformats.org/officeDocument/2006/relationships/customXml" Target="../ink/ink1800.xml"/><Relationship Id="rId333" Type="http://schemas.openxmlformats.org/officeDocument/2006/relationships/image" Target="../media/image1790.png"/><Relationship Id="rId354" Type="http://schemas.openxmlformats.org/officeDocument/2006/relationships/customXml" Target="../ink/ink1821.xml"/><Relationship Id="rId540" Type="http://schemas.openxmlformats.org/officeDocument/2006/relationships/customXml" Target="../ink/ink1914.xml"/><Relationship Id="rId51" Type="http://schemas.openxmlformats.org/officeDocument/2006/relationships/image" Target="../media/image1651.png"/><Relationship Id="rId72" Type="http://schemas.openxmlformats.org/officeDocument/2006/relationships/customXml" Target="../ink/ink1680.xml"/><Relationship Id="rId93" Type="http://schemas.openxmlformats.org/officeDocument/2006/relationships/image" Target="../media/image1671.png"/><Relationship Id="rId189" Type="http://schemas.openxmlformats.org/officeDocument/2006/relationships/image" Target="../media/image1718.png"/><Relationship Id="rId375" Type="http://schemas.openxmlformats.org/officeDocument/2006/relationships/image" Target="../media/image1811.png"/><Relationship Id="rId396" Type="http://schemas.openxmlformats.org/officeDocument/2006/relationships/customXml" Target="../ink/ink1842.xml"/><Relationship Id="rId561" Type="http://schemas.openxmlformats.org/officeDocument/2006/relationships/image" Target="../media/image1903.png"/><Relationship Id="rId582" Type="http://schemas.openxmlformats.org/officeDocument/2006/relationships/customXml" Target="../ink/ink1935.xml"/><Relationship Id="rId617" Type="http://schemas.openxmlformats.org/officeDocument/2006/relationships/image" Target="../media/image1931.png"/><Relationship Id="rId638" Type="http://schemas.openxmlformats.org/officeDocument/2006/relationships/customXml" Target="../ink/ink1963.xml"/><Relationship Id="rId659" Type="http://schemas.openxmlformats.org/officeDocument/2006/relationships/image" Target="../media/image1952.png"/><Relationship Id="rId3" Type="http://schemas.openxmlformats.org/officeDocument/2006/relationships/image" Target="../media/image1627.png"/><Relationship Id="rId214" Type="http://schemas.openxmlformats.org/officeDocument/2006/relationships/customXml" Target="../ink/ink1751.xml"/><Relationship Id="rId235" Type="http://schemas.openxmlformats.org/officeDocument/2006/relationships/image" Target="../media/image1741.png"/><Relationship Id="rId256" Type="http://schemas.openxmlformats.org/officeDocument/2006/relationships/customXml" Target="../ink/ink1772.xml"/><Relationship Id="rId277" Type="http://schemas.openxmlformats.org/officeDocument/2006/relationships/image" Target="../media/image1762.png"/><Relationship Id="rId298" Type="http://schemas.openxmlformats.org/officeDocument/2006/relationships/customXml" Target="../ink/ink1793.xml"/><Relationship Id="rId400" Type="http://schemas.openxmlformats.org/officeDocument/2006/relationships/customXml" Target="../ink/ink1844.xml"/><Relationship Id="rId421" Type="http://schemas.openxmlformats.org/officeDocument/2006/relationships/image" Target="../media/image1834.png"/><Relationship Id="rId442" Type="http://schemas.openxmlformats.org/officeDocument/2006/relationships/customXml" Target="../ink/ink1865.xml"/><Relationship Id="rId463" Type="http://schemas.openxmlformats.org/officeDocument/2006/relationships/image" Target="../media/image1854.png"/><Relationship Id="rId484" Type="http://schemas.openxmlformats.org/officeDocument/2006/relationships/customXml" Target="../ink/ink1886.xml"/><Relationship Id="rId519" Type="http://schemas.openxmlformats.org/officeDocument/2006/relationships/image" Target="../media/image1882.png"/><Relationship Id="rId670" Type="http://schemas.openxmlformats.org/officeDocument/2006/relationships/customXml" Target="../ink/ink1979.xml"/><Relationship Id="rId116" Type="http://schemas.openxmlformats.org/officeDocument/2006/relationships/customXml" Target="../ink/ink1702.xml"/><Relationship Id="rId137" Type="http://schemas.openxmlformats.org/officeDocument/2006/relationships/image" Target="../media/image1692.png"/><Relationship Id="rId158" Type="http://schemas.openxmlformats.org/officeDocument/2006/relationships/customXml" Target="../ink/ink1723.xml"/><Relationship Id="rId302" Type="http://schemas.openxmlformats.org/officeDocument/2006/relationships/customXml" Target="../ink/ink1795.xml"/><Relationship Id="rId323" Type="http://schemas.openxmlformats.org/officeDocument/2006/relationships/image" Target="../media/image1785.png"/><Relationship Id="rId344" Type="http://schemas.openxmlformats.org/officeDocument/2006/relationships/customXml" Target="../ink/ink1816.xml"/><Relationship Id="rId530" Type="http://schemas.openxmlformats.org/officeDocument/2006/relationships/customXml" Target="../ink/ink1909.xml"/><Relationship Id="rId20" Type="http://schemas.openxmlformats.org/officeDocument/2006/relationships/customXml" Target="../ink/ink1654.xml"/><Relationship Id="rId41" Type="http://schemas.openxmlformats.org/officeDocument/2006/relationships/image" Target="../media/image1646.png"/><Relationship Id="rId62" Type="http://schemas.openxmlformats.org/officeDocument/2006/relationships/customXml" Target="../ink/ink1675.xml"/><Relationship Id="rId83" Type="http://schemas.openxmlformats.org/officeDocument/2006/relationships/image" Target="../media/image1666.png"/><Relationship Id="rId179" Type="http://schemas.openxmlformats.org/officeDocument/2006/relationships/image" Target="../media/image1713.png"/><Relationship Id="rId365" Type="http://schemas.openxmlformats.org/officeDocument/2006/relationships/image" Target="../media/image1806.png"/><Relationship Id="rId386" Type="http://schemas.openxmlformats.org/officeDocument/2006/relationships/customXml" Target="../ink/ink1837.xml"/><Relationship Id="rId551" Type="http://schemas.openxmlformats.org/officeDocument/2006/relationships/image" Target="../media/image1898.png"/><Relationship Id="rId572" Type="http://schemas.openxmlformats.org/officeDocument/2006/relationships/customXml" Target="../ink/ink1930.xml"/><Relationship Id="rId593" Type="http://schemas.openxmlformats.org/officeDocument/2006/relationships/image" Target="../media/image1919.png"/><Relationship Id="rId607" Type="http://schemas.openxmlformats.org/officeDocument/2006/relationships/image" Target="../media/image1926.png"/><Relationship Id="rId628" Type="http://schemas.openxmlformats.org/officeDocument/2006/relationships/customXml" Target="../ink/ink1958.xml"/><Relationship Id="rId649" Type="http://schemas.openxmlformats.org/officeDocument/2006/relationships/image" Target="../media/image1947.png"/><Relationship Id="rId190" Type="http://schemas.openxmlformats.org/officeDocument/2006/relationships/customXml" Target="../ink/ink1739.xml"/><Relationship Id="rId204" Type="http://schemas.openxmlformats.org/officeDocument/2006/relationships/customXml" Target="../ink/ink1746.xml"/><Relationship Id="rId225" Type="http://schemas.openxmlformats.org/officeDocument/2006/relationships/image" Target="../media/image1736.png"/><Relationship Id="rId246" Type="http://schemas.openxmlformats.org/officeDocument/2006/relationships/customXml" Target="../ink/ink1767.xml"/><Relationship Id="rId267" Type="http://schemas.openxmlformats.org/officeDocument/2006/relationships/image" Target="../media/image1757.png"/><Relationship Id="rId288" Type="http://schemas.openxmlformats.org/officeDocument/2006/relationships/customXml" Target="../ink/ink1788.xml"/><Relationship Id="rId411" Type="http://schemas.openxmlformats.org/officeDocument/2006/relationships/image" Target="../media/image1829.png"/><Relationship Id="rId432" Type="http://schemas.openxmlformats.org/officeDocument/2006/relationships/customXml" Target="../ink/ink1860.xml"/><Relationship Id="rId453" Type="http://schemas.openxmlformats.org/officeDocument/2006/relationships/image" Target="../media/image1849.png"/><Relationship Id="rId474" Type="http://schemas.openxmlformats.org/officeDocument/2006/relationships/customXml" Target="../ink/ink1881.xml"/><Relationship Id="rId509" Type="http://schemas.openxmlformats.org/officeDocument/2006/relationships/image" Target="../media/image1877.png"/><Relationship Id="rId660" Type="http://schemas.openxmlformats.org/officeDocument/2006/relationships/customXml" Target="../ink/ink1974.xml"/><Relationship Id="rId106" Type="http://schemas.openxmlformats.org/officeDocument/2006/relationships/customXml" Target="../ink/ink1697.xml"/><Relationship Id="rId127" Type="http://schemas.openxmlformats.org/officeDocument/2006/relationships/image" Target="../media/image1688.png"/><Relationship Id="rId313" Type="http://schemas.openxmlformats.org/officeDocument/2006/relationships/image" Target="../media/image1780.png"/><Relationship Id="rId495" Type="http://schemas.openxmlformats.org/officeDocument/2006/relationships/image" Target="../media/image1870.png"/><Relationship Id="rId10" Type="http://schemas.openxmlformats.org/officeDocument/2006/relationships/customXml" Target="../ink/ink1649.xml"/><Relationship Id="rId31" Type="http://schemas.openxmlformats.org/officeDocument/2006/relationships/image" Target="../media/image1641.png"/><Relationship Id="rId52" Type="http://schemas.openxmlformats.org/officeDocument/2006/relationships/customXml" Target="../ink/ink1670.xml"/><Relationship Id="rId73" Type="http://schemas.openxmlformats.org/officeDocument/2006/relationships/image" Target="../media/image1662.png"/><Relationship Id="rId94" Type="http://schemas.openxmlformats.org/officeDocument/2006/relationships/customXml" Target="../ink/ink1691.xml"/><Relationship Id="rId148" Type="http://schemas.openxmlformats.org/officeDocument/2006/relationships/customXml" Target="../ink/ink1718.xml"/><Relationship Id="rId169" Type="http://schemas.openxmlformats.org/officeDocument/2006/relationships/image" Target="../media/image1708.png"/><Relationship Id="rId334" Type="http://schemas.openxmlformats.org/officeDocument/2006/relationships/customXml" Target="../ink/ink1811.xml"/><Relationship Id="rId355" Type="http://schemas.openxmlformats.org/officeDocument/2006/relationships/image" Target="../media/image1801.png"/><Relationship Id="rId376" Type="http://schemas.openxmlformats.org/officeDocument/2006/relationships/customXml" Target="../ink/ink1832.xml"/><Relationship Id="rId397" Type="http://schemas.openxmlformats.org/officeDocument/2006/relationships/image" Target="../media/image1822.png"/><Relationship Id="rId520" Type="http://schemas.openxmlformats.org/officeDocument/2006/relationships/customXml" Target="../ink/ink1904.xml"/><Relationship Id="rId541" Type="http://schemas.openxmlformats.org/officeDocument/2006/relationships/image" Target="../media/image1893.png"/><Relationship Id="rId562" Type="http://schemas.openxmlformats.org/officeDocument/2006/relationships/customXml" Target="../ink/ink1925.xml"/><Relationship Id="rId583" Type="http://schemas.openxmlformats.org/officeDocument/2006/relationships/image" Target="../media/image1914.png"/><Relationship Id="rId618" Type="http://schemas.openxmlformats.org/officeDocument/2006/relationships/customXml" Target="../ink/ink1953.xml"/><Relationship Id="rId639" Type="http://schemas.openxmlformats.org/officeDocument/2006/relationships/image" Target="../media/image1942.png"/><Relationship Id="rId4" Type="http://schemas.openxmlformats.org/officeDocument/2006/relationships/customXml" Target="../ink/ink1646.xml"/><Relationship Id="rId180" Type="http://schemas.openxmlformats.org/officeDocument/2006/relationships/customXml" Target="../ink/ink1734.xml"/><Relationship Id="rId215" Type="http://schemas.openxmlformats.org/officeDocument/2006/relationships/image" Target="../media/image1731.png"/><Relationship Id="rId236" Type="http://schemas.openxmlformats.org/officeDocument/2006/relationships/customXml" Target="../ink/ink1762.xml"/><Relationship Id="rId257" Type="http://schemas.openxmlformats.org/officeDocument/2006/relationships/image" Target="../media/image1752.png"/><Relationship Id="rId278" Type="http://schemas.openxmlformats.org/officeDocument/2006/relationships/customXml" Target="../ink/ink1783.xml"/><Relationship Id="rId401" Type="http://schemas.openxmlformats.org/officeDocument/2006/relationships/image" Target="../media/image1824.png"/><Relationship Id="rId422" Type="http://schemas.openxmlformats.org/officeDocument/2006/relationships/customXml" Target="../ink/ink1855.xml"/><Relationship Id="rId443" Type="http://schemas.openxmlformats.org/officeDocument/2006/relationships/image" Target="../media/image1844.png"/><Relationship Id="rId464" Type="http://schemas.openxmlformats.org/officeDocument/2006/relationships/customXml" Target="../ink/ink1876.xml"/><Relationship Id="rId650" Type="http://schemas.openxmlformats.org/officeDocument/2006/relationships/customXml" Target="../ink/ink1969.xml"/><Relationship Id="rId303" Type="http://schemas.openxmlformats.org/officeDocument/2006/relationships/image" Target="../media/image1775.png"/><Relationship Id="rId485" Type="http://schemas.openxmlformats.org/officeDocument/2006/relationships/image" Target="../media/image1865.png"/><Relationship Id="rId42" Type="http://schemas.openxmlformats.org/officeDocument/2006/relationships/customXml" Target="../ink/ink1665.xml"/><Relationship Id="rId84" Type="http://schemas.openxmlformats.org/officeDocument/2006/relationships/customXml" Target="../ink/ink1686.xml"/><Relationship Id="rId138" Type="http://schemas.openxmlformats.org/officeDocument/2006/relationships/customXml" Target="../ink/ink1713.xml"/><Relationship Id="rId345" Type="http://schemas.openxmlformats.org/officeDocument/2006/relationships/image" Target="../media/image1796.png"/><Relationship Id="rId387" Type="http://schemas.openxmlformats.org/officeDocument/2006/relationships/image" Target="../media/image1817.png"/><Relationship Id="rId510" Type="http://schemas.openxmlformats.org/officeDocument/2006/relationships/customXml" Target="../ink/ink1899.xml"/><Relationship Id="rId552" Type="http://schemas.openxmlformats.org/officeDocument/2006/relationships/customXml" Target="../ink/ink1920.xml"/><Relationship Id="rId594" Type="http://schemas.openxmlformats.org/officeDocument/2006/relationships/customXml" Target="../ink/ink1941.xml"/><Relationship Id="rId608" Type="http://schemas.openxmlformats.org/officeDocument/2006/relationships/customXml" Target="../ink/ink1948.xml"/><Relationship Id="rId191" Type="http://schemas.openxmlformats.org/officeDocument/2006/relationships/image" Target="../media/image1719.png"/><Relationship Id="rId205" Type="http://schemas.openxmlformats.org/officeDocument/2006/relationships/image" Target="../media/image1726.png"/><Relationship Id="rId247" Type="http://schemas.openxmlformats.org/officeDocument/2006/relationships/image" Target="../media/image1747.png"/><Relationship Id="rId412" Type="http://schemas.openxmlformats.org/officeDocument/2006/relationships/customXml" Target="../ink/ink1850.xml"/><Relationship Id="rId107" Type="http://schemas.openxmlformats.org/officeDocument/2006/relationships/image" Target="../media/image1678.png"/><Relationship Id="rId289" Type="http://schemas.openxmlformats.org/officeDocument/2006/relationships/image" Target="../media/image1768.png"/><Relationship Id="rId454" Type="http://schemas.openxmlformats.org/officeDocument/2006/relationships/customXml" Target="../ink/ink1871.xml"/><Relationship Id="rId496" Type="http://schemas.openxmlformats.org/officeDocument/2006/relationships/customXml" Target="../ink/ink1892.xml"/><Relationship Id="rId661" Type="http://schemas.openxmlformats.org/officeDocument/2006/relationships/image" Target="../media/image1953.png"/><Relationship Id="rId11" Type="http://schemas.openxmlformats.org/officeDocument/2006/relationships/image" Target="../media/image1631.png"/><Relationship Id="rId53" Type="http://schemas.openxmlformats.org/officeDocument/2006/relationships/image" Target="../media/image1652.png"/><Relationship Id="rId149" Type="http://schemas.openxmlformats.org/officeDocument/2006/relationships/image" Target="../media/image1698.png"/><Relationship Id="rId314" Type="http://schemas.openxmlformats.org/officeDocument/2006/relationships/customXml" Target="../ink/ink1801.xml"/><Relationship Id="rId356" Type="http://schemas.openxmlformats.org/officeDocument/2006/relationships/customXml" Target="../ink/ink1822.xml"/><Relationship Id="rId398" Type="http://schemas.openxmlformats.org/officeDocument/2006/relationships/customXml" Target="../ink/ink1843.xml"/><Relationship Id="rId521" Type="http://schemas.openxmlformats.org/officeDocument/2006/relationships/image" Target="../media/image1883.png"/><Relationship Id="rId563" Type="http://schemas.openxmlformats.org/officeDocument/2006/relationships/image" Target="../media/image1904.png"/><Relationship Id="rId619" Type="http://schemas.openxmlformats.org/officeDocument/2006/relationships/image" Target="../media/image1932.png"/><Relationship Id="rId95" Type="http://schemas.openxmlformats.org/officeDocument/2006/relationships/image" Target="../media/image1672.png"/><Relationship Id="rId160" Type="http://schemas.openxmlformats.org/officeDocument/2006/relationships/customXml" Target="../ink/ink1724.xml"/><Relationship Id="rId216" Type="http://schemas.openxmlformats.org/officeDocument/2006/relationships/customXml" Target="../ink/ink1752.xml"/><Relationship Id="rId423" Type="http://schemas.openxmlformats.org/officeDocument/2006/relationships/image" Target="../media/image1835.png"/><Relationship Id="rId258" Type="http://schemas.openxmlformats.org/officeDocument/2006/relationships/customXml" Target="../ink/ink1773.xml"/><Relationship Id="rId465" Type="http://schemas.openxmlformats.org/officeDocument/2006/relationships/image" Target="../media/image1855.png"/><Relationship Id="rId630" Type="http://schemas.openxmlformats.org/officeDocument/2006/relationships/customXml" Target="../ink/ink1959.xml"/><Relationship Id="rId22" Type="http://schemas.openxmlformats.org/officeDocument/2006/relationships/customXml" Target="../ink/ink1655.xml"/><Relationship Id="rId64" Type="http://schemas.openxmlformats.org/officeDocument/2006/relationships/customXml" Target="../ink/ink1676.xml"/><Relationship Id="rId118" Type="http://schemas.openxmlformats.org/officeDocument/2006/relationships/customXml" Target="../ink/ink1703.xml"/><Relationship Id="rId325" Type="http://schemas.openxmlformats.org/officeDocument/2006/relationships/image" Target="../media/image1786.png"/><Relationship Id="rId367" Type="http://schemas.openxmlformats.org/officeDocument/2006/relationships/image" Target="../media/image1807.png"/><Relationship Id="rId532" Type="http://schemas.openxmlformats.org/officeDocument/2006/relationships/customXml" Target="../ink/ink1910.xml"/><Relationship Id="rId574" Type="http://schemas.openxmlformats.org/officeDocument/2006/relationships/customXml" Target="../ink/ink1931.xml"/><Relationship Id="rId171" Type="http://schemas.openxmlformats.org/officeDocument/2006/relationships/image" Target="../media/image1709.png"/><Relationship Id="rId227" Type="http://schemas.openxmlformats.org/officeDocument/2006/relationships/image" Target="../media/image1737.png"/><Relationship Id="rId269" Type="http://schemas.openxmlformats.org/officeDocument/2006/relationships/image" Target="../media/image1758.png"/><Relationship Id="rId434" Type="http://schemas.openxmlformats.org/officeDocument/2006/relationships/customXml" Target="../ink/ink1861.xml"/><Relationship Id="rId476" Type="http://schemas.openxmlformats.org/officeDocument/2006/relationships/customXml" Target="../ink/ink1882.xml"/><Relationship Id="rId641" Type="http://schemas.openxmlformats.org/officeDocument/2006/relationships/image" Target="../media/image1943.png"/><Relationship Id="rId33" Type="http://schemas.openxmlformats.org/officeDocument/2006/relationships/image" Target="../media/image1642.png"/><Relationship Id="rId129" Type="http://schemas.openxmlformats.org/officeDocument/2006/relationships/image" Target="../media/image1689.png"/><Relationship Id="rId280" Type="http://schemas.openxmlformats.org/officeDocument/2006/relationships/customXml" Target="../ink/ink1784.xml"/><Relationship Id="rId336" Type="http://schemas.openxmlformats.org/officeDocument/2006/relationships/customXml" Target="../ink/ink1812.xml"/><Relationship Id="rId501" Type="http://schemas.openxmlformats.org/officeDocument/2006/relationships/image" Target="../media/image1873.png"/><Relationship Id="rId543" Type="http://schemas.openxmlformats.org/officeDocument/2006/relationships/image" Target="../media/image1894.png"/><Relationship Id="rId75" Type="http://schemas.openxmlformats.org/officeDocument/2006/relationships/image" Target="../media/image1663.png"/><Relationship Id="rId140" Type="http://schemas.openxmlformats.org/officeDocument/2006/relationships/customXml" Target="../ink/ink1714.xml"/><Relationship Id="rId182" Type="http://schemas.openxmlformats.org/officeDocument/2006/relationships/customXml" Target="../ink/ink1735.xml"/><Relationship Id="rId378" Type="http://schemas.openxmlformats.org/officeDocument/2006/relationships/customXml" Target="../ink/ink1833.xml"/><Relationship Id="rId403" Type="http://schemas.openxmlformats.org/officeDocument/2006/relationships/image" Target="../media/image1825.png"/><Relationship Id="rId585" Type="http://schemas.openxmlformats.org/officeDocument/2006/relationships/image" Target="../media/image1915.png"/><Relationship Id="rId6" Type="http://schemas.openxmlformats.org/officeDocument/2006/relationships/customXml" Target="../ink/ink1647.xml"/><Relationship Id="rId238" Type="http://schemas.openxmlformats.org/officeDocument/2006/relationships/customXml" Target="../ink/ink1763.xml"/><Relationship Id="rId445" Type="http://schemas.openxmlformats.org/officeDocument/2006/relationships/image" Target="../media/image1845.png"/><Relationship Id="rId487" Type="http://schemas.openxmlformats.org/officeDocument/2006/relationships/image" Target="../media/image1866.png"/><Relationship Id="rId610" Type="http://schemas.openxmlformats.org/officeDocument/2006/relationships/customXml" Target="../ink/ink1949.xml"/><Relationship Id="rId652" Type="http://schemas.openxmlformats.org/officeDocument/2006/relationships/customXml" Target="../ink/ink1970.xml"/><Relationship Id="rId291" Type="http://schemas.openxmlformats.org/officeDocument/2006/relationships/image" Target="../media/image1769.png"/><Relationship Id="rId305" Type="http://schemas.openxmlformats.org/officeDocument/2006/relationships/image" Target="../media/image1776.png"/><Relationship Id="rId347" Type="http://schemas.openxmlformats.org/officeDocument/2006/relationships/image" Target="../media/image1797.png"/><Relationship Id="rId512" Type="http://schemas.openxmlformats.org/officeDocument/2006/relationships/customXml" Target="../ink/ink1900.xml"/><Relationship Id="rId44" Type="http://schemas.openxmlformats.org/officeDocument/2006/relationships/customXml" Target="../ink/ink1666.xml"/><Relationship Id="rId86" Type="http://schemas.openxmlformats.org/officeDocument/2006/relationships/customXml" Target="../ink/ink1687.xml"/><Relationship Id="rId151" Type="http://schemas.openxmlformats.org/officeDocument/2006/relationships/image" Target="../media/image1699.png"/><Relationship Id="rId389" Type="http://schemas.openxmlformats.org/officeDocument/2006/relationships/image" Target="../media/image1818.png"/><Relationship Id="rId554" Type="http://schemas.openxmlformats.org/officeDocument/2006/relationships/customXml" Target="../ink/ink1921.xml"/><Relationship Id="rId596" Type="http://schemas.openxmlformats.org/officeDocument/2006/relationships/customXml" Target="../ink/ink1942.xml"/><Relationship Id="rId193" Type="http://schemas.openxmlformats.org/officeDocument/2006/relationships/image" Target="../media/image1720.png"/><Relationship Id="rId207" Type="http://schemas.openxmlformats.org/officeDocument/2006/relationships/image" Target="../media/image1727.png"/><Relationship Id="rId249" Type="http://schemas.openxmlformats.org/officeDocument/2006/relationships/image" Target="../media/image1748.png"/><Relationship Id="rId414" Type="http://schemas.openxmlformats.org/officeDocument/2006/relationships/customXml" Target="../ink/ink1851.xml"/><Relationship Id="rId456" Type="http://schemas.openxmlformats.org/officeDocument/2006/relationships/customXml" Target="../ink/ink1872.xml"/><Relationship Id="rId498" Type="http://schemas.openxmlformats.org/officeDocument/2006/relationships/customXml" Target="../ink/ink1893.xml"/><Relationship Id="rId621" Type="http://schemas.openxmlformats.org/officeDocument/2006/relationships/image" Target="../media/image1933.png"/><Relationship Id="rId663" Type="http://schemas.openxmlformats.org/officeDocument/2006/relationships/image" Target="../media/image1954.png"/><Relationship Id="rId13" Type="http://schemas.openxmlformats.org/officeDocument/2006/relationships/image" Target="../media/image1632.png"/><Relationship Id="rId109" Type="http://schemas.openxmlformats.org/officeDocument/2006/relationships/image" Target="../media/image1679.png"/><Relationship Id="rId260" Type="http://schemas.openxmlformats.org/officeDocument/2006/relationships/customXml" Target="../ink/ink1774.xml"/><Relationship Id="rId316" Type="http://schemas.openxmlformats.org/officeDocument/2006/relationships/customXml" Target="../ink/ink1802.xml"/><Relationship Id="rId523" Type="http://schemas.openxmlformats.org/officeDocument/2006/relationships/image" Target="../media/image1884.png"/><Relationship Id="rId55" Type="http://schemas.openxmlformats.org/officeDocument/2006/relationships/image" Target="../media/image1653.png"/><Relationship Id="rId97" Type="http://schemas.openxmlformats.org/officeDocument/2006/relationships/image" Target="../media/image1673.png"/><Relationship Id="rId120" Type="http://schemas.openxmlformats.org/officeDocument/2006/relationships/customXml" Target="../ink/ink1704.xml"/><Relationship Id="rId358" Type="http://schemas.openxmlformats.org/officeDocument/2006/relationships/customXml" Target="../ink/ink1823.xml"/><Relationship Id="rId565" Type="http://schemas.openxmlformats.org/officeDocument/2006/relationships/image" Target="../media/image1905.png"/><Relationship Id="rId162" Type="http://schemas.openxmlformats.org/officeDocument/2006/relationships/customXml" Target="../ink/ink1725.xml"/><Relationship Id="rId218" Type="http://schemas.openxmlformats.org/officeDocument/2006/relationships/customXml" Target="../ink/ink1753.xml"/><Relationship Id="rId425" Type="http://schemas.openxmlformats.org/officeDocument/2006/relationships/image" Target="../media/image1836.png"/><Relationship Id="rId467" Type="http://schemas.openxmlformats.org/officeDocument/2006/relationships/image" Target="../media/image1856.png"/><Relationship Id="rId632" Type="http://schemas.openxmlformats.org/officeDocument/2006/relationships/customXml" Target="../ink/ink1960.xml"/><Relationship Id="rId271" Type="http://schemas.openxmlformats.org/officeDocument/2006/relationships/image" Target="../media/image1759.png"/><Relationship Id="rId24" Type="http://schemas.openxmlformats.org/officeDocument/2006/relationships/customXml" Target="../ink/ink1656.xml"/><Relationship Id="rId66" Type="http://schemas.openxmlformats.org/officeDocument/2006/relationships/customXml" Target="../ink/ink1677.xml"/><Relationship Id="rId131" Type="http://schemas.openxmlformats.org/officeDocument/2006/relationships/image" Target="../media/image1690.png"/><Relationship Id="rId327" Type="http://schemas.openxmlformats.org/officeDocument/2006/relationships/image" Target="../media/image1787.png"/><Relationship Id="rId369" Type="http://schemas.openxmlformats.org/officeDocument/2006/relationships/image" Target="../media/image1808.png"/><Relationship Id="rId534" Type="http://schemas.openxmlformats.org/officeDocument/2006/relationships/customXml" Target="../ink/ink1911.xml"/><Relationship Id="rId576" Type="http://schemas.openxmlformats.org/officeDocument/2006/relationships/customXml" Target="../ink/ink1932.xml"/><Relationship Id="rId173" Type="http://schemas.openxmlformats.org/officeDocument/2006/relationships/image" Target="../media/image1710.png"/><Relationship Id="rId229" Type="http://schemas.openxmlformats.org/officeDocument/2006/relationships/image" Target="../media/image1738.png"/><Relationship Id="rId380" Type="http://schemas.openxmlformats.org/officeDocument/2006/relationships/customXml" Target="../ink/ink1834.xml"/><Relationship Id="rId436" Type="http://schemas.openxmlformats.org/officeDocument/2006/relationships/customXml" Target="../ink/ink1862.xml"/><Relationship Id="rId601" Type="http://schemas.openxmlformats.org/officeDocument/2006/relationships/image" Target="../media/image1923.png"/><Relationship Id="rId643" Type="http://schemas.openxmlformats.org/officeDocument/2006/relationships/image" Target="../media/image1944.png"/><Relationship Id="rId240" Type="http://schemas.openxmlformats.org/officeDocument/2006/relationships/customXml" Target="../ink/ink1764.xml"/><Relationship Id="rId478" Type="http://schemas.openxmlformats.org/officeDocument/2006/relationships/customXml" Target="../ink/ink1883.xml"/><Relationship Id="rId35" Type="http://schemas.openxmlformats.org/officeDocument/2006/relationships/image" Target="../media/image1643.png"/><Relationship Id="rId77" Type="http://schemas.openxmlformats.org/officeDocument/2006/relationships/image" Target="../media/image1664.png"/><Relationship Id="rId100" Type="http://schemas.openxmlformats.org/officeDocument/2006/relationships/customXml" Target="../ink/ink1694.xml"/><Relationship Id="rId282" Type="http://schemas.openxmlformats.org/officeDocument/2006/relationships/customXml" Target="../ink/ink1785.xml"/><Relationship Id="rId338" Type="http://schemas.openxmlformats.org/officeDocument/2006/relationships/customXml" Target="../ink/ink1813.xml"/><Relationship Id="rId503" Type="http://schemas.openxmlformats.org/officeDocument/2006/relationships/image" Target="../media/image1874.png"/><Relationship Id="rId545" Type="http://schemas.openxmlformats.org/officeDocument/2006/relationships/image" Target="../media/image1895.png"/><Relationship Id="rId587" Type="http://schemas.openxmlformats.org/officeDocument/2006/relationships/image" Target="../media/image1916.png"/><Relationship Id="rId8" Type="http://schemas.openxmlformats.org/officeDocument/2006/relationships/customXml" Target="../ink/ink1648.xml"/><Relationship Id="rId142" Type="http://schemas.openxmlformats.org/officeDocument/2006/relationships/customXml" Target="../ink/ink1715.xml"/><Relationship Id="rId184" Type="http://schemas.openxmlformats.org/officeDocument/2006/relationships/customXml" Target="../ink/ink1736.xml"/><Relationship Id="rId391" Type="http://schemas.openxmlformats.org/officeDocument/2006/relationships/image" Target="../media/image1819.png"/><Relationship Id="rId405" Type="http://schemas.openxmlformats.org/officeDocument/2006/relationships/image" Target="../media/image1826.png"/><Relationship Id="rId447" Type="http://schemas.openxmlformats.org/officeDocument/2006/relationships/image" Target="../media/image1846.png"/><Relationship Id="rId612" Type="http://schemas.openxmlformats.org/officeDocument/2006/relationships/customXml" Target="../ink/ink1950.xml"/><Relationship Id="rId251" Type="http://schemas.openxmlformats.org/officeDocument/2006/relationships/image" Target="../media/image1749.png"/><Relationship Id="rId489" Type="http://schemas.openxmlformats.org/officeDocument/2006/relationships/image" Target="../media/image1867.png"/><Relationship Id="rId654" Type="http://schemas.openxmlformats.org/officeDocument/2006/relationships/customXml" Target="../ink/ink1971.xml"/><Relationship Id="rId46" Type="http://schemas.openxmlformats.org/officeDocument/2006/relationships/customXml" Target="../ink/ink1667.xml"/><Relationship Id="rId293" Type="http://schemas.openxmlformats.org/officeDocument/2006/relationships/image" Target="../media/image1770.png"/><Relationship Id="rId307" Type="http://schemas.openxmlformats.org/officeDocument/2006/relationships/image" Target="../media/image1777.png"/><Relationship Id="rId349" Type="http://schemas.openxmlformats.org/officeDocument/2006/relationships/image" Target="../media/image1798.png"/><Relationship Id="rId514" Type="http://schemas.openxmlformats.org/officeDocument/2006/relationships/customXml" Target="../ink/ink1901.xml"/><Relationship Id="rId556" Type="http://schemas.openxmlformats.org/officeDocument/2006/relationships/customXml" Target="../ink/ink1922.xml"/><Relationship Id="rId88" Type="http://schemas.openxmlformats.org/officeDocument/2006/relationships/customXml" Target="../ink/ink1688.xml"/><Relationship Id="rId111" Type="http://schemas.openxmlformats.org/officeDocument/2006/relationships/image" Target="../media/image1680.png"/><Relationship Id="rId153" Type="http://schemas.openxmlformats.org/officeDocument/2006/relationships/image" Target="../media/image1700.png"/><Relationship Id="rId195" Type="http://schemas.openxmlformats.org/officeDocument/2006/relationships/image" Target="../media/image1721.png"/><Relationship Id="rId209" Type="http://schemas.openxmlformats.org/officeDocument/2006/relationships/image" Target="../media/image1728.png"/><Relationship Id="rId360" Type="http://schemas.openxmlformats.org/officeDocument/2006/relationships/customXml" Target="../ink/ink1824.xml"/><Relationship Id="rId416" Type="http://schemas.openxmlformats.org/officeDocument/2006/relationships/customXml" Target="../ink/ink1852.xml"/><Relationship Id="rId598" Type="http://schemas.openxmlformats.org/officeDocument/2006/relationships/customXml" Target="../ink/ink1943.xml"/><Relationship Id="rId220" Type="http://schemas.openxmlformats.org/officeDocument/2006/relationships/customXml" Target="../ink/ink1754.xml"/><Relationship Id="rId458" Type="http://schemas.openxmlformats.org/officeDocument/2006/relationships/customXml" Target="../ink/ink1873.xml"/><Relationship Id="rId623" Type="http://schemas.openxmlformats.org/officeDocument/2006/relationships/image" Target="../media/image1934.png"/><Relationship Id="rId665" Type="http://schemas.openxmlformats.org/officeDocument/2006/relationships/image" Target="../media/image1955.png"/><Relationship Id="rId15" Type="http://schemas.openxmlformats.org/officeDocument/2006/relationships/image" Target="../media/image1633.png"/><Relationship Id="rId57" Type="http://schemas.openxmlformats.org/officeDocument/2006/relationships/image" Target="../media/image1654.png"/><Relationship Id="rId262" Type="http://schemas.openxmlformats.org/officeDocument/2006/relationships/customXml" Target="../ink/ink1775.xml"/><Relationship Id="rId318" Type="http://schemas.openxmlformats.org/officeDocument/2006/relationships/customXml" Target="../ink/ink1803.xml"/><Relationship Id="rId525" Type="http://schemas.openxmlformats.org/officeDocument/2006/relationships/image" Target="../media/image1885.png"/><Relationship Id="rId567" Type="http://schemas.openxmlformats.org/officeDocument/2006/relationships/image" Target="../media/image1906.png"/><Relationship Id="rId99" Type="http://schemas.openxmlformats.org/officeDocument/2006/relationships/image" Target="../media/image1674.png"/><Relationship Id="rId122" Type="http://schemas.openxmlformats.org/officeDocument/2006/relationships/customXml" Target="../ink/ink1705.xml"/><Relationship Id="rId164" Type="http://schemas.openxmlformats.org/officeDocument/2006/relationships/customXml" Target="../ink/ink1726.xml"/><Relationship Id="rId371" Type="http://schemas.openxmlformats.org/officeDocument/2006/relationships/image" Target="../media/image1809.png"/><Relationship Id="rId427" Type="http://schemas.openxmlformats.org/officeDocument/2006/relationships/image" Target="../media/image319.png"/><Relationship Id="rId469" Type="http://schemas.openxmlformats.org/officeDocument/2006/relationships/image" Target="../media/image1857.png"/><Relationship Id="rId634" Type="http://schemas.openxmlformats.org/officeDocument/2006/relationships/customXml" Target="../ink/ink1961.xml"/><Relationship Id="rId26" Type="http://schemas.openxmlformats.org/officeDocument/2006/relationships/customXml" Target="../ink/ink1657.xml"/><Relationship Id="rId231" Type="http://schemas.openxmlformats.org/officeDocument/2006/relationships/image" Target="../media/image1739.png"/><Relationship Id="rId273" Type="http://schemas.openxmlformats.org/officeDocument/2006/relationships/image" Target="../media/image1760.png"/><Relationship Id="rId329" Type="http://schemas.openxmlformats.org/officeDocument/2006/relationships/image" Target="../media/image1788.png"/><Relationship Id="rId480" Type="http://schemas.openxmlformats.org/officeDocument/2006/relationships/customXml" Target="../ink/ink1884.xml"/><Relationship Id="rId536" Type="http://schemas.openxmlformats.org/officeDocument/2006/relationships/customXml" Target="../ink/ink1912.xml"/><Relationship Id="rId68" Type="http://schemas.openxmlformats.org/officeDocument/2006/relationships/customXml" Target="../ink/ink1678.xml"/><Relationship Id="rId133" Type="http://schemas.openxmlformats.org/officeDocument/2006/relationships/image" Target="../media/image1486.png"/><Relationship Id="rId175" Type="http://schemas.openxmlformats.org/officeDocument/2006/relationships/image" Target="../media/image1711.png"/><Relationship Id="rId340" Type="http://schemas.openxmlformats.org/officeDocument/2006/relationships/customXml" Target="../ink/ink1814.xml"/><Relationship Id="rId578" Type="http://schemas.openxmlformats.org/officeDocument/2006/relationships/customXml" Target="../ink/ink1933.xml"/><Relationship Id="rId200" Type="http://schemas.openxmlformats.org/officeDocument/2006/relationships/customXml" Target="../ink/ink1744.xml"/><Relationship Id="rId382" Type="http://schemas.openxmlformats.org/officeDocument/2006/relationships/customXml" Target="../ink/ink1835.xml"/><Relationship Id="rId438" Type="http://schemas.openxmlformats.org/officeDocument/2006/relationships/customXml" Target="../ink/ink1863.xml"/><Relationship Id="rId603" Type="http://schemas.openxmlformats.org/officeDocument/2006/relationships/image" Target="../media/image1924.png"/><Relationship Id="rId645" Type="http://schemas.openxmlformats.org/officeDocument/2006/relationships/image" Target="../media/image1945.png"/><Relationship Id="rId242" Type="http://schemas.openxmlformats.org/officeDocument/2006/relationships/customXml" Target="../ink/ink1765.xml"/><Relationship Id="rId284" Type="http://schemas.openxmlformats.org/officeDocument/2006/relationships/customXml" Target="../ink/ink1786.xml"/><Relationship Id="rId491" Type="http://schemas.openxmlformats.org/officeDocument/2006/relationships/image" Target="../media/image1868.png"/><Relationship Id="rId505" Type="http://schemas.openxmlformats.org/officeDocument/2006/relationships/image" Target="../media/image1875.png"/><Relationship Id="rId37" Type="http://schemas.openxmlformats.org/officeDocument/2006/relationships/image" Target="../media/image1644.png"/><Relationship Id="rId79" Type="http://schemas.openxmlformats.org/officeDocument/2006/relationships/image" Target="../media/image1665.png"/><Relationship Id="rId102" Type="http://schemas.openxmlformats.org/officeDocument/2006/relationships/customXml" Target="../ink/ink1695.xml"/><Relationship Id="rId144" Type="http://schemas.openxmlformats.org/officeDocument/2006/relationships/customXml" Target="../ink/ink1716.xml"/><Relationship Id="rId547" Type="http://schemas.openxmlformats.org/officeDocument/2006/relationships/image" Target="../media/image1896.png"/><Relationship Id="rId589" Type="http://schemas.openxmlformats.org/officeDocument/2006/relationships/image" Target="../media/image1917.png"/><Relationship Id="rId90" Type="http://schemas.openxmlformats.org/officeDocument/2006/relationships/customXml" Target="../ink/ink1689.xml"/><Relationship Id="rId186" Type="http://schemas.openxmlformats.org/officeDocument/2006/relationships/customXml" Target="../ink/ink1737.xml"/><Relationship Id="rId351" Type="http://schemas.openxmlformats.org/officeDocument/2006/relationships/image" Target="../media/image1799.png"/><Relationship Id="rId393" Type="http://schemas.openxmlformats.org/officeDocument/2006/relationships/image" Target="../media/image1820.png"/><Relationship Id="rId407" Type="http://schemas.openxmlformats.org/officeDocument/2006/relationships/image" Target="../media/image1827.png"/><Relationship Id="rId449" Type="http://schemas.openxmlformats.org/officeDocument/2006/relationships/image" Target="../media/image1847.png"/><Relationship Id="rId614" Type="http://schemas.openxmlformats.org/officeDocument/2006/relationships/customXml" Target="../ink/ink1951.xml"/><Relationship Id="rId656" Type="http://schemas.openxmlformats.org/officeDocument/2006/relationships/customXml" Target="../ink/ink1972.xml"/><Relationship Id="rId211" Type="http://schemas.openxmlformats.org/officeDocument/2006/relationships/image" Target="../media/image1729.png"/><Relationship Id="rId253" Type="http://schemas.openxmlformats.org/officeDocument/2006/relationships/image" Target="../media/image1750.png"/><Relationship Id="rId295" Type="http://schemas.openxmlformats.org/officeDocument/2006/relationships/image" Target="../media/image1771.png"/><Relationship Id="rId309" Type="http://schemas.openxmlformats.org/officeDocument/2006/relationships/image" Target="../media/image1778.png"/><Relationship Id="rId460" Type="http://schemas.openxmlformats.org/officeDocument/2006/relationships/customXml" Target="../ink/ink1874.xml"/><Relationship Id="rId516" Type="http://schemas.openxmlformats.org/officeDocument/2006/relationships/customXml" Target="../ink/ink1902.xml"/><Relationship Id="rId48" Type="http://schemas.openxmlformats.org/officeDocument/2006/relationships/customXml" Target="../ink/ink1668.xml"/><Relationship Id="rId113" Type="http://schemas.openxmlformats.org/officeDocument/2006/relationships/image" Target="../media/image1681.png"/><Relationship Id="rId320" Type="http://schemas.openxmlformats.org/officeDocument/2006/relationships/customXml" Target="../ink/ink1804.xml"/><Relationship Id="rId558" Type="http://schemas.openxmlformats.org/officeDocument/2006/relationships/customXml" Target="../ink/ink1923.xml"/><Relationship Id="rId155" Type="http://schemas.openxmlformats.org/officeDocument/2006/relationships/image" Target="../media/image1701.png"/><Relationship Id="rId197" Type="http://schemas.openxmlformats.org/officeDocument/2006/relationships/image" Target="../media/image1722.png"/><Relationship Id="rId362" Type="http://schemas.openxmlformats.org/officeDocument/2006/relationships/customXml" Target="../ink/ink1825.xml"/><Relationship Id="rId418" Type="http://schemas.openxmlformats.org/officeDocument/2006/relationships/customXml" Target="../ink/ink1853.xml"/><Relationship Id="rId625" Type="http://schemas.openxmlformats.org/officeDocument/2006/relationships/image" Target="../media/image1935.png"/><Relationship Id="rId222" Type="http://schemas.openxmlformats.org/officeDocument/2006/relationships/customXml" Target="../ink/ink1755.xml"/><Relationship Id="rId264" Type="http://schemas.openxmlformats.org/officeDocument/2006/relationships/customXml" Target="../ink/ink1776.xml"/><Relationship Id="rId471" Type="http://schemas.openxmlformats.org/officeDocument/2006/relationships/image" Target="../media/image1858.png"/><Relationship Id="rId667" Type="http://schemas.openxmlformats.org/officeDocument/2006/relationships/image" Target="../media/image1956.png"/><Relationship Id="rId17" Type="http://schemas.openxmlformats.org/officeDocument/2006/relationships/image" Target="../media/image1634.png"/><Relationship Id="rId59" Type="http://schemas.openxmlformats.org/officeDocument/2006/relationships/image" Target="../media/image1655.png"/><Relationship Id="rId124" Type="http://schemas.openxmlformats.org/officeDocument/2006/relationships/customXml" Target="../ink/ink1706.xml"/><Relationship Id="rId527" Type="http://schemas.openxmlformats.org/officeDocument/2006/relationships/image" Target="../media/image1886.png"/><Relationship Id="rId569" Type="http://schemas.openxmlformats.org/officeDocument/2006/relationships/image" Target="../media/image1907.png"/><Relationship Id="rId70" Type="http://schemas.openxmlformats.org/officeDocument/2006/relationships/customXml" Target="../ink/ink1679.xml"/><Relationship Id="rId166" Type="http://schemas.openxmlformats.org/officeDocument/2006/relationships/customXml" Target="../ink/ink1727.xml"/><Relationship Id="rId331" Type="http://schemas.openxmlformats.org/officeDocument/2006/relationships/image" Target="../media/image1789.png"/><Relationship Id="rId373" Type="http://schemas.openxmlformats.org/officeDocument/2006/relationships/image" Target="../media/image1810.png"/><Relationship Id="rId429" Type="http://schemas.openxmlformats.org/officeDocument/2006/relationships/image" Target="../media/image1837.png"/><Relationship Id="rId580" Type="http://schemas.openxmlformats.org/officeDocument/2006/relationships/customXml" Target="../ink/ink1934.xml"/><Relationship Id="rId636" Type="http://schemas.openxmlformats.org/officeDocument/2006/relationships/customXml" Target="../ink/ink1962.xml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1740.png"/><Relationship Id="rId440" Type="http://schemas.openxmlformats.org/officeDocument/2006/relationships/customXml" Target="../ink/ink1864.xml"/><Relationship Id="rId28" Type="http://schemas.openxmlformats.org/officeDocument/2006/relationships/customXml" Target="../ink/ink1658.xml"/><Relationship Id="rId275" Type="http://schemas.openxmlformats.org/officeDocument/2006/relationships/image" Target="../media/image1761.png"/><Relationship Id="rId300" Type="http://schemas.openxmlformats.org/officeDocument/2006/relationships/customXml" Target="../ink/ink1794.xml"/><Relationship Id="rId482" Type="http://schemas.openxmlformats.org/officeDocument/2006/relationships/customXml" Target="../ink/ink1885.xml"/><Relationship Id="rId538" Type="http://schemas.openxmlformats.org/officeDocument/2006/relationships/customXml" Target="../ink/ink1913.xml"/><Relationship Id="rId81" Type="http://schemas.openxmlformats.org/officeDocument/2006/relationships/image" Target="../media/image1447.png"/><Relationship Id="rId135" Type="http://schemas.openxmlformats.org/officeDocument/2006/relationships/image" Target="../media/image1691.png"/><Relationship Id="rId177" Type="http://schemas.openxmlformats.org/officeDocument/2006/relationships/image" Target="../media/image1712.png"/><Relationship Id="rId342" Type="http://schemas.openxmlformats.org/officeDocument/2006/relationships/customXml" Target="../ink/ink1815.xml"/><Relationship Id="rId384" Type="http://schemas.openxmlformats.org/officeDocument/2006/relationships/customXml" Target="../ink/ink1836.xml"/><Relationship Id="rId591" Type="http://schemas.openxmlformats.org/officeDocument/2006/relationships/image" Target="../media/image1918.png"/><Relationship Id="rId605" Type="http://schemas.openxmlformats.org/officeDocument/2006/relationships/image" Target="../media/image1925.png"/><Relationship Id="rId202" Type="http://schemas.openxmlformats.org/officeDocument/2006/relationships/customXml" Target="../ink/ink1745.xml"/><Relationship Id="rId244" Type="http://schemas.openxmlformats.org/officeDocument/2006/relationships/customXml" Target="../ink/ink1766.xml"/><Relationship Id="rId647" Type="http://schemas.openxmlformats.org/officeDocument/2006/relationships/image" Target="../media/image1946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99" Type="http://schemas.openxmlformats.org/officeDocument/2006/relationships/image" Target="../media/image149.png"/><Relationship Id="rId21" Type="http://schemas.openxmlformats.org/officeDocument/2006/relationships/image" Target="../media/image10.png"/><Relationship Id="rId63" Type="http://schemas.openxmlformats.org/officeDocument/2006/relationships/image" Target="../media/image31.png"/><Relationship Id="rId159" Type="http://schemas.openxmlformats.org/officeDocument/2006/relationships/image" Target="../media/image79.png"/><Relationship Id="rId324" Type="http://schemas.openxmlformats.org/officeDocument/2006/relationships/customXml" Target="../ink/ink162.xml"/><Relationship Id="rId366" Type="http://schemas.openxmlformats.org/officeDocument/2006/relationships/customXml" Target="../ink/ink183.xml"/><Relationship Id="rId531" Type="http://schemas.openxmlformats.org/officeDocument/2006/relationships/image" Target="../media/image265.png"/><Relationship Id="rId573" Type="http://schemas.openxmlformats.org/officeDocument/2006/relationships/customXml" Target="../ink/ink287.xml"/><Relationship Id="rId170" Type="http://schemas.openxmlformats.org/officeDocument/2006/relationships/customXml" Target="../ink/ink85.xml"/><Relationship Id="rId226" Type="http://schemas.openxmlformats.org/officeDocument/2006/relationships/customXml" Target="../ink/ink113.xml"/><Relationship Id="rId433" Type="http://schemas.openxmlformats.org/officeDocument/2006/relationships/image" Target="../media/image216.png"/><Relationship Id="rId268" Type="http://schemas.openxmlformats.org/officeDocument/2006/relationships/customXml" Target="../ink/ink134.xml"/><Relationship Id="rId475" Type="http://schemas.openxmlformats.org/officeDocument/2006/relationships/image" Target="../media/image237.png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335" Type="http://schemas.openxmlformats.org/officeDocument/2006/relationships/image" Target="../media/image167.png"/><Relationship Id="rId377" Type="http://schemas.openxmlformats.org/officeDocument/2006/relationships/image" Target="../media/image188.png"/><Relationship Id="rId500" Type="http://schemas.openxmlformats.org/officeDocument/2006/relationships/customXml" Target="../ink/ink250.xml"/><Relationship Id="rId542" Type="http://schemas.openxmlformats.org/officeDocument/2006/relationships/customXml" Target="../ink/ink271.xml"/><Relationship Id="rId584" Type="http://schemas.openxmlformats.org/officeDocument/2006/relationships/image" Target="../media/image291.png"/><Relationship Id="rId5" Type="http://schemas.openxmlformats.org/officeDocument/2006/relationships/image" Target="../media/image2.png"/><Relationship Id="rId181" Type="http://schemas.openxmlformats.org/officeDocument/2006/relationships/image" Target="../media/image90.png"/><Relationship Id="rId237" Type="http://schemas.openxmlformats.org/officeDocument/2006/relationships/image" Target="../media/image118.png"/><Relationship Id="rId402" Type="http://schemas.openxmlformats.org/officeDocument/2006/relationships/customXml" Target="../ink/ink201.xml"/><Relationship Id="rId279" Type="http://schemas.openxmlformats.org/officeDocument/2006/relationships/image" Target="../media/image139.png"/><Relationship Id="rId444" Type="http://schemas.openxmlformats.org/officeDocument/2006/relationships/customXml" Target="../ink/ink222.xml"/><Relationship Id="rId486" Type="http://schemas.openxmlformats.org/officeDocument/2006/relationships/customXml" Target="../ink/ink243.xml"/><Relationship Id="rId43" Type="http://schemas.openxmlformats.org/officeDocument/2006/relationships/image" Target="../media/image21.png"/><Relationship Id="rId139" Type="http://schemas.openxmlformats.org/officeDocument/2006/relationships/image" Target="../media/image69.png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46" Type="http://schemas.openxmlformats.org/officeDocument/2006/relationships/customXml" Target="../ink/ink173.xml"/><Relationship Id="rId388" Type="http://schemas.openxmlformats.org/officeDocument/2006/relationships/customXml" Target="../ink/ink194.xml"/><Relationship Id="rId511" Type="http://schemas.openxmlformats.org/officeDocument/2006/relationships/image" Target="../media/image255.png"/><Relationship Id="rId553" Type="http://schemas.openxmlformats.org/officeDocument/2006/relationships/customXml" Target="../ink/ink277.xml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413" Type="http://schemas.openxmlformats.org/officeDocument/2006/relationships/image" Target="../media/image206.png"/><Relationship Id="rId595" Type="http://schemas.openxmlformats.org/officeDocument/2006/relationships/customXml" Target="../ink/ink298.xml"/><Relationship Id="rId248" Type="http://schemas.openxmlformats.org/officeDocument/2006/relationships/customXml" Target="../ink/ink124.xml"/><Relationship Id="rId455" Type="http://schemas.openxmlformats.org/officeDocument/2006/relationships/image" Target="../media/image227.png"/><Relationship Id="rId497" Type="http://schemas.openxmlformats.org/officeDocument/2006/relationships/image" Target="../media/image248.png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315" Type="http://schemas.openxmlformats.org/officeDocument/2006/relationships/image" Target="../media/image157.png"/><Relationship Id="rId357" Type="http://schemas.openxmlformats.org/officeDocument/2006/relationships/image" Target="../media/image178.png"/><Relationship Id="rId522" Type="http://schemas.openxmlformats.org/officeDocument/2006/relationships/customXml" Target="../ink/ink261.xml"/><Relationship Id="rId54" Type="http://schemas.openxmlformats.org/officeDocument/2006/relationships/customXml" Target="../ink/ink27.xml"/><Relationship Id="rId96" Type="http://schemas.openxmlformats.org/officeDocument/2006/relationships/customXml" Target="../ink/ink48.xml"/><Relationship Id="rId161" Type="http://schemas.openxmlformats.org/officeDocument/2006/relationships/image" Target="../media/image80.png"/><Relationship Id="rId217" Type="http://schemas.openxmlformats.org/officeDocument/2006/relationships/image" Target="../media/image108.png"/><Relationship Id="rId399" Type="http://schemas.openxmlformats.org/officeDocument/2006/relationships/image" Target="../media/image199.png"/><Relationship Id="rId564" Type="http://schemas.openxmlformats.org/officeDocument/2006/relationships/image" Target="../media/image281.png"/><Relationship Id="rId259" Type="http://schemas.openxmlformats.org/officeDocument/2006/relationships/image" Target="../media/image129.png"/><Relationship Id="rId424" Type="http://schemas.openxmlformats.org/officeDocument/2006/relationships/customXml" Target="../ink/ink212.xml"/><Relationship Id="rId466" Type="http://schemas.openxmlformats.org/officeDocument/2006/relationships/customXml" Target="../ink/ink233.xml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270" Type="http://schemas.openxmlformats.org/officeDocument/2006/relationships/customXml" Target="../ink/ink135.xml"/><Relationship Id="rId326" Type="http://schemas.openxmlformats.org/officeDocument/2006/relationships/customXml" Target="../ink/ink163.xml"/><Relationship Id="rId533" Type="http://schemas.openxmlformats.org/officeDocument/2006/relationships/image" Target="../media/image266.png"/><Relationship Id="rId65" Type="http://schemas.openxmlformats.org/officeDocument/2006/relationships/image" Target="../media/image32.png"/><Relationship Id="rId130" Type="http://schemas.openxmlformats.org/officeDocument/2006/relationships/customXml" Target="../ink/ink65.xml"/><Relationship Id="rId368" Type="http://schemas.openxmlformats.org/officeDocument/2006/relationships/customXml" Target="../ink/ink184.xml"/><Relationship Id="rId575" Type="http://schemas.openxmlformats.org/officeDocument/2006/relationships/customXml" Target="../ink/ink288.xml"/><Relationship Id="rId172" Type="http://schemas.openxmlformats.org/officeDocument/2006/relationships/customXml" Target="../ink/ink86.xml"/><Relationship Id="rId228" Type="http://schemas.openxmlformats.org/officeDocument/2006/relationships/customXml" Target="../ink/ink114.xml"/><Relationship Id="rId435" Type="http://schemas.openxmlformats.org/officeDocument/2006/relationships/image" Target="../media/image217.png"/><Relationship Id="rId477" Type="http://schemas.openxmlformats.org/officeDocument/2006/relationships/image" Target="../media/image238.png"/><Relationship Id="rId600" Type="http://schemas.openxmlformats.org/officeDocument/2006/relationships/image" Target="../media/image299.png"/><Relationship Id="rId281" Type="http://schemas.openxmlformats.org/officeDocument/2006/relationships/image" Target="../media/image140.png"/><Relationship Id="rId337" Type="http://schemas.openxmlformats.org/officeDocument/2006/relationships/image" Target="../media/image168.png"/><Relationship Id="rId502" Type="http://schemas.openxmlformats.org/officeDocument/2006/relationships/customXml" Target="../ink/ink251.xml"/><Relationship Id="rId34" Type="http://schemas.openxmlformats.org/officeDocument/2006/relationships/customXml" Target="../ink/ink17.xml"/><Relationship Id="rId76" Type="http://schemas.openxmlformats.org/officeDocument/2006/relationships/customXml" Target="../ink/ink38.xml"/><Relationship Id="rId141" Type="http://schemas.openxmlformats.org/officeDocument/2006/relationships/image" Target="../media/image70.png"/><Relationship Id="rId379" Type="http://schemas.openxmlformats.org/officeDocument/2006/relationships/image" Target="../media/image189.png"/><Relationship Id="rId544" Type="http://schemas.openxmlformats.org/officeDocument/2006/relationships/customXml" Target="../ink/ink272.xml"/><Relationship Id="rId586" Type="http://schemas.openxmlformats.org/officeDocument/2006/relationships/image" Target="../media/image292.png"/><Relationship Id="rId7" Type="http://schemas.openxmlformats.org/officeDocument/2006/relationships/image" Target="../media/image3.png"/><Relationship Id="rId183" Type="http://schemas.openxmlformats.org/officeDocument/2006/relationships/image" Target="../media/image91.png"/><Relationship Id="rId239" Type="http://schemas.openxmlformats.org/officeDocument/2006/relationships/image" Target="../media/image119.png"/><Relationship Id="rId390" Type="http://schemas.openxmlformats.org/officeDocument/2006/relationships/customXml" Target="../ink/ink195.xml"/><Relationship Id="rId404" Type="http://schemas.openxmlformats.org/officeDocument/2006/relationships/customXml" Target="../ink/ink202.xml"/><Relationship Id="rId446" Type="http://schemas.openxmlformats.org/officeDocument/2006/relationships/customXml" Target="../ink/ink223.xml"/><Relationship Id="rId250" Type="http://schemas.openxmlformats.org/officeDocument/2006/relationships/customXml" Target="../ink/ink125.xml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488" Type="http://schemas.openxmlformats.org/officeDocument/2006/relationships/customXml" Target="../ink/ink244.xml"/><Relationship Id="rId45" Type="http://schemas.openxmlformats.org/officeDocument/2006/relationships/image" Target="../media/image22.png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348" Type="http://schemas.openxmlformats.org/officeDocument/2006/relationships/customXml" Target="../ink/ink174.xml"/><Relationship Id="rId513" Type="http://schemas.openxmlformats.org/officeDocument/2006/relationships/image" Target="../media/image256.png"/><Relationship Id="rId555" Type="http://schemas.openxmlformats.org/officeDocument/2006/relationships/customXml" Target="../ink/ink278.xml"/><Relationship Id="rId597" Type="http://schemas.openxmlformats.org/officeDocument/2006/relationships/customXml" Target="../ink/ink299.xml"/><Relationship Id="rId152" Type="http://schemas.openxmlformats.org/officeDocument/2006/relationships/customXml" Target="../ink/ink76.xml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415" Type="http://schemas.openxmlformats.org/officeDocument/2006/relationships/image" Target="../media/image207.png"/><Relationship Id="rId457" Type="http://schemas.openxmlformats.org/officeDocument/2006/relationships/image" Target="../media/image228.png"/><Relationship Id="rId261" Type="http://schemas.openxmlformats.org/officeDocument/2006/relationships/image" Target="../media/image130.png"/><Relationship Id="rId499" Type="http://schemas.openxmlformats.org/officeDocument/2006/relationships/image" Target="../media/image249.png"/><Relationship Id="rId14" Type="http://schemas.openxmlformats.org/officeDocument/2006/relationships/customXml" Target="../ink/ink7.xml"/><Relationship Id="rId56" Type="http://schemas.openxmlformats.org/officeDocument/2006/relationships/customXml" Target="../ink/ink28.xml"/><Relationship Id="rId317" Type="http://schemas.openxmlformats.org/officeDocument/2006/relationships/image" Target="../media/image158.png"/><Relationship Id="rId359" Type="http://schemas.openxmlformats.org/officeDocument/2006/relationships/image" Target="../media/image179.png"/><Relationship Id="rId524" Type="http://schemas.openxmlformats.org/officeDocument/2006/relationships/customXml" Target="../ink/ink262.xml"/><Relationship Id="rId566" Type="http://schemas.openxmlformats.org/officeDocument/2006/relationships/image" Target="../media/image282.png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63" Type="http://schemas.openxmlformats.org/officeDocument/2006/relationships/image" Target="../media/image81.png"/><Relationship Id="rId219" Type="http://schemas.openxmlformats.org/officeDocument/2006/relationships/image" Target="../media/image109.png"/><Relationship Id="rId370" Type="http://schemas.openxmlformats.org/officeDocument/2006/relationships/customXml" Target="../ink/ink185.xml"/><Relationship Id="rId426" Type="http://schemas.openxmlformats.org/officeDocument/2006/relationships/customXml" Target="../ink/ink213.xml"/><Relationship Id="rId230" Type="http://schemas.openxmlformats.org/officeDocument/2006/relationships/customXml" Target="../ink/ink115.xml"/><Relationship Id="rId468" Type="http://schemas.openxmlformats.org/officeDocument/2006/relationships/customXml" Target="../ink/ink234.xml"/><Relationship Id="rId25" Type="http://schemas.openxmlformats.org/officeDocument/2006/relationships/image" Target="../media/image12.png"/><Relationship Id="rId67" Type="http://schemas.openxmlformats.org/officeDocument/2006/relationships/image" Target="../media/image33.png"/><Relationship Id="rId272" Type="http://schemas.openxmlformats.org/officeDocument/2006/relationships/customXml" Target="../ink/ink136.xml"/><Relationship Id="rId328" Type="http://schemas.openxmlformats.org/officeDocument/2006/relationships/customXml" Target="../ink/ink164.xml"/><Relationship Id="rId535" Type="http://schemas.openxmlformats.org/officeDocument/2006/relationships/image" Target="../media/image267.png"/><Relationship Id="rId577" Type="http://schemas.openxmlformats.org/officeDocument/2006/relationships/customXml" Target="../ink/ink289.xml"/><Relationship Id="rId132" Type="http://schemas.openxmlformats.org/officeDocument/2006/relationships/customXml" Target="../ink/ink66.xml"/><Relationship Id="rId174" Type="http://schemas.openxmlformats.org/officeDocument/2006/relationships/customXml" Target="../ink/ink87.xml"/><Relationship Id="rId381" Type="http://schemas.openxmlformats.org/officeDocument/2006/relationships/image" Target="../media/image190.png"/><Relationship Id="rId241" Type="http://schemas.openxmlformats.org/officeDocument/2006/relationships/image" Target="../media/image120.png"/><Relationship Id="rId437" Type="http://schemas.openxmlformats.org/officeDocument/2006/relationships/image" Target="../media/image218.png"/><Relationship Id="rId479" Type="http://schemas.openxmlformats.org/officeDocument/2006/relationships/image" Target="../media/image239.png"/><Relationship Id="rId36" Type="http://schemas.openxmlformats.org/officeDocument/2006/relationships/customXml" Target="../ink/ink18.xml"/><Relationship Id="rId283" Type="http://schemas.openxmlformats.org/officeDocument/2006/relationships/image" Target="../media/image141.png"/><Relationship Id="rId339" Type="http://schemas.openxmlformats.org/officeDocument/2006/relationships/image" Target="../media/image169.png"/><Relationship Id="rId490" Type="http://schemas.openxmlformats.org/officeDocument/2006/relationships/customXml" Target="../ink/ink245.xml"/><Relationship Id="rId504" Type="http://schemas.openxmlformats.org/officeDocument/2006/relationships/customXml" Target="../ink/ink252.xml"/><Relationship Id="rId546" Type="http://schemas.openxmlformats.org/officeDocument/2006/relationships/customXml" Target="../ink/ink273.xml"/><Relationship Id="rId78" Type="http://schemas.openxmlformats.org/officeDocument/2006/relationships/customXml" Target="../ink/ink39.xml"/><Relationship Id="rId101" Type="http://schemas.openxmlformats.org/officeDocument/2006/relationships/image" Target="../media/image50.png"/><Relationship Id="rId143" Type="http://schemas.openxmlformats.org/officeDocument/2006/relationships/image" Target="../media/image71.png"/><Relationship Id="rId185" Type="http://schemas.openxmlformats.org/officeDocument/2006/relationships/image" Target="../media/image92.png"/><Relationship Id="rId350" Type="http://schemas.openxmlformats.org/officeDocument/2006/relationships/customXml" Target="../ink/ink175.xml"/><Relationship Id="rId406" Type="http://schemas.openxmlformats.org/officeDocument/2006/relationships/customXml" Target="../ink/ink203.xml"/><Relationship Id="rId588" Type="http://schemas.openxmlformats.org/officeDocument/2006/relationships/image" Target="../media/image293.png"/><Relationship Id="rId9" Type="http://schemas.openxmlformats.org/officeDocument/2006/relationships/image" Target="../media/image4.png"/><Relationship Id="rId210" Type="http://schemas.openxmlformats.org/officeDocument/2006/relationships/customXml" Target="../ink/ink105.xml"/><Relationship Id="rId392" Type="http://schemas.openxmlformats.org/officeDocument/2006/relationships/customXml" Target="../ink/ink196.xml"/><Relationship Id="rId448" Type="http://schemas.openxmlformats.org/officeDocument/2006/relationships/customXml" Target="../ink/ink224.xml"/><Relationship Id="rId252" Type="http://schemas.openxmlformats.org/officeDocument/2006/relationships/customXml" Target="../ink/ink126.xml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515" Type="http://schemas.openxmlformats.org/officeDocument/2006/relationships/image" Target="../media/image257.png"/><Relationship Id="rId47" Type="http://schemas.openxmlformats.org/officeDocument/2006/relationships/image" Target="../media/image23.png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54" Type="http://schemas.openxmlformats.org/officeDocument/2006/relationships/customXml" Target="../ink/ink77.xml"/><Relationship Id="rId361" Type="http://schemas.openxmlformats.org/officeDocument/2006/relationships/image" Target="../media/image180.png"/><Relationship Id="rId557" Type="http://schemas.openxmlformats.org/officeDocument/2006/relationships/customXml" Target="../ink/ink279.xml"/><Relationship Id="rId599" Type="http://schemas.openxmlformats.org/officeDocument/2006/relationships/customXml" Target="../ink/ink300.xml"/><Relationship Id="rId196" Type="http://schemas.openxmlformats.org/officeDocument/2006/relationships/customXml" Target="../ink/ink98.xml"/><Relationship Id="rId417" Type="http://schemas.openxmlformats.org/officeDocument/2006/relationships/image" Target="../media/image208.png"/><Relationship Id="rId459" Type="http://schemas.openxmlformats.org/officeDocument/2006/relationships/image" Target="../media/image229.png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63" Type="http://schemas.openxmlformats.org/officeDocument/2006/relationships/image" Target="../media/image131.png"/><Relationship Id="rId319" Type="http://schemas.openxmlformats.org/officeDocument/2006/relationships/image" Target="../media/image159.png"/><Relationship Id="rId470" Type="http://schemas.openxmlformats.org/officeDocument/2006/relationships/customXml" Target="../ink/ink235.xml"/><Relationship Id="rId526" Type="http://schemas.openxmlformats.org/officeDocument/2006/relationships/customXml" Target="../ink/ink263.xml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330" Type="http://schemas.openxmlformats.org/officeDocument/2006/relationships/customXml" Target="../ink/ink165.xml"/><Relationship Id="rId547" Type="http://schemas.openxmlformats.org/officeDocument/2006/relationships/customXml" Target="../ink/ink274.xml"/><Relationship Id="rId568" Type="http://schemas.openxmlformats.org/officeDocument/2006/relationships/image" Target="../media/image283.png"/><Relationship Id="rId589" Type="http://schemas.openxmlformats.org/officeDocument/2006/relationships/customXml" Target="../ink/ink295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customXml" Target="../ink/ink93.xml"/><Relationship Id="rId351" Type="http://schemas.openxmlformats.org/officeDocument/2006/relationships/image" Target="../media/image175.png"/><Relationship Id="rId372" Type="http://schemas.openxmlformats.org/officeDocument/2006/relationships/customXml" Target="../ink/ink186.xml"/><Relationship Id="rId393" Type="http://schemas.openxmlformats.org/officeDocument/2006/relationships/image" Target="../media/image196.png"/><Relationship Id="rId407" Type="http://schemas.openxmlformats.org/officeDocument/2006/relationships/image" Target="../media/image203.png"/><Relationship Id="rId428" Type="http://schemas.openxmlformats.org/officeDocument/2006/relationships/customXml" Target="../ink/ink214.xml"/><Relationship Id="rId449" Type="http://schemas.openxmlformats.org/officeDocument/2006/relationships/image" Target="../media/image224.png"/><Relationship Id="rId211" Type="http://schemas.openxmlformats.org/officeDocument/2006/relationships/image" Target="../media/image105.png"/><Relationship Id="rId232" Type="http://schemas.openxmlformats.org/officeDocument/2006/relationships/customXml" Target="../ink/ink116.xml"/><Relationship Id="rId253" Type="http://schemas.openxmlformats.org/officeDocument/2006/relationships/image" Target="../media/image126.png"/><Relationship Id="rId274" Type="http://schemas.openxmlformats.org/officeDocument/2006/relationships/customXml" Target="../ink/ink137.xml"/><Relationship Id="rId295" Type="http://schemas.openxmlformats.org/officeDocument/2006/relationships/image" Target="../media/image147.png"/><Relationship Id="rId309" Type="http://schemas.openxmlformats.org/officeDocument/2006/relationships/image" Target="../media/image154.png"/><Relationship Id="rId460" Type="http://schemas.openxmlformats.org/officeDocument/2006/relationships/customXml" Target="../ink/ink230.xml"/><Relationship Id="rId481" Type="http://schemas.openxmlformats.org/officeDocument/2006/relationships/image" Target="../media/image240.png"/><Relationship Id="rId516" Type="http://schemas.openxmlformats.org/officeDocument/2006/relationships/customXml" Target="../ink/ink258.xml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320" Type="http://schemas.openxmlformats.org/officeDocument/2006/relationships/customXml" Target="../ink/ink160.xml"/><Relationship Id="rId537" Type="http://schemas.openxmlformats.org/officeDocument/2006/relationships/image" Target="../media/image268.png"/><Relationship Id="rId558" Type="http://schemas.openxmlformats.org/officeDocument/2006/relationships/image" Target="../media/image278.png"/><Relationship Id="rId579" Type="http://schemas.openxmlformats.org/officeDocument/2006/relationships/customXml" Target="../ink/ink290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customXml" Target="../ink/ink88.xml"/><Relationship Id="rId197" Type="http://schemas.openxmlformats.org/officeDocument/2006/relationships/image" Target="../media/image98.png"/><Relationship Id="rId341" Type="http://schemas.openxmlformats.org/officeDocument/2006/relationships/image" Target="../media/image170.png"/><Relationship Id="rId362" Type="http://schemas.openxmlformats.org/officeDocument/2006/relationships/customXml" Target="../ink/ink181.xml"/><Relationship Id="rId383" Type="http://schemas.openxmlformats.org/officeDocument/2006/relationships/image" Target="../media/image191.png"/><Relationship Id="rId418" Type="http://schemas.openxmlformats.org/officeDocument/2006/relationships/customXml" Target="../ink/ink209.xml"/><Relationship Id="rId439" Type="http://schemas.openxmlformats.org/officeDocument/2006/relationships/image" Target="../media/image219.png"/><Relationship Id="rId590" Type="http://schemas.openxmlformats.org/officeDocument/2006/relationships/image" Target="../media/image294.png"/><Relationship Id="rId201" Type="http://schemas.openxmlformats.org/officeDocument/2006/relationships/image" Target="../media/image100.png"/><Relationship Id="rId222" Type="http://schemas.openxmlformats.org/officeDocument/2006/relationships/customXml" Target="../ink/ink111.xml"/><Relationship Id="rId243" Type="http://schemas.openxmlformats.org/officeDocument/2006/relationships/image" Target="../media/image121.png"/><Relationship Id="rId264" Type="http://schemas.openxmlformats.org/officeDocument/2006/relationships/customXml" Target="../ink/ink132.xml"/><Relationship Id="rId285" Type="http://schemas.openxmlformats.org/officeDocument/2006/relationships/image" Target="../media/image142.png"/><Relationship Id="rId450" Type="http://schemas.openxmlformats.org/officeDocument/2006/relationships/customXml" Target="../ink/ink225.xml"/><Relationship Id="rId471" Type="http://schemas.openxmlformats.org/officeDocument/2006/relationships/image" Target="../media/image235.png"/><Relationship Id="rId506" Type="http://schemas.openxmlformats.org/officeDocument/2006/relationships/customXml" Target="../ink/ink253.xml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Relationship Id="rId310" Type="http://schemas.openxmlformats.org/officeDocument/2006/relationships/customXml" Target="../ink/ink155.xml"/><Relationship Id="rId492" Type="http://schemas.openxmlformats.org/officeDocument/2006/relationships/customXml" Target="../ink/ink246.xml"/><Relationship Id="rId527" Type="http://schemas.openxmlformats.org/officeDocument/2006/relationships/image" Target="../media/image263.png"/><Relationship Id="rId548" Type="http://schemas.openxmlformats.org/officeDocument/2006/relationships/image" Target="../media/image273.png"/><Relationship Id="rId569" Type="http://schemas.openxmlformats.org/officeDocument/2006/relationships/customXml" Target="../ink/ink285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3.xml"/><Relationship Id="rId187" Type="http://schemas.openxmlformats.org/officeDocument/2006/relationships/image" Target="../media/image93.png"/><Relationship Id="rId331" Type="http://schemas.openxmlformats.org/officeDocument/2006/relationships/image" Target="../media/image165.png"/><Relationship Id="rId352" Type="http://schemas.openxmlformats.org/officeDocument/2006/relationships/customXml" Target="../ink/ink176.xml"/><Relationship Id="rId373" Type="http://schemas.openxmlformats.org/officeDocument/2006/relationships/image" Target="../media/image186.png"/><Relationship Id="rId394" Type="http://schemas.openxmlformats.org/officeDocument/2006/relationships/customXml" Target="../ink/ink197.xml"/><Relationship Id="rId408" Type="http://schemas.openxmlformats.org/officeDocument/2006/relationships/customXml" Target="../ink/ink204.xml"/><Relationship Id="rId429" Type="http://schemas.openxmlformats.org/officeDocument/2006/relationships/image" Target="../media/image214.png"/><Relationship Id="rId580" Type="http://schemas.openxmlformats.org/officeDocument/2006/relationships/image" Target="../media/image289.png"/><Relationship Id="rId1" Type="http://schemas.openxmlformats.org/officeDocument/2006/relationships/slideLayout" Target="../slideLayouts/slideLayout4.xml"/><Relationship Id="rId212" Type="http://schemas.openxmlformats.org/officeDocument/2006/relationships/customXml" Target="../ink/ink106.xml"/><Relationship Id="rId233" Type="http://schemas.openxmlformats.org/officeDocument/2006/relationships/image" Target="../media/image116.png"/><Relationship Id="rId254" Type="http://schemas.openxmlformats.org/officeDocument/2006/relationships/customXml" Target="../ink/ink127.xml"/><Relationship Id="rId440" Type="http://schemas.openxmlformats.org/officeDocument/2006/relationships/customXml" Target="../ink/ink220.xml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275" Type="http://schemas.openxmlformats.org/officeDocument/2006/relationships/image" Target="../media/image137.png"/><Relationship Id="rId296" Type="http://schemas.openxmlformats.org/officeDocument/2006/relationships/customXml" Target="../ink/ink148.xml"/><Relationship Id="rId300" Type="http://schemas.openxmlformats.org/officeDocument/2006/relationships/customXml" Target="../ink/ink150.xml"/><Relationship Id="rId461" Type="http://schemas.openxmlformats.org/officeDocument/2006/relationships/image" Target="../media/image230.png"/><Relationship Id="rId482" Type="http://schemas.openxmlformats.org/officeDocument/2006/relationships/customXml" Target="../ink/ink241.xml"/><Relationship Id="rId517" Type="http://schemas.openxmlformats.org/officeDocument/2006/relationships/image" Target="../media/image258.png"/><Relationship Id="rId538" Type="http://schemas.openxmlformats.org/officeDocument/2006/relationships/customXml" Target="../ink/ink269.xml"/><Relationship Id="rId559" Type="http://schemas.openxmlformats.org/officeDocument/2006/relationships/customXml" Target="../ink/ink280.xml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98" Type="http://schemas.openxmlformats.org/officeDocument/2006/relationships/customXml" Target="../ink/ink99.xml"/><Relationship Id="rId321" Type="http://schemas.openxmlformats.org/officeDocument/2006/relationships/image" Target="../media/image160.png"/><Relationship Id="rId342" Type="http://schemas.openxmlformats.org/officeDocument/2006/relationships/customXml" Target="../ink/ink171.xml"/><Relationship Id="rId363" Type="http://schemas.openxmlformats.org/officeDocument/2006/relationships/image" Target="../media/image181.png"/><Relationship Id="rId384" Type="http://schemas.openxmlformats.org/officeDocument/2006/relationships/customXml" Target="../ink/ink192.xml"/><Relationship Id="rId419" Type="http://schemas.openxmlformats.org/officeDocument/2006/relationships/image" Target="../media/image209.png"/><Relationship Id="rId570" Type="http://schemas.openxmlformats.org/officeDocument/2006/relationships/image" Target="../media/image284.png"/><Relationship Id="rId591" Type="http://schemas.openxmlformats.org/officeDocument/2006/relationships/customXml" Target="../ink/ink296.xml"/><Relationship Id="rId202" Type="http://schemas.openxmlformats.org/officeDocument/2006/relationships/customXml" Target="../ink/ink101.xml"/><Relationship Id="rId223" Type="http://schemas.openxmlformats.org/officeDocument/2006/relationships/image" Target="../media/image111.png"/><Relationship Id="rId244" Type="http://schemas.openxmlformats.org/officeDocument/2006/relationships/customXml" Target="../ink/ink122.xml"/><Relationship Id="rId430" Type="http://schemas.openxmlformats.org/officeDocument/2006/relationships/customXml" Target="../ink/ink215.xml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265" Type="http://schemas.openxmlformats.org/officeDocument/2006/relationships/image" Target="../media/image132.png"/><Relationship Id="rId286" Type="http://schemas.openxmlformats.org/officeDocument/2006/relationships/customXml" Target="../ink/ink143.xml"/><Relationship Id="rId451" Type="http://schemas.openxmlformats.org/officeDocument/2006/relationships/image" Target="../media/image225.png"/><Relationship Id="rId472" Type="http://schemas.openxmlformats.org/officeDocument/2006/relationships/customXml" Target="../ink/ink236.xml"/><Relationship Id="rId493" Type="http://schemas.openxmlformats.org/officeDocument/2006/relationships/image" Target="../media/image246.png"/><Relationship Id="rId507" Type="http://schemas.openxmlformats.org/officeDocument/2006/relationships/image" Target="../media/image253.png"/><Relationship Id="rId528" Type="http://schemas.openxmlformats.org/officeDocument/2006/relationships/customXml" Target="../ink/ink264.xml"/><Relationship Id="rId549" Type="http://schemas.openxmlformats.org/officeDocument/2006/relationships/customXml" Target="../ink/ink275.xml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2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customXml" Target="../ink/ink94.xml"/><Relationship Id="rId311" Type="http://schemas.openxmlformats.org/officeDocument/2006/relationships/image" Target="../media/image155.png"/><Relationship Id="rId332" Type="http://schemas.openxmlformats.org/officeDocument/2006/relationships/customXml" Target="../ink/ink166.xml"/><Relationship Id="rId353" Type="http://schemas.openxmlformats.org/officeDocument/2006/relationships/image" Target="../media/image176.png"/><Relationship Id="rId374" Type="http://schemas.openxmlformats.org/officeDocument/2006/relationships/customXml" Target="../ink/ink187.xml"/><Relationship Id="rId395" Type="http://schemas.openxmlformats.org/officeDocument/2006/relationships/image" Target="../media/image197.png"/><Relationship Id="rId409" Type="http://schemas.openxmlformats.org/officeDocument/2006/relationships/image" Target="../media/image204.png"/><Relationship Id="rId560" Type="http://schemas.openxmlformats.org/officeDocument/2006/relationships/image" Target="../media/image279.png"/><Relationship Id="rId581" Type="http://schemas.openxmlformats.org/officeDocument/2006/relationships/customXml" Target="../ink/ink291.xml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13" Type="http://schemas.openxmlformats.org/officeDocument/2006/relationships/image" Target="../media/image106.png"/><Relationship Id="rId234" Type="http://schemas.openxmlformats.org/officeDocument/2006/relationships/customXml" Target="../ink/ink117.xml"/><Relationship Id="rId420" Type="http://schemas.openxmlformats.org/officeDocument/2006/relationships/customXml" Target="../ink/ink210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5" Type="http://schemas.openxmlformats.org/officeDocument/2006/relationships/image" Target="../media/image127.png"/><Relationship Id="rId276" Type="http://schemas.openxmlformats.org/officeDocument/2006/relationships/customXml" Target="../ink/ink138.xml"/><Relationship Id="rId297" Type="http://schemas.openxmlformats.org/officeDocument/2006/relationships/image" Target="../media/image148.png"/><Relationship Id="rId441" Type="http://schemas.openxmlformats.org/officeDocument/2006/relationships/image" Target="../media/image220.png"/><Relationship Id="rId462" Type="http://schemas.openxmlformats.org/officeDocument/2006/relationships/customXml" Target="../ink/ink231.xml"/><Relationship Id="rId483" Type="http://schemas.openxmlformats.org/officeDocument/2006/relationships/image" Target="../media/image241.png"/><Relationship Id="rId518" Type="http://schemas.openxmlformats.org/officeDocument/2006/relationships/customXml" Target="../ink/ink259.xml"/><Relationship Id="rId539" Type="http://schemas.openxmlformats.org/officeDocument/2006/relationships/image" Target="../media/image269.png"/><Relationship Id="rId40" Type="http://schemas.openxmlformats.org/officeDocument/2006/relationships/customXml" Target="../ink/ink20.xml"/><Relationship Id="rId115" Type="http://schemas.openxmlformats.org/officeDocument/2006/relationships/image" Target="../media/image57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Relationship Id="rId301" Type="http://schemas.openxmlformats.org/officeDocument/2006/relationships/image" Target="../media/image150.png"/><Relationship Id="rId322" Type="http://schemas.openxmlformats.org/officeDocument/2006/relationships/customXml" Target="../ink/ink161.xml"/><Relationship Id="rId343" Type="http://schemas.openxmlformats.org/officeDocument/2006/relationships/image" Target="../media/image171.png"/><Relationship Id="rId364" Type="http://schemas.openxmlformats.org/officeDocument/2006/relationships/customXml" Target="../ink/ink182.xml"/><Relationship Id="rId550" Type="http://schemas.openxmlformats.org/officeDocument/2006/relationships/image" Target="../media/image274.png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385" Type="http://schemas.openxmlformats.org/officeDocument/2006/relationships/image" Target="../media/image192.png"/><Relationship Id="rId571" Type="http://schemas.openxmlformats.org/officeDocument/2006/relationships/customXml" Target="../ink/ink286.xml"/><Relationship Id="rId592" Type="http://schemas.openxmlformats.org/officeDocument/2006/relationships/image" Target="../media/image295.png"/><Relationship Id="rId19" Type="http://schemas.openxmlformats.org/officeDocument/2006/relationships/image" Target="../media/image9.png"/><Relationship Id="rId224" Type="http://schemas.openxmlformats.org/officeDocument/2006/relationships/customXml" Target="../ink/ink112.xml"/><Relationship Id="rId245" Type="http://schemas.openxmlformats.org/officeDocument/2006/relationships/image" Target="../media/image122.png"/><Relationship Id="rId266" Type="http://schemas.openxmlformats.org/officeDocument/2006/relationships/customXml" Target="../ink/ink133.xml"/><Relationship Id="rId287" Type="http://schemas.openxmlformats.org/officeDocument/2006/relationships/image" Target="../media/image143.png"/><Relationship Id="rId410" Type="http://schemas.openxmlformats.org/officeDocument/2006/relationships/customXml" Target="../ink/ink205.xml"/><Relationship Id="rId431" Type="http://schemas.openxmlformats.org/officeDocument/2006/relationships/image" Target="../media/image215.png"/><Relationship Id="rId452" Type="http://schemas.openxmlformats.org/officeDocument/2006/relationships/customXml" Target="../ink/ink226.xml"/><Relationship Id="rId473" Type="http://schemas.openxmlformats.org/officeDocument/2006/relationships/image" Target="../media/image236.png"/><Relationship Id="rId494" Type="http://schemas.openxmlformats.org/officeDocument/2006/relationships/customXml" Target="../ink/ink247.xml"/><Relationship Id="rId508" Type="http://schemas.openxmlformats.org/officeDocument/2006/relationships/customXml" Target="../ink/ink254.xml"/><Relationship Id="rId529" Type="http://schemas.openxmlformats.org/officeDocument/2006/relationships/image" Target="../media/image264.png"/><Relationship Id="rId30" Type="http://schemas.openxmlformats.org/officeDocument/2006/relationships/customXml" Target="../ink/ink15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312" Type="http://schemas.openxmlformats.org/officeDocument/2006/relationships/customXml" Target="../ink/ink156.xml"/><Relationship Id="rId333" Type="http://schemas.openxmlformats.org/officeDocument/2006/relationships/image" Target="../media/image166.png"/><Relationship Id="rId354" Type="http://schemas.openxmlformats.org/officeDocument/2006/relationships/customXml" Target="../ink/ink177.xml"/><Relationship Id="rId540" Type="http://schemas.openxmlformats.org/officeDocument/2006/relationships/customXml" Target="../ink/ink270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189" Type="http://schemas.openxmlformats.org/officeDocument/2006/relationships/image" Target="../media/image94.png"/><Relationship Id="rId375" Type="http://schemas.openxmlformats.org/officeDocument/2006/relationships/image" Target="../media/image187.png"/><Relationship Id="rId396" Type="http://schemas.openxmlformats.org/officeDocument/2006/relationships/customXml" Target="../ink/ink198.xml"/><Relationship Id="rId561" Type="http://schemas.openxmlformats.org/officeDocument/2006/relationships/customXml" Target="../ink/ink281.xml"/><Relationship Id="rId582" Type="http://schemas.openxmlformats.org/officeDocument/2006/relationships/image" Target="../media/image290.png"/><Relationship Id="rId3" Type="http://schemas.openxmlformats.org/officeDocument/2006/relationships/image" Target="../media/image1.png"/><Relationship Id="rId214" Type="http://schemas.openxmlformats.org/officeDocument/2006/relationships/customXml" Target="../ink/ink107.xml"/><Relationship Id="rId235" Type="http://schemas.openxmlformats.org/officeDocument/2006/relationships/image" Target="../media/image117.png"/><Relationship Id="rId256" Type="http://schemas.openxmlformats.org/officeDocument/2006/relationships/customXml" Target="../ink/ink128.xml"/><Relationship Id="rId277" Type="http://schemas.openxmlformats.org/officeDocument/2006/relationships/image" Target="../media/image138.png"/><Relationship Id="rId298" Type="http://schemas.openxmlformats.org/officeDocument/2006/relationships/customXml" Target="../ink/ink149.xml"/><Relationship Id="rId400" Type="http://schemas.openxmlformats.org/officeDocument/2006/relationships/customXml" Target="../ink/ink200.xml"/><Relationship Id="rId421" Type="http://schemas.openxmlformats.org/officeDocument/2006/relationships/image" Target="../media/image210.png"/><Relationship Id="rId442" Type="http://schemas.openxmlformats.org/officeDocument/2006/relationships/customXml" Target="../ink/ink221.xml"/><Relationship Id="rId463" Type="http://schemas.openxmlformats.org/officeDocument/2006/relationships/image" Target="../media/image231.png"/><Relationship Id="rId484" Type="http://schemas.openxmlformats.org/officeDocument/2006/relationships/customXml" Target="../ink/ink242.xml"/><Relationship Id="rId519" Type="http://schemas.openxmlformats.org/officeDocument/2006/relationships/image" Target="../media/image259.png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302" Type="http://schemas.openxmlformats.org/officeDocument/2006/relationships/customXml" Target="../ink/ink151.xml"/><Relationship Id="rId323" Type="http://schemas.openxmlformats.org/officeDocument/2006/relationships/image" Target="../media/image161.png"/><Relationship Id="rId344" Type="http://schemas.openxmlformats.org/officeDocument/2006/relationships/customXml" Target="../ink/ink172.xml"/><Relationship Id="rId530" Type="http://schemas.openxmlformats.org/officeDocument/2006/relationships/customXml" Target="../ink/ink265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179" Type="http://schemas.openxmlformats.org/officeDocument/2006/relationships/image" Target="../media/image89.png"/><Relationship Id="rId365" Type="http://schemas.openxmlformats.org/officeDocument/2006/relationships/image" Target="../media/image182.png"/><Relationship Id="rId386" Type="http://schemas.openxmlformats.org/officeDocument/2006/relationships/customXml" Target="../ink/ink193.xml"/><Relationship Id="rId551" Type="http://schemas.openxmlformats.org/officeDocument/2006/relationships/customXml" Target="../ink/ink276.xml"/><Relationship Id="rId572" Type="http://schemas.openxmlformats.org/officeDocument/2006/relationships/image" Target="../media/image285.png"/><Relationship Id="rId593" Type="http://schemas.openxmlformats.org/officeDocument/2006/relationships/customXml" Target="../ink/ink297.xml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112.png"/><Relationship Id="rId246" Type="http://schemas.openxmlformats.org/officeDocument/2006/relationships/customXml" Target="../ink/ink123.xml"/><Relationship Id="rId267" Type="http://schemas.openxmlformats.org/officeDocument/2006/relationships/image" Target="../media/image133.png"/><Relationship Id="rId288" Type="http://schemas.openxmlformats.org/officeDocument/2006/relationships/customXml" Target="../ink/ink144.xml"/><Relationship Id="rId411" Type="http://schemas.openxmlformats.org/officeDocument/2006/relationships/image" Target="../media/image205.png"/><Relationship Id="rId432" Type="http://schemas.openxmlformats.org/officeDocument/2006/relationships/customXml" Target="../ink/ink216.xml"/><Relationship Id="rId453" Type="http://schemas.openxmlformats.org/officeDocument/2006/relationships/image" Target="../media/image226.png"/><Relationship Id="rId474" Type="http://schemas.openxmlformats.org/officeDocument/2006/relationships/customXml" Target="../ink/ink237.xml"/><Relationship Id="rId509" Type="http://schemas.openxmlformats.org/officeDocument/2006/relationships/image" Target="../media/image254.png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313" Type="http://schemas.openxmlformats.org/officeDocument/2006/relationships/image" Target="../media/image156.png"/><Relationship Id="rId495" Type="http://schemas.openxmlformats.org/officeDocument/2006/relationships/image" Target="../media/image247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84.png"/><Relationship Id="rId334" Type="http://schemas.openxmlformats.org/officeDocument/2006/relationships/customXml" Target="../ink/ink167.xml"/><Relationship Id="rId355" Type="http://schemas.openxmlformats.org/officeDocument/2006/relationships/image" Target="../media/image177.png"/><Relationship Id="rId376" Type="http://schemas.openxmlformats.org/officeDocument/2006/relationships/customXml" Target="../ink/ink188.xml"/><Relationship Id="rId397" Type="http://schemas.openxmlformats.org/officeDocument/2006/relationships/image" Target="../media/image198.png"/><Relationship Id="rId520" Type="http://schemas.openxmlformats.org/officeDocument/2006/relationships/customXml" Target="../ink/ink260.xml"/><Relationship Id="rId541" Type="http://schemas.openxmlformats.org/officeDocument/2006/relationships/image" Target="../media/image270.png"/><Relationship Id="rId562" Type="http://schemas.openxmlformats.org/officeDocument/2006/relationships/image" Target="../media/image280.png"/><Relationship Id="rId583" Type="http://schemas.openxmlformats.org/officeDocument/2006/relationships/customXml" Target="../ink/ink292.xml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15" Type="http://schemas.openxmlformats.org/officeDocument/2006/relationships/image" Target="../media/image107.png"/><Relationship Id="rId236" Type="http://schemas.openxmlformats.org/officeDocument/2006/relationships/customXml" Target="../ink/ink118.xml"/><Relationship Id="rId257" Type="http://schemas.openxmlformats.org/officeDocument/2006/relationships/image" Target="../media/image128.png"/><Relationship Id="rId278" Type="http://schemas.openxmlformats.org/officeDocument/2006/relationships/customXml" Target="../ink/ink139.xml"/><Relationship Id="rId401" Type="http://schemas.openxmlformats.org/officeDocument/2006/relationships/image" Target="../media/image200.png"/><Relationship Id="rId422" Type="http://schemas.openxmlformats.org/officeDocument/2006/relationships/customXml" Target="../ink/ink211.xml"/><Relationship Id="rId443" Type="http://schemas.openxmlformats.org/officeDocument/2006/relationships/image" Target="../media/image221.png"/><Relationship Id="rId464" Type="http://schemas.openxmlformats.org/officeDocument/2006/relationships/customXml" Target="../ink/ink232.xml"/><Relationship Id="rId303" Type="http://schemas.openxmlformats.org/officeDocument/2006/relationships/image" Target="../media/image151.png"/><Relationship Id="rId485" Type="http://schemas.openxmlformats.org/officeDocument/2006/relationships/image" Target="../media/image242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345" Type="http://schemas.openxmlformats.org/officeDocument/2006/relationships/image" Target="../media/image172.png"/><Relationship Id="rId387" Type="http://schemas.openxmlformats.org/officeDocument/2006/relationships/image" Target="../media/image193.png"/><Relationship Id="rId510" Type="http://schemas.openxmlformats.org/officeDocument/2006/relationships/customXml" Target="../ink/ink255.xml"/><Relationship Id="rId552" Type="http://schemas.openxmlformats.org/officeDocument/2006/relationships/image" Target="../media/image275.png"/><Relationship Id="rId594" Type="http://schemas.openxmlformats.org/officeDocument/2006/relationships/image" Target="../media/image296.png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47" Type="http://schemas.openxmlformats.org/officeDocument/2006/relationships/image" Target="../media/image123.png"/><Relationship Id="rId412" Type="http://schemas.openxmlformats.org/officeDocument/2006/relationships/customXml" Target="../ink/ink206.xml"/><Relationship Id="rId107" Type="http://schemas.openxmlformats.org/officeDocument/2006/relationships/image" Target="../media/image53.png"/><Relationship Id="rId289" Type="http://schemas.openxmlformats.org/officeDocument/2006/relationships/image" Target="../media/image144.png"/><Relationship Id="rId454" Type="http://schemas.openxmlformats.org/officeDocument/2006/relationships/customXml" Target="../ink/ink227.xml"/><Relationship Id="rId496" Type="http://schemas.openxmlformats.org/officeDocument/2006/relationships/customXml" Target="../ink/ink248.xml"/><Relationship Id="rId11" Type="http://schemas.openxmlformats.org/officeDocument/2006/relationships/image" Target="../media/image5.png"/><Relationship Id="rId53" Type="http://schemas.openxmlformats.org/officeDocument/2006/relationships/image" Target="../media/image26.png"/><Relationship Id="rId149" Type="http://schemas.openxmlformats.org/officeDocument/2006/relationships/image" Target="../media/image74.png"/><Relationship Id="rId314" Type="http://schemas.openxmlformats.org/officeDocument/2006/relationships/customXml" Target="../ink/ink157.xml"/><Relationship Id="rId356" Type="http://schemas.openxmlformats.org/officeDocument/2006/relationships/customXml" Target="../ink/ink178.xml"/><Relationship Id="rId398" Type="http://schemas.openxmlformats.org/officeDocument/2006/relationships/customXml" Target="../ink/ink199.xml"/><Relationship Id="rId521" Type="http://schemas.openxmlformats.org/officeDocument/2006/relationships/image" Target="../media/image260.png"/><Relationship Id="rId563" Type="http://schemas.openxmlformats.org/officeDocument/2006/relationships/customXml" Target="../ink/ink282.xml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423" Type="http://schemas.openxmlformats.org/officeDocument/2006/relationships/image" Target="../media/image211.png"/><Relationship Id="rId258" Type="http://schemas.openxmlformats.org/officeDocument/2006/relationships/customXml" Target="../ink/ink129.xml"/><Relationship Id="rId465" Type="http://schemas.openxmlformats.org/officeDocument/2006/relationships/image" Target="../media/image232.png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325" Type="http://schemas.openxmlformats.org/officeDocument/2006/relationships/image" Target="../media/image162.png"/><Relationship Id="rId367" Type="http://schemas.openxmlformats.org/officeDocument/2006/relationships/image" Target="../media/image183.png"/><Relationship Id="rId532" Type="http://schemas.openxmlformats.org/officeDocument/2006/relationships/customXml" Target="../ink/ink266.xml"/><Relationship Id="rId574" Type="http://schemas.openxmlformats.org/officeDocument/2006/relationships/image" Target="../media/image286.png"/><Relationship Id="rId171" Type="http://schemas.openxmlformats.org/officeDocument/2006/relationships/image" Target="../media/image85.png"/><Relationship Id="rId227" Type="http://schemas.openxmlformats.org/officeDocument/2006/relationships/image" Target="../media/image113.png"/><Relationship Id="rId269" Type="http://schemas.openxmlformats.org/officeDocument/2006/relationships/image" Target="../media/image134.png"/><Relationship Id="rId434" Type="http://schemas.openxmlformats.org/officeDocument/2006/relationships/customXml" Target="../ink/ink217.xml"/><Relationship Id="rId476" Type="http://schemas.openxmlformats.org/officeDocument/2006/relationships/customXml" Target="../ink/ink238.xml"/><Relationship Id="rId33" Type="http://schemas.openxmlformats.org/officeDocument/2006/relationships/image" Target="../media/image16.png"/><Relationship Id="rId129" Type="http://schemas.openxmlformats.org/officeDocument/2006/relationships/image" Target="../media/image64.png"/><Relationship Id="rId280" Type="http://schemas.openxmlformats.org/officeDocument/2006/relationships/customXml" Target="../ink/ink140.xml"/><Relationship Id="rId336" Type="http://schemas.openxmlformats.org/officeDocument/2006/relationships/customXml" Target="../ink/ink168.xml"/><Relationship Id="rId501" Type="http://schemas.openxmlformats.org/officeDocument/2006/relationships/image" Target="../media/image250.png"/><Relationship Id="rId543" Type="http://schemas.openxmlformats.org/officeDocument/2006/relationships/image" Target="../media/image271.png"/><Relationship Id="rId75" Type="http://schemas.openxmlformats.org/officeDocument/2006/relationships/image" Target="../media/image37.png"/><Relationship Id="rId140" Type="http://schemas.openxmlformats.org/officeDocument/2006/relationships/customXml" Target="../ink/ink70.xml"/><Relationship Id="rId182" Type="http://schemas.openxmlformats.org/officeDocument/2006/relationships/customXml" Target="../ink/ink91.xml"/><Relationship Id="rId378" Type="http://schemas.openxmlformats.org/officeDocument/2006/relationships/customXml" Target="../ink/ink189.xml"/><Relationship Id="rId403" Type="http://schemas.openxmlformats.org/officeDocument/2006/relationships/image" Target="../media/image201.png"/><Relationship Id="rId585" Type="http://schemas.openxmlformats.org/officeDocument/2006/relationships/customXml" Target="../ink/ink293.xml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445" Type="http://schemas.openxmlformats.org/officeDocument/2006/relationships/image" Target="../media/image222.png"/><Relationship Id="rId487" Type="http://schemas.openxmlformats.org/officeDocument/2006/relationships/image" Target="../media/image243.png"/><Relationship Id="rId291" Type="http://schemas.openxmlformats.org/officeDocument/2006/relationships/image" Target="../media/image145.png"/><Relationship Id="rId305" Type="http://schemas.openxmlformats.org/officeDocument/2006/relationships/image" Target="../media/image152.png"/><Relationship Id="rId347" Type="http://schemas.openxmlformats.org/officeDocument/2006/relationships/image" Target="../media/image173.png"/><Relationship Id="rId512" Type="http://schemas.openxmlformats.org/officeDocument/2006/relationships/customXml" Target="../ink/ink256.xml"/><Relationship Id="rId44" Type="http://schemas.openxmlformats.org/officeDocument/2006/relationships/customXml" Target="../ink/ink22.xml"/><Relationship Id="rId86" Type="http://schemas.openxmlformats.org/officeDocument/2006/relationships/customXml" Target="../ink/ink43.xml"/><Relationship Id="rId151" Type="http://schemas.openxmlformats.org/officeDocument/2006/relationships/image" Target="../media/image75.png"/><Relationship Id="rId389" Type="http://schemas.openxmlformats.org/officeDocument/2006/relationships/image" Target="../media/image194.png"/><Relationship Id="rId554" Type="http://schemas.openxmlformats.org/officeDocument/2006/relationships/image" Target="../media/image276.png"/><Relationship Id="rId596" Type="http://schemas.openxmlformats.org/officeDocument/2006/relationships/image" Target="../media/image297.png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49" Type="http://schemas.openxmlformats.org/officeDocument/2006/relationships/image" Target="../media/image124.png"/><Relationship Id="rId414" Type="http://schemas.openxmlformats.org/officeDocument/2006/relationships/customXml" Target="../ink/ink207.xml"/><Relationship Id="rId456" Type="http://schemas.openxmlformats.org/officeDocument/2006/relationships/customXml" Target="../ink/ink228.xml"/><Relationship Id="rId498" Type="http://schemas.openxmlformats.org/officeDocument/2006/relationships/customXml" Target="../ink/ink249.xml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260" Type="http://schemas.openxmlformats.org/officeDocument/2006/relationships/customXml" Target="../ink/ink130.xml"/><Relationship Id="rId316" Type="http://schemas.openxmlformats.org/officeDocument/2006/relationships/customXml" Target="../ink/ink158.xml"/><Relationship Id="rId523" Type="http://schemas.openxmlformats.org/officeDocument/2006/relationships/image" Target="../media/image261.png"/><Relationship Id="rId55" Type="http://schemas.openxmlformats.org/officeDocument/2006/relationships/image" Target="../media/image27.png"/><Relationship Id="rId97" Type="http://schemas.openxmlformats.org/officeDocument/2006/relationships/image" Target="../media/image48.png"/><Relationship Id="rId120" Type="http://schemas.openxmlformats.org/officeDocument/2006/relationships/customXml" Target="../ink/ink60.xml"/><Relationship Id="rId358" Type="http://schemas.openxmlformats.org/officeDocument/2006/relationships/customXml" Target="../ink/ink179.xml"/><Relationship Id="rId565" Type="http://schemas.openxmlformats.org/officeDocument/2006/relationships/customXml" Target="../ink/ink283.xml"/><Relationship Id="rId162" Type="http://schemas.openxmlformats.org/officeDocument/2006/relationships/customXml" Target="../ink/ink81.xml"/><Relationship Id="rId218" Type="http://schemas.openxmlformats.org/officeDocument/2006/relationships/customXml" Target="../ink/ink109.xml"/><Relationship Id="rId425" Type="http://schemas.openxmlformats.org/officeDocument/2006/relationships/image" Target="../media/image212.png"/><Relationship Id="rId467" Type="http://schemas.openxmlformats.org/officeDocument/2006/relationships/image" Target="../media/image233.png"/><Relationship Id="rId271" Type="http://schemas.openxmlformats.org/officeDocument/2006/relationships/image" Target="../media/image135.png"/><Relationship Id="rId24" Type="http://schemas.openxmlformats.org/officeDocument/2006/relationships/customXml" Target="../ink/ink12.xml"/><Relationship Id="rId66" Type="http://schemas.openxmlformats.org/officeDocument/2006/relationships/customXml" Target="../ink/ink33.xml"/><Relationship Id="rId131" Type="http://schemas.openxmlformats.org/officeDocument/2006/relationships/image" Target="../media/image65.png"/><Relationship Id="rId327" Type="http://schemas.openxmlformats.org/officeDocument/2006/relationships/image" Target="../media/image163.png"/><Relationship Id="rId369" Type="http://schemas.openxmlformats.org/officeDocument/2006/relationships/image" Target="../media/image184.png"/><Relationship Id="rId534" Type="http://schemas.openxmlformats.org/officeDocument/2006/relationships/customXml" Target="../ink/ink267.xml"/><Relationship Id="rId576" Type="http://schemas.openxmlformats.org/officeDocument/2006/relationships/image" Target="../media/image287.png"/><Relationship Id="rId173" Type="http://schemas.openxmlformats.org/officeDocument/2006/relationships/image" Target="../media/image86.png"/><Relationship Id="rId229" Type="http://schemas.openxmlformats.org/officeDocument/2006/relationships/image" Target="../media/image114.png"/><Relationship Id="rId380" Type="http://schemas.openxmlformats.org/officeDocument/2006/relationships/customXml" Target="../ink/ink190.xml"/><Relationship Id="rId436" Type="http://schemas.openxmlformats.org/officeDocument/2006/relationships/customXml" Target="../ink/ink218.xml"/><Relationship Id="rId240" Type="http://schemas.openxmlformats.org/officeDocument/2006/relationships/customXml" Target="../ink/ink120.xml"/><Relationship Id="rId478" Type="http://schemas.openxmlformats.org/officeDocument/2006/relationships/customXml" Target="../ink/ink239.xml"/><Relationship Id="rId35" Type="http://schemas.openxmlformats.org/officeDocument/2006/relationships/image" Target="../media/image17.png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282" Type="http://schemas.openxmlformats.org/officeDocument/2006/relationships/customXml" Target="../ink/ink141.xml"/><Relationship Id="rId338" Type="http://schemas.openxmlformats.org/officeDocument/2006/relationships/customXml" Target="../ink/ink169.xml"/><Relationship Id="rId503" Type="http://schemas.openxmlformats.org/officeDocument/2006/relationships/image" Target="../media/image251.png"/><Relationship Id="rId545" Type="http://schemas.openxmlformats.org/officeDocument/2006/relationships/image" Target="../media/image272.png"/><Relationship Id="rId587" Type="http://schemas.openxmlformats.org/officeDocument/2006/relationships/customXml" Target="../ink/ink294.xml"/><Relationship Id="rId8" Type="http://schemas.openxmlformats.org/officeDocument/2006/relationships/customXml" Target="../ink/ink4.xml"/><Relationship Id="rId142" Type="http://schemas.openxmlformats.org/officeDocument/2006/relationships/customXml" Target="../ink/ink71.xml"/><Relationship Id="rId184" Type="http://schemas.openxmlformats.org/officeDocument/2006/relationships/customXml" Target="../ink/ink92.xml"/><Relationship Id="rId391" Type="http://schemas.openxmlformats.org/officeDocument/2006/relationships/image" Target="../media/image195.png"/><Relationship Id="rId405" Type="http://schemas.openxmlformats.org/officeDocument/2006/relationships/image" Target="../media/image202.png"/><Relationship Id="rId447" Type="http://schemas.openxmlformats.org/officeDocument/2006/relationships/image" Target="../media/image223.png"/><Relationship Id="rId251" Type="http://schemas.openxmlformats.org/officeDocument/2006/relationships/image" Target="../media/image125.png"/><Relationship Id="rId489" Type="http://schemas.openxmlformats.org/officeDocument/2006/relationships/image" Target="../media/image244.png"/><Relationship Id="rId46" Type="http://schemas.openxmlformats.org/officeDocument/2006/relationships/customXml" Target="../ink/ink23.xml"/><Relationship Id="rId293" Type="http://schemas.openxmlformats.org/officeDocument/2006/relationships/image" Target="../media/image146.png"/><Relationship Id="rId307" Type="http://schemas.openxmlformats.org/officeDocument/2006/relationships/image" Target="../media/image153.png"/><Relationship Id="rId349" Type="http://schemas.openxmlformats.org/officeDocument/2006/relationships/image" Target="../media/image174.png"/><Relationship Id="rId514" Type="http://schemas.openxmlformats.org/officeDocument/2006/relationships/customXml" Target="../ink/ink257.xml"/><Relationship Id="rId556" Type="http://schemas.openxmlformats.org/officeDocument/2006/relationships/image" Target="../media/image277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53" Type="http://schemas.openxmlformats.org/officeDocument/2006/relationships/image" Target="../media/image76.png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360" Type="http://schemas.openxmlformats.org/officeDocument/2006/relationships/customXml" Target="../ink/ink180.xml"/><Relationship Id="rId416" Type="http://schemas.openxmlformats.org/officeDocument/2006/relationships/customXml" Target="../ink/ink208.xml"/><Relationship Id="rId598" Type="http://schemas.openxmlformats.org/officeDocument/2006/relationships/image" Target="../media/image298.png"/><Relationship Id="rId220" Type="http://schemas.openxmlformats.org/officeDocument/2006/relationships/customXml" Target="../ink/ink110.xml"/><Relationship Id="rId458" Type="http://schemas.openxmlformats.org/officeDocument/2006/relationships/customXml" Target="../ink/ink229.xml"/><Relationship Id="rId15" Type="http://schemas.openxmlformats.org/officeDocument/2006/relationships/image" Target="../media/image7.png"/><Relationship Id="rId57" Type="http://schemas.openxmlformats.org/officeDocument/2006/relationships/image" Target="../media/image28.png"/><Relationship Id="rId262" Type="http://schemas.openxmlformats.org/officeDocument/2006/relationships/customXml" Target="../ink/ink131.xml"/><Relationship Id="rId318" Type="http://schemas.openxmlformats.org/officeDocument/2006/relationships/customXml" Target="../ink/ink159.xml"/><Relationship Id="rId525" Type="http://schemas.openxmlformats.org/officeDocument/2006/relationships/image" Target="../media/image262.png"/><Relationship Id="rId567" Type="http://schemas.openxmlformats.org/officeDocument/2006/relationships/customXml" Target="../ink/ink284.xml"/><Relationship Id="rId99" Type="http://schemas.openxmlformats.org/officeDocument/2006/relationships/image" Target="../media/image49.png"/><Relationship Id="rId122" Type="http://schemas.openxmlformats.org/officeDocument/2006/relationships/customXml" Target="../ink/ink61.xml"/><Relationship Id="rId164" Type="http://schemas.openxmlformats.org/officeDocument/2006/relationships/customXml" Target="../ink/ink82.xml"/><Relationship Id="rId371" Type="http://schemas.openxmlformats.org/officeDocument/2006/relationships/image" Target="../media/image185.png"/><Relationship Id="rId427" Type="http://schemas.openxmlformats.org/officeDocument/2006/relationships/image" Target="../media/image213.png"/><Relationship Id="rId469" Type="http://schemas.openxmlformats.org/officeDocument/2006/relationships/image" Target="../media/image234.png"/><Relationship Id="rId26" Type="http://schemas.openxmlformats.org/officeDocument/2006/relationships/customXml" Target="../ink/ink13.xml"/><Relationship Id="rId231" Type="http://schemas.openxmlformats.org/officeDocument/2006/relationships/image" Target="../media/image115.png"/><Relationship Id="rId273" Type="http://schemas.openxmlformats.org/officeDocument/2006/relationships/image" Target="../media/image136.png"/><Relationship Id="rId329" Type="http://schemas.openxmlformats.org/officeDocument/2006/relationships/image" Target="../media/image164.png"/><Relationship Id="rId480" Type="http://schemas.openxmlformats.org/officeDocument/2006/relationships/customXml" Target="../ink/ink240.xml"/><Relationship Id="rId536" Type="http://schemas.openxmlformats.org/officeDocument/2006/relationships/customXml" Target="../ink/ink268.xml"/><Relationship Id="rId68" Type="http://schemas.openxmlformats.org/officeDocument/2006/relationships/customXml" Target="../ink/ink34.xml"/><Relationship Id="rId133" Type="http://schemas.openxmlformats.org/officeDocument/2006/relationships/image" Target="../media/image66.png"/><Relationship Id="rId175" Type="http://schemas.openxmlformats.org/officeDocument/2006/relationships/image" Target="../media/image87.png"/><Relationship Id="rId340" Type="http://schemas.openxmlformats.org/officeDocument/2006/relationships/customXml" Target="../ink/ink170.xml"/><Relationship Id="rId578" Type="http://schemas.openxmlformats.org/officeDocument/2006/relationships/image" Target="../media/image288.png"/><Relationship Id="rId200" Type="http://schemas.openxmlformats.org/officeDocument/2006/relationships/customXml" Target="../ink/ink100.xml"/><Relationship Id="rId382" Type="http://schemas.openxmlformats.org/officeDocument/2006/relationships/customXml" Target="../ink/ink191.xml"/><Relationship Id="rId438" Type="http://schemas.openxmlformats.org/officeDocument/2006/relationships/customXml" Target="../ink/ink219.xml"/><Relationship Id="rId242" Type="http://schemas.openxmlformats.org/officeDocument/2006/relationships/customXml" Target="../ink/ink121.xml"/><Relationship Id="rId284" Type="http://schemas.openxmlformats.org/officeDocument/2006/relationships/customXml" Target="../ink/ink142.xml"/><Relationship Id="rId491" Type="http://schemas.openxmlformats.org/officeDocument/2006/relationships/image" Target="../media/image245.png"/><Relationship Id="rId505" Type="http://schemas.openxmlformats.org/officeDocument/2006/relationships/image" Target="../media/image252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57.png"/><Relationship Id="rId299" Type="http://schemas.openxmlformats.org/officeDocument/2006/relationships/image" Target="../media/image447.png"/><Relationship Id="rId21" Type="http://schemas.openxmlformats.org/officeDocument/2006/relationships/image" Target="../media/image309.png"/><Relationship Id="rId63" Type="http://schemas.openxmlformats.org/officeDocument/2006/relationships/image" Target="../media/image330.png"/><Relationship Id="rId159" Type="http://schemas.openxmlformats.org/officeDocument/2006/relationships/image" Target="../media/image378.png"/><Relationship Id="rId324" Type="http://schemas.openxmlformats.org/officeDocument/2006/relationships/customXml" Target="../ink/ink462.xml"/><Relationship Id="rId366" Type="http://schemas.openxmlformats.org/officeDocument/2006/relationships/customXml" Target="../ink/ink483.xml"/><Relationship Id="rId170" Type="http://schemas.openxmlformats.org/officeDocument/2006/relationships/customXml" Target="../ink/ink385.xml"/><Relationship Id="rId226" Type="http://schemas.openxmlformats.org/officeDocument/2006/relationships/customXml" Target="../ink/ink413.xml"/><Relationship Id="rId433" Type="http://schemas.openxmlformats.org/officeDocument/2006/relationships/image" Target="../media/image514.png"/><Relationship Id="rId268" Type="http://schemas.openxmlformats.org/officeDocument/2006/relationships/customXml" Target="../ink/ink434.xml"/><Relationship Id="rId32" Type="http://schemas.openxmlformats.org/officeDocument/2006/relationships/customXml" Target="../ink/ink316.xml"/><Relationship Id="rId74" Type="http://schemas.openxmlformats.org/officeDocument/2006/relationships/customXml" Target="../ink/ink337.xml"/><Relationship Id="rId128" Type="http://schemas.openxmlformats.org/officeDocument/2006/relationships/customXml" Target="../ink/ink364.xml"/><Relationship Id="rId335" Type="http://schemas.openxmlformats.org/officeDocument/2006/relationships/image" Target="../media/image465.png"/><Relationship Id="rId377" Type="http://schemas.openxmlformats.org/officeDocument/2006/relationships/image" Target="../media/image486.png"/><Relationship Id="rId5" Type="http://schemas.openxmlformats.org/officeDocument/2006/relationships/image" Target="../media/image301.png"/><Relationship Id="rId181" Type="http://schemas.openxmlformats.org/officeDocument/2006/relationships/image" Target="../media/image389.png"/><Relationship Id="rId237" Type="http://schemas.openxmlformats.org/officeDocument/2006/relationships/image" Target="../media/image416.png"/><Relationship Id="rId402" Type="http://schemas.openxmlformats.org/officeDocument/2006/relationships/customXml" Target="../ink/ink501.xml"/><Relationship Id="rId279" Type="http://schemas.openxmlformats.org/officeDocument/2006/relationships/image" Target="../media/image437.png"/><Relationship Id="rId444" Type="http://schemas.openxmlformats.org/officeDocument/2006/relationships/customXml" Target="../ink/ink522.xml"/><Relationship Id="rId43" Type="http://schemas.openxmlformats.org/officeDocument/2006/relationships/image" Target="../media/image320.png"/><Relationship Id="rId139" Type="http://schemas.openxmlformats.org/officeDocument/2006/relationships/image" Target="../media/image368.png"/><Relationship Id="rId290" Type="http://schemas.openxmlformats.org/officeDocument/2006/relationships/customXml" Target="../ink/ink445.xml"/><Relationship Id="rId304" Type="http://schemas.openxmlformats.org/officeDocument/2006/relationships/customXml" Target="../ink/ink452.xml"/><Relationship Id="rId346" Type="http://schemas.openxmlformats.org/officeDocument/2006/relationships/customXml" Target="../ink/ink473.xml"/><Relationship Id="rId388" Type="http://schemas.openxmlformats.org/officeDocument/2006/relationships/customXml" Target="../ink/ink494.xml"/><Relationship Id="rId85" Type="http://schemas.openxmlformats.org/officeDocument/2006/relationships/image" Target="../media/image341.png"/><Relationship Id="rId150" Type="http://schemas.openxmlformats.org/officeDocument/2006/relationships/customXml" Target="../ink/ink375.xml"/><Relationship Id="rId192" Type="http://schemas.openxmlformats.org/officeDocument/2006/relationships/customXml" Target="../ink/ink396.xml"/><Relationship Id="rId206" Type="http://schemas.openxmlformats.org/officeDocument/2006/relationships/customXml" Target="../ink/ink403.xml"/><Relationship Id="rId413" Type="http://schemas.openxmlformats.org/officeDocument/2006/relationships/image" Target="../media/image504.png"/><Relationship Id="rId248" Type="http://schemas.openxmlformats.org/officeDocument/2006/relationships/customXml" Target="../ink/ink424.xml"/><Relationship Id="rId12" Type="http://schemas.openxmlformats.org/officeDocument/2006/relationships/customXml" Target="../ink/ink306.xml"/><Relationship Id="rId108" Type="http://schemas.openxmlformats.org/officeDocument/2006/relationships/customXml" Target="../ink/ink354.xml"/><Relationship Id="rId315" Type="http://schemas.openxmlformats.org/officeDocument/2006/relationships/image" Target="../media/image455.png"/><Relationship Id="rId357" Type="http://schemas.openxmlformats.org/officeDocument/2006/relationships/image" Target="../media/image476.png"/><Relationship Id="rId54" Type="http://schemas.openxmlformats.org/officeDocument/2006/relationships/customXml" Target="../ink/ink327.xml"/><Relationship Id="rId96" Type="http://schemas.openxmlformats.org/officeDocument/2006/relationships/customXml" Target="../ink/ink348.xml"/><Relationship Id="rId161" Type="http://schemas.openxmlformats.org/officeDocument/2006/relationships/image" Target="../media/image379.png"/><Relationship Id="rId217" Type="http://schemas.openxmlformats.org/officeDocument/2006/relationships/image" Target="../media/image406.png"/><Relationship Id="rId399" Type="http://schemas.openxmlformats.org/officeDocument/2006/relationships/image" Target="../media/image497.png"/><Relationship Id="rId6" Type="http://schemas.openxmlformats.org/officeDocument/2006/relationships/customXml" Target="../ink/ink303.xml"/><Relationship Id="rId238" Type="http://schemas.openxmlformats.org/officeDocument/2006/relationships/customXml" Target="../ink/ink419.xml"/><Relationship Id="rId259" Type="http://schemas.openxmlformats.org/officeDocument/2006/relationships/image" Target="../media/image427.png"/><Relationship Id="rId424" Type="http://schemas.openxmlformats.org/officeDocument/2006/relationships/customXml" Target="../ink/ink512.xml"/><Relationship Id="rId445" Type="http://schemas.openxmlformats.org/officeDocument/2006/relationships/image" Target="../media/image520.png"/><Relationship Id="rId23" Type="http://schemas.openxmlformats.org/officeDocument/2006/relationships/image" Target="../media/image310.png"/><Relationship Id="rId119" Type="http://schemas.openxmlformats.org/officeDocument/2006/relationships/image" Target="../media/image358.png"/><Relationship Id="rId270" Type="http://schemas.openxmlformats.org/officeDocument/2006/relationships/customXml" Target="../ink/ink435.xml"/><Relationship Id="rId291" Type="http://schemas.openxmlformats.org/officeDocument/2006/relationships/image" Target="../media/image443.png"/><Relationship Id="rId305" Type="http://schemas.openxmlformats.org/officeDocument/2006/relationships/image" Target="../media/image450.png"/><Relationship Id="rId326" Type="http://schemas.openxmlformats.org/officeDocument/2006/relationships/customXml" Target="../ink/ink463.xml"/><Relationship Id="rId347" Type="http://schemas.openxmlformats.org/officeDocument/2006/relationships/image" Target="../media/image471.png"/><Relationship Id="rId44" Type="http://schemas.openxmlformats.org/officeDocument/2006/relationships/customXml" Target="../ink/ink322.xml"/><Relationship Id="rId65" Type="http://schemas.openxmlformats.org/officeDocument/2006/relationships/image" Target="../media/image331.png"/><Relationship Id="rId86" Type="http://schemas.openxmlformats.org/officeDocument/2006/relationships/customXml" Target="../ink/ink343.xml"/><Relationship Id="rId130" Type="http://schemas.openxmlformats.org/officeDocument/2006/relationships/customXml" Target="../ink/ink365.xml"/><Relationship Id="rId151" Type="http://schemas.openxmlformats.org/officeDocument/2006/relationships/image" Target="../media/image374.png"/><Relationship Id="rId368" Type="http://schemas.openxmlformats.org/officeDocument/2006/relationships/customXml" Target="../ink/ink484.xml"/><Relationship Id="rId389" Type="http://schemas.openxmlformats.org/officeDocument/2006/relationships/image" Target="../media/image492.png"/><Relationship Id="rId172" Type="http://schemas.openxmlformats.org/officeDocument/2006/relationships/customXml" Target="../ink/ink386.xml"/><Relationship Id="rId193" Type="http://schemas.openxmlformats.org/officeDocument/2006/relationships/image" Target="../media/image395.png"/><Relationship Id="rId207" Type="http://schemas.openxmlformats.org/officeDocument/2006/relationships/image" Target="../media/image402.png"/><Relationship Id="rId228" Type="http://schemas.openxmlformats.org/officeDocument/2006/relationships/customXml" Target="../ink/ink414.xml"/><Relationship Id="rId249" Type="http://schemas.openxmlformats.org/officeDocument/2006/relationships/image" Target="../media/image422.png"/><Relationship Id="rId414" Type="http://schemas.openxmlformats.org/officeDocument/2006/relationships/customXml" Target="../ink/ink507.xml"/><Relationship Id="rId435" Type="http://schemas.openxmlformats.org/officeDocument/2006/relationships/image" Target="../media/image515.png"/><Relationship Id="rId13" Type="http://schemas.openxmlformats.org/officeDocument/2006/relationships/image" Target="../media/image305.png"/><Relationship Id="rId109" Type="http://schemas.openxmlformats.org/officeDocument/2006/relationships/image" Target="../media/image353.png"/><Relationship Id="rId260" Type="http://schemas.openxmlformats.org/officeDocument/2006/relationships/customXml" Target="../ink/ink430.xml"/><Relationship Id="rId281" Type="http://schemas.openxmlformats.org/officeDocument/2006/relationships/image" Target="../media/image438.png"/><Relationship Id="rId316" Type="http://schemas.openxmlformats.org/officeDocument/2006/relationships/customXml" Target="../ink/ink458.xml"/><Relationship Id="rId337" Type="http://schemas.openxmlformats.org/officeDocument/2006/relationships/image" Target="../media/image466.png"/><Relationship Id="rId34" Type="http://schemas.openxmlformats.org/officeDocument/2006/relationships/customXml" Target="../ink/ink317.xml"/><Relationship Id="rId55" Type="http://schemas.openxmlformats.org/officeDocument/2006/relationships/image" Target="../media/image326.png"/><Relationship Id="rId76" Type="http://schemas.openxmlformats.org/officeDocument/2006/relationships/customXml" Target="../ink/ink338.xml"/><Relationship Id="rId97" Type="http://schemas.openxmlformats.org/officeDocument/2006/relationships/image" Target="../media/image347.png"/><Relationship Id="rId120" Type="http://schemas.openxmlformats.org/officeDocument/2006/relationships/customXml" Target="../ink/ink360.xml"/><Relationship Id="rId141" Type="http://schemas.openxmlformats.org/officeDocument/2006/relationships/image" Target="../media/image369.png"/><Relationship Id="rId358" Type="http://schemas.openxmlformats.org/officeDocument/2006/relationships/customXml" Target="../ink/ink479.xml"/><Relationship Id="rId379" Type="http://schemas.openxmlformats.org/officeDocument/2006/relationships/image" Target="../media/image487.png"/><Relationship Id="rId7" Type="http://schemas.openxmlformats.org/officeDocument/2006/relationships/image" Target="../media/image302.png"/><Relationship Id="rId162" Type="http://schemas.openxmlformats.org/officeDocument/2006/relationships/customXml" Target="../ink/ink381.xml"/><Relationship Id="rId183" Type="http://schemas.openxmlformats.org/officeDocument/2006/relationships/image" Target="../media/image390.png"/><Relationship Id="rId218" Type="http://schemas.openxmlformats.org/officeDocument/2006/relationships/customXml" Target="../ink/ink409.xml"/><Relationship Id="rId239" Type="http://schemas.openxmlformats.org/officeDocument/2006/relationships/image" Target="../media/image417.png"/><Relationship Id="rId390" Type="http://schemas.openxmlformats.org/officeDocument/2006/relationships/customXml" Target="../ink/ink495.xml"/><Relationship Id="rId404" Type="http://schemas.openxmlformats.org/officeDocument/2006/relationships/customXml" Target="../ink/ink502.xml"/><Relationship Id="rId425" Type="http://schemas.openxmlformats.org/officeDocument/2006/relationships/image" Target="../media/image510.png"/><Relationship Id="rId446" Type="http://schemas.openxmlformats.org/officeDocument/2006/relationships/customXml" Target="../ink/ink523.xml"/><Relationship Id="rId250" Type="http://schemas.openxmlformats.org/officeDocument/2006/relationships/customXml" Target="../ink/ink425.xml"/><Relationship Id="rId271" Type="http://schemas.openxmlformats.org/officeDocument/2006/relationships/image" Target="../media/image433.png"/><Relationship Id="rId292" Type="http://schemas.openxmlformats.org/officeDocument/2006/relationships/customXml" Target="../ink/ink446.xml"/><Relationship Id="rId306" Type="http://schemas.openxmlformats.org/officeDocument/2006/relationships/customXml" Target="../ink/ink453.xml"/><Relationship Id="rId24" Type="http://schemas.openxmlformats.org/officeDocument/2006/relationships/customXml" Target="../ink/ink312.xml"/><Relationship Id="rId45" Type="http://schemas.openxmlformats.org/officeDocument/2006/relationships/image" Target="../media/image321.png"/><Relationship Id="rId66" Type="http://schemas.openxmlformats.org/officeDocument/2006/relationships/customXml" Target="../ink/ink333.xml"/><Relationship Id="rId87" Type="http://schemas.openxmlformats.org/officeDocument/2006/relationships/image" Target="../media/image342.png"/><Relationship Id="rId110" Type="http://schemas.openxmlformats.org/officeDocument/2006/relationships/customXml" Target="../ink/ink355.xml"/><Relationship Id="rId131" Type="http://schemas.openxmlformats.org/officeDocument/2006/relationships/image" Target="../media/image364.png"/><Relationship Id="rId327" Type="http://schemas.openxmlformats.org/officeDocument/2006/relationships/image" Target="../media/image461.png"/><Relationship Id="rId348" Type="http://schemas.openxmlformats.org/officeDocument/2006/relationships/customXml" Target="../ink/ink474.xml"/><Relationship Id="rId369" Type="http://schemas.openxmlformats.org/officeDocument/2006/relationships/image" Target="../media/image482.png"/><Relationship Id="rId152" Type="http://schemas.openxmlformats.org/officeDocument/2006/relationships/customXml" Target="../ink/ink376.xml"/><Relationship Id="rId173" Type="http://schemas.openxmlformats.org/officeDocument/2006/relationships/image" Target="../media/image385.png"/><Relationship Id="rId194" Type="http://schemas.openxmlformats.org/officeDocument/2006/relationships/customXml" Target="../ink/ink397.xml"/><Relationship Id="rId208" Type="http://schemas.openxmlformats.org/officeDocument/2006/relationships/customXml" Target="../ink/ink404.xml"/><Relationship Id="rId229" Type="http://schemas.openxmlformats.org/officeDocument/2006/relationships/image" Target="../media/image412.png"/><Relationship Id="rId380" Type="http://schemas.openxmlformats.org/officeDocument/2006/relationships/customXml" Target="../ink/ink490.xml"/><Relationship Id="rId415" Type="http://schemas.openxmlformats.org/officeDocument/2006/relationships/image" Target="../media/image505.png"/><Relationship Id="rId436" Type="http://schemas.openxmlformats.org/officeDocument/2006/relationships/customXml" Target="../ink/ink518.xml"/><Relationship Id="rId240" Type="http://schemas.openxmlformats.org/officeDocument/2006/relationships/customXml" Target="../ink/ink420.xml"/><Relationship Id="rId261" Type="http://schemas.openxmlformats.org/officeDocument/2006/relationships/image" Target="../media/image428.png"/><Relationship Id="rId14" Type="http://schemas.openxmlformats.org/officeDocument/2006/relationships/customXml" Target="../ink/ink307.xml"/><Relationship Id="rId35" Type="http://schemas.openxmlformats.org/officeDocument/2006/relationships/image" Target="../media/image316.png"/><Relationship Id="rId56" Type="http://schemas.openxmlformats.org/officeDocument/2006/relationships/customXml" Target="../ink/ink328.xml"/><Relationship Id="rId77" Type="http://schemas.openxmlformats.org/officeDocument/2006/relationships/image" Target="../media/image337.png"/><Relationship Id="rId100" Type="http://schemas.openxmlformats.org/officeDocument/2006/relationships/customXml" Target="../ink/ink350.xml"/><Relationship Id="rId282" Type="http://schemas.openxmlformats.org/officeDocument/2006/relationships/customXml" Target="../ink/ink441.xml"/><Relationship Id="rId317" Type="http://schemas.openxmlformats.org/officeDocument/2006/relationships/image" Target="../media/image456.png"/><Relationship Id="rId338" Type="http://schemas.openxmlformats.org/officeDocument/2006/relationships/customXml" Target="../ink/ink469.xml"/><Relationship Id="rId359" Type="http://schemas.openxmlformats.org/officeDocument/2006/relationships/image" Target="../media/image477.png"/><Relationship Id="rId8" Type="http://schemas.openxmlformats.org/officeDocument/2006/relationships/customXml" Target="../ink/ink304.xml"/><Relationship Id="rId98" Type="http://schemas.openxmlformats.org/officeDocument/2006/relationships/customXml" Target="../ink/ink349.xml"/><Relationship Id="rId121" Type="http://schemas.openxmlformats.org/officeDocument/2006/relationships/image" Target="../media/image359.png"/><Relationship Id="rId142" Type="http://schemas.openxmlformats.org/officeDocument/2006/relationships/customXml" Target="../ink/ink371.xml"/><Relationship Id="rId163" Type="http://schemas.openxmlformats.org/officeDocument/2006/relationships/image" Target="../media/image380.png"/><Relationship Id="rId184" Type="http://schemas.openxmlformats.org/officeDocument/2006/relationships/customXml" Target="../ink/ink392.xml"/><Relationship Id="rId219" Type="http://schemas.openxmlformats.org/officeDocument/2006/relationships/image" Target="../media/image407.png"/><Relationship Id="rId370" Type="http://schemas.openxmlformats.org/officeDocument/2006/relationships/customXml" Target="../ink/ink485.xml"/><Relationship Id="rId391" Type="http://schemas.openxmlformats.org/officeDocument/2006/relationships/image" Target="../media/image493.png"/><Relationship Id="rId405" Type="http://schemas.openxmlformats.org/officeDocument/2006/relationships/image" Target="../media/image500.png"/><Relationship Id="rId426" Type="http://schemas.openxmlformats.org/officeDocument/2006/relationships/customXml" Target="../ink/ink513.xml"/><Relationship Id="rId447" Type="http://schemas.openxmlformats.org/officeDocument/2006/relationships/image" Target="../media/image521.png"/><Relationship Id="rId230" Type="http://schemas.openxmlformats.org/officeDocument/2006/relationships/customXml" Target="../ink/ink415.xml"/><Relationship Id="rId251" Type="http://schemas.openxmlformats.org/officeDocument/2006/relationships/image" Target="../media/image423.png"/><Relationship Id="rId25" Type="http://schemas.openxmlformats.org/officeDocument/2006/relationships/image" Target="../media/image311.png"/><Relationship Id="rId46" Type="http://schemas.openxmlformats.org/officeDocument/2006/relationships/customXml" Target="../ink/ink323.xml"/><Relationship Id="rId67" Type="http://schemas.openxmlformats.org/officeDocument/2006/relationships/image" Target="../media/image332.png"/><Relationship Id="rId272" Type="http://schemas.openxmlformats.org/officeDocument/2006/relationships/customXml" Target="../ink/ink436.xml"/><Relationship Id="rId293" Type="http://schemas.openxmlformats.org/officeDocument/2006/relationships/image" Target="../media/image444.png"/><Relationship Id="rId307" Type="http://schemas.openxmlformats.org/officeDocument/2006/relationships/image" Target="../media/image451.png"/><Relationship Id="rId328" Type="http://schemas.openxmlformats.org/officeDocument/2006/relationships/customXml" Target="../ink/ink464.xml"/><Relationship Id="rId349" Type="http://schemas.openxmlformats.org/officeDocument/2006/relationships/image" Target="../media/image472.png"/><Relationship Id="rId88" Type="http://schemas.openxmlformats.org/officeDocument/2006/relationships/customXml" Target="../ink/ink344.xml"/><Relationship Id="rId111" Type="http://schemas.openxmlformats.org/officeDocument/2006/relationships/image" Target="../media/image354.png"/><Relationship Id="rId132" Type="http://schemas.openxmlformats.org/officeDocument/2006/relationships/customXml" Target="../ink/ink366.xml"/><Relationship Id="rId153" Type="http://schemas.openxmlformats.org/officeDocument/2006/relationships/image" Target="../media/image375.png"/><Relationship Id="rId174" Type="http://schemas.openxmlformats.org/officeDocument/2006/relationships/customXml" Target="../ink/ink387.xml"/><Relationship Id="rId195" Type="http://schemas.openxmlformats.org/officeDocument/2006/relationships/image" Target="../media/image396.png"/><Relationship Id="rId209" Type="http://schemas.openxmlformats.org/officeDocument/2006/relationships/image" Target="../media/image403.png"/><Relationship Id="rId360" Type="http://schemas.openxmlformats.org/officeDocument/2006/relationships/customXml" Target="../ink/ink480.xml"/><Relationship Id="rId381" Type="http://schemas.openxmlformats.org/officeDocument/2006/relationships/image" Target="../media/image488.png"/><Relationship Id="rId416" Type="http://schemas.openxmlformats.org/officeDocument/2006/relationships/customXml" Target="../ink/ink508.xml"/><Relationship Id="rId220" Type="http://schemas.openxmlformats.org/officeDocument/2006/relationships/customXml" Target="../ink/ink410.xml"/><Relationship Id="rId241" Type="http://schemas.openxmlformats.org/officeDocument/2006/relationships/image" Target="../media/image418.png"/><Relationship Id="rId437" Type="http://schemas.openxmlformats.org/officeDocument/2006/relationships/image" Target="../media/image516.png"/><Relationship Id="rId15" Type="http://schemas.openxmlformats.org/officeDocument/2006/relationships/image" Target="../media/image306.png"/><Relationship Id="rId36" Type="http://schemas.openxmlformats.org/officeDocument/2006/relationships/customXml" Target="../ink/ink318.xml"/><Relationship Id="rId57" Type="http://schemas.openxmlformats.org/officeDocument/2006/relationships/image" Target="../media/image327.png"/><Relationship Id="rId262" Type="http://schemas.openxmlformats.org/officeDocument/2006/relationships/customXml" Target="../ink/ink431.xml"/><Relationship Id="rId283" Type="http://schemas.openxmlformats.org/officeDocument/2006/relationships/image" Target="../media/image439.png"/><Relationship Id="rId318" Type="http://schemas.openxmlformats.org/officeDocument/2006/relationships/customXml" Target="../ink/ink459.xml"/><Relationship Id="rId339" Type="http://schemas.openxmlformats.org/officeDocument/2006/relationships/image" Target="../media/image467.png"/><Relationship Id="rId78" Type="http://schemas.openxmlformats.org/officeDocument/2006/relationships/customXml" Target="../ink/ink339.xml"/><Relationship Id="rId99" Type="http://schemas.openxmlformats.org/officeDocument/2006/relationships/image" Target="../media/image348.png"/><Relationship Id="rId101" Type="http://schemas.openxmlformats.org/officeDocument/2006/relationships/image" Target="../media/image349.png"/><Relationship Id="rId122" Type="http://schemas.openxmlformats.org/officeDocument/2006/relationships/customXml" Target="../ink/ink361.xml"/><Relationship Id="rId143" Type="http://schemas.openxmlformats.org/officeDocument/2006/relationships/image" Target="../media/image370.png"/><Relationship Id="rId164" Type="http://schemas.openxmlformats.org/officeDocument/2006/relationships/customXml" Target="../ink/ink382.xml"/><Relationship Id="rId185" Type="http://schemas.openxmlformats.org/officeDocument/2006/relationships/image" Target="../media/image391.png"/><Relationship Id="rId350" Type="http://schemas.openxmlformats.org/officeDocument/2006/relationships/customXml" Target="../ink/ink475.xml"/><Relationship Id="rId371" Type="http://schemas.openxmlformats.org/officeDocument/2006/relationships/image" Target="../media/image483.png"/><Relationship Id="rId406" Type="http://schemas.openxmlformats.org/officeDocument/2006/relationships/customXml" Target="../ink/ink503.xml"/><Relationship Id="rId9" Type="http://schemas.openxmlformats.org/officeDocument/2006/relationships/image" Target="../media/image303.png"/><Relationship Id="rId210" Type="http://schemas.openxmlformats.org/officeDocument/2006/relationships/customXml" Target="../ink/ink405.xml"/><Relationship Id="rId392" Type="http://schemas.openxmlformats.org/officeDocument/2006/relationships/customXml" Target="../ink/ink496.xml"/><Relationship Id="rId427" Type="http://schemas.openxmlformats.org/officeDocument/2006/relationships/image" Target="../media/image511.png"/><Relationship Id="rId448" Type="http://schemas.openxmlformats.org/officeDocument/2006/relationships/customXml" Target="../ink/ink524.xml"/><Relationship Id="rId26" Type="http://schemas.openxmlformats.org/officeDocument/2006/relationships/customXml" Target="../ink/ink313.xml"/><Relationship Id="rId231" Type="http://schemas.openxmlformats.org/officeDocument/2006/relationships/image" Target="../media/image413.png"/><Relationship Id="rId252" Type="http://schemas.openxmlformats.org/officeDocument/2006/relationships/customXml" Target="../ink/ink426.xml"/><Relationship Id="rId273" Type="http://schemas.openxmlformats.org/officeDocument/2006/relationships/image" Target="../media/image434.png"/><Relationship Id="rId294" Type="http://schemas.openxmlformats.org/officeDocument/2006/relationships/customXml" Target="../ink/ink447.xml"/><Relationship Id="rId308" Type="http://schemas.openxmlformats.org/officeDocument/2006/relationships/customXml" Target="../ink/ink454.xml"/><Relationship Id="rId329" Type="http://schemas.openxmlformats.org/officeDocument/2006/relationships/image" Target="../media/image462.png"/><Relationship Id="rId47" Type="http://schemas.openxmlformats.org/officeDocument/2006/relationships/image" Target="../media/image322.png"/><Relationship Id="rId68" Type="http://schemas.openxmlformats.org/officeDocument/2006/relationships/customXml" Target="../ink/ink334.xml"/><Relationship Id="rId89" Type="http://schemas.openxmlformats.org/officeDocument/2006/relationships/image" Target="../media/image343.png"/><Relationship Id="rId112" Type="http://schemas.openxmlformats.org/officeDocument/2006/relationships/customXml" Target="../ink/ink356.xml"/><Relationship Id="rId133" Type="http://schemas.openxmlformats.org/officeDocument/2006/relationships/image" Target="../media/image365.png"/><Relationship Id="rId154" Type="http://schemas.openxmlformats.org/officeDocument/2006/relationships/customXml" Target="../ink/ink377.xml"/><Relationship Id="rId175" Type="http://schemas.openxmlformats.org/officeDocument/2006/relationships/image" Target="../media/image386.png"/><Relationship Id="rId340" Type="http://schemas.openxmlformats.org/officeDocument/2006/relationships/customXml" Target="../ink/ink470.xml"/><Relationship Id="rId361" Type="http://schemas.openxmlformats.org/officeDocument/2006/relationships/image" Target="../media/image478.png"/><Relationship Id="rId196" Type="http://schemas.openxmlformats.org/officeDocument/2006/relationships/customXml" Target="../ink/ink398.xml"/><Relationship Id="rId200" Type="http://schemas.openxmlformats.org/officeDocument/2006/relationships/customXml" Target="../ink/ink400.xml"/><Relationship Id="rId382" Type="http://schemas.openxmlformats.org/officeDocument/2006/relationships/customXml" Target="../ink/ink491.xml"/><Relationship Id="rId417" Type="http://schemas.openxmlformats.org/officeDocument/2006/relationships/image" Target="../media/image506.png"/><Relationship Id="rId438" Type="http://schemas.openxmlformats.org/officeDocument/2006/relationships/customXml" Target="../ink/ink519.xml"/><Relationship Id="rId16" Type="http://schemas.openxmlformats.org/officeDocument/2006/relationships/customXml" Target="../ink/ink308.xml"/><Relationship Id="rId221" Type="http://schemas.openxmlformats.org/officeDocument/2006/relationships/image" Target="../media/image408.png"/><Relationship Id="rId242" Type="http://schemas.openxmlformats.org/officeDocument/2006/relationships/customXml" Target="../ink/ink421.xml"/><Relationship Id="rId263" Type="http://schemas.openxmlformats.org/officeDocument/2006/relationships/image" Target="../media/image429.png"/><Relationship Id="rId284" Type="http://schemas.openxmlformats.org/officeDocument/2006/relationships/customXml" Target="../ink/ink442.xml"/><Relationship Id="rId319" Type="http://schemas.openxmlformats.org/officeDocument/2006/relationships/image" Target="../media/image457.png"/><Relationship Id="rId37" Type="http://schemas.openxmlformats.org/officeDocument/2006/relationships/image" Target="../media/image317.png"/><Relationship Id="rId58" Type="http://schemas.openxmlformats.org/officeDocument/2006/relationships/customXml" Target="../ink/ink329.xml"/><Relationship Id="rId79" Type="http://schemas.openxmlformats.org/officeDocument/2006/relationships/image" Target="../media/image338.png"/><Relationship Id="rId102" Type="http://schemas.openxmlformats.org/officeDocument/2006/relationships/customXml" Target="../ink/ink351.xml"/><Relationship Id="rId123" Type="http://schemas.openxmlformats.org/officeDocument/2006/relationships/image" Target="../media/image360.png"/><Relationship Id="rId144" Type="http://schemas.openxmlformats.org/officeDocument/2006/relationships/customXml" Target="../ink/ink372.xml"/><Relationship Id="rId330" Type="http://schemas.openxmlformats.org/officeDocument/2006/relationships/customXml" Target="../ink/ink465.xml"/><Relationship Id="rId90" Type="http://schemas.openxmlformats.org/officeDocument/2006/relationships/customXml" Target="../ink/ink345.xml"/><Relationship Id="rId165" Type="http://schemas.openxmlformats.org/officeDocument/2006/relationships/image" Target="../media/image381.png"/><Relationship Id="rId186" Type="http://schemas.openxmlformats.org/officeDocument/2006/relationships/customXml" Target="../ink/ink393.xml"/><Relationship Id="rId351" Type="http://schemas.openxmlformats.org/officeDocument/2006/relationships/image" Target="../media/image473.png"/><Relationship Id="rId372" Type="http://schemas.openxmlformats.org/officeDocument/2006/relationships/customXml" Target="../ink/ink486.xml"/><Relationship Id="rId393" Type="http://schemas.openxmlformats.org/officeDocument/2006/relationships/image" Target="../media/image494.png"/><Relationship Id="rId407" Type="http://schemas.openxmlformats.org/officeDocument/2006/relationships/image" Target="../media/image501.png"/><Relationship Id="rId428" Type="http://schemas.openxmlformats.org/officeDocument/2006/relationships/customXml" Target="../ink/ink514.xml"/><Relationship Id="rId449" Type="http://schemas.openxmlformats.org/officeDocument/2006/relationships/image" Target="../media/image522.png"/><Relationship Id="rId211" Type="http://schemas.openxmlformats.org/officeDocument/2006/relationships/image" Target="../media/image88.png"/><Relationship Id="rId232" Type="http://schemas.openxmlformats.org/officeDocument/2006/relationships/customXml" Target="../ink/ink416.xml"/><Relationship Id="rId253" Type="http://schemas.openxmlformats.org/officeDocument/2006/relationships/image" Target="../media/image424.png"/><Relationship Id="rId274" Type="http://schemas.openxmlformats.org/officeDocument/2006/relationships/customXml" Target="../ink/ink437.xml"/><Relationship Id="rId295" Type="http://schemas.openxmlformats.org/officeDocument/2006/relationships/image" Target="../media/image445.png"/><Relationship Id="rId309" Type="http://schemas.openxmlformats.org/officeDocument/2006/relationships/image" Target="../media/image452.png"/><Relationship Id="rId27" Type="http://schemas.openxmlformats.org/officeDocument/2006/relationships/image" Target="../media/image312.png"/><Relationship Id="rId48" Type="http://schemas.openxmlformats.org/officeDocument/2006/relationships/customXml" Target="../ink/ink324.xml"/><Relationship Id="rId69" Type="http://schemas.openxmlformats.org/officeDocument/2006/relationships/image" Target="../media/image333.png"/><Relationship Id="rId113" Type="http://schemas.openxmlformats.org/officeDocument/2006/relationships/image" Target="../media/image355.png"/><Relationship Id="rId134" Type="http://schemas.openxmlformats.org/officeDocument/2006/relationships/customXml" Target="../ink/ink367.xml"/><Relationship Id="rId320" Type="http://schemas.openxmlformats.org/officeDocument/2006/relationships/customXml" Target="../ink/ink460.xml"/><Relationship Id="rId80" Type="http://schemas.openxmlformats.org/officeDocument/2006/relationships/customXml" Target="../ink/ink340.xml"/><Relationship Id="rId155" Type="http://schemas.openxmlformats.org/officeDocument/2006/relationships/image" Target="../media/image376.png"/><Relationship Id="rId176" Type="http://schemas.openxmlformats.org/officeDocument/2006/relationships/customXml" Target="../ink/ink388.xml"/><Relationship Id="rId197" Type="http://schemas.openxmlformats.org/officeDocument/2006/relationships/image" Target="../media/image397.png"/><Relationship Id="rId341" Type="http://schemas.openxmlformats.org/officeDocument/2006/relationships/image" Target="../media/image468.png"/><Relationship Id="rId362" Type="http://schemas.openxmlformats.org/officeDocument/2006/relationships/customXml" Target="../ink/ink481.xml"/><Relationship Id="rId383" Type="http://schemas.openxmlformats.org/officeDocument/2006/relationships/image" Target="../media/image489.png"/><Relationship Id="rId418" Type="http://schemas.openxmlformats.org/officeDocument/2006/relationships/customXml" Target="../ink/ink509.xml"/><Relationship Id="rId439" Type="http://schemas.openxmlformats.org/officeDocument/2006/relationships/image" Target="../media/image517.png"/><Relationship Id="rId201" Type="http://schemas.openxmlformats.org/officeDocument/2006/relationships/image" Target="../media/image399.png"/><Relationship Id="rId222" Type="http://schemas.openxmlformats.org/officeDocument/2006/relationships/customXml" Target="../ink/ink411.xml"/><Relationship Id="rId243" Type="http://schemas.openxmlformats.org/officeDocument/2006/relationships/image" Target="../media/image419.png"/><Relationship Id="rId264" Type="http://schemas.openxmlformats.org/officeDocument/2006/relationships/customXml" Target="../ink/ink432.xml"/><Relationship Id="rId285" Type="http://schemas.openxmlformats.org/officeDocument/2006/relationships/image" Target="../media/image440.png"/><Relationship Id="rId450" Type="http://schemas.openxmlformats.org/officeDocument/2006/relationships/customXml" Target="../ink/ink525.xml"/><Relationship Id="rId17" Type="http://schemas.openxmlformats.org/officeDocument/2006/relationships/image" Target="../media/image307.png"/><Relationship Id="rId38" Type="http://schemas.openxmlformats.org/officeDocument/2006/relationships/customXml" Target="../ink/ink319.xml"/><Relationship Id="rId59" Type="http://schemas.openxmlformats.org/officeDocument/2006/relationships/image" Target="../media/image328.png"/><Relationship Id="rId103" Type="http://schemas.openxmlformats.org/officeDocument/2006/relationships/image" Target="../media/image350.png"/><Relationship Id="rId124" Type="http://schemas.openxmlformats.org/officeDocument/2006/relationships/customXml" Target="../ink/ink362.xml"/><Relationship Id="rId310" Type="http://schemas.openxmlformats.org/officeDocument/2006/relationships/customXml" Target="../ink/ink455.xml"/><Relationship Id="rId70" Type="http://schemas.openxmlformats.org/officeDocument/2006/relationships/customXml" Target="../ink/ink335.xml"/><Relationship Id="rId91" Type="http://schemas.openxmlformats.org/officeDocument/2006/relationships/image" Target="../media/image344.png"/><Relationship Id="rId145" Type="http://schemas.openxmlformats.org/officeDocument/2006/relationships/image" Target="../media/image371.png"/><Relationship Id="rId166" Type="http://schemas.openxmlformats.org/officeDocument/2006/relationships/customXml" Target="../ink/ink383.xml"/><Relationship Id="rId187" Type="http://schemas.openxmlformats.org/officeDocument/2006/relationships/image" Target="../media/image392.png"/><Relationship Id="rId331" Type="http://schemas.openxmlformats.org/officeDocument/2006/relationships/image" Target="../media/image463.png"/><Relationship Id="rId352" Type="http://schemas.openxmlformats.org/officeDocument/2006/relationships/customXml" Target="../ink/ink476.xml"/><Relationship Id="rId373" Type="http://schemas.openxmlformats.org/officeDocument/2006/relationships/image" Target="../media/image484.png"/><Relationship Id="rId394" Type="http://schemas.openxmlformats.org/officeDocument/2006/relationships/customXml" Target="../ink/ink497.xml"/><Relationship Id="rId408" Type="http://schemas.openxmlformats.org/officeDocument/2006/relationships/customXml" Target="../ink/ink504.xml"/><Relationship Id="rId429" Type="http://schemas.openxmlformats.org/officeDocument/2006/relationships/image" Target="../media/image512.png"/><Relationship Id="rId1" Type="http://schemas.openxmlformats.org/officeDocument/2006/relationships/slideLayout" Target="../slideLayouts/slideLayout4.xml"/><Relationship Id="rId212" Type="http://schemas.openxmlformats.org/officeDocument/2006/relationships/customXml" Target="../ink/ink406.xml"/><Relationship Id="rId233" Type="http://schemas.openxmlformats.org/officeDocument/2006/relationships/image" Target="../media/image414.png"/><Relationship Id="rId254" Type="http://schemas.openxmlformats.org/officeDocument/2006/relationships/customXml" Target="../ink/ink427.xml"/><Relationship Id="rId440" Type="http://schemas.openxmlformats.org/officeDocument/2006/relationships/customXml" Target="../ink/ink520.xml"/><Relationship Id="rId28" Type="http://schemas.openxmlformats.org/officeDocument/2006/relationships/customXml" Target="../ink/ink314.xml"/><Relationship Id="rId49" Type="http://schemas.openxmlformats.org/officeDocument/2006/relationships/image" Target="../media/image323.png"/><Relationship Id="rId114" Type="http://schemas.openxmlformats.org/officeDocument/2006/relationships/customXml" Target="../ink/ink357.xml"/><Relationship Id="rId275" Type="http://schemas.openxmlformats.org/officeDocument/2006/relationships/image" Target="../media/image435.png"/><Relationship Id="rId296" Type="http://schemas.openxmlformats.org/officeDocument/2006/relationships/customXml" Target="../ink/ink448.xml"/><Relationship Id="rId300" Type="http://schemas.openxmlformats.org/officeDocument/2006/relationships/customXml" Target="../ink/ink450.xml"/><Relationship Id="rId60" Type="http://schemas.openxmlformats.org/officeDocument/2006/relationships/customXml" Target="../ink/ink330.xml"/><Relationship Id="rId81" Type="http://schemas.openxmlformats.org/officeDocument/2006/relationships/image" Target="../media/image339.png"/><Relationship Id="rId135" Type="http://schemas.openxmlformats.org/officeDocument/2006/relationships/image" Target="../media/image366.png"/><Relationship Id="rId156" Type="http://schemas.openxmlformats.org/officeDocument/2006/relationships/customXml" Target="../ink/ink378.xml"/><Relationship Id="rId177" Type="http://schemas.openxmlformats.org/officeDocument/2006/relationships/image" Target="../media/image387.png"/><Relationship Id="rId198" Type="http://schemas.openxmlformats.org/officeDocument/2006/relationships/customXml" Target="../ink/ink399.xml"/><Relationship Id="rId321" Type="http://schemas.openxmlformats.org/officeDocument/2006/relationships/image" Target="../media/image458.png"/><Relationship Id="rId342" Type="http://schemas.openxmlformats.org/officeDocument/2006/relationships/customXml" Target="../ink/ink471.xml"/><Relationship Id="rId363" Type="http://schemas.openxmlformats.org/officeDocument/2006/relationships/image" Target="../media/image479.png"/><Relationship Id="rId384" Type="http://schemas.openxmlformats.org/officeDocument/2006/relationships/customXml" Target="../ink/ink492.xml"/><Relationship Id="rId419" Type="http://schemas.openxmlformats.org/officeDocument/2006/relationships/image" Target="../media/image507.png"/><Relationship Id="rId202" Type="http://schemas.openxmlformats.org/officeDocument/2006/relationships/customXml" Target="../ink/ink401.xml"/><Relationship Id="rId223" Type="http://schemas.openxmlformats.org/officeDocument/2006/relationships/image" Target="../media/image409.png"/><Relationship Id="rId244" Type="http://schemas.openxmlformats.org/officeDocument/2006/relationships/customXml" Target="../ink/ink422.xml"/><Relationship Id="rId430" Type="http://schemas.openxmlformats.org/officeDocument/2006/relationships/customXml" Target="../ink/ink515.xml"/><Relationship Id="rId18" Type="http://schemas.openxmlformats.org/officeDocument/2006/relationships/customXml" Target="../ink/ink309.xml"/><Relationship Id="rId39" Type="http://schemas.openxmlformats.org/officeDocument/2006/relationships/image" Target="../media/image318.png"/><Relationship Id="rId265" Type="http://schemas.openxmlformats.org/officeDocument/2006/relationships/image" Target="../media/image430.png"/><Relationship Id="rId286" Type="http://schemas.openxmlformats.org/officeDocument/2006/relationships/customXml" Target="../ink/ink443.xml"/><Relationship Id="rId451" Type="http://schemas.openxmlformats.org/officeDocument/2006/relationships/image" Target="../media/image523.png"/><Relationship Id="rId50" Type="http://schemas.openxmlformats.org/officeDocument/2006/relationships/customXml" Target="../ink/ink325.xml"/><Relationship Id="rId104" Type="http://schemas.openxmlformats.org/officeDocument/2006/relationships/customXml" Target="../ink/ink352.xml"/><Relationship Id="rId125" Type="http://schemas.openxmlformats.org/officeDocument/2006/relationships/image" Target="../media/image361.png"/><Relationship Id="rId146" Type="http://schemas.openxmlformats.org/officeDocument/2006/relationships/customXml" Target="../ink/ink373.xml"/><Relationship Id="rId167" Type="http://schemas.openxmlformats.org/officeDocument/2006/relationships/image" Target="../media/image382.png"/><Relationship Id="rId188" Type="http://schemas.openxmlformats.org/officeDocument/2006/relationships/customXml" Target="../ink/ink394.xml"/><Relationship Id="rId311" Type="http://schemas.openxmlformats.org/officeDocument/2006/relationships/image" Target="../media/image453.png"/><Relationship Id="rId332" Type="http://schemas.openxmlformats.org/officeDocument/2006/relationships/customXml" Target="../ink/ink466.xml"/><Relationship Id="rId353" Type="http://schemas.openxmlformats.org/officeDocument/2006/relationships/image" Target="../media/image474.png"/><Relationship Id="rId374" Type="http://schemas.openxmlformats.org/officeDocument/2006/relationships/customXml" Target="../ink/ink487.xml"/><Relationship Id="rId395" Type="http://schemas.openxmlformats.org/officeDocument/2006/relationships/image" Target="../media/image495.png"/><Relationship Id="rId409" Type="http://schemas.openxmlformats.org/officeDocument/2006/relationships/image" Target="../media/image502.png"/><Relationship Id="rId71" Type="http://schemas.openxmlformats.org/officeDocument/2006/relationships/image" Target="../media/image334.png"/><Relationship Id="rId92" Type="http://schemas.openxmlformats.org/officeDocument/2006/relationships/customXml" Target="../ink/ink346.xml"/><Relationship Id="rId213" Type="http://schemas.openxmlformats.org/officeDocument/2006/relationships/image" Target="../media/image404.png"/><Relationship Id="rId234" Type="http://schemas.openxmlformats.org/officeDocument/2006/relationships/customXml" Target="../ink/ink417.xml"/><Relationship Id="rId420" Type="http://schemas.openxmlformats.org/officeDocument/2006/relationships/customXml" Target="../ink/ink510.xml"/><Relationship Id="rId2" Type="http://schemas.openxmlformats.org/officeDocument/2006/relationships/customXml" Target="../ink/ink301.xml"/><Relationship Id="rId29" Type="http://schemas.openxmlformats.org/officeDocument/2006/relationships/image" Target="../media/image313.png"/><Relationship Id="rId255" Type="http://schemas.openxmlformats.org/officeDocument/2006/relationships/image" Target="../media/image425.png"/><Relationship Id="rId276" Type="http://schemas.openxmlformats.org/officeDocument/2006/relationships/customXml" Target="../ink/ink438.xml"/><Relationship Id="rId297" Type="http://schemas.openxmlformats.org/officeDocument/2006/relationships/image" Target="../media/image446.png"/><Relationship Id="rId441" Type="http://schemas.openxmlformats.org/officeDocument/2006/relationships/image" Target="../media/image518.png"/><Relationship Id="rId40" Type="http://schemas.openxmlformats.org/officeDocument/2006/relationships/customXml" Target="../ink/ink320.xml"/><Relationship Id="rId115" Type="http://schemas.openxmlformats.org/officeDocument/2006/relationships/image" Target="../media/image356.png"/><Relationship Id="rId136" Type="http://schemas.openxmlformats.org/officeDocument/2006/relationships/customXml" Target="../ink/ink368.xml"/><Relationship Id="rId157" Type="http://schemas.openxmlformats.org/officeDocument/2006/relationships/image" Target="../media/image377.png"/><Relationship Id="rId178" Type="http://schemas.openxmlformats.org/officeDocument/2006/relationships/customXml" Target="../ink/ink389.xml"/><Relationship Id="rId301" Type="http://schemas.openxmlformats.org/officeDocument/2006/relationships/image" Target="../media/image448.png"/><Relationship Id="rId322" Type="http://schemas.openxmlformats.org/officeDocument/2006/relationships/customXml" Target="../ink/ink461.xml"/><Relationship Id="rId343" Type="http://schemas.openxmlformats.org/officeDocument/2006/relationships/image" Target="../media/image469.png"/><Relationship Id="rId364" Type="http://schemas.openxmlformats.org/officeDocument/2006/relationships/customXml" Target="../ink/ink482.xml"/><Relationship Id="rId61" Type="http://schemas.openxmlformats.org/officeDocument/2006/relationships/image" Target="../media/image329.png"/><Relationship Id="rId82" Type="http://schemas.openxmlformats.org/officeDocument/2006/relationships/customXml" Target="../ink/ink341.xml"/><Relationship Id="rId199" Type="http://schemas.openxmlformats.org/officeDocument/2006/relationships/image" Target="../media/image398.png"/><Relationship Id="rId203" Type="http://schemas.openxmlformats.org/officeDocument/2006/relationships/image" Target="../media/image400.png"/><Relationship Id="rId385" Type="http://schemas.openxmlformats.org/officeDocument/2006/relationships/image" Target="../media/image490.png"/><Relationship Id="rId19" Type="http://schemas.openxmlformats.org/officeDocument/2006/relationships/image" Target="../media/image308.png"/><Relationship Id="rId224" Type="http://schemas.openxmlformats.org/officeDocument/2006/relationships/customXml" Target="../ink/ink412.xml"/><Relationship Id="rId245" Type="http://schemas.openxmlformats.org/officeDocument/2006/relationships/image" Target="../media/image420.png"/><Relationship Id="rId266" Type="http://schemas.openxmlformats.org/officeDocument/2006/relationships/customXml" Target="../ink/ink433.xml"/><Relationship Id="rId287" Type="http://schemas.openxmlformats.org/officeDocument/2006/relationships/image" Target="../media/image441.png"/><Relationship Id="rId410" Type="http://schemas.openxmlformats.org/officeDocument/2006/relationships/customXml" Target="../ink/ink505.xml"/><Relationship Id="rId431" Type="http://schemas.openxmlformats.org/officeDocument/2006/relationships/image" Target="../media/image513.png"/><Relationship Id="rId452" Type="http://schemas.openxmlformats.org/officeDocument/2006/relationships/customXml" Target="../ink/ink526.xml"/><Relationship Id="rId30" Type="http://schemas.openxmlformats.org/officeDocument/2006/relationships/customXml" Target="../ink/ink315.xml"/><Relationship Id="rId105" Type="http://schemas.openxmlformats.org/officeDocument/2006/relationships/image" Target="../media/image351.png"/><Relationship Id="rId126" Type="http://schemas.openxmlformats.org/officeDocument/2006/relationships/customXml" Target="../ink/ink363.xml"/><Relationship Id="rId147" Type="http://schemas.openxmlformats.org/officeDocument/2006/relationships/image" Target="../media/image372.png"/><Relationship Id="rId168" Type="http://schemas.openxmlformats.org/officeDocument/2006/relationships/customXml" Target="../ink/ink384.xml"/><Relationship Id="rId312" Type="http://schemas.openxmlformats.org/officeDocument/2006/relationships/customXml" Target="../ink/ink456.xml"/><Relationship Id="rId333" Type="http://schemas.openxmlformats.org/officeDocument/2006/relationships/image" Target="../media/image464.png"/><Relationship Id="rId354" Type="http://schemas.openxmlformats.org/officeDocument/2006/relationships/customXml" Target="../ink/ink477.xml"/><Relationship Id="rId51" Type="http://schemas.openxmlformats.org/officeDocument/2006/relationships/image" Target="../media/image324.png"/><Relationship Id="rId72" Type="http://schemas.openxmlformats.org/officeDocument/2006/relationships/customXml" Target="../ink/ink336.xml"/><Relationship Id="rId93" Type="http://schemas.openxmlformats.org/officeDocument/2006/relationships/image" Target="../media/image345.png"/><Relationship Id="rId189" Type="http://schemas.openxmlformats.org/officeDocument/2006/relationships/image" Target="../media/image393.png"/><Relationship Id="rId375" Type="http://schemas.openxmlformats.org/officeDocument/2006/relationships/image" Target="../media/image485.png"/><Relationship Id="rId396" Type="http://schemas.openxmlformats.org/officeDocument/2006/relationships/customXml" Target="../ink/ink498.xml"/><Relationship Id="rId3" Type="http://schemas.openxmlformats.org/officeDocument/2006/relationships/image" Target="../media/image300.png"/><Relationship Id="rId214" Type="http://schemas.openxmlformats.org/officeDocument/2006/relationships/customXml" Target="../ink/ink407.xml"/><Relationship Id="rId235" Type="http://schemas.openxmlformats.org/officeDocument/2006/relationships/image" Target="../media/image415.png"/><Relationship Id="rId256" Type="http://schemas.openxmlformats.org/officeDocument/2006/relationships/customXml" Target="../ink/ink428.xml"/><Relationship Id="rId277" Type="http://schemas.openxmlformats.org/officeDocument/2006/relationships/image" Target="../media/image436.png"/><Relationship Id="rId298" Type="http://schemas.openxmlformats.org/officeDocument/2006/relationships/customXml" Target="../ink/ink449.xml"/><Relationship Id="rId400" Type="http://schemas.openxmlformats.org/officeDocument/2006/relationships/customXml" Target="../ink/ink500.xml"/><Relationship Id="rId421" Type="http://schemas.openxmlformats.org/officeDocument/2006/relationships/image" Target="../media/image508.png"/><Relationship Id="rId442" Type="http://schemas.openxmlformats.org/officeDocument/2006/relationships/customXml" Target="../ink/ink521.xml"/><Relationship Id="rId116" Type="http://schemas.openxmlformats.org/officeDocument/2006/relationships/customXml" Target="../ink/ink358.xml"/><Relationship Id="rId137" Type="http://schemas.openxmlformats.org/officeDocument/2006/relationships/image" Target="../media/image367.png"/><Relationship Id="rId158" Type="http://schemas.openxmlformats.org/officeDocument/2006/relationships/customXml" Target="../ink/ink379.xml"/><Relationship Id="rId302" Type="http://schemas.openxmlformats.org/officeDocument/2006/relationships/customXml" Target="../ink/ink451.xml"/><Relationship Id="rId323" Type="http://schemas.openxmlformats.org/officeDocument/2006/relationships/image" Target="../media/image459.png"/><Relationship Id="rId344" Type="http://schemas.openxmlformats.org/officeDocument/2006/relationships/customXml" Target="../ink/ink472.xml"/><Relationship Id="rId20" Type="http://schemas.openxmlformats.org/officeDocument/2006/relationships/customXml" Target="../ink/ink310.xml"/><Relationship Id="rId41" Type="http://schemas.openxmlformats.org/officeDocument/2006/relationships/image" Target="../media/image319.png"/><Relationship Id="rId62" Type="http://schemas.openxmlformats.org/officeDocument/2006/relationships/customXml" Target="../ink/ink331.xml"/><Relationship Id="rId83" Type="http://schemas.openxmlformats.org/officeDocument/2006/relationships/image" Target="../media/image340.png"/><Relationship Id="rId179" Type="http://schemas.openxmlformats.org/officeDocument/2006/relationships/image" Target="../media/image388.png"/><Relationship Id="rId365" Type="http://schemas.openxmlformats.org/officeDocument/2006/relationships/image" Target="../media/image480.png"/><Relationship Id="rId386" Type="http://schemas.openxmlformats.org/officeDocument/2006/relationships/customXml" Target="../ink/ink493.xml"/><Relationship Id="rId190" Type="http://schemas.openxmlformats.org/officeDocument/2006/relationships/customXml" Target="../ink/ink395.xml"/><Relationship Id="rId204" Type="http://schemas.openxmlformats.org/officeDocument/2006/relationships/customXml" Target="../ink/ink402.xml"/><Relationship Id="rId225" Type="http://schemas.openxmlformats.org/officeDocument/2006/relationships/image" Target="../media/image410.png"/><Relationship Id="rId246" Type="http://schemas.openxmlformats.org/officeDocument/2006/relationships/customXml" Target="../ink/ink423.xml"/><Relationship Id="rId267" Type="http://schemas.openxmlformats.org/officeDocument/2006/relationships/image" Target="../media/image431.png"/><Relationship Id="rId288" Type="http://schemas.openxmlformats.org/officeDocument/2006/relationships/customXml" Target="../ink/ink444.xml"/><Relationship Id="rId411" Type="http://schemas.openxmlformats.org/officeDocument/2006/relationships/image" Target="../media/image503.png"/><Relationship Id="rId432" Type="http://schemas.openxmlformats.org/officeDocument/2006/relationships/customXml" Target="../ink/ink516.xml"/><Relationship Id="rId453" Type="http://schemas.openxmlformats.org/officeDocument/2006/relationships/image" Target="../media/image524.png"/><Relationship Id="rId106" Type="http://schemas.openxmlformats.org/officeDocument/2006/relationships/customXml" Target="../ink/ink353.xml"/><Relationship Id="rId127" Type="http://schemas.openxmlformats.org/officeDocument/2006/relationships/image" Target="../media/image362.png"/><Relationship Id="rId313" Type="http://schemas.openxmlformats.org/officeDocument/2006/relationships/image" Target="../media/image454.png"/><Relationship Id="rId10" Type="http://schemas.openxmlformats.org/officeDocument/2006/relationships/customXml" Target="../ink/ink305.xml"/><Relationship Id="rId31" Type="http://schemas.openxmlformats.org/officeDocument/2006/relationships/image" Target="../media/image314.png"/><Relationship Id="rId52" Type="http://schemas.openxmlformats.org/officeDocument/2006/relationships/customXml" Target="../ink/ink326.xml"/><Relationship Id="rId73" Type="http://schemas.openxmlformats.org/officeDocument/2006/relationships/image" Target="../media/image335.png"/><Relationship Id="rId94" Type="http://schemas.openxmlformats.org/officeDocument/2006/relationships/customXml" Target="../ink/ink347.xml"/><Relationship Id="rId148" Type="http://schemas.openxmlformats.org/officeDocument/2006/relationships/customXml" Target="../ink/ink374.xml"/><Relationship Id="rId169" Type="http://schemas.openxmlformats.org/officeDocument/2006/relationships/image" Target="../media/image383.png"/><Relationship Id="rId334" Type="http://schemas.openxmlformats.org/officeDocument/2006/relationships/customXml" Target="../ink/ink467.xml"/><Relationship Id="rId355" Type="http://schemas.openxmlformats.org/officeDocument/2006/relationships/image" Target="../media/image475.png"/><Relationship Id="rId376" Type="http://schemas.openxmlformats.org/officeDocument/2006/relationships/customXml" Target="../ink/ink488.xml"/><Relationship Id="rId397" Type="http://schemas.openxmlformats.org/officeDocument/2006/relationships/image" Target="../media/image496.png"/><Relationship Id="rId4" Type="http://schemas.openxmlformats.org/officeDocument/2006/relationships/customXml" Target="../ink/ink302.xml"/><Relationship Id="rId180" Type="http://schemas.openxmlformats.org/officeDocument/2006/relationships/customXml" Target="../ink/ink390.xml"/><Relationship Id="rId215" Type="http://schemas.openxmlformats.org/officeDocument/2006/relationships/image" Target="../media/image405.png"/><Relationship Id="rId236" Type="http://schemas.openxmlformats.org/officeDocument/2006/relationships/customXml" Target="../ink/ink418.xml"/><Relationship Id="rId257" Type="http://schemas.openxmlformats.org/officeDocument/2006/relationships/image" Target="../media/image426.png"/><Relationship Id="rId278" Type="http://schemas.openxmlformats.org/officeDocument/2006/relationships/customXml" Target="../ink/ink439.xml"/><Relationship Id="rId401" Type="http://schemas.openxmlformats.org/officeDocument/2006/relationships/image" Target="../media/image498.png"/><Relationship Id="rId422" Type="http://schemas.openxmlformats.org/officeDocument/2006/relationships/customXml" Target="../ink/ink511.xml"/><Relationship Id="rId443" Type="http://schemas.openxmlformats.org/officeDocument/2006/relationships/image" Target="../media/image519.png"/><Relationship Id="rId303" Type="http://schemas.openxmlformats.org/officeDocument/2006/relationships/image" Target="../media/image449.png"/><Relationship Id="rId42" Type="http://schemas.openxmlformats.org/officeDocument/2006/relationships/customXml" Target="../ink/ink321.xml"/><Relationship Id="rId84" Type="http://schemas.openxmlformats.org/officeDocument/2006/relationships/customXml" Target="../ink/ink342.xml"/><Relationship Id="rId138" Type="http://schemas.openxmlformats.org/officeDocument/2006/relationships/customXml" Target="../ink/ink369.xml"/><Relationship Id="rId345" Type="http://schemas.openxmlformats.org/officeDocument/2006/relationships/image" Target="../media/image470.png"/><Relationship Id="rId387" Type="http://schemas.openxmlformats.org/officeDocument/2006/relationships/image" Target="../media/image491.png"/><Relationship Id="rId191" Type="http://schemas.openxmlformats.org/officeDocument/2006/relationships/image" Target="../media/image394.png"/><Relationship Id="rId205" Type="http://schemas.openxmlformats.org/officeDocument/2006/relationships/image" Target="../media/image401.png"/><Relationship Id="rId247" Type="http://schemas.openxmlformats.org/officeDocument/2006/relationships/image" Target="../media/image421.png"/><Relationship Id="rId412" Type="http://schemas.openxmlformats.org/officeDocument/2006/relationships/customXml" Target="../ink/ink506.xml"/><Relationship Id="rId107" Type="http://schemas.openxmlformats.org/officeDocument/2006/relationships/image" Target="../media/image352.png"/><Relationship Id="rId289" Type="http://schemas.openxmlformats.org/officeDocument/2006/relationships/image" Target="../media/image442.png"/><Relationship Id="rId11" Type="http://schemas.openxmlformats.org/officeDocument/2006/relationships/image" Target="../media/image304.png"/><Relationship Id="rId53" Type="http://schemas.openxmlformats.org/officeDocument/2006/relationships/image" Target="../media/image325.png"/><Relationship Id="rId149" Type="http://schemas.openxmlformats.org/officeDocument/2006/relationships/image" Target="../media/image373.png"/><Relationship Id="rId314" Type="http://schemas.openxmlformats.org/officeDocument/2006/relationships/customXml" Target="../ink/ink457.xml"/><Relationship Id="rId356" Type="http://schemas.openxmlformats.org/officeDocument/2006/relationships/customXml" Target="../ink/ink478.xml"/><Relationship Id="rId398" Type="http://schemas.openxmlformats.org/officeDocument/2006/relationships/customXml" Target="../ink/ink499.xml"/><Relationship Id="rId95" Type="http://schemas.openxmlformats.org/officeDocument/2006/relationships/image" Target="../media/image346.png"/><Relationship Id="rId160" Type="http://schemas.openxmlformats.org/officeDocument/2006/relationships/customXml" Target="../ink/ink380.xml"/><Relationship Id="rId216" Type="http://schemas.openxmlformats.org/officeDocument/2006/relationships/customXml" Target="../ink/ink408.xml"/><Relationship Id="rId423" Type="http://schemas.openxmlformats.org/officeDocument/2006/relationships/image" Target="../media/image509.png"/><Relationship Id="rId258" Type="http://schemas.openxmlformats.org/officeDocument/2006/relationships/customXml" Target="../ink/ink429.xml"/><Relationship Id="rId22" Type="http://schemas.openxmlformats.org/officeDocument/2006/relationships/customXml" Target="../ink/ink311.xml"/><Relationship Id="rId64" Type="http://schemas.openxmlformats.org/officeDocument/2006/relationships/customXml" Target="../ink/ink332.xml"/><Relationship Id="rId118" Type="http://schemas.openxmlformats.org/officeDocument/2006/relationships/customXml" Target="../ink/ink359.xml"/><Relationship Id="rId325" Type="http://schemas.openxmlformats.org/officeDocument/2006/relationships/image" Target="../media/image460.png"/><Relationship Id="rId367" Type="http://schemas.openxmlformats.org/officeDocument/2006/relationships/image" Target="../media/image481.png"/><Relationship Id="rId171" Type="http://schemas.openxmlformats.org/officeDocument/2006/relationships/image" Target="../media/image384.png"/><Relationship Id="rId227" Type="http://schemas.openxmlformats.org/officeDocument/2006/relationships/image" Target="../media/image411.png"/><Relationship Id="rId269" Type="http://schemas.openxmlformats.org/officeDocument/2006/relationships/image" Target="../media/image432.png"/><Relationship Id="rId434" Type="http://schemas.openxmlformats.org/officeDocument/2006/relationships/customXml" Target="../ink/ink517.xml"/><Relationship Id="rId33" Type="http://schemas.openxmlformats.org/officeDocument/2006/relationships/image" Target="../media/image315.png"/><Relationship Id="rId129" Type="http://schemas.openxmlformats.org/officeDocument/2006/relationships/image" Target="../media/image363.png"/><Relationship Id="rId280" Type="http://schemas.openxmlformats.org/officeDocument/2006/relationships/customXml" Target="../ink/ink440.xml"/><Relationship Id="rId336" Type="http://schemas.openxmlformats.org/officeDocument/2006/relationships/customXml" Target="../ink/ink468.xml"/><Relationship Id="rId75" Type="http://schemas.openxmlformats.org/officeDocument/2006/relationships/image" Target="../media/image336.png"/><Relationship Id="rId140" Type="http://schemas.openxmlformats.org/officeDocument/2006/relationships/customXml" Target="../ink/ink370.xml"/><Relationship Id="rId182" Type="http://schemas.openxmlformats.org/officeDocument/2006/relationships/customXml" Target="../ink/ink391.xml"/><Relationship Id="rId378" Type="http://schemas.openxmlformats.org/officeDocument/2006/relationships/customXml" Target="../ink/ink489.xml"/><Relationship Id="rId403" Type="http://schemas.openxmlformats.org/officeDocument/2006/relationships/image" Target="../media/image499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1.png"/><Relationship Id="rId299" Type="http://schemas.openxmlformats.org/officeDocument/2006/relationships/image" Target="../media/image670.png"/><Relationship Id="rId21" Type="http://schemas.openxmlformats.org/officeDocument/2006/relationships/image" Target="../media/image534.png"/><Relationship Id="rId63" Type="http://schemas.openxmlformats.org/officeDocument/2006/relationships/image" Target="../media/image554.png"/><Relationship Id="rId159" Type="http://schemas.openxmlformats.org/officeDocument/2006/relationships/image" Target="../media/image602.png"/><Relationship Id="rId324" Type="http://schemas.openxmlformats.org/officeDocument/2006/relationships/customXml" Target="../ink/ink688.xml"/><Relationship Id="rId366" Type="http://schemas.openxmlformats.org/officeDocument/2006/relationships/customXml" Target="../ink/ink709.xml"/><Relationship Id="rId531" Type="http://schemas.openxmlformats.org/officeDocument/2006/relationships/customXml" Target="../ink/ink792.xml"/><Relationship Id="rId573" Type="http://schemas.openxmlformats.org/officeDocument/2006/relationships/customXml" Target="../ink/ink814.xml"/><Relationship Id="rId170" Type="http://schemas.openxmlformats.org/officeDocument/2006/relationships/customXml" Target="../ink/ink611.xml"/><Relationship Id="rId226" Type="http://schemas.openxmlformats.org/officeDocument/2006/relationships/customXml" Target="../ink/ink639.xml"/><Relationship Id="rId433" Type="http://schemas.openxmlformats.org/officeDocument/2006/relationships/customXml" Target="../ink/ink743.xml"/><Relationship Id="rId268" Type="http://schemas.openxmlformats.org/officeDocument/2006/relationships/customXml" Target="../ink/ink660.xml"/><Relationship Id="rId475" Type="http://schemas.openxmlformats.org/officeDocument/2006/relationships/customXml" Target="../ink/ink764.xml"/><Relationship Id="rId32" Type="http://schemas.openxmlformats.org/officeDocument/2006/relationships/customXml" Target="../ink/ink542.xml"/><Relationship Id="rId74" Type="http://schemas.openxmlformats.org/officeDocument/2006/relationships/customXml" Target="../ink/ink563.xml"/><Relationship Id="rId128" Type="http://schemas.openxmlformats.org/officeDocument/2006/relationships/customXml" Target="../ink/ink590.xml"/><Relationship Id="rId335" Type="http://schemas.openxmlformats.org/officeDocument/2006/relationships/image" Target="../media/image688.png"/><Relationship Id="rId377" Type="http://schemas.openxmlformats.org/officeDocument/2006/relationships/image" Target="../media/image709.png"/><Relationship Id="rId500" Type="http://schemas.openxmlformats.org/officeDocument/2006/relationships/image" Target="../media/image769.png"/><Relationship Id="rId542" Type="http://schemas.openxmlformats.org/officeDocument/2006/relationships/customXml" Target="../ink/ink798.xml"/><Relationship Id="rId584" Type="http://schemas.openxmlformats.org/officeDocument/2006/relationships/customXml" Target="../ink/ink820.xml"/><Relationship Id="rId5" Type="http://schemas.openxmlformats.org/officeDocument/2006/relationships/image" Target="../media/image526.png"/><Relationship Id="rId181" Type="http://schemas.openxmlformats.org/officeDocument/2006/relationships/image" Target="../media/image613.png"/><Relationship Id="rId237" Type="http://schemas.openxmlformats.org/officeDocument/2006/relationships/image" Target="../media/image639.png"/><Relationship Id="rId402" Type="http://schemas.openxmlformats.org/officeDocument/2006/relationships/image" Target="../media/image721.png"/><Relationship Id="rId279" Type="http://schemas.openxmlformats.org/officeDocument/2006/relationships/image" Target="../media/image660.png"/><Relationship Id="rId444" Type="http://schemas.openxmlformats.org/officeDocument/2006/relationships/image" Target="../media/image741.png"/><Relationship Id="rId486" Type="http://schemas.openxmlformats.org/officeDocument/2006/relationships/image" Target="../media/image762.png"/><Relationship Id="rId43" Type="http://schemas.openxmlformats.org/officeDocument/2006/relationships/image" Target="../media/image544.png"/><Relationship Id="rId139" Type="http://schemas.openxmlformats.org/officeDocument/2006/relationships/image" Target="../media/image592.png"/><Relationship Id="rId290" Type="http://schemas.openxmlformats.org/officeDocument/2006/relationships/customXml" Target="../ink/ink671.xml"/><Relationship Id="rId304" Type="http://schemas.openxmlformats.org/officeDocument/2006/relationships/customXml" Target="../ink/ink678.xml"/><Relationship Id="rId346" Type="http://schemas.openxmlformats.org/officeDocument/2006/relationships/customXml" Target="../ink/ink699.xml"/><Relationship Id="rId388" Type="http://schemas.openxmlformats.org/officeDocument/2006/relationships/customXml" Target="../ink/ink720.xml"/><Relationship Id="rId511" Type="http://schemas.openxmlformats.org/officeDocument/2006/relationships/customXml" Target="../ink/ink782.xml"/><Relationship Id="rId553" Type="http://schemas.openxmlformats.org/officeDocument/2006/relationships/image" Target="../media/image795.png"/><Relationship Id="rId85" Type="http://schemas.openxmlformats.org/officeDocument/2006/relationships/image" Target="../media/image565.png"/><Relationship Id="rId150" Type="http://schemas.openxmlformats.org/officeDocument/2006/relationships/customXml" Target="../ink/ink601.xml"/><Relationship Id="rId192" Type="http://schemas.openxmlformats.org/officeDocument/2006/relationships/customXml" Target="../ink/ink622.xml"/><Relationship Id="rId206" Type="http://schemas.openxmlformats.org/officeDocument/2006/relationships/customXml" Target="../ink/ink629.xml"/><Relationship Id="rId413" Type="http://schemas.openxmlformats.org/officeDocument/2006/relationships/customXml" Target="../ink/ink733.xml"/><Relationship Id="rId595" Type="http://schemas.openxmlformats.org/officeDocument/2006/relationships/image" Target="../media/image815.png"/><Relationship Id="rId248" Type="http://schemas.openxmlformats.org/officeDocument/2006/relationships/customXml" Target="../ink/ink650.xml"/><Relationship Id="rId455" Type="http://schemas.openxmlformats.org/officeDocument/2006/relationships/customXml" Target="../ink/ink754.xml"/><Relationship Id="rId497" Type="http://schemas.openxmlformats.org/officeDocument/2006/relationships/customXml" Target="../ink/ink775.xml"/><Relationship Id="rId12" Type="http://schemas.openxmlformats.org/officeDocument/2006/relationships/customXml" Target="../ink/ink532.xml"/><Relationship Id="rId108" Type="http://schemas.openxmlformats.org/officeDocument/2006/relationships/customXml" Target="../ink/ink580.xml"/><Relationship Id="rId315" Type="http://schemas.openxmlformats.org/officeDocument/2006/relationships/image" Target="../media/image678.png"/><Relationship Id="rId357" Type="http://schemas.openxmlformats.org/officeDocument/2006/relationships/image" Target="../media/image699.png"/><Relationship Id="rId522" Type="http://schemas.openxmlformats.org/officeDocument/2006/relationships/image" Target="../media/image780.png"/><Relationship Id="rId54" Type="http://schemas.openxmlformats.org/officeDocument/2006/relationships/customXml" Target="../ink/ink553.xml"/><Relationship Id="rId96" Type="http://schemas.openxmlformats.org/officeDocument/2006/relationships/customXml" Target="../ink/ink574.xml"/><Relationship Id="rId161" Type="http://schemas.openxmlformats.org/officeDocument/2006/relationships/image" Target="../media/image603.png"/><Relationship Id="rId217" Type="http://schemas.openxmlformats.org/officeDocument/2006/relationships/image" Target="../media/image630.png"/><Relationship Id="rId399" Type="http://schemas.openxmlformats.org/officeDocument/2006/relationships/customXml" Target="../ink/ink726.xml"/><Relationship Id="rId564" Type="http://schemas.openxmlformats.org/officeDocument/2006/relationships/customXml" Target="../ink/ink809.xml"/><Relationship Id="rId259" Type="http://schemas.openxmlformats.org/officeDocument/2006/relationships/image" Target="../media/image650.png"/><Relationship Id="rId424" Type="http://schemas.openxmlformats.org/officeDocument/2006/relationships/image" Target="../media/image732.png"/><Relationship Id="rId466" Type="http://schemas.openxmlformats.org/officeDocument/2006/relationships/image" Target="../media/image752.png"/><Relationship Id="rId23" Type="http://schemas.openxmlformats.org/officeDocument/2006/relationships/image" Target="../media/image535.png"/><Relationship Id="rId119" Type="http://schemas.openxmlformats.org/officeDocument/2006/relationships/image" Target="../media/image582.png"/><Relationship Id="rId270" Type="http://schemas.openxmlformats.org/officeDocument/2006/relationships/customXml" Target="../ink/ink661.xml"/><Relationship Id="rId326" Type="http://schemas.openxmlformats.org/officeDocument/2006/relationships/customXml" Target="../ink/ink689.xml"/><Relationship Id="rId533" Type="http://schemas.openxmlformats.org/officeDocument/2006/relationships/customXml" Target="../ink/ink793.xml"/><Relationship Id="rId65" Type="http://schemas.openxmlformats.org/officeDocument/2006/relationships/image" Target="../media/image555.png"/><Relationship Id="rId130" Type="http://schemas.openxmlformats.org/officeDocument/2006/relationships/customXml" Target="../ink/ink591.xml"/><Relationship Id="rId368" Type="http://schemas.openxmlformats.org/officeDocument/2006/relationships/customXml" Target="../ink/ink710.xml"/><Relationship Id="rId575" Type="http://schemas.openxmlformats.org/officeDocument/2006/relationships/customXml" Target="../ink/ink815.xml"/><Relationship Id="rId172" Type="http://schemas.openxmlformats.org/officeDocument/2006/relationships/customXml" Target="../ink/ink612.xml"/><Relationship Id="rId228" Type="http://schemas.openxmlformats.org/officeDocument/2006/relationships/customXml" Target="../ink/ink640.xml"/><Relationship Id="rId435" Type="http://schemas.openxmlformats.org/officeDocument/2006/relationships/customXml" Target="../ink/ink744.xml"/><Relationship Id="rId477" Type="http://schemas.openxmlformats.org/officeDocument/2006/relationships/customXml" Target="../ink/ink765.xml"/><Relationship Id="rId281" Type="http://schemas.openxmlformats.org/officeDocument/2006/relationships/image" Target="../media/image661.png"/><Relationship Id="rId337" Type="http://schemas.openxmlformats.org/officeDocument/2006/relationships/image" Target="../media/image689.png"/><Relationship Id="rId502" Type="http://schemas.openxmlformats.org/officeDocument/2006/relationships/image" Target="../media/image770.png"/><Relationship Id="rId34" Type="http://schemas.openxmlformats.org/officeDocument/2006/relationships/customXml" Target="../ink/ink543.xml"/><Relationship Id="rId76" Type="http://schemas.openxmlformats.org/officeDocument/2006/relationships/customXml" Target="../ink/ink564.xml"/><Relationship Id="rId141" Type="http://schemas.openxmlformats.org/officeDocument/2006/relationships/image" Target="../media/image593.png"/><Relationship Id="rId379" Type="http://schemas.openxmlformats.org/officeDocument/2006/relationships/image" Target="../media/image710.png"/><Relationship Id="rId544" Type="http://schemas.openxmlformats.org/officeDocument/2006/relationships/customXml" Target="../ink/ink799.xml"/><Relationship Id="rId586" Type="http://schemas.openxmlformats.org/officeDocument/2006/relationships/customXml" Target="../ink/ink821.xml"/><Relationship Id="rId7" Type="http://schemas.openxmlformats.org/officeDocument/2006/relationships/image" Target="../media/image527.png"/><Relationship Id="rId183" Type="http://schemas.openxmlformats.org/officeDocument/2006/relationships/image" Target="../media/image614.png"/><Relationship Id="rId239" Type="http://schemas.openxmlformats.org/officeDocument/2006/relationships/image" Target="../media/image640.png"/><Relationship Id="rId390" Type="http://schemas.openxmlformats.org/officeDocument/2006/relationships/customXml" Target="../ink/ink721.xml"/><Relationship Id="rId404" Type="http://schemas.openxmlformats.org/officeDocument/2006/relationships/image" Target="../media/image722.png"/><Relationship Id="rId446" Type="http://schemas.openxmlformats.org/officeDocument/2006/relationships/image" Target="../media/image742.png"/><Relationship Id="rId250" Type="http://schemas.openxmlformats.org/officeDocument/2006/relationships/customXml" Target="../ink/ink651.xml"/><Relationship Id="rId292" Type="http://schemas.openxmlformats.org/officeDocument/2006/relationships/customXml" Target="../ink/ink672.xml"/><Relationship Id="rId306" Type="http://schemas.openxmlformats.org/officeDocument/2006/relationships/customXml" Target="../ink/ink679.xml"/><Relationship Id="rId488" Type="http://schemas.openxmlformats.org/officeDocument/2006/relationships/image" Target="../media/image763.png"/><Relationship Id="rId45" Type="http://schemas.openxmlformats.org/officeDocument/2006/relationships/image" Target="../media/image545.png"/><Relationship Id="rId87" Type="http://schemas.openxmlformats.org/officeDocument/2006/relationships/image" Target="../media/image566.png"/><Relationship Id="rId110" Type="http://schemas.openxmlformats.org/officeDocument/2006/relationships/customXml" Target="../ink/ink581.xml"/><Relationship Id="rId348" Type="http://schemas.openxmlformats.org/officeDocument/2006/relationships/customXml" Target="../ink/ink700.xml"/><Relationship Id="rId513" Type="http://schemas.openxmlformats.org/officeDocument/2006/relationships/customXml" Target="../ink/ink783.xml"/><Relationship Id="rId555" Type="http://schemas.openxmlformats.org/officeDocument/2006/relationships/image" Target="../media/image796.png"/><Relationship Id="rId597" Type="http://schemas.openxmlformats.org/officeDocument/2006/relationships/image" Target="../media/image816.png"/><Relationship Id="rId152" Type="http://schemas.openxmlformats.org/officeDocument/2006/relationships/customXml" Target="../ink/ink602.xml"/><Relationship Id="rId194" Type="http://schemas.openxmlformats.org/officeDocument/2006/relationships/customXml" Target="../ink/ink623.xml"/><Relationship Id="rId208" Type="http://schemas.openxmlformats.org/officeDocument/2006/relationships/customXml" Target="../ink/ink630.xml"/><Relationship Id="rId415" Type="http://schemas.openxmlformats.org/officeDocument/2006/relationships/customXml" Target="../ink/ink734.xml"/><Relationship Id="rId457" Type="http://schemas.openxmlformats.org/officeDocument/2006/relationships/customXml" Target="../ink/ink755.xml"/><Relationship Id="rId261" Type="http://schemas.openxmlformats.org/officeDocument/2006/relationships/image" Target="../media/image651.png"/><Relationship Id="rId499" Type="http://schemas.openxmlformats.org/officeDocument/2006/relationships/customXml" Target="../ink/ink776.xml"/><Relationship Id="rId14" Type="http://schemas.openxmlformats.org/officeDocument/2006/relationships/customXml" Target="../ink/ink533.xml"/><Relationship Id="rId56" Type="http://schemas.openxmlformats.org/officeDocument/2006/relationships/customXml" Target="../ink/ink554.xml"/><Relationship Id="rId317" Type="http://schemas.openxmlformats.org/officeDocument/2006/relationships/image" Target="../media/image679.png"/><Relationship Id="rId359" Type="http://schemas.openxmlformats.org/officeDocument/2006/relationships/image" Target="../media/image700.png"/><Relationship Id="rId524" Type="http://schemas.openxmlformats.org/officeDocument/2006/relationships/image" Target="../media/image781.png"/><Relationship Id="rId566" Type="http://schemas.openxmlformats.org/officeDocument/2006/relationships/customXml" Target="../ink/ink810.xml"/><Relationship Id="rId98" Type="http://schemas.openxmlformats.org/officeDocument/2006/relationships/customXml" Target="../ink/ink575.xml"/><Relationship Id="rId121" Type="http://schemas.openxmlformats.org/officeDocument/2006/relationships/image" Target="../media/image583.png"/><Relationship Id="rId163" Type="http://schemas.openxmlformats.org/officeDocument/2006/relationships/image" Target="../media/image604.png"/><Relationship Id="rId219" Type="http://schemas.openxmlformats.org/officeDocument/2006/relationships/image" Target="../media/image631.png"/><Relationship Id="rId370" Type="http://schemas.openxmlformats.org/officeDocument/2006/relationships/customXml" Target="../ink/ink711.xml"/><Relationship Id="rId426" Type="http://schemas.openxmlformats.org/officeDocument/2006/relationships/image" Target="../media/image733.png"/><Relationship Id="rId230" Type="http://schemas.openxmlformats.org/officeDocument/2006/relationships/customXml" Target="../ink/ink641.xml"/><Relationship Id="rId468" Type="http://schemas.openxmlformats.org/officeDocument/2006/relationships/image" Target="../media/image753.png"/><Relationship Id="rId25" Type="http://schemas.openxmlformats.org/officeDocument/2006/relationships/image" Target="../media/image536.png"/><Relationship Id="rId67" Type="http://schemas.openxmlformats.org/officeDocument/2006/relationships/image" Target="../media/image556.png"/><Relationship Id="rId272" Type="http://schemas.openxmlformats.org/officeDocument/2006/relationships/customXml" Target="../ink/ink662.xml"/><Relationship Id="rId328" Type="http://schemas.openxmlformats.org/officeDocument/2006/relationships/customXml" Target="../ink/ink690.xml"/><Relationship Id="rId535" Type="http://schemas.openxmlformats.org/officeDocument/2006/relationships/image" Target="../media/image786.png"/><Relationship Id="rId577" Type="http://schemas.openxmlformats.org/officeDocument/2006/relationships/customXml" Target="../ink/ink816.xml"/><Relationship Id="rId132" Type="http://schemas.openxmlformats.org/officeDocument/2006/relationships/customXml" Target="../ink/ink592.xml"/><Relationship Id="rId174" Type="http://schemas.openxmlformats.org/officeDocument/2006/relationships/customXml" Target="../ink/ink613.xml"/><Relationship Id="rId381" Type="http://schemas.openxmlformats.org/officeDocument/2006/relationships/image" Target="../media/image711.png"/><Relationship Id="rId241" Type="http://schemas.openxmlformats.org/officeDocument/2006/relationships/image" Target="../media/image641.png"/><Relationship Id="rId437" Type="http://schemas.openxmlformats.org/officeDocument/2006/relationships/customXml" Target="../ink/ink745.xml"/><Relationship Id="rId479" Type="http://schemas.openxmlformats.org/officeDocument/2006/relationships/customXml" Target="../ink/ink766.xml"/><Relationship Id="rId36" Type="http://schemas.openxmlformats.org/officeDocument/2006/relationships/customXml" Target="../ink/ink544.xml"/><Relationship Id="rId283" Type="http://schemas.openxmlformats.org/officeDocument/2006/relationships/image" Target="../media/image662.png"/><Relationship Id="rId339" Type="http://schemas.openxmlformats.org/officeDocument/2006/relationships/image" Target="../media/image690.png"/><Relationship Id="rId490" Type="http://schemas.openxmlformats.org/officeDocument/2006/relationships/image" Target="../media/image764.png"/><Relationship Id="rId504" Type="http://schemas.openxmlformats.org/officeDocument/2006/relationships/image" Target="../media/image771.png"/><Relationship Id="rId546" Type="http://schemas.openxmlformats.org/officeDocument/2006/relationships/customXml" Target="../ink/ink800.xml"/><Relationship Id="rId78" Type="http://schemas.openxmlformats.org/officeDocument/2006/relationships/customXml" Target="../ink/ink565.xml"/><Relationship Id="rId101" Type="http://schemas.openxmlformats.org/officeDocument/2006/relationships/image" Target="../media/image573.png"/><Relationship Id="rId143" Type="http://schemas.openxmlformats.org/officeDocument/2006/relationships/image" Target="../media/image594.png"/><Relationship Id="rId185" Type="http://schemas.openxmlformats.org/officeDocument/2006/relationships/image" Target="../media/image615.png"/><Relationship Id="rId350" Type="http://schemas.openxmlformats.org/officeDocument/2006/relationships/customXml" Target="../ink/ink701.xml"/><Relationship Id="rId406" Type="http://schemas.openxmlformats.org/officeDocument/2006/relationships/image" Target="../media/image723.png"/><Relationship Id="rId588" Type="http://schemas.openxmlformats.org/officeDocument/2006/relationships/customXml" Target="../ink/ink822.xml"/><Relationship Id="rId9" Type="http://schemas.openxmlformats.org/officeDocument/2006/relationships/image" Target="../media/image528.png"/><Relationship Id="rId210" Type="http://schemas.openxmlformats.org/officeDocument/2006/relationships/customXml" Target="../ink/ink631.xml"/><Relationship Id="rId392" Type="http://schemas.openxmlformats.org/officeDocument/2006/relationships/customXml" Target="../ink/ink722.xml"/><Relationship Id="rId448" Type="http://schemas.openxmlformats.org/officeDocument/2006/relationships/image" Target="../media/image743.png"/><Relationship Id="rId252" Type="http://schemas.openxmlformats.org/officeDocument/2006/relationships/customXml" Target="../ink/ink652.xml"/><Relationship Id="rId294" Type="http://schemas.openxmlformats.org/officeDocument/2006/relationships/customXml" Target="../ink/ink673.xml"/><Relationship Id="rId308" Type="http://schemas.openxmlformats.org/officeDocument/2006/relationships/customXml" Target="../ink/ink680.xml"/><Relationship Id="rId515" Type="http://schemas.openxmlformats.org/officeDocument/2006/relationships/customXml" Target="../ink/ink784.xml"/><Relationship Id="rId47" Type="http://schemas.openxmlformats.org/officeDocument/2006/relationships/image" Target="../media/image546.png"/><Relationship Id="rId89" Type="http://schemas.openxmlformats.org/officeDocument/2006/relationships/image" Target="../media/image567.png"/><Relationship Id="rId112" Type="http://schemas.openxmlformats.org/officeDocument/2006/relationships/customXml" Target="../ink/ink582.xml"/><Relationship Id="rId154" Type="http://schemas.openxmlformats.org/officeDocument/2006/relationships/customXml" Target="../ink/ink603.xml"/><Relationship Id="rId361" Type="http://schemas.openxmlformats.org/officeDocument/2006/relationships/image" Target="../media/image701.png"/><Relationship Id="rId557" Type="http://schemas.openxmlformats.org/officeDocument/2006/relationships/image" Target="../media/image797.png"/><Relationship Id="rId599" Type="http://schemas.openxmlformats.org/officeDocument/2006/relationships/image" Target="../media/image817.png"/><Relationship Id="rId196" Type="http://schemas.openxmlformats.org/officeDocument/2006/relationships/customXml" Target="../ink/ink624.xml"/><Relationship Id="rId417" Type="http://schemas.openxmlformats.org/officeDocument/2006/relationships/customXml" Target="../ink/ink735.xml"/><Relationship Id="rId459" Type="http://schemas.openxmlformats.org/officeDocument/2006/relationships/customXml" Target="../ink/ink756.xml"/><Relationship Id="rId16" Type="http://schemas.openxmlformats.org/officeDocument/2006/relationships/customXml" Target="../ink/ink534.xml"/><Relationship Id="rId221" Type="http://schemas.openxmlformats.org/officeDocument/2006/relationships/image" Target="../media/image632.png"/><Relationship Id="rId263" Type="http://schemas.openxmlformats.org/officeDocument/2006/relationships/image" Target="../media/image652.png"/><Relationship Id="rId319" Type="http://schemas.openxmlformats.org/officeDocument/2006/relationships/image" Target="../media/image680.png"/><Relationship Id="rId470" Type="http://schemas.openxmlformats.org/officeDocument/2006/relationships/image" Target="../media/image754.png"/><Relationship Id="rId526" Type="http://schemas.openxmlformats.org/officeDocument/2006/relationships/image" Target="../media/image782.png"/><Relationship Id="rId37" Type="http://schemas.openxmlformats.org/officeDocument/2006/relationships/image" Target="../media/image541.png"/><Relationship Id="rId58" Type="http://schemas.openxmlformats.org/officeDocument/2006/relationships/customXml" Target="../ink/ink555.xml"/><Relationship Id="rId79" Type="http://schemas.openxmlformats.org/officeDocument/2006/relationships/image" Target="../media/image562.png"/><Relationship Id="rId102" Type="http://schemas.openxmlformats.org/officeDocument/2006/relationships/customXml" Target="../ink/ink577.xml"/><Relationship Id="rId123" Type="http://schemas.openxmlformats.org/officeDocument/2006/relationships/image" Target="../media/image584.png"/><Relationship Id="rId144" Type="http://schemas.openxmlformats.org/officeDocument/2006/relationships/customXml" Target="../ink/ink598.xml"/><Relationship Id="rId330" Type="http://schemas.openxmlformats.org/officeDocument/2006/relationships/customXml" Target="../ink/ink691.xml"/><Relationship Id="rId547" Type="http://schemas.openxmlformats.org/officeDocument/2006/relationships/image" Target="../media/image792.png"/><Relationship Id="rId568" Type="http://schemas.openxmlformats.org/officeDocument/2006/relationships/image" Target="../media/image802.png"/><Relationship Id="rId589" Type="http://schemas.openxmlformats.org/officeDocument/2006/relationships/image" Target="../media/image812.png"/><Relationship Id="rId90" Type="http://schemas.openxmlformats.org/officeDocument/2006/relationships/customXml" Target="../ink/ink571.xml"/><Relationship Id="rId165" Type="http://schemas.openxmlformats.org/officeDocument/2006/relationships/image" Target="../media/image605.png"/><Relationship Id="rId186" Type="http://schemas.openxmlformats.org/officeDocument/2006/relationships/customXml" Target="../ink/ink619.xml"/><Relationship Id="rId351" Type="http://schemas.openxmlformats.org/officeDocument/2006/relationships/image" Target="../media/image696.png"/><Relationship Id="rId372" Type="http://schemas.openxmlformats.org/officeDocument/2006/relationships/customXml" Target="../ink/ink712.xml"/><Relationship Id="rId393" Type="http://schemas.openxmlformats.org/officeDocument/2006/relationships/image" Target="../media/image717.png"/><Relationship Id="rId407" Type="http://schemas.openxmlformats.org/officeDocument/2006/relationships/customXml" Target="../ink/ink730.xml"/><Relationship Id="rId428" Type="http://schemas.openxmlformats.org/officeDocument/2006/relationships/image" Target="../media/image734.png"/><Relationship Id="rId449" Type="http://schemas.openxmlformats.org/officeDocument/2006/relationships/customXml" Target="../ink/ink751.xml"/><Relationship Id="rId211" Type="http://schemas.openxmlformats.org/officeDocument/2006/relationships/image" Target="../media/image627.png"/><Relationship Id="rId232" Type="http://schemas.openxmlformats.org/officeDocument/2006/relationships/customXml" Target="../ink/ink642.xml"/><Relationship Id="rId253" Type="http://schemas.openxmlformats.org/officeDocument/2006/relationships/image" Target="../media/image647.png"/><Relationship Id="rId274" Type="http://schemas.openxmlformats.org/officeDocument/2006/relationships/customXml" Target="../ink/ink663.xml"/><Relationship Id="rId295" Type="http://schemas.openxmlformats.org/officeDocument/2006/relationships/image" Target="../media/image668.png"/><Relationship Id="rId309" Type="http://schemas.openxmlformats.org/officeDocument/2006/relationships/image" Target="../media/image675.png"/><Relationship Id="rId460" Type="http://schemas.openxmlformats.org/officeDocument/2006/relationships/image" Target="../media/image749.png"/><Relationship Id="rId481" Type="http://schemas.openxmlformats.org/officeDocument/2006/relationships/customXml" Target="../ink/ink767.xml"/><Relationship Id="rId516" Type="http://schemas.openxmlformats.org/officeDocument/2006/relationships/image" Target="../media/image777.png"/><Relationship Id="rId27" Type="http://schemas.openxmlformats.org/officeDocument/2006/relationships/image" Target="../media/image537.png"/><Relationship Id="rId48" Type="http://schemas.openxmlformats.org/officeDocument/2006/relationships/customXml" Target="../ink/ink550.xml"/><Relationship Id="rId69" Type="http://schemas.openxmlformats.org/officeDocument/2006/relationships/image" Target="../media/image557.png"/><Relationship Id="rId113" Type="http://schemas.openxmlformats.org/officeDocument/2006/relationships/image" Target="../media/image579.png"/><Relationship Id="rId134" Type="http://schemas.openxmlformats.org/officeDocument/2006/relationships/customXml" Target="../ink/ink593.xml"/><Relationship Id="rId320" Type="http://schemas.openxmlformats.org/officeDocument/2006/relationships/customXml" Target="../ink/ink686.xml"/><Relationship Id="rId537" Type="http://schemas.openxmlformats.org/officeDocument/2006/relationships/image" Target="../media/image787.png"/><Relationship Id="rId558" Type="http://schemas.openxmlformats.org/officeDocument/2006/relationships/customXml" Target="../ink/ink806.xml"/><Relationship Id="rId579" Type="http://schemas.openxmlformats.org/officeDocument/2006/relationships/customXml" Target="../ink/ink817.xml"/><Relationship Id="rId80" Type="http://schemas.openxmlformats.org/officeDocument/2006/relationships/customXml" Target="../ink/ink566.xml"/><Relationship Id="rId155" Type="http://schemas.openxmlformats.org/officeDocument/2006/relationships/image" Target="../media/image600.png"/><Relationship Id="rId176" Type="http://schemas.openxmlformats.org/officeDocument/2006/relationships/customXml" Target="../ink/ink614.xml"/><Relationship Id="rId197" Type="http://schemas.openxmlformats.org/officeDocument/2006/relationships/image" Target="../media/image621.png"/><Relationship Id="rId341" Type="http://schemas.openxmlformats.org/officeDocument/2006/relationships/image" Target="../media/image691.png"/><Relationship Id="rId362" Type="http://schemas.openxmlformats.org/officeDocument/2006/relationships/customXml" Target="../ink/ink707.xml"/><Relationship Id="rId383" Type="http://schemas.openxmlformats.org/officeDocument/2006/relationships/image" Target="../media/image712.png"/><Relationship Id="rId418" Type="http://schemas.openxmlformats.org/officeDocument/2006/relationships/image" Target="../media/image729.png"/><Relationship Id="rId439" Type="http://schemas.openxmlformats.org/officeDocument/2006/relationships/customXml" Target="../ink/ink746.xml"/><Relationship Id="rId590" Type="http://schemas.openxmlformats.org/officeDocument/2006/relationships/customXml" Target="../ink/ink823.xml"/><Relationship Id="rId201" Type="http://schemas.openxmlformats.org/officeDocument/2006/relationships/image" Target="../media/image622.png"/><Relationship Id="rId222" Type="http://schemas.openxmlformats.org/officeDocument/2006/relationships/customXml" Target="../ink/ink637.xml"/><Relationship Id="rId243" Type="http://schemas.openxmlformats.org/officeDocument/2006/relationships/image" Target="../media/image642.png"/><Relationship Id="rId264" Type="http://schemas.openxmlformats.org/officeDocument/2006/relationships/customXml" Target="../ink/ink658.xml"/><Relationship Id="rId285" Type="http://schemas.openxmlformats.org/officeDocument/2006/relationships/image" Target="../media/image663.png"/><Relationship Id="rId450" Type="http://schemas.openxmlformats.org/officeDocument/2006/relationships/image" Target="../media/image744.png"/><Relationship Id="rId471" Type="http://schemas.openxmlformats.org/officeDocument/2006/relationships/customXml" Target="../ink/ink762.xml"/><Relationship Id="rId506" Type="http://schemas.openxmlformats.org/officeDocument/2006/relationships/image" Target="../media/image772.png"/><Relationship Id="rId17" Type="http://schemas.openxmlformats.org/officeDocument/2006/relationships/image" Target="../media/image532.png"/><Relationship Id="rId38" Type="http://schemas.openxmlformats.org/officeDocument/2006/relationships/customXml" Target="../ink/ink545.xml"/><Relationship Id="rId59" Type="http://schemas.openxmlformats.org/officeDocument/2006/relationships/image" Target="../media/image552.png"/><Relationship Id="rId103" Type="http://schemas.openxmlformats.org/officeDocument/2006/relationships/image" Target="../media/image574.png"/><Relationship Id="rId124" Type="http://schemas.openxmlformats.org/officeDocument/2006/relationships/customXml" Target="../ink/ink588.xml"/><Relationship Id="rId310" Type="http://schemas.openxmlformats.org/officeDocument/2006/relationships/customXml" Target="../ink/ink681.xml"/><Relationship Id="rId492" Type="http://schemas.openxmlformats.org/officeDocument/2006/relationships/image" Target="../media/image765.png"/><Relationship Id="rId527" Type="http://schemas.openxmlformats.org/officeDocument/2006/relationships/customXml" Target="../ink/ink790.xml"/><Relationship Id="rId548" Type="http://schemas.openxmlformats.org/officeDocument/2006/relationships/customXml" Target="../ink/ink801.xml"/><Relationship Id="rId569" Type="http://schemas.openxmlformats.org/officeDocument/2006/relationships/customXml" Target="../ink/ink812.xml"/><Relationship Id="rId70" Type="http://schemas.openxmlformats.org/officeDocument/2006/relationships/customXml" Target="../ink/ink561.xml"/><Relationship Id="rId91" Type="http://schemas.openxmlformats.org/officeDocument/2006/relationships/image" Target="../media/image568.png"/><Relationship Id="rId145" Type="http://schemas.openxmlformats.org/officeDocument/2006/relationships/image" Target="../media/image595.png"/><Relationship Id="rId166" Type="http://schemas.openxmlformats.org/officeDocument/2006/relationships/customXml" Target="../ink/ink609.xml"/><Relationship Id="rId187" Type="http://schemas.openxmlformats.org/officeDocument/2006/relationships/image" Target="../media/image616.png"/><Relationship Id="rId331" Type="http://schemas.openxmlformats.org/officeDocument/2006/relationships/image" Target="../media/image686.png"/><Relationship Id="rId352" Type="http://schemas.openxmlformats.org/officeDocument/2006/relationships/customXml" Target="../ink/ink702.xml"/><Relationship Id="rId373" Type="http://schemas.openxmlformats.org/officeDocument/2006/relationships/image" Target="../media/image707.png"/><Relationship Id="rId394" Type="http://schemas.openxmlformats.org/officeDocument/2006/relationships/customXml" Target="../ink/ink723.xml"/><Relationship Id="rId408" Type="http://schemas.openxmlformats.org/officeDocument/2006/relationships/image" Target="../media/image724.png"/><Relationship Id="rId429" Type="http://schemas.openxmlformats.org/officeDocument/2006/relationships/customXml" Target="../ink/ink741.xml"/><Relationship Id="rId580" Type="http://schemas.openxmlformats.org/officeDocument/2006/relationships/customXml" Target="../ink/ink818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632.xml"/><Relationship Id="rId233" Type="http://schemas.openxmlformats.org/officeDocument/2006/relationships/image" Target="../media/image637.png"/><Relationship Id="rId254" Type="http://schemas.openxmlformats.org/officeDocument/2006/relationships/customXml" Target="../ink/ink653.xml"/><Relationship Id="rId440" Type="http://schemas.openxmlformats.org/officeDocument/2006/relationships/image" Target="../media/image739.png"/><Relationship Id="rId28" Type="http://schemas.openxmlformats.org/officeDocument/2006/relationships/customXml" Target="../ink/ink540.xml"/><Relationship Id="rId49" Type="http://schemas.openxmlformats.org/officeDocument/2006/relationships/image" Target="../media/image547.png"/><Relationship Id="rId114" Type="http://schemas.openxmlformats.org/officeDocument/2006/relationships/customXml" Target="../ink/ink583.xml"/><Relationship Id="rId275" Type="http://schemas.openxmlformats.org/officeDocument/2006/relationships/image" Target="../media/image658.png"/><Relationship Id="rId296" Type="http://schemas.openxmlformats.org/officeDocument/2006/relationships/customXml" Target="../ink/ink674.xml"/><Relationship Id="rId300" Type="http://schemas.openxmlformats.org/officeDocument/2006/relationships/customXml" Target="../ink/ink676.xml"/><Relationship Id="rId461" Type="http://schemas.openxmlformats.org/officeDocument/2006/relationships/customXml" Target="../ink/ink757.xml"/><Relationship Id="rId482" Type="http://schemas.openxmlformats.org/officeDocument/2006/relationships/image" Target="../media/image760.png"/><Relationship Id="rId517" Type="http://schemas.openxmlformats.org/officeDocument/2006/relationships/customXml" Target="../ink/ink785.xml"/><Relationship Id="rId538" Type="http://schemas.openxmlformats.org/officeDocument/2006/relationships/customXml" Target="../ink/ink796.xml"/><Relationship Id="rId559" Type="http://schemas.openxmlformats.org/officeDocument/2006/relationships/image" Target="../media/image798.png"/><Relationship Id="rId60" Type="http://schemas.openxmlformats.org/officeDocument/2006/relationships/customXml" Target="../ink/ink556.xml"/><Relationship Id="rId81" Type="http://schemas.openxmlformats.org/officeDocument/2006/relationships/image" Target="../media/image563.png"/><Relationship Id="rId135" Type="http://schemas.openxmlformats.org/officeDocument/2006/relationships/image" Target="../media/image590.png"/><Relationship Id="rId156" Type="http://schemas.openxmlformats.org/officeDocument/2006/relationships/customXml" Target="../ink/ink604.xml"/><Relationship Id="rId177" Type="http://schemas.openxmlformats.org/officeDocument/2006/relationships/image" Target="../media/image611.png"/><Relationship Id="rId198" Type="http://schemas.openxmlformats.org/officeDocument/2006/relationships/customXml" Target="../ink/ink625.xml"/><Relationship Id="rId321" Type="http://schemas.openxmlformats.org/officeDocument/2006/relationships/image" Target="../media/image681.png"/><Relationship Id="rId342" Type="http://schemas.openxmlformats.org/officeDocument/2006/relationships/customXml" Target="../ink/ink697.xml"/><Relationship Id="rId363" Type="http://schemas.openxmlformats.org/officeDocument/2006/relationships/image" Target="../media/image702.png"/><Relationship Id="rId384" Type="http://schemas.openxmlformats.org/officeDocument/2006/relationships/customXml" Target="../ink/ink718.xml"/><Relationship Id="rId419" Type="http://schemas.openxmlformats.org/officeDocument/2006/relationships/customXml" Target="../ink/ink736.xml"/><Relationship Id="rId570" Type="http://schemas.openxmlformats.org/officeDocument/2006/relationships/image" Target="../media/image803.png"/><Relationship Id="rId591" Type="http://schemas.openxmlformats.org/officeDocument/2006/relationships/image" Target="../media/image813.png"/><Relationship Id="rId202" Type="http://schemas.openxmlformats.org/officeDocument/2006/relationships/customXml" Target="../ink/ink627.xml"/><Relationship Id="rId223" Type="http://schemas.openxmlformats.org/officeDocument/2006/relationships/image" Target="../media/image633.png"/><Relationship Id="rId244" Type="http://schemas.openxmlformats.org/officeDocument/2006/relationships/customXml" Target="../ink/ink648.xml"/><Relationship Id="rId430" Type="http://schemas.openxmlformats.org/officeDocument/2006/relationships/image" Target="../media/image735.png"/><Relationship Id="rId18" Type="http://schemas.openxmlformats.org/officeDocument/2006/relationships/customXml" Target="../ink/ink535.xml"/><Relationship Id="rId39" Type="http://schemas.openxmlformats.org/officeDocument/2006/relationships/image" Target="../media/image542.png"/><Relationship Id="rId265" Type="http://schemas.openxmlformats.org/officeDocument/2006/relationships/image" Target="../media/image653.png"/><Relationship Id="rId286" Type="http://schemas.openxmlformats.org/officeDocument/2006/relationships/customXml" Target="../ink/ink669.xml"/><Relationship Id="rId451" Type="http://schemas.openxmlformats.org/officeDocument/2006/relationships/customXml" Target="../ink/ink752.xml"/><Relationship Id="rId472" Type="http://schemas.openxmlformats.org/officeDocument/2006/relationships/image" Target="../media/image755.png"/><Relationship Id="rId493" Type="http://schemas.openxmlformats.org/officeDocument/2006/relationships/customXml" Target="../ink/ink773.xml"/><Relationship Id="rId507" Type="http://schemas.openxmlformats.org/officeDocument/2006/relationships/customXml" Target="../ink/ink780.xml"/><Relationship Id="rId528" Type="http://schemas.openxmlformats.org/officeDocument/2006/relationships/image" Target="../media/image783.png"/><Relationship Id="rId549" Type="http://schemas.openxmlformats.org/officeDocument/2006/relationships/image" Target="../media/image793.png"/><Relationship Id="rId50" Type="http://schemas.openxmlformats.org/officeDocument/2006/relationships/customXml" Target="../ink/ink551.xml"/><Relationship Id="rId104" Type="http://schemas.openxmlformats.org/officeDocument/2006/relationships/customXml" Target="../ink/ink578.xml"/><Relationship Id="rId125" Type="http://schemas.openxmlformats.org/officeDocument/2006/relationships/image" Target="../media/image585.png"/><Relationship Id="rId146" Type="http://schemas.openxmlformats.org/officeDocument/2006/relationships/customXml" Target="../ink/ink599.xml"/><Relationship Id="rId167" Type="http://schemas.openxmlformats.org/officeDocument/2006/relationships/image" Target="../media/image606.png"/><Relationship Id="rId188" Type="http://schemas.openxmlformats.org/officeDocument/2006/relationships/customXml" Target="../ink/ink620.xml"/><Relationship Id="rId311" Type="http://schemas.openxmlformats.org/officeDocument/2006/relationships/image" Target="../media/image676.png"/><Relationship Id="rId332" Type="http://schemas.openxmlformats.org/officeDocument/2006/relationships/customXml" Target="../ink/ink692.xml"/><Relationship Id="rId353" Type="http://schemas.openxmlformats.org/officeDocument/2006/relationships/image" Target="../media/image697.png"/><Relationship Id="rId374" Type="http://schemas.openxmlformats.org/officeDocument/2006/relationships/customXml" Target="../ink/ink713.xml"/><Relationship Id="rId395" Type="http://schemas.openxmlformats.org/officeDocument/2006/relationships/image" Target="../media/image718.png"/><Relationship Id="rId409" Type="http://schemas.openxmlformats.org/officeDocument/2006/relationships/customXml" Target="../ink/ink731.xml"/><Relationship Id="rId560" Type="http://schemas.openxmlformats.org/officeDocument/2006/relationships/customXml" Target="../ink/ink807.xml"/><Relationship Id="rId581" Type="http://schemas.openxmlformats.org/officeDocument/2006/relationships/image" Target="../media/image808.png"/><Relationship Id="rId71" Type="http://schemas.openxmlformats.org/officeDocument/2006/relationships/image" Target="../media/image558.png"/><Relationship Id="rId92" Type="http://schemas.openxmlformats.org/officeDocument/2006/relationships/customXml" Target="../ink/ink572.xml"/><Relationship Id="rId213" Type="http://schemas.openxmlformats.org/officeDocument/2006/relationships/image" Target="../media/image628.png"/><Relationship Id="rId234" Type="http://schemas.openxmlformats.org/officeDocument/2006/relationships/customXml" Target="../ink/ink643.xml"/><Relationship Id="rId420" Type="http://schemas.openxmlformats.org/officeDocument/2006/relationships/image" Target="../media/image730.png"/><Relationship Id="rId2" Type="http://schemas.openxmlformats.org/officeDocument/2006/relationships/customXml" Target="../ink/ink527.xml"/><Relationship Id="rId29" Type="http://schemas.openxmlformats.org/officeDocument/2006/relationships/image" Target="../media/image538.png"/><Relationship Id="rId255" Type="http://schemas.openxmlformats.org/officeDocument/2006/relationships/image" Target="../media/image648.png"/><Relationship Id="rId276" Type="http://schemas.openxmlformats.org/officeDocument/2006/relationships/customXml" Target="../ink/ink664.xml"/><Relationship Id="rId297" Type="http://schemas.openxmlformats.org/officeDocument/2006/relationships/image" Target="../media/image669.png"/><Relationship Id="rId441" Type="http://schemas.openxmlformats.org/officeDocument/2006/relationships/customXml" Target="../ink/ink747.xml"/><Relationship Id="rId462" Type="http://schemas.openxmlformats.org/officeDocument/2006/relationships/image" Target="../media/image750.png"/><Relationship Id="rId483" Type="http://schemas.openxmlformats.org/officeDocument/2006/relationships/customXml" Target="../ink/ink768.xml"/><Relationship Id="rId518" Type="http://schemas.openxmlformats.org/officeDocument/2006/relationships/image" Target="../media/image778.png"/><Relationship Id="rId539" Type="http://schemas.openxmlformats.org/officeDocument/2006/relationships/image" Target="../media/image788.png"/><Relationship Id="rId40" Type="http://schemas.openxmlformats.org/officeDocument/2006/relationships/customXml" Target="../ink/ink546.xml"/><Relationship Id="rId115" Type="http://schemas.openxmlformats.org/officeDocument/2006/relationships/image" Target="../media/image580.png"/><Relationship Id="rId136" Type="http://schemas.openxmlformats.org/officeDocument/2006/relationships/customXml" Target="../ink/ink594.xml"/><Relationship Id="rId157" Type="http://schemas.openxmlformats.org/officeDocument/2006/relationships/image" Target="../media/image601.png"/><Relationship Id="rId178" Type="http://schemas.openxmlformats.org/officeDocument/2006/relationships/customXml" Target="../ink/ink615.xml"/><Relationship Id="rId301" Type="http://schemas.openxmlformats.org/officeDocument/2006/relationships/image" Target="../media/image671.png"/><Relationship Id="rId322" Type="http://schemas.openxmlformats.org/officeDocument/2006/relationships/customXml" Target="../ink/ink687.xml"/><Relationship Id="rId343" Type="http://schemas.openxmlformats.org/officeDocument/2006/relationships/image" Target="../media/image692.png"/><Relationship Id="rId364" Type="http://schemas.openxmlformats.org/officeDocument/2006/relationships/customXml" Target="../ink/ink708.xml"/><Relationship Id="rId550" Type="http://schemas.openxmlformats.org/officeDocument/2006/relationships/customXml" Target="../ink/ink802.xml"/><Relationship Id="rId61" Type="http://schemas.openxmlformats.org/officeDocument/2006/relationships/image" Target="../media/image553.png"/><Relationship Id="rId82" Type="http://schemas.openxmlformats.org/officeDocument/2006/relationships/customXml" Target="../ink/ink567.xml"/><Relationship Id="rId199" Type="http://schemas.openxmlformats.org/officeDocument/2006/relationships/image" Target="../media/image181.png"/><Relationship Id="rId203" Type="http://schemas.openxmlformats.org/officeDocument/2006/relationships/image" Target="../media/image623.png"/><Relationship Id="rId385" Type="http://schemas.openxmlformats.org/officeDocument/2006/relationships/image" Target="../media/image713.png"/><Relationship Id="rId571" Type="http://schemas.openxmlformats.org/officeDocument/2006/relationships/customXml" Target="../ink/ink813.xml"/><Relationship Id="rId592" Type="http://schemas.openxmlformats.org/officeDocument/2006/relationships/customXml" Target="../ink/ink824.xml"/><Relationship Id="rId19" Type="http://schemas.openxmlformats.org/officeDocument/2006/relationships/image" Target="../media/image533.png"/><Relationship Id="rId224" Type="http://schemas.openxmlformats.org/officeDocument/2006/relationships/customXml" Target="../ink/ink638.xml"/><Relationship Id="rId245" Type="http://schemas.openxmlformats.org/officeDocument/2006/relationships/image" Target="../media/image643.png"/><Relationship Id="rId266" Type="http://schemas.openxmlformats.org/officeDocument/2006/relationships/customXml" Target="../ink/ink659.xml"/><Relationship Id="rId287" Type="http://schemas.openxmlformats.org/officeDocument/2006/relationships/image" Target="../media/image664.png"/><Relationship Id="rId410" Type="http://schemas.openxmlformats.org/officeDocument/2006/relationships/image" Target="../media/image725.png"/><Relationship Id="rId431" Type="http://schemas.openxmlformats.org/officeDocument/2006/relationships/customXml" Target="../ink/ink742.xml"/><Relationship Id="rId452" Type="http://schemas.openxmlformats.org/officeDocument/2006/relationships/image" Target="../media/image745.png"/><Relationship Id="rId473" Type="http://schemas.openxmlformats.org/officeDocument/2006/relationships/customXml" Target="../ink/ink763.xml"/><Relationship Id="rId494" Type="http://schemas.openxmlformats.org/officeDocument/2006/relationships/image" Target="../media/image766.png"/><Relationship Id="rId508" Type="http://schemas.openxmlformats.org/officeDocument/2006/relationships/image" Target="../media/image773.png"/><Relationship Id="rId529" Type="http://schemas.openxmlformats.org/officeDocument/2006/relationships/customXml" Target="../ink/ink791.xml"/><Relationship Id="rId30" Type="http://schemas.openxmlformats.org/officeDocument/2006/relationships/customXml" Target="../ink/ink541.xml"/><Relationship Id="rId105" Type="http://schemas.openxmlformats.org/officeDocument/2006/relationships/image" Target="../media/image575.png"/><Relationship Id="rId126" Type="http://schemas.openxmlformats.org/officeDocument/2006/relationships/customXml" Target="../ink/ink589.xml"/><Relationship Id="rId147" Type="http://schemas.openxmlformats.org/officeDocument/2006/relationships/image" Target="../media/image596.png"/><Relationship Id="rId168" Type="http://schemas.openxmlformats.org/officeDocument/2006/relationships/customXml" Target="../ink/ink610.xml"/><Relationship Id="rId312" Type="http://schemas.openxmlformats.org/officeDocument/2006/relationships/customXml" Target="../ink/ink682.xml"/><Relationship Id="rId333" Type="http://schemas.openxmlformats.org/officeDocument/2006/relationships/image" Target="../media/image687.png"/><Relationship Id="rId354" Type="http://schemas.openxmlformats.org/officeDocument/2006/relationships/customXml" Target="../ink/ink703.xml"/><Relationship Id="rId540" Type="http://schemas.openxmlformats.org/officeDocument/2006/relationships/customXml" Target="../ink/ink797.xml"/><Relationship Id="rId51" Type="http://schemas.openxmlformats.org/officeDocument/2006/relationships/image" Target="../media/image548.png"/><Relationship Id="rId72" Type="http://schemas.openxmlformats.org/officeDocument/2006/relationships/customXml" Target="../ink/ink562.xml"/><Relationship Id="rId93" Type="http://schemas.openxmlformats.org/officeDocument/2006/relationships/image" Target="../media/image569.png"/><Relationship Id="rId189" Type="http://schemas.openxmlformats.org/officeDocument/2006/relationships/image" Target="../media/image617.png"/><Relationship Id="rId375" Type="http://schemas.openxmlformats.org/officeDocument/2006/relationships/image" Target="../media/image708.png"/><Relationship Id="rId396" Type="http://schemas.openxmlformats.org/officeDocument/2006/relationships/customXml" Target="../ink/ink724.xml"/><Relationship Id="rId561" Type="http://schemas.openxmlformats.org/officeDocument/2006/relationships/image" Target="../media/image799.png"/><Relationship Id="rId582" Type="http://schemas.openxmlformats.org/officeDocument/2006/relationships/customXml" Target="../ink/ink819.xml"/><Relationship Id="rId3" Type="http://schemas.openxmlformats.org/officeDocument/2006/relationships/image" Target="../media/image525.png"/><Relationship Id="rId214" Type="http://schemas.openxmlformats.org/officeDocument/2006/relationships/customXml" Target="../ink/ink633.xml"/><Relationship Id="rId235" Type="http://schemas.openxmlformats.org/officeDocument/2006/relationships/image" Target="../media/image638.png"/><Relationship Id="rId256" Type="http://schemas.openxmlformats.org/officeDocument/2006/relationships/customXml" Target="../ink/ink654.xml"/><Relationship Id="rId277" Type="http://schemas.openxmlformats.org/officeDocument/2006/relationships/image" Target="../media/image659.png"/><Relationship Id="rId298" Type="http://schemas.openxmlformats.org/officeDocument/2006/relationships/customXml" Target="../ink/ink675.xml"/><Relationship Id="rId400" Type="http://schemas.openxmlformats.org/officeDocument/2006/relationships/image" Target="../media/image720.png"/><Relationship Id="rId421" Type="http://schemas.openxmlformats.org/officeDocument/2006/relationships/customXml" Target="../ink/ink737.xml"/><Relationship Id="rId442" Type="http://schemas.openxmlformats.org/officeDocument/2006/relationships/image" Target="../media/image740.png"/><Relationship Id="rId463" Type="http://schemas.openxmlformats.org/officeDocument/2006/relationships/customXml" Target="../ink/ink758.xml"/><Relationship Id="rId484" Type="http://schemas.openxmlformats.org/officeDocument/2006/relationships/image" Target="../media/image761.png"/><Relationship Id="rId519" Type="http://schemas.openxmlformats.org/officeDocument/2006/relationships/customXml" Target="../ink/ink786.xml"/><Relationship Id="rId116" Type="http://schemas.openxmlformats.org/officeDocument/2006/relationships/customXml" Target="../ink/ink584.xml"/><Relationship Id="rId137" Type="http://schemas.openxmlformats.org/officeDocument/2006/relationships/image" Target="../media/image591.png"/><Relationship Id="rId158" Type="http://schemas.openxmlformats.org/officeDocument/2006/relationships/customXml" Target="../ink/ink605.xml"/><Relationship Id="rId302" Type="http://schemas.openxmlformats.org/officeDocument/2006/relationships/customXml" Target="../ink/ink677.xml"/><Relationship Id="rId323" Type="http://schemas.openxmlformats.org/officeDocument/2006/relationships/image" Target="../media/image682.png"/><Relationship Id="rId344" Type="http://schemas.openxmlformats.org/officeDocument/2006/relationships/customXml" Target="../ink/ink698.xml"/><Relationship Id="rId530" Type="http://schemas.openxmlformats.org/officeDocument/2006/relationships/image" Target="../media/image784.png"/><Relationship Id="rId20" Type="http://schemas.openxmlformats.org/officeDocument/2006/relationships/customXml" Target="../ink/ink536.xml"/><Relationship Id="rId41" Type="http://schemas.openxmlformats.org/officeDocument/2006/relationships/image" Target="../media/image543.png"/><Relationship Id="rId62" Type="http://schemas.openxmlformats.org/officeDocument/2006/relationships/customXml" Target="../ink/ink557.xml"/><Relationship Id="rId83" Type="http://schemas.openxmlformats.org/officeDocument/2006/relationships/image" Target="../media/image564.png"/><Relationship Id="rId179" Type="http://schemas.openxmlformats.org/officeDocument/2006/relationships/image" Target="../media/image612.png"/><Relationship Id="rId365" Type="http://schemas.openxmlformats.org/officeDocument/2006/relationships/image" Target="../media/image703.png"/><Relationship Id="rId386" Type="http://schemas.openxmlformats.org/officeDocument/2006/relationships/customXml" Target="../ink/ink719.xml"/><Relationship Id="rId551" Type="http://schemas.openxmlformats.org/officeDocument/2006/relationships/image" Target="../media/image794.png"/><Relationship Id="rId572" Type="http://schemas.openxmlformats.org/officeDocument/2006/relationships/image" Target="../media/image804.png"/><Relationship Id="rId593" Type="http://schemas.openxmlformats.org/officeDocument/2006/relationships/image" Target="../media/image814.png"/><Relationship Id="rId190" Type="http://schemas.openxmlformats.org/officeDocument/2006/relationships/customXml" Target="../ink/ink621.xml"/><Relationship Id="rId204" Type="http://schemas.openxmlformats.org/officeDocument/2006/relationships/customXml" Target="../ink/ink628.xml"/><Relationship Id="rId225" Type="http://schemas.openxmlformats.org/officeDocument/2006/relationships/image" Target="../media/image634.png"/><Relationship Id="rId246" Type="http://schemas.openxmlformats.org/officeDocument/2006/relationships/customXml" Target="../ink/ink649.xml"/><Relationship Id="rId267" Type="http://schemas.openxmlformats.org/officeDocument/2006/relationships/image" Target="../media/image654.png"/><Relationship Id="rId288" Type="http://schemas.openxmlformats.org/officeDocument/2006/relationships/customXml" Target="../ink/ink670.xml"/><Relationship Id="rId411" Type="http://schemas.openxmlformats.org/officeDocument/2006/relationships/customXml" Target="../ink/ink732.xml"/><Relationship Id="rId432" Type="http://schemas.openxmlformats.org/officeDocument/2006/relationships/image" Target="../media/image736.png"/><Relationship Id="rId453" Type="http://schemas.openxmlformats.org/officeDocument/2006/relationships/customXml" Target="../ink/ink753.xml"/><Relationship Id="rId474" Type="http://schemas.openxmlformats.org/officeDocument/2006/relationships/image" Target="../media/image756.png"/><Relationship Id="rId509" Type="http://schemas.openxmlformats.org/officeDocument/2006/relationships/customXml" Target="../ink/ink781.xml"/><Relationship Id="rId106" Type="http://schemas.openxmlformats.org/officeDocument/2006/relationships/customXml" Target="../ink/ink579.xml"/><Relationship Id="rId127" Type="http://schemas.openxmlformats.org/officeDocument/2006/relationships/image" Target="../media/image586.png"/><Relationship Id="rId313" Type="http://schemas.openxmlformats.org/officeDocument/2006/relationships/image" Target="../media/image677.png"/><Relationship Id="rId495" Type="http://schemas.openxmlformats.org/officeDocument/2006/relationships/customXml" Target="../ink/ink774.xml"/><Relationship Id="rId10" Type="http://schemas.openxmlformats.org/officeDocument/2006/relationships/customXml" Target="../ink/ink531.xml"/><Relationship Id="rId31" Type="http://schemas.openxmlformats.org/officeDocument/2006/relationships/image" Target="../media/image539.png"/><Relationship Id="rId52" Type="http://schemas.openxmlformats.org/officeDocument/2006/relationships/customXml" Target="../ink/ink552.xml"/><Relationship Id="rId73" Type="http://schemas.openxmlformats.org/officeDocument/2006/relationships/image" Target="../media/image559.png"/><Relationship Id="rId94" Type="http://schemas.openxmlformats.org/officeDocument/2006/relationships/customXml" Target="../ink/ink573.xml"/><Relationship Id="rId148" Type="http://schemas.openxmlformats.org/officeDocument/2006/relationships/customXml" Target="../ink/ink600.xml"/><Relationship Id="rId169" Type="http://schemas.openxmlformats.org/officeDocument/2006/relationships/image" Target="../media/image607.png"/><Relationship Id="rId334" Type="http://schemas.openxmlformats.org/officeDocument/2006/relationships/customXml" Target="../ink/ink693.xml"/><Relationship Id="rId355" Type="http://schemas.openxmlformats.org/officeDocument/2006/relationships/image" Target="../media/image698.png"/><Relationship Id="rId376" Type="http://schemas.openxmlformats.org/officeDocument/2006/relationships/customXml" Target="../ink/ink714.xml"/><Relationship Id="rId397" Type="http://schemas.openxmlformats.org/officeDocument/2006/relationships/image" Target="../media/image719.png"/><Relationship Id="rId520" Type="http://schemas.openxmlformats.org/officeDocument/2006/relationships/image" Target="../media/image779.png"/><Relationship Id="rId541" Type="http://schemas.openxmlformats.org/officeDocument/2006/relationships/image" Target="../media/image789.png"/><Relationship Id="rId562" Type="http://schemas.openxmlformats.org/officeDocument/2006/relationships/customXml" Target="../ink/ink808.xml"/><Relationship Id="rId583" Type="http://schemas.openxmlformats.org/officeDocument/2006/relationships/image" Target="../media/image809.png"/><Relationship Id="rId4" Type="http://schemas.openxmlformats.org/officeDocument/2006/relationships/customXml" Target="../ink/ink528.xml"/><Relationship Id="rId180" Type="http://schemas.openxmlformats.org/officeDocument/2006/relationships/customXml" Target="../ink/ink616.xml"/><Relationship Id="rId215" Type="http://schemas.openxmlformats.org/officeDocument/2006/relationships/image" Target="../media/image629.png"/><Relationship Id="rId236" Type="http://schemas.openxmlformats.org/officeDocument/2006/relationships/customXml" Target="../ink/ink644.xml"/><Relationship Id="rId257" Type="http://schemas.openxmlformats.org/officeDocument/2006/relationships/image" Target="../media/image649.png"/><Relationship Id="rId278" Type="http://schemas.openxmlformats.org/officeDocument/2006/relationships/customXml" Target="../ink/ink665.xml"/><Relationship Id="rId401" Type="http://schemas.openxmlformats.org/officeDocument/2006/relationships/customXml" Target="../ink/ink727.xml"/><Relationship Id="rId422" Type="http://schemas.openxmlformats.org/officeDocument/2006/relationships/image" Target="../media/image731.png"/><Relationship Id="rId443" Type="http://schemas.openxmlformats.org/officeDocument/2006/relationships/customXml" Target="../ink/ink748.xml"/><Relationship Id="rId464" Type="http://schemas.openxmlformats.org/officeDocument/2006/relationships/image" Target="../media/image751.png"/><Relationship Id="rId303" Type="http://schemas.openxmlformats.org/officeDocument/2006/relationships/image" Target="../media/image672.png"/><Relationship Id="rId485" Type="http://schemas.openxmlformats.org/officeDocument/2006/relationships/customXml" Target="../ink/ink769.xml"/><Relationship Id="rId42" Type="http://schemas.openxmlformats.org/officeDocument/2006/relationships/customXml" Target="../ink/ink547.xml"/><Relationship Id="rId84" Type="http://schemas.openxmlformats.org/officeDocument/2006/relationships/customXml" Target="../ink/ink568.xml"/><Relationship Id="rId138" Type="http://schemas.openxmlformats.org/officeDocument/2006/relationships/customXml" Target="../ink/ink595.xml"/><Relationship Id="rId345" Type="http://schemas.openxmlformats.org/officeDocument/2006/relationships/image" Target="../media/image693.png"/><Relationship Id="rId387" Type="http://schemas.openxmlformats.org/officeDocument/2006/relationships/image" Target="../media/image714.png"/><Relationship Id="rId510" Type="http://schemas.openxmlformats.org/officeDocument/2006/relationships/image" Target="../media/image774.png"/><Relationship Id="rId552" Type="http://schemas.openxmlformats.org/officeDocument/2006/relationships/customXml" Target="../ink/ink803.xml"/><Relationship Id="rId594" Type="http://schemas.openxmlformats.org/officeDocument/2006/relationships/customXml" Target="../ink/ink825.xml"/><Relationship Id="rId191" Type="http://schemas.openxmlformats.org/officeDocument/2006/relationships/image" Target="../media/image618.png"/><Relationship Id="rId205" Type="http://schemas.openxmlformats.org/officeDocument/2006/relationships/image" Target="../media/image624.png"/><Relationship Id="rId247" Type="http://schemas.openxmlformats.org/officeDocument/2006/relationships/image" Target="../media/image644.png"/><Relationship Id="rId412" Type="http://schemas.openxmlformats.org/officeDocument/2006/relationships/image" Target="../media/image726.png"/><Relationship Id="rId107" Type="http://schemas.openxmlformats.org/officeDocument/2006/relationships/image" Target="../media/image576.png"/><Relationship Id="rId289" Type="http://schemas.openxmlformats.org/officeDocument/2006/relationships/image" Target="../media/image665.png"/><Relationship Id="rId454" Type="http://schemas.openxmlformats.org/officeDocument/2006/relationships/image" Target="../media/image746.png"/><Relationship Id="rId496" Type="http://schemas.openxmlformats.org/officeDocument/2006/relationships/image" Target="../media/image767.png"/><Relationship Id="rId11" Type="http://schemas.openxmlformats.org/officeDocument/2006/relationships/image" Target="../media/image529.png"/><Relationship Id="rId53" Type="http://schemas.openxmlformats.org/officeDocument/2006/relationships/image" Target="../media/image549.png"/><Relationship Id="rId149" Type="http://schemas.openxmlformats.org/officeDocument/2006/relationships/image" Target="../media/image597.png"/><Relationship Id="rId314" Type="http://schemas.openxmlformats.org/officeDocument/2006/relationships/customXml" Target="../ink/ink683.xml"/><Relationship Id="rId356" Type="http://schemas.openxmlformats.org/officeDocument/2006/relationships/customXml" Target="../ink/ink704.xml"/><Relationship Id="rId398" Type="http://schemas.openxmlformats.org/officeDocument/2006/relationships/customXml" Target="../ink/ink725.xml"/><Relationship Id="rId521" Type="http://schemas.openxmlformats.org/officeDocument/2006/relationships/customXml" Target="../ink/ink787.xml"/><Relationship Id="rId563" Type="http://schemas.openxmlformats.org/officeDocument/2006/relationships/image" Target="../media/image800.png"/><Relationship Id="rId95" Type="http://schemas.openxmlformats.org/officeDocument/2006/relationships/image" Target="../media/image570.png"/><Relationship Id="rId160" Type="http://schemas.openxmlformats.org/officeDocument/2006/relationships/customXml" Target="../ink/ink606.xml"/><Relationship Id="rId216" Type="http://schemas.openxmlformats.org/officeDocument/2006/relationships/customXml" Target="../ink/ink634.xml"/><Relationship Id="rId423" Type="http://schemas.openxmlformats.org/officeDocument/2006/relationships/customXml" Target="../ink/ink738.xml"/><Relationship Id="rId258" Type="http://schemas.openxmlformats.org/officeDocument/2006/relationships/customXml" Target="../ink/ink655.xml"/><Relationship Id="rId465" Type="http://schemas.openxmlformats.org/officeDocument/2006/relationships/customXml" Target="../ink/ink759.xml"/><Relationship Id="rId22" Type="http://schemas.openxmlformats.org/officeDocument/2006/relationships/customXml" Target="../ink/ink537.xml"/><Relationship Id="rId64" Type="http://schemas.openxmlformats.org/officeDocument/2006/relationships/customXml" Target="../ink/ink558.xml"/><Relationship Id="rId118" Type="http://schemas.openxmlformats.org/officeDocument/2006/relationships/customXml" Target="../ink/ink585.xml"/><Relationship Id="rId325" Type="http://schemas.openxmlformats.org/officeDocument/2006/relationships/image" Target="../media/image683.png"/><Relationship Id="rId367" Type="http://schemas.openxmlformats.org/officeDocument/2006/relationships/image" Target="../media/image704.png"/><Relationship Id="rId532" Type="http://schemas.openxmlformats.org/officeDocument/2006/relationships/image" Target="../media/image785.png"/><Relationship Id="rId574" Type="http://schemas.openxmlformats.org/officeDocument/2006/relationships/image" Target="../media/image805.png"/><Relationship Id="rId171" Type="http://schemas.openxmlformats.org/officeDocument/2006/relationships/image" Target="../media/image608.png"/><Relationship Id="rId227" Type="http://schemas.openxmlformats.org/officeDocument/2006/relationships/image" Target="../media/image635.png"/><Relationship Id="rId269" Type="http://schemas.openxmlformats.org/officeDocument/2006/relationships/image" Target="../media/image655.png"/><Relationship Id="rId434" Type="http://schemas.openxmlformats.org/officeDocument/2006/relationships/image" Target="../media/image159.png"/><Relationship Id="rId476" Type="http://schemas.openxmlformats.org/officeDocument/2006/relationships/image" Target="../media/image757.png"/><Relationship Id="rId33" Type="http://schemas.openxmlformats.org/officeDocument/2006/relationships/image" Target="../media/image246.png"/><Relationship Id="rId129" Type="http://schemas.openxmlformats.org/officeDocument/2006/relationships/image" Target="../media/image587.png"/><Relationship Id="rId280" Type="http://schemas.openxmlformats.org/officeDocument/2006/relationships/customXml" Target="../ink/ink666.xml"/><Relationship Id="rId336" Type="http://schemas.openxmlformats.org/officeDocument/2006/relationships/customXml" Target="../ink/ink694.xml"/><Relationship Id="rId501" Type="http://schemas.openxmlformats.org/officeDocument/2006/relationships/customXml" Target="../ink/ink777.xml"/><Relationship Id="rId543" Type="http://schemas.openxmlformats.org/officeDocument/2006/relationships/image" Target="../media/image790.png"/><Relationship Id="rId75" Type="http://schemas.openxmlformats.org/officeDocument/2006/relationships/image" Target="../media/image560.png"/><Relationship Id="rId140" Type="http://schemas.openxmlformats.org/officeDocument/2006/relationships/customXml" Target="../ink/ink596.xml"/><Relationship Id="rId182" Type="http://schemas.openxmlformats.org/officeDocument/2006/relationships/customXml" Target="../ink/ink617.xml"/><Relationship Id="rId378" Type="http://schemas.openxmlformats.org/officeDocument/2006/relationships/customXml" Target="../ink/ink715.xml"/><Relationship Id="rId403" Type="http://schemas.openxmlformats.org/officeDocument/2006/relationships/customXml" Target="../ink/ink728.xml"/><Relationship Id="rId585" Type="http://schemas.openxmlformats.org/officeDocument/2006/relationships/image" Target="../media/image810.png"/><Relationship Id="rId6" Type="http://schemas.openxmlformats.org/officeDocument/2006/relationships/customXml" Target="../ink/ink529.xml"/><Relationship Id="rId238" Type="http://schemas.openxmlformats.org/officeDocument/2006/relationships/customXml" Target="../ink/ink645.xml"/><Relationship Id="rId445" Type="http://schemas.openxmlformats.org/officeDocument/2006/relationships/customXml" Target="../ink/ink749.xml"/><Relationship Id="rId487" Type="http://schemas.openxmlformats.org/officeDocument/2006/relationships/customXml" Target="../ink/ink770.xml"/><Relationship Id="rId291" Type="http://schemas.openxmlformats.org/officeDocument/2006/relationships/image" Target="../media/image666.png"/><Relationship Id="rId305" Type="http://schemas.openxmlformats.org/officeDocument/2006/relationships/image" Target="../media/image673.png"/><Relationship Id="rId347" Type="http://schemas.openxmlformats.org/officeDocument/2006/relationships/image" Target="../media/image694.png"/><Relationship Id="rId512" Type="http://schemas.openxmlformats.org/officeDocument/2006/relationships/image" Target="../media/image775.png"/><Relationship Id="rId44" Type="http://schemas.openxmlformats.org/officeDocument/2006/relationships/customXml" Target="../ink/ink548.xml"/><Relationship Id="rId86" Type="http://schemas.openxmlformats.org/officeDocument/2006/relationships/customXml" Target="../ink/ink569.xml"/><Relationship Id="rId151" Type="http://schemas.openxmlformats.org/officeDocument/2006/relationships/image" Target="../media/image598.png"/><Relationship Id="rId389" Type="http://schemas.openxmlformats.org/officeDocument/2006/relationships/image" Target="../media/image715.png"/><Relationship Id="rId554" Type="http://schemas.openxmlformats.org/officeDocument/2006/relationships/customXml" Target="../ink/ink804.xml"/><Relationship Id="rId596" Type="http://schemas.openxmlformats.org/officeDocument/2006/relationships/customXml" Target="../ink/ink826.xml"/><Relationship Id="rId193" Type="http://schemas.openxmlformats.org/officeDocument/2006/relationships/image" Target="../media/image619.png"/><Relationship Id="rId207" Type="http://schemas.openxmlformats.org/officeDocument/2006/relationships/image" Target="../media/image625.png"/><Relationship Id="rId249" Type="http://schemas.openxmlformats.org/officeDocument/2006/relationships/image" Target="../media/image645.png"/><Relationship Id="rId414" Type="http://schemas.openxmlformats.org/officeDocument/2006/relationships/image" Target="../media/image727.png"/><Relationship Id="rId456" Type="http://schemas.openxmlformats.org/officeDocument/2006/relationships/image" Target="../media/image747.png"/><Relationship Id="rId498" Type="http://schemas.openxmlformats.org/officeDocument/2006/relationships/image" Target="../media/image768.png"/><Relationship Id="rId13" Type="http://schemas.openxmlformats.org/officeDocument/2006/relationships/image" Target="../media/image530.png"/><Relationship Id="rId109" Type="http://schemas.openxmlformats.org/officeDocument/2006/relationships/image" Target="../media/image577.png"/><Relationship Id="rId260" Type="http://schemas.openxmlformats.org/officeDocument/2006/relationships/customXml" Target="../ink/ink656.xml"/><Relationship Id="rId316" Type="http://schemas.openxmlformats.org/officeDocument/2006/relationships/customXml" Target="../ink/ink684.xml"/><Relationship Id="rId523" Type="http://schemas.openxmlformats.org/officeDocument/2006/relationships/customXml" Target="../ink/ink788.xml"/><Relationship Id="rId55" Type="http://schemas.openxmlformats.org/officeDocument/2006/relationships/image" Target="../media/image550.png"/><Relationship Id="rId97" Type="http://schemas.openxmlformats.org/officeDocument/2006/relationships/image" Target="../media/image571.png"/><Relationship Id="rId120" Type="http://schemas.openxmlformats.org/officeDocument/2006/relationships/customXml" Target="../ink/ink586.xml"/><Relationship Id="rId358" Type="http://schemas.openxmlformats.org/officeDocument/2006/relationships/customXml" Target="../ink/ink705.xml"/><Relationship Id="rId565" Type="http://schemas.openxmlformats.org/officeDocument/2006/relationships/image" Target="../media/image801.png"/><Relationship Id="rId162" Type="http://schemas.openxmlformats.org/officeDocument/2006/relationships/customXml" Target="../ink/ink607.xml"/><Relationship Id="rId218" Type="http://schemas.openxmlformats.org/officeDocument/2006/relationships/customXml" Target="../ink/ink635.xml"/><Relationship Id="rId425" Type="http://schemas.openxmlformats.org/officeDocument/2006/relationships/customXml" Target="../ink/ink739.xml"/><Relationship Id="rId467" Type="http://schemas.openxmlformats.org/officeDocument/2006/relationships/customXml" Target="../ink/ink760.xml"/><Relationship Id="rId271" Type="http://schemas.openxmlformats.org/officeDocument/2006/relationships/image" Target="../media/image656.png"/><Relationship Id="rId24" Type="http://schemas.openxmlformats.org/officeDocument/2006/relationships/customXml" Target="../ink/ink538.xml"/><Relationship Id="rId66" Type="http://schemas.openxmlformats.org/officeDocument/2006/relationships/customXml" Target="../ink/ink559.xml"/><Relationship Id="rId131" Type="http://schemas.openxmlformats.org/officeDocument/2006/relationships/image" Target="../media/image588.png"/><Relationship Id="rId327" Type="http://schemas.openxmlformats.org/officeDocument/2006/relationships/image" Target="../media/image684.png"/><Relationship Id="rId369" Type="http://schemas.openxmlformats.org/officeDocument/2006/relationships/image" Target="../media/image705.png"/><Relationship Id="rId534" Type="http://schemas.openxmlformats.org/officeDocument/2006/relationships/customXml" Target="../ink/ink794.xml"/><Relationship Id="rId576" Type="http://schemas.openxmlformats.org/officeDocument/2006/relationships/image" Target="../media/image806.png"/><Relationship Id="rId173" Type="http://schemas.openxmlformats.org/officeDocument/2006/relationships/image" Target="../media/image609.png"/><Relationship Id="rId229" Type="http://schemas.openxmlformats.org/officeDocument/2006/relationships/image" Target="../media/image477.png"/><Relationship Id="rId380" Type="http://schemas.openxmlformats.org/officeDocument/2006/relationships/customXml" Target="../ink/ink716.xml"/><Relationship Id="rId436" Type="http://schemas.openxmlformats.org/officeDocument/2006/relationships/image" Target="../media/image737.png"/><Relationship Id="rId240" Type="http://schemas.openxmlformats.org/officeDocument/2006/relationships/customXml" Target="../ink/ink646.xml"/><Relationship Id="rId478" Type="http://schemas.openxmlformats.org/officeDocument/2006/relationships/image" Target="../media/image758.png"/><Relationship Id="rId35" Type="http://schemas.openxmlformats.org/officeDocument/2006/relationships/image" Target="../media/image540.png"/><Relationship Id="rId77" Type="http://schemas.openxmlformats.org/officeDocument/2006/relationships/image" Target="../media/image561.png"/><Relationship Id="rId100" Type="http://schemas.openxmlformats.org/officeDocument/2006/relationships/customXml" Target="../ink/ink576.xml"/><Relationship Id="rId282" Type="http://schemas.openxmlformats.org/officeDocument/2006/relationships/customXml" Target="../ink/ink667.xml"/><Relationship Id="rId338" Type="http://schemas.openxmlformats.org/officeDocument/2006/relationships/customXml" Target="../ink/ink695.xml"/><Relationship Id="rId503" Type="http://schemas.openxmlformats.org/officeDocument/2006/relationships/customXml" Target="../ink/ink778.xml"/><Relationship Id="rId545" Type="http://schemas.openxmlformats.org/officeDocument/2006/relationships/image" Target="../media/image791.png"/><Relationship Id="rId587" Type="http://schemas.openxmlformats.org/officeDocument/2006/relationships/image" Target="../media/image811.png"/><Relationship Id="rId8" Type="http://schemas.openxmlformats.org/officeDocument/2006/relationships/customXml" Target="../ink/ink530.xml"/><Relationship Id="rId142" Type="http://schemas.openxmlformats.org/officeDocument/2006/relationships/customXml" Target="../ink/ink597.xml"/><Relationship Id="rId184" Type="http://schemas.openxmlformats.org/officeDocument/2006/relationships/customXml" Target="../ink/ink618.xml"/><Relationship Id="rId391" Type="http://schemas.openxmlformats.org/officeDocument/2006/relationships/image" Target="../media/image716.png"/><Relationship Id="rId405" Type="http://schemas.openxmlformats.org/officeDocument/2006/relationships/customXml" Target="../ink/ink729.xml"/><Relationship Id="rId447" Type="http://schemas.openxmlformats.org/officeDocument/2006/relationships/customXml" Target="../ink/ink750.xml"/><Relationship Id="rId251" Type="http://schemas.openxmlformats.org/officeDocument/2006/relationships/image" Target="../media/image646.png"/><Relationship Id="rId489" Type="http://schemas.openxmlformats.org/officeDocument/2006/relationships/customXml" Target="../ink/ink771.xml"/><Relationship Id="rId46" Type="http://schemas.openxmlformats.org/officeDocument/2006/relationships/customXml" Target="../ink/ink549.xml"/><Relationship Id="rId293" Type="http://schemas.openxmlformats.org/officeDocument/2006/relationships/image" Target="../media/image667.png"/><Relationship Id="rId307" Type="http://schemas.openxmlformats.org/officeDocument/2006/relationships/image" Target="../media/image674.png"/><Relationship Id="rId349" Type="http://schemas.openxmlformats.org/officeDocument/2006/relationships/image" Target="../media/image695.png"/><Relationship Id="rId514" Type="http://schemas.openxmlformats.org/officeDocument/2006/relationships/image" Target="../media/image776.png"/><Relationship Id="rId556" Type="http://schemas.openxmlformats.org/officeDocument/2006/relationships/customXml" Target="../ink/ink805.xml"/><Relationship Id="rId88" Type="http://schemas.openxmlformats.org/officeDocument/2006/relationships/customXml" Target="../ink/ink570.xml"/><Relationship Id="rId111" Type="http://schemas.openxmlformats.org/officeDocument/2006/relationships/image" Target="../media/image578.png"/><Relationship Id="rId153" Type="http://schemas.openxmlformats.org/officeDocument/2006/relationships/image" Target="../media/image599.png"/><Relationship Id="rId195" Type="http://schemas.openxmlformats.org/officeDocument/2006/relationships/image" Target="../media/image620.png"/><Relationship Id="rId209" Type="http://schemas.openxmlformats.org/officeDocument/2006/relationships/image" Target="../media/image626.png"/><Relationship Id="rId360" Type="http://schemas.openxmlformats.org/officeDocument/2006/relationships/customXml" Target="../ink/ink706.xml"/><Relationship Id="rId416" Type="http://schemas.openxmlformats.org/officeDocument/2006/relationships/image" Target="../media/image728.png"/><Relationship Id="rId598" Type="http://schemas.openxmlformats.org/officeDocument/2006/relationships/customXml" Target="../ink/ink827.xml"/><Relationship Id="rId220" Type="http://schemas.openxmlformats.org/officeDocument/2006/relationships/customXml" Target="../ink/ink636.xml"/><Relationship Id="rId458" Type="http://schemas.openxmlformats.org/officeDocument/2006/relationships/image" Target="../media/image748.png"/><Relationship Id="rId15" Type="http://schemas.openxmlformats.org/officeDocument/2006/relationships/image" Target="../media/image531.png"/><Relationship Id="rId57" Type="http://schemas.openxmlformats.org/officeDocument/2006/relationships/image" Target="../media/image551.png"/><Relationship Id="rId262" Type="http://schemas.openxmlformats.org/officeDocument/2006/relationships/customXml" Target="../ink/ink657.xml"/><Relationship Id="rId318" Type="http://schemas.openxmlformats.org/officeDocument/2006/relationships/customXml" Target="../ink/ink685.xml"/><Relationship Id="rId525" Type="http://schemas.openxmlformats.org/officeDocument/2006/relationships/customXml" Target="../ink/ink789.xml"/><Relationship Id="rId567" Type="http://schemas.openxmlformats.org/officeDocument/2006/relationships/customXml" Target="../ink/ink811.xml"/><Relationship Id="rId99" Type="http://schemas.openxmlformats.org/officeDocument/2006/relationships/image" Target="../media/image572.png"/><Relationship Id="rId122" Type="http://schemas.openxmlformats.org/officeDocument/2006/relationships/customXml" Target="../ink/ink587.xml"/><Relationship Id="rId164" Type="http://schemas.openxmlformats.org/officeDocument/2006/relationships/customXml" Target="../ink/ink608.xml"/><Relationship Id="rId371" Type="http://schemas.openxmlformats.org/officeDocument/2006/relationships/image" Target="../media/image706.png"/><Relationship Id="rId427" Type="http://schemas.openxmlformats.org/officeDocument/2006/relationships/customXml" Target="../ink/ink740.xml"/><Relationship Id="rId469" Type="http://schemas.openxmlformats.org/officeDocument/2006/relationships/customXml" Target="../ink/ink761.xml"/><Relationship Id="rId26" Type="http://schemas.openxmlformats.org/officeDocument/2006/relationships/customXml" Target="../ink/ink539.xml"/><Relationship Id="rId231" Type="http://schemas.openxmlformats.org/officeDocument/2006/relationships/image" Target="../media/image636.png"/><Relationship Id="rId273" Type="http://schemas.openxmlformats.org/officeDocument/2006/relationships/image" Target="../media/image657.png"/><Relationship Id="rId329" Type="http://schemas.openxmlformats.org/officeDocument/2006/relationships/image" Target="../media/image685.png"/><Relationship Id="rId480" Type="http://schemas.openxmlformats.org/officeDocument/2006/relationships/image" Target="../media/image759.png"/><Relationship Id="rId536" Type="http://schemas.openxmlformats.org/officeDocument/2006/relationships/customXml" Target="../ink/ink795.xml"/><Relationship Id="rId68" Type="http://schemas.openxmlformats.org/officeDocument/2006/relationships/customXml" Target="../ink/ink560.xml"/><Relationship Id="rId133" Type="http://schemas.openxmlformats.org/officeDocument/2006/relationships/image" Target="../media/image589.png"/><Relationship Id="rId175" Type="http://schemas.openxmlformats.org/officeDocument/2006/relationships/image" Target="../media/image610.png"/><Relationship Id="rId340" Type="http://schemas.openxmlformats.org/officeDocument/2006/relationships/customXml" Target="../ink/ink696.xml"/><Relationship Id="rId578" Type="http://schemas.openxmlformats.org/officeDocument/2006/relationships/image" Target="../media/image807.png"/><Relationship Id="rId200" Type="http://schemas.openxmlformats.org/officeDocument/2006/relationships/customXml" Target="../ink/ink626.xml"/><Relationship Id="rId382" Type="http://schemas.openxmlformats.org/officeDocument/2006/relationships/customXml" Target="../ink/ink717.xml"/><Relationship Id="rId438" Type="http://schemas.openxmlformats.org/officeDocument/2006/relationships/image" Target="../media/image738.png"/><Relationship Id="rId242" Type="http://schemas.openxmlformats.org/officeDocument/2006/relationships/customXml" Target="../ink/ink647.xml"/><Relationship Id="rId284" Type="http://schemas.openxmlformats.org/officeDocument/2006/relationships/customXml" Target="../ink/ink668.xml"/><Relationship Id="rId491" Type="http://schemas.openxmlformats.org/officeDocument/2006/relationships/customXml" Target="../ink/ink772.xml"/><Relationship Id="rId505" Type="http://schemas.openxmlformats.org/officeDocument/2006/relationships/customXml" Target="../ink/ink779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40.xml"/><Relationship Id="rId117" Type="http://schemas.openxmlformats.org/officeDocument/2006/relationships/image" Target="../media/image874.png"/><Relationship Id="rId21" Type="http://schemas.openxmlformats.org/officeDocument/2006/relationships/image" Target="../media/image826.png"/><Relationship Id="rId42" Type="http://schemas.openxmlformats.org/officeDocument/2006/relationships/customXml" Target="../ink/ink848.xml"/><Relationship Id="rId47" Type="http://schemas.openxmlformats.org/officeDocument/2006/relationships/image" Target="../media/image839.png"/><Relationship Id="rId63" Type="http://schemas.openxmlformats.org/officeDocument/2006/relationships/image" Target="../media/image847.png"/><Relationship Id="rId68" Type="http://schemas.openxmlformats.org/officeDocument/2006/relationships/customXml" Target="../ink/ink861.xml"/><Relationship Id="rId84" Type="http://schemas.openxmlformats.org/officeDocument/2006/relationships/customXml" Target="../ink/ink869.xml"/><Relationship Id="rId89" Type="http://schemas.openxmlformats.org/officeDocument/2006/relationships/image" Target="../media/image860.png"/><Relationship Id="rId112" Type="http://schemas.openxmlformats.org/officeDocument/2006/relationships/customXml" Target="../ink/ink883.xml"/><Relationship Id="rId133" Type="http://schemas.openxmlformats.org/officeDocument/2006/relationships/image" Target="../media/image882.png"/><Relationship Id="rId138" Type="http://schemas.openxmlformats.org/officeDocument/2006/relationships/customXml" Target="../ink/ink896.xml"/><Relationship Id="rId154" Type="http://schemas.openxmlformats.org/officeDocument/2006/relationships/customXml" Target="../ink/ink904.xml"/><Relationship Id="rId16" Type="http://schemas.openxmlformats.org/officeDocument/2006/relationships/customXml" Target="../ink/ink835.xml"/><Relationship Id="rId107" Type="http://schemas.openxmlformats.org/officeDocument/2006/relationships/image" Target="../media/image869.png"/><Relationship Id="rId11" Type="http://schemas.openxmlformats.org/officeDocument/2006/relationships/image" Target="../media/image822.png"/><Relationship Id="rId32" Type="http://schemas.openxmlformats.org/officeDocument/2006/relationships/customXml" Target="../ink/ink843.xml"/><Relationship Id="rId37" Type="http://schemas.openxmlformats.org/officeDocument/2006/relationships/image" Target="../media/image834.png"/><Relationship Id="rId53" Type="http://schemas.openxmlformats.org/officeDocument/2006/relationships/image" Target="../media/image842.png"/><Relationship Id="rId58" Type="http://schemas.openxmlformats.org/officeDocument/2006/relationships/customXml" Target="../ink/ink856.xml"/><Relationship Id="rId74" Type="http://schemas.openxmlformats.org/officeDocument/2006/relationships/customXml" Target="../ink/ink864.xml"/><Relationship Id="rId79" Type="http://schemas.openxmlformats.org/officeDocument/2006/relationships/image" Target="../media/image855.png"/><Relationship Id="rId102" Type="http://schemas.openxmlformats.org/officeDocument/2006/relationships/customXml" Target="../ink/ink878.xml"/><Relationship Id="rId123" Type="http://schemas.openxmlformats.org/officeDocument/2006/relationships/image" Target="../media/image877.png"/><Relationship Id="rId128" Type="http://schemas.openxmlformats.org/officeDocument/2006/relationships/customXml" Target="../ink/ink891.xml"/><Relationship Id="rId144" Type="http://schemas.openxmlformats.org/officeDocument/2006/relationships/customXml" Target="../ink/ink899.xml"/><Relationship Id="rId149" Type="http://schemas.openxmlformats.org/officeDocument/2006/relationships/image" Target="../media/image890.png"/><Relationship Id="rId5" Type="http://schemas.openxmlformats.org/officeDocument/2006/relationships/image" Target="../media/image819.png"/><Relationship Id="rId90" Type="http://schemas.openxmlformats.org/officeDocument/2006/relationships/customXml" Target="../ink/ink872.xml"/><Relationship Id="rId95" Type="http://schemas.openxmlformats.org/officeDocument/2006/relationships/image" Target="../media/image863.png"/><Relationship Id="rId22" Type="http://schemas.openxmlformats.org/officeDocument/2006/relationships/customXml" Target="../ink/ink838.xml"/><Relationship Id="rId27" Type="http://schemas.openxmlformats.org/officeDocument/2006/relationships/image" Target="../media/image829.png"/><Relationship Id="rId43" Type="http://schemas.openxmlformats.org/officeDocument/2006/relationships/image" Target="../media/image837.png"/><Relationship Id="rId48" Type="http://schemas.openxmlformats.org/officeDocument/2006/relationships/customXml" Target="../ink/ink851.xml"/><Relationship Id="rId64" Type="http://schemas.openxmlformats.org/officeDocument/2006/relationships/customXml" Target="../ink/ink859.xml"/><Relationship Id="rId69" Type="http://schemas.openxmlformats.org/officeDocument/2006/relationships/image" Target="../media/image850.png"/><Relationship Id="rId113" Type="http://schemas.openxmlformats.org/officeDocument/2006/relationships/image" Target="../media/image872.png"/><Relationship Id="rId118" Type="http://schemas.openxmlformats.org/officeDocument/2006/relationships/customXml" Target="../ink/ink886.xml"/><Relationship Id="rId134" Type="http://schemas.openxmlformats.org/officeDocument/2006/relationships/customXml" Target="../ink/ink894.xml"/><Relationship Id="rId139" Type="http://schemas.openxmlformats.org/officeDocument/2006/relationships/image" Target="../media/image885.png"/><Relationship Id="rId80" Type="http://schemas.openxmlformats.org/officeDocument/2006/relationships/customXml" Target="../ink/ink867.xml"/><Relationship Id="rId85" Type="http://schemas.openxmlformats.org/officeDocument/2006/relationships/image" Target="../media/image858.png"/><Relationship Id="rId150" Type="http://schemas.openxmlformats.org/officeDocument/2006/relationships/customXml" Target="../ink/ink902.xml"/><Relationship Id="rId155" Type="http://schemas.openxmlformats.org/officeDocument/2006/relationships/image" Target="../media/image893.png"/><Relationship Id="rId12" Type="http://schemas.openxmlformats.org/officeDocument/2006/relationships/customXml" Target="../ink/ink833.xml"/><Relationship Id="rId17" Type="http://schemas.openxmlformats.org/officeDocument/2006/relationships/image" Target="../media/image246.png"/><Relationship Id="rId25" Type="http://schemas.openxmlformats.org/officeDocument/2006/relationships/image" Target="../media/image828.png"/><Relationship Id="rId33" Type="http://schemas.openxmlformats.org/officeDocument/2006/relationships/image" Target="../media/image832.png"/><Relationship Id="rId38" Type="http://schemas.openxmlformats.org/officeDocument/2006/relationships/customXml" Target="../ink/ink846.xml"/><Relationship Id="rId46" Type="http://schemas.openxmlformats.org/officeDocument/2006/relationships/customXml" Target="../ink/ink850.xml"/><Relationship Id="rId59" Type="http://schemas.openxmlformats.org/officeDocument/2006/relationships/image" Target="../media/image845.png"/><Relationship Id="rId67" Type="http://schemas.openxmlformats.org/officeDocument/2006/relationships/image" Target="../media/image849.png"/><Relationship Id="rId103" Type="http://schemas.openxmlformats.org/officeDocument/2006/relationships/image" Target="../media/image867.png"/><Relationship Id="rId108" Type="http://schemas.openxmlformats.org/officeDocument/2006/relationships/customXml" Target="../ink/ink881.xml"/><Relationship Id="rId116" Type="http://schemas.openxmlformats.org/officeDocument/2006/relationships/customXml" Target="../ink/ink885.xml"/><Relationship Id="rId124" Type="http://schemas.openxmlformats.org/officeDocument/2006/relationships/customXml" Target="../ink/ink889.xml"/><Relationship Id="rId129" Type="http://schemas.openxmlformats.org/officeDocument/2006/relationships/image" Target="../media/image880.png"/><Relationship Id="rId137" Type="http://schemas.openxmlformats.org/officeDocument/2006/relationships/image" Target="../media/image884.png"/><Relationship Id="rId20" Type="http://schemas.openxmlformats.org/officeDocument/2006/relationships/customXml" Target="../ink/ink837.xml"/><Relationship Id="rId41" Type="http://schemas.openxmlformats.org/officeDocument/2006/relationships/image" Target="../media/image836.png"/><Relationship Id="rId54" Type="http://schemas.openxmlformats.org/officeDocument/2006/relationships/customXml" Target="../ink/ink854.xml"/><Relationship Id="rId62" Type="http://schemas.openxmlformats.org/officeDocument/2006/relationships/customXml" Target="../ink/ink858.xml"/><Relationship Id="rId70" Type="http://schemas.openxmlformats.org/officeDocument/2006/relationships/customXml" Target="../ink/ink862.xml"/><Relationship Id="rId75" Type="http://schemas.openxmlformats.org/officeDocument/2006/relationships/image" Target="../media/image853.png"/><Relationship Id="rId83" Type="http://schemas.openxmlformats.org/officeDocument/2006/relationships/image" Target="../media/image857.png"/><Relationship Id="rId88" Type="http://schemas.openxmlformats.org/officeDocument/2006/relationships/customXml" Target="../ink/ink871.xml"/><Relationship Id="rId91" Type="http://schemas.openxmlformats.org/officeDocument/2006/relationships/image" Target="../media/image861.png"/><Relationship Id="rId96" Type="http://schemas.openxmlformats.org/officeDocument/2006/relationships/customXml" Target="../ink/ink875.xml"/><Relationship Id="rId111" Type="http://schemas.openxmlformats.org/officeDocument/2006/relationships/image" Target="../media/image871.png"/><Relationship Id="rId132" Type="http://schemas.openxmlformats.org/officeDocument/2006/relationships/customXml" Target="../ink/ink893.xml"/><Relationship Id="rId140" Type="http://schemas.openxmlformats.org/officeDocument/2006/relationships/customXml" Target="../ink/ink897.xml"/><Relationship Id="rId145" Type="http://schemas.openxmlformats.org/officeDocument/2006/relationships/image" Target="../media/image888.png"/><Relationship Id="rId153" Type="http://schemas.openxmlformats.org/officeDocument/2006/relationships/image" Target="../media/image89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30.xml"/><Relationship Id="rId15" Type="http://schemas.openxmlformats.org/officeDocument/2006/relationships/image" Target="../media/image824.png"/><Relationship Id="rId23" Type="http://schemas.openxmlformats.org/officeDocument/2006/relationships/image" Target="../media/image827.png"/><Relationship Id="rId28" Type="http://schemas.openxmlformats.org/officeDocument/2006/relationships/customXml" Target="../ink/ink841.xml"/><Relationship Id="rId36" Type="http://schemas.openxmlformats.org/officeDocument/2006/relationships/customXml" Target="../ink/ink845.xml"/><Relationship Id="rId49" Type="http://schemas.openxmlformats.org/officeDocument/2006/relationships/image" Target="../media/image840.png"/><Relationship Id="rId57" Type="http://schemas.openxmlformats.org/officeDocument/2006/relationships/image" Target="../media/image844.png"/><Relationship Id="rId106" Type="http://schemas.openxmlformats.org/officeDocument/2006/relationships/customXml" Target="../ink/ink880.xml"/><Relationship Id="rId114" Type="http://schemas.openxmlformats.org/officeDocument/2006/relationships/customXml" Target="../ink/ink884.xml"/><Relationship Id="rId119" Type="http://schemas.openxmlformats.org/officeDocument/2006/relationships/image" Target="../media/image875.png"/><Relationship Id="rId127" Type="http://schemas.openxmlformats.org/officeDocument/2006/relationships/image" Target="../media/image879.png"/><Relationship Id="rId10" Type="http://schemas.openxmlformats.org/officeDocument/2006/relationships/customXml" Target="../ink/ink832.xml"/><Relationship Id="rId31" Type="http://schemas.openxmlformats.org/officeDocument/2006/relationships/image" Target="../media/image831.png"/><Relationship Id="rId44" Type="http://schemas.openxmlformats.org/officeDocument/2006/relationships/customXml" Target="../ink/ink849.xml"/><Relationship Id="rId52" Type="http://schemas.openxmlformats.org/officeDocument/2006/relationships/customXml" Target="../ink/ink853.xml"/><Relationship Id="rId60" Type="http://schemas.openxmlformats.org/officeDocument/2006/relationships/customXml" Target="../ink/ink857.xml"/><Relationship Id="rId65" Type="http://schemas.openxmlformats.org/officeDocument/2006/relationships/image" Target="../media/image848.png"/><Relationship Id="rId73" Type="http://schemas.openxmlformats.org/officeDocument/2006/relationships/image" Target="../media/image852.png"/><Relationship Id="rId78" Type="http://schemas.openxmlformats.org/officeDocument/2006/relationships/customXml" Target="../ink/ink866.xml"/><Relationship Id="rId81" Type="http://schemas.openxmlformats.org/officeDocument/2006/relationships/image" Target="../media/image856.png"/><Relationship Id="rId86" Type="http://schemas.openxmlformats.org/officeDocument/2006/relationships/customXml" Target="../ink/ink870.xml"/><Relationship Id="rId94" Type="http://schemas.openxmlformats.org/officeDocument/2006/relationships/customXml" Target="../ink/ink874.xml"/><Relationship Id="rId99" Type="http://schemas.openxmlformats.org/officeDocument/2006/relationships/image" Target="../media/image865.png"/><Relationship Id="rId101" Type="http://schemas.openxmlformats.org/officeDocument/2006/relationships/image" Target="../media/image866.png"/><Relationship Id="rId122" Type="http://schemas.openxmlformats.org/officeDocument/2006/relationships/customXml" Target="../ink/ink888.xml"/><Relationship Id="rId130" Type="http://schemas.openxmlformats.org/officeDocument/2006/relationships/customXml" Target="../ink/ink892.xml"/><Relationship Id="rId135" Type="http://schemas.openxmlformats.org/officeDocument/2006/relationships/image" Target="../media/image883.png"/><Relationship Id="rId143" Type="http://schemas.openxmlformats.org/officeDocument/2006/relationships/image" Target="../media/image887.png"/><Relationship Id="rId148" Type="http://schemas.openxmlformats.org/officeDocument/2006/relationships/customXml" Target="../ink/ink901.xml"/><Relationship Id="rId151" Type="http://schemas.openxmlformats.org/officeDocument/2006/relationships/image" Target="../media/image891.png"/><Relationship Id="rId4" Type="http://schemas.openxmlformats.org/officeDocument/2006/relationships/customXml" Target="../ink/ink829.xml"/><Relationship Id="rId9" Type="http://schemas.openxmlformats.org/officeDocument/2006/relationships/image" Target="../media/image821.png"/><Relationship Id="rId13" Type="http://schemas.openxmlformats.org/officeDocument/2006/relationships/image" Target="../media/image823.png"/><Relationship Id="rId18" Type="http://schemas.openxmlformats.org/officeDocument/2006/relationships/customXml" Target="../ink/ink836.xml"/><Relationship Id="rId39" Type="http://schemas.openxmlformats.org/officeDocument/2006/relationships/image" Target="../media/image835.png"/><Relationship Id="rId109" Type="http://schemas.openxmlformats.org/officeDocument/2006/relationships/image" Target="../media/image870.png"/><Relationship Id="rId34" Type="http://schemas.openxmlformats.org/officeDocument/2006/relationships/customXml" Target="../ink/ink844.xml"/><Relationship Id="rId50" Type="http://schemas.openxmlformats.org/officeDocument/2006/relationships/customXml" Target="../ink/ink852.xml"/><Relationship Id="rId55" Type="http://schemas.openxmlformats.org/officeDocument/2006/relationships/image" Target="../media/image843.png"/><Relationship Id="rId76" Type="http://schemas.openxmlformats.org/officeDocument/2006/relationships/customXml" Target="../ink/ink865.xml"/><Relationship Id="rId97" Type="http://schemas.openxmlformats.org/officeDocument/2006/relationships/image" Target="../media/image864.png"/><Relationship Id="rId104" Type="http://schemas.openxmlformats.org/officeDocument/2006/relationships/customXml" Target="../ink/ink879.xml"/><Relationship Id="rId120" Type="http://schemas.openxmlformats.org/officeDocument/2006/relationships/customXml" Target="../ink/ink887.xml"/><Relationship Id="rId125" Type="http://schemas.openxmlformats.org/officeDocument/2006/relationships/image" Target="../media/image878.png"/><Relationship Id="rId141" Type="http://schemas.openxmlformats.org/officeDocument/2006/relationships/image" Target="../media/image886.png"/><Relationship Id="rId146" Type="http://schemas.openxmlformats.org/officeDocument/2006/relationships/customXml" Target="../ink/ink900.xml"/><Relationship Id="rId7" Type="http://schemas.openxmlformats.org/officeDocument/2006/relationships/image" Target="../media/image820.png"/><Relationship Id="rId71" Type="http://schemas.openxmlformats.org/officeDocument/2006/relationships/image" Target="../media/image851.png"/><Relationship Id="rId92" Type="http://schemas.openxmlformats.org/officeDocument/2006/relationships/customXml" Target="../ink/ink873.xml"/><Relationship Id="rId2" Type="http://schemas.openxmlformats.org/officeDocument/2006/relationships/customXml" Target="../ink/ink828.xml"/><Relationship Id="rId29" Type="http://schemas.openxmlformats.org/officeDocument/2006/relationships/image" Target="../media/image830.png"/><Relationship Id="rId24" Type="http://schemas.openxmlformats.org/officeDocument/2006/relationships/customXml" Target="../ink/ink839.xml"/><Relationship Id="rId40" Type="http://schemas.openxmlformats.org/officeDocument/2006/relationships/customXml" Target="../ink/ink847.xml"/><Relationship Id="rId45" Type="http://schemas.openxmlformats.org/officeDocument/2006/relationships/image" Target="../media/image838.png"/><Relationship Id="rId66" Type="http://schemas.openxmlformats.org/officeDocument/2006/relationships/customXml" Target="../ink/ink860.xml"/><Relationship Id="rId87" Type="http://schemas.openxmlformats.org/officeDocument/2006/relationships/image" Target="../media/image859.png"/><Relationship Id="rId110" Type="http://schemas.openxmlformats.org/officeDocument/2006/relationships/customXml" Target="../ink/ink882.xml"/><Relationship Id="rId115" Type="http://schemas.openxmlformats.org/officeDocument/2006/relationships/image" Target="../media/image873.png"/><Relationship Id="rId131" Type="http://schemas.openxmlformats.org/officeDocument/2006/relationships/image" Target="../media/image881.png"/><Relationship Id="rId136" Type="http://schemas.openxmlformats.org/officeDocument/2006/relationships/customXml" Target="../ink/ink895.xml"/><Relationship Id="rId61" Type="http://schemas.openxmlformats.org/officeDocument/2006/relationships/image" Target="../media/image846.png"/><Relationship Id="rId82" Type="http://schemas.openxmlformats.org/officeDocument/2006/relationships/customXml" Target="../ink/ink868.xml"/><Relationship Id="rId152" Type="http://schemas.openxmlformats.org/officeDocument/2006/relationships/customXml" Target="../ink/ink903.xml"/><Relationship Id="rId19" Type="http://schemas.openxmlformats.org/officeDocument/2006/relationships/image" Target="../media/image825.png"/><Relationship Id="rId14" Type="http://schemas.openxmlformats.org/officeDocument/2006/relationships/customXml" Target="../ink/ink834.xml"/><Relationship Id="rId30" Type="http://schemas.openxmlformats.org/officeDocument/2006/relationships/customXml" Target="../ink/ink842.xml"/><Relationship Id="rId35" Type="http://schemas.openxmlformats.org/officeDocument/2006/relationships/image" Target="../media/image833.png"/><Relationship Id="rId56" Type="http://schemas.openxmlformats.org/officeDocument/2006/relationships/customXml" Target="../ink/ink855.xml"/><Relationship Id="rId77" Type="http://schemas.openxmlformats.org/officeDocument/2006/relationships/image" Target="../media/image854.png"/><Relationship Id="rId100" Type="http://schemas.openxmlformats.org/officeDocument/2006/relationships/customXml" Target="../ink/ink877.xml"/><Relationship Id="rId105" Type="http://schemas.openxmlformats.org/officeDocument/2006/relationships/image" Target="../media/image868.png"/><Relationship Id="rId126" Type="http://schemas.openxmlformats.org/officeDocument/2006/relationships/customXml" Target="../ink/ink890.xml"/><Relationship Id="rId147" Type="http://schemas.openxmlformats.org/officeDocument/2006/relationships/image" Target="../media/image889.png"/><Relationship Id="rId8" Type="http://schemas.openxmlformats.org/officeDocument/2006/relationships/customXml" Target="../ink/ink831.xml"/><Relationship Id="rId51" Type="http://schemas.openxmlformats.org/officeDocument/2006/relationships/image" Target="../media/image841.png"/><Relationship Id="rId72" Type="http://schemas.openxmlformats.org/officeDocument/2006/relationships/customXml" Target="../ink/ink863.xml"/><Relationship Id="rId93" Type="http://schemas.openxmlformats.org/officeDocument/2006/relationships/image" Target="../media/image862.png"/><Relationship Id="rId98" Type="http://schemas.openxmlformats.org/officeDocument/2006/relationships/customXml" Target="../ink/ink876.xml"/><Relationship Id="rId121" Type="http://schemas.openxmlformats.org/officeDocument/2006/relationships/image" Target="../media/image876.png"/><Relationship Id="rId142" Type="http://schemas.openxmlformats.org/officeDocument/2006/relationships/customXml" Target="../ink/ink898.xml"/><Relationship Id="rId3" Type="http://schemas.openxmlformats.org/officeDocument/2006/relationships/image" Target="../media/image818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62.xml"/><Relationship Id="rId299" Type="http://schemas.openxmlformats.org/officeDocument/2006/relationships/customXml" Target="../ink/ink1053.xml"/><Relationship Id="rId21" Type="http://schemas.openxmlformats.org/officeDocument/2006/relationships/customXml" Target="../ink/ink914.xml"/><Relationship Id="rId63" Type="http://schemas.openxmlformats.org/officeDocument/2006/relationships/customXml" Target="../ink/ink935.xml"/><Relationship Id="rId159" Type="http://schemas.openxmlformats.org/officeDocument/2006/relationships/customXml" Target="../ink/ink983.xml"/><Relationship Id="rId324" Type="http://schemas.openxmlformats.org/officeDocument/2006/relationships/image" Target="../media/image1051.png"/><Relationship Id="rId366" Type="http://schemas.openxmlformats.org/officeDocument/2006/relationships/image" Target="../media/image1072.png"/><Relationship Id="rId170" Type="http://schemas.openxmlformats.org/officeDocument/2006/relationships/image" Target="../media/image975.png"/><Relationship Id="rId226" Type="http://schemas.openxmlformats.org/officeDocument/2006/relationships/image" Target="../media/image1003.png"/><Relationship Id="rId433" Type="http://schemas.openxmlformats.org/officeDocument/2006/relationships/customXml" Target="../ink/ink1120.xml"/><Relationship Id="rId268" Type="http://schemas.openxmlformats.org/officeDocument/2006/relationships/image" Target="../media/image1024.png"/><Relationship Id="rId475" Type="http://schemas.openxmlformats.org/officeDocument/2006/relationships/customXml" Target="../ink/ink1141.xml"/><Relationship Id="rId32" Type="http://schemas.openxmlformats.org/officeDocument/2006/relationships/image" Target="../media/image907.png"/><Relationship Id="rId74" Type="http://schemas.openxmlformats.org/officeDocument/2006/relationships/image" Target="../media/image928.png"/><Relationship Id="rId128" Type="http://schemas.openxmlformats.org/officeDocument/2006/relationships/image" Target="../media/image955.png"/><Relationship Id="rId335" Type="http://schemas.openxmlformats.org/officeDocument/2006/relationships/customXml" Target="../ink/ink1071.xml"/><Relationship Id="rId377" Type="http://schemas.openxmlformats.org/officeDocument/2006/relationships/customXml" Target="../ink/ink1092.xml"/><Relationship Id="rId5" Type="http://schemas.openxmlformats.org/officeDocument/2006/relationships/customXml" Target="../ink/ink906.xml"/><Relationship Id="rId181" Type="http://schemas.openxmlformats.org/officeDocument/2006/relationships/customXml" Target="../ink/ink994.xml"/><Relationship Id="rId237" Type="http://schemas.openxmlformats.org/officeDocument/2006/relationships/customXml" Target="../ink/ink1022.xml"/><Relationship Id="rId402" Type="http://schemas.openxmlformats.org/officeDocument/2006/relationships/image" Target="../media/image1090.png"/><Relationship Id="rId279" Type="http://schemas.openxmlformats.org/officeDocument/2006/relationships/customXml" Target="../ink/ink1043.xml"/><Relationship Id="rId444" Type="http://schemas.openxmlformats.org/officeDocument/2006/relationships/image" Target="../media/image1110.png"/><Relationship Id="rId43" Type="http://schemas.openxmlformats.org/officeDocument/2006/relationships/customXml" Target="../ink/ink925.xml"/><Relationship Id="rId139" Type="http://schemas.openxmlformats.org/officeDocument/2006/relationships/customXml" Target="../ink/ink973.xml"/><Relationship Id="rId290" Type="http://schemas.openxmlformats.org/officeDocument/2006/relationships/image" Target="../media/image1035.png"/><Relationship Id="rId304" Type="http://schemas.openxmlformats.org/officeDocument/2006/relationships/image" Target="../media/image388.png"/><Relationship Id="rId346" Type="http://schemas.openxmlformats.org/officeDocument/2006/relationships/image" Target="../media/image1062.png"/><Relationship Id="rId388" Type="http://schemas.openxmlformats.org/officeDocument/2006/relationships/image" Target="../media/image1083.png"/><Relationship Id="rId85" Type="http://schemas.openxmlformats.org/officeDocument/2006/relationships/customXml" Target="../ink/ink946.xml"/><Relationship Id="rId150" Type="http://schemas.openxmlformats.org/officeDocument/2006/relationships/image" Target="../media/image965.png"/><Relationship Id="rId192" Type="http://schemas.openxmlformats.org/officeDocument/2006/relationships/image" Target="../media/image986.png"/><Relationship Id="rId206" Type="http://schemas.openxmlformats.org/officeDocument/2006/relationships/image" Target="../media/image993.png"/><Relationship Id="rId413" Type="http://schemas.openxmlformats.org/officeDocument/2006/relationships/customXml" Target="../ink/ink1110.xml"/><Relationship Id="rId248" Type="http://schemas.openxmlformats.org/officeDocument/2006/relationships/image" Target="../media/image1014.png"/><Relationship Id="rId455" Type="http://schemas.openxmlformats.org/officeDocument/2006/relationships/customXml" Target="../ink/ink1131.xml"/><Relationship Id="rId12" Type="http://schemas.openxmlformats.org/officeDocument/2006/relationships/image" Target="../media/image897.png"/><Relationship Id="rId108" Type="http://schemas.openxmlformats.org/officeDocument/2006/relationships/image" Target="../media/image945.png"/><Relationship Id="rId315" Type="http://schemas.openxmlformats.org/officeDocument/2006/relationships/customXml" Target="../ink/ink1061.xml"/><Relationship Id="rId357" Type="http://schemas.openxmlformats.org/officeDocument/2006/relationships/customXml" Target="../ink/ink1082.xml"/><Relationship Id="rId54" Type="http://schemas.openxmlformats.org/officeDocument/2006/relationships/image" Target="../media/image918.png"/><Relationship Id="rId96" Type="http://schemas.openxmlformats.org/officeDocument/2006/relationships/image" Target="../media/image939.png"/><Relationship Id="rId161" Type="http://schemas.openxmlformats.org/officeDocument/2006/relationships/customXml" Target="../ink/ink984.xml"/><Relationship Id="rId217" Type="http://schemas.openxmlformats.org/officeDocument/2006/relationships/customXml" Target="../ink/ink1012.xml"/><Relationship Id="rId399" Type="http://schemas.openxmlformats.org/officeDocument/2006/relationships/customXml" Target="../ink/ink1103.xml"/><Relationship Id="rId259" Type="http://schemas.openxmlformats.org/officeDocument/2006/relationships/customXml" Target="../ink/ink1033.xml"/><Relationship Id="rId424" Type="http://schemas.openxmlformats.org/officeDocument/2006/relationships/image" Target="../media/image1101.png"/><Relationship Id="rId466" Type="http://schemas.openxmlformats.org/officeDocument/2006/relationships/image" Target="../media/image1121.png"/><Relationship Id="rId23" Type="http://schemas.openxmlformats.org/officeDocument/2006/relationships/customXml" Target="../ink/ink915.xml"/><Relationship Id="rId119" Type="http://schemas.openxmlformats.org/officeDocument/2006/relationships/customXml" Target="../ink/ink963.xml"/><Relationship Id="rId270" Type="http://schemas.openxmlformats.org/officeDocument/2006/relationships/image" Target="../media/image1025.png"/><Relationship Id="rId326" Type="http://schemas.openxmlformats.org/officeDocument/2006/relationships/image" Target="../media/image1052.png"/><Relationship Id="rId65" Type="http://schemas.openxmlformats.org/officeDocument/2006/relationships/customXml" Target="../ink/ink936.xml"/><Relationship Id="rId130" Type="http://schemas.openxmlformats.org/officeDocument/2006/relationships/image" Target="../media/image956.png"/><Relationship Id="rId368" Type="http://schemas.openxmlformats.org/officeDocument/2006/relationships/image" Target="../media/image1073.png"/><Relationship Id="rId172" Type="http://schemas.openxmlformats.org/officeDocument/2006/relationships/image" Target="../media/image976.png"/><Relationship Id="rId228" Type="http://schemas.openxmlformats.org/officeDocument/2006/relationships/image" Target="../media/image1004.png"/><Relationship Id="rId435" Type="http://schemas.openxmlformats.org/officeDocument/2006/relationships/customXml" Target="../ink/ink1121.xml"/><Relationship Id="rId477" Type="http://schemas.openxmlformats.org/officeDocument/2006/relationships/customXml" Target="../ink/ink1142.xml"/><Relationship Id="rId13" Type="http://schemas.openxmlformats.org/officeDocument/2006/relationships/customXml" Target="../ink/ink910.xml"/><Relationship Id="rId109" Type="http://schemas.openxmlformats.org/officeDocument/2006/relationships/customXml" Target="../ink/ink958.xml"/><Relationship Id="rId260" Type="http://schemas.openxmlformats.org/officeDocument/2006/relationships/image" Target="../media/image1020.png"/><Relationship Id="rId281" Type="http://schemas.openxmlformats.org/officeDocument/2006/relationships/customXml" Target="../ink/ink1044.xml"/><Relationship Id="rId316" Type="http://schemas.openxmlformats.org/officeDocument/2006/relationships/image" Target="../media/image1047.png"/><Relationship Id="rId337" Type="http://schemas.openxmlformats.org/officeDocument/2006/relationships/customXml" Target="../ink/ink1072.xml"/><Relationship Id="rId34" Type="http://schemas.openxmlformats.org/officeDocument/2006/relationships/image" Target="../media/image908.png"/><Relationship Id="rId55" Type="http://schemas.openxmlformats.org/officeDocument/2006/relationships/customXml" Target="../ink/ink931.xml"/><Relationship Id="rId76" Type="http://schemas.openxmlformats.org/officeDocument/2006/relationships/image" Target="../media/image929.png"/><Relationship Id="rId97" Type="http://schemas.openxmlformats.org/officeDocument/2006/relationships/customXml" Target="../ink/ink952.xml"/><Relationship Id="rId120" Type="http://schemas.openxmlformats.org/officeDocument/2006/relationships/image" Target="../media/image951.png"/><Relationship Id="rId141" Type="http://schemas.openxmlformats.org/officeDocument/2006/relationships/customXml" Target="../ink/ink974.xml"/><Relationship Id="rId358" Type="http://schemas.openxmlformats.org/officeDocument/2006/relationships/image" Target="../media/image1068.png"/><Relationship Id="rId379" Type="http://schemas.openxmlformats.org/officeDocument/2006/relationships/customXml" Target="../ink/ink1093.xml"/><Relationship Id="rId7" Type="http://schemas.openxmlformats.org/officeDocument/2006/relationships/customXml" Target="../ink/ink907.xml"/><Relationship Id="rId162" Type="http://schemas.openxmlformats.org/officeDocument/2006/relationships/image" Target="../media/image971.png"/><Relationship Id="rId183" Type="http://schemas.openxmlformats.org/officeDocument/2006/relationships/customXml" Target="../ink/ink995.xml"/><Relationship Id="rId218" Type="http://schemas.openxmlformats.org/officeDocument/2006/relationships/image" Target="../media/image999.png"/><Relationship Id="rId239" Type="http://schemas.openxmlformats.org/officeDocument/2006/relationships/customXml" Target="../ink/ink1023.xml"/><Relationship Id="rId390" Type="http://schemas.openxmlformats.org/officeDocument/2006/relationships/image" Target="../media/image1084.png"/><Relationship Id="rId404" Type="http://schemas.openxmlformats.org/officeDocument/2006/relationships/image" Target="../media/image1091.png"/><Relationship Id="rId425" Type="http://schemas.openxmlformats.org/officeDocument/2006/relationships/customXml" Target="../ink/ink1116.xml"/><Relationship Id="rId446" Type="http://schemas.openxmlformats.org/officeDocument/2006/relationships/image" Target="../media/image1111.png"/><Relationship Id="rId467" Type="http://schemas.openxmlformats.org/officeDocument/2006/relationships/customXml" Target="../ink/ink1137.xml"/><Relationship Id="rId250" Type="http://schemas.openxmlformats.org/officeDocument/2006/relationships/image" Target="../media/image1015.png"/><Relationship Id="rId271" Type="http://schemas.openxmlformats.org/officeDocument/2006/relationships/customXml" Target="../ink/ink1039.xml"/><Relationship Id="rId292" Type="http://schemas.openxmlformats.org/officeDocument/2006/relationships/image" Target="../media/image1036.png"/><Relationship Id="rId306" Type="http://schemas.openxmlformats.org/officeDocument/2006/relationships/image" Target="../media/image1042.png"/><Relationship Id="rId24" Type="http://schemas.openxmlformats.org/officeDocument/2006/relationships/image" Target="../media/image903.png"/><Relationship Id="rId45" Type="http://schemas.openxmlformats.org/officeDocument/2006/relationships/customXml" Target="../ink/ink926.xml"/><Relationship Id="rId66" Type="http://schemas.openxmlformats.org/officeDocument/2006/relationships/image" Target="../media/image924.png"/><Relationship Id="rId87" Type="http://schemas.openxmlformats.org/officeDocument/2006/relationships/customXml" Target="../ink/ink947.xml"/><Relationship Id="rId110" Type="http://schemas.openxmlformats.org/officeDocument/2006/relationships/image" Target="../media/image946.png"/><Relationship Id="rId131" Type="http://schemas.openxmlformats.org/officeDocument/2006/relationships/customXml" Target="../ink/ink969.xml"/><Relationship Id="rId327" Type="http://schemas.openxmlformats.org/officeDocument/2006/relationships/customXml" Target="../ink/ink1067.xml"/><Relationship Id="rId348" Type="http://schemas.openxmlformats.org/officeDocument/2006/relationships/image" Target="../media/image1063.png"/><Relationship Id="rId369" Type="http://schemas.openxmlformats.org/officeDocument/2006/relationships/customXml" Target="../ink/ink1088.xml"/><Relationship Id="rId152" Type="http://schemas.openxmlformats.org/officeDocument/2006/relationships/image" Target="../media/image966.png"/><Relationship Id="rId173" Type="http://schemas.openxmlformats.org/officeDocument/2006/relationships/customXml" Target="../ink/ink990.xml"/><Relationship Id="rId194" Type="http://schemas.openxmlformats.org/officeDocument/2006/relationships/image" Target="../media/image987.png"/><Relationship Id="rId208" Type="http://schemas.openxmlformats.org/officeDocument/2006/relationships/image" Target="../media/image994.png"/><Relationship Id="rId229" Type="http://schemas.openxmlformats.org/officeDocument/2006/relationships/customXml" Target="../ink/ink1018.xml"/><Relationship Id="rId380" Type="http://schemas.openxmlformats.org/officeDocument/2006/relationships/image" Target="../media/image1079.png"/><Relationship Id="rId415" Type="http://schemas.openxmlformats.org/officeDocument/2006/relationships/customXml" Target="../ink/ink1111.xml"/><Relationship Id="rId436" Type="http://schemas.openxmlformats.org/officeDocument/2006/relationships/image" Target="../media/image1106.png"/><Relationship Id="rId457" Type="http://schemas.openxmlformats.org/officeDocument/2006/relationships/customXml" Target="../ink/ink1132.xml"/><Relationship Id="rId240" Type="http://schemas.openxmlformats.org/officeDocument/2006/relationships/image" Target="../media/image1010.png"/><Relationship Id="rId261" Type="http://schemas.openxmlformats.org/officeDocument/2006/relationships/customXml" Target="../ink/ink1034.xml"/><Relationship Id="rId478" Type="http://schemas.openxmlformats.org/officeDocument/2006/relationships/image" Target="../media/image1127.png"/><Relationship Id="rId14" Type="http://schemas.openxmlformats.org/officeDocument/2006/relationships/image" Target="../media/image898.png"/><Relationship Id="rId35" Type="http://schemas.openxmlformats.org/officeDocument/2006/relationships/customXml" Target="../ink/ink921.xml"/><Relationship Id="rId56" Type="http://schemas.openxmlformats.org/officeDocument/2006/relationships/image" Target="../media/image919.png"/><Relationship Id="rId77" Type="http://schemas.openxmlformats.org/officeDocument/2006/relationships/customXml" Target="../ink/ink942.xml"/><Relationship Id="rId100" Type="http://schemas.openxmlformats.org/officeDocument/2006/relationships/image" Target="../media/image941.png"/><Relationship Id="rId282" Type="http://schemas.openxmlformats.org/officeDocument/2006/relationships/image" Target="../media/image1031.png"/><Relationship Id="rId317" Type="http://schemas.openxmlformats.org/officeDocument/2006/relationships/customXml" Target="../ink/ink1062.xml"/><Relationship Id="rId338" Type="http://schemas.openxmlformats.org/officeDocument/2006/relationships/image" Target="../media/image1058.png"/><Relationship Id="rId359" Type="http://schemas.openxmlformats.org/officeDocument/2006/relationships/customXml" Target="../ink/ink1083.xml"/><Relationship Id="rId8" Type="http://schemas.openxmlformats.org/officeDocument/2006/relationships/image" Target="../media/image895.png"/><Relationship Id="rId98" Type="http://schemas.openxmlformats.org/officeDocument/2006/relationships/image" Target="../media/image940.png"/><Relationship Id="rId121" Type="http://schemas.openxmlformats.org/officeDocument/2006/relationships/customXml" Target="../ink/ink964.xml"/><Relationship Id="rId142" Type="http://schemas.openxmlformats.org/officeDocument/2006/relationships/image" Target="../media/image234.png"/><Relationship Id="rId163" Type="http://schemas.openxmlformats.org/officeDocument/2006/relationships/customXml" Target="../ink/ink985.xml"/><Relationship Id="rId184" Type="http://schemas.openxmlformats.org/officeDocument/2006/relationships/image" Target="../media/image982.png"/><Relationship Id="rId219" Type="http://schemas.openxmlformats.org/officeDocument/2006/relationships/customXml" Target="../ink/ink1013.xml"/><Relationship Id="rId370" Type="http://schemas.openxmlformats.org/officeDocument/2006/relationships/image" Target="../media/image1074.png"/><Relationship Id="rId391" Type="http://schemas.openxmlformats.org/officeDocument/2006/relationships/customXml" Target="../ink/ink1099.xml"/><Relationship Id="rId405" Type="http://schemas.openxmlformats.org/officeDocument/2006/relationships/customXml" Target="../ink/ink1106.xml"/><Relationship Id="rId426" Type="http://schemas.openxmlformats.org/officeDocument/2006/relationships/image" Target="../media/image1102.png"/><Relationship Id="rId447" Type="http://schemas.openxmlformats.org/officeDocument/2006/relationships/customXml" Target="../ink/ink1127.xml"/><Relationship Id="rId230" Type="http://schemas.openxmlformats.org/officeDocument/2006/relationships/image" Target="../media/image1005.png"/><Relationship Id="rId251" Type="http://schemas.openxmlformats.org/officeDocument/2006/relationships/customXml" Target="../ink/ink1029.xml"/><Relationship Id="rId468" Type="http://schemas.openxmlformats.org/officeDocument/2006/relationships/image" Target="../media/image1122.png"/><Relationship Id="rId25" Type="http://schemas.openxmlformats.org/officeDocument/2006/relationships/customXml" Target="../ink/ink916.xml"/><Relationship Id="rId46" Type="http://schemas.openxmlformats.org/officeDocument/2006/relationships/image" Target="../media/image914.png"/><Relationship Id="rId67" Type="http://schemas.openxmlformats.org/officeDocument/2006/relationships/customXml" Target="../ink/ink937.xml"/><Relationship Id="rId272" Type="http://schemas.openxmlformats.org/officeDocument/2006/relationships/image" Target="../media/image1026.png"/><Relationship Id="rId293" Type="http://schemas.openxmlformats.org/officeDocument/2006/relationships/customXml" Target="../ink/ink1050.xml"/><Relationship Id="rId307" Type="http://schemas.openxmlformats.org/officeDocument/2006/relationships/customXml" Target="../ink/ink1057.xml"/><Relationship Id="rId328" Type="http://schemas.openxmlformats.org/officeDocument/2006/relationships/image" Target="../media/image1053.png"/><Relationship Id="rId349" Type="http://schemas.openxmlformats.org/officeDocument/2006/relationships/customXml" Target="../ink/ink1078.xml"/><Relationship Id="rId88" Type="http://schemas.openxmlformats.org/officeDocument/2006/relationships/image" Target="../media/image935.png"/><Relationship Id="rId111" Type="http://schemas.openxmlformats.org/officeDocument/2006/relationships/customXml" Target="../ink/ink959.xml"/><Relationship Id="rId132" Type="http://schemas.openxmlformats.org/officeDocument/2006/relationships/image" Target="../media/image957.png"/><Relationship Id="rId153" Type="http://schemas.openxmlformats.org/officeDocument/2006/relationships/customXml" Target="../ink/ink980.xml"/><Relationship Id="rId174" Type="http://schemas.openxmlformats.org/officeDocument/2006/relationships/image" Target="../media/image977.png"/><Relationship Id="rId195" Type="http://schemas.openxmlformats.org/officeDocument/2006/relationships/customXml" Target="../ink/ink1001.xml"/><Relationship Id="rId209" Type="http://schemas.openxmlformats.org/officeDocument/2006/relationships/customXml" Target="../ink/ink1008.xml"/><Relationship Id="rId360" Type="http://schemas.openxmlformats.org/officeDocument/2006/relationships/image" Target="../media/image1069.png"/><Relationship Id="rId381" Type="http://schemas.openxmlformats.org/officeDocument/2006/relationships/customXml" Target="../ink/ink1094.xml"/><Relationship Id="rId416" Type="http://schemas.openxmlformats.org/officeDocument/2006/relationships/image" Target="../media/image1097.png"/><Relationship Id="rId220" Type="http://schemas.openxmlformats.org/officeDocument/2006/relationships/image" Target="../media/image1000.png"/><Relationship Id="rId241" Type="http://schemas.openxmlformats.org/officeDocument/2006/relationships/customXml" Target="../ink/ink1024.xml"/><Relationship Id="rId437" Type="http://schemas.openxmlformats.org/officeDocument/2006/relationships/customXml" Target="../ink/ink1122.xml"/><Relationship Id="rId458" Type="http://schemas.openxmlformats.org/officeDocument/2006/relationships/image" Target="../media/image1117.png"/><Relationship Id="rId479" Type="http://schemas.openxmlformats.org/officeDocument/2006/relationships/customXml" Target="../ink/ink1143.xml"/><Relationship Id="rId15" Type="http://schemas.openxmlformats.org/officeDocument/2006/relationships/customXml" Target="../ink/ink911.xml"/><Relationship Id="rId36" Type="http://schemas.openxmlformats.org/officeDocument/2006/relationships/image" Target="../media/image909.png"/><Relationship Id="rId57" Type="http://schemas.openxmlformats.org/officeDocument/2006/relationships/customXml" Target="../ink/ink932.xml"/><Relationship Id="rId262" Type="http://schemas.openxmlformats.org/officeDocument/2006/relationships/image" Target="../media/image1021.png"/><Relationship Id="rId283" Type="http://schemas.openxmlformats.org/officeDocument/2006/relationships/customXml" Target="../ink/ink1045.xml"/><Relationship Id="rId318" Type="http://schemas.openxmlformats.org/officeDocument/2006/relationships/image" Target="../media/image1048.png"/><Relationship Id="rId339" Type="http://schemas.openxmlformats.org/officeDocument/2006/relationships/customXml" Target="../ink/ink1073.xml"/><Relationship Id="rId78" Type="http://schemas.openxmlformats.org/officeDocument/2006/relationships/image" Target="../media/image930.png"/><Relationship Id="rId99" Type="http://schemas.openxmlformats.org/officeDocument/2006/relationships/customXml" Target="../ink/ink953.xml"/><Relationship Id="rId101" Type="http://schemas.openxmlformats.org/officeDocument/2006/relationships/customXml" Target="../ink/ink954.xml"/><Relationship Id="rId122" Type="http://schemas.openxmlformats.org/officeDocument/2006/relationships/image" Target="../media/image952.png"/><Relationship Id="rId143" Type="http://schemas.openxmlformats.org/officeDocument/2006/relationships/customXml" Target="../ink/ink975.xml"/><Relationship Id="rId164" Type="http://schemas.openxmlformats.org/officeDocument/2006/relationships/image" Target="../media/image972.png"/><Relationship Id="rId185" Type="http://schemas.openxmlformats.org/officeDocument/2006/relationships/customXml" Target="../ink/ink996.xml"/><Relationship Id="rId350" Type="http://schemas.openxmlformats.org/officeDocument/2006/relationships/image" Target="../media/image1064.png"/><Relationship Id="rId371" Type="http://schemas.openxmlformats.org/officeDocument/2006/relationships/customXml" Target="../ink/ink1089.xml"/><Relationship Id="rId406" Type="http://schemas.openxmlformats.org/officeDocument/2006/relationships/image" Target="../media/image1092.png"/><Relationship Id="rId9" Type="http://schemas.openxmlformats.org/officeDocument/2006/relationships/customXml" Target="../ink/ink908.xml"/><Relationship Id="rId210" Type="http://schemas.openxmlformats.org/officeDocument/2006/relationships/image" Target="../media/image995.png"/><Relationship Id="rId392" Type="http://schemas.openxmlformats.org/officeDocument/2006/relationships/image" Target="../media/image1085.png"/><Relationship Id="rId427" Type="http://schemas.openxmlformats.org/officeDocument/2006/relationships/customXml" Target="../ink/ink1117.xml"/><Relationship Id="rId448" Type="http://schemas.openxmlformats.org/officeDocument/2006/relationships/image" Target="../media/image1112.png"/><Relationship Id="rId469" Type="http://schemas.openxmlformats.org/officeDocument/2006/relationships/customXml" Target="../ink/ink1138.xml"/><Relationship Id="rId26" Type="http://schemas.openxmlformats.org/officeDocument/2006/relationships/image" Target="../media/image904.png"/><Relationship Id="rId231" Type="http://schemas.openxmlformats.org/officeDocument/2006/relationships/customXml" Target="../ink/ink1019.xml"/><Relationship Id="rId252" Type="http://schemas.openxmlformats.org/officeDocument/2006/relationships/image" Target="../media/image1016.png"/><Relationship Id="rId273" Type="http://schemas.openxmlformats.org/officeDocument/2006/relationships/customXml" Target="../ink/ink1040.xml"/><Relationship Id="rId294" Type="http://schemas.openxmlformats.org/officeDocument/2006/relationships/image" Target="../media/image1037.png"/><Relationship Id="rId308" Type="http://schemas.openxmlformats.org/officeDocument/2006/relationships/image" Target="../media/image1043.png"/><Relationship Id="rId329" Type="http://schemas.openxmlformats.org/officeDocument/2006/relationships/customXml" Target="../ink/ink1068.xml"/><Relationship Id="rId480" Type="http://schemas.openxmlformats.org/officeDocument/2006/relationships/image" Target="../media/image1128.png"/><Relationship Id="rId47" Type="http://schemas.openxmlformats.org/officeDocument/2006/relationships/customXml" Target="../ink/ink927.xml"/><Relationship Id="rId68" Type="http://schemas.openxmlformats.org/officeDocument/2006/relationships/image" Target="../media/image925.png"/><Relationship Id="rId89" Type="http://schemas.openxmlformats.org/officeDocument/2006/relationships/customXml" Target="../ink/ink948.xml"/><Relationship Id="rId112" Type="http://schemas.openxmlformats.org/officeDocument/2006/relationships/image" Target="../media/image947.png"/><Relationship Id="rId133" Type="http://schemas.openxmlformats.org/officeDocument/2006/relationships/customXml" Target="../ink/ink970.xml"/><Relationship Id="rId154" Type="http://schemas.openxmlformats.org/officeDocument/2006/relationships/image" Target="../media/image967.png"/><Relationship Id="rId175" Type="http://schemas.openxmlformats.org/officeDocument/2006/relationships/customXml" Target="../ink/ink991.xml"/><Relationship Id="rId340" Type="http://schemas.openxmlformats.org/officeDocument/2006/relationships/image" Target="../media/image1059.png"/><Relationship Id="rId361" Type="http://schemas.openxmlformats.org/officeDocument/2006/relationships/customXml" Target="../ink/ink1084.xml"/><Relationship Id="rId196" Type="http://schemas.openxmlformats.org/officeDocument/2006/relationships/image" Target="../media/image988.png"/><Relationship Id="rId200" Type="http://schemas.openxmlformats.org/officeDocument/2006/relationships/image" Target="../media/image990.png"/><Relationship Id="rId382" Type="http://schemas.openxmlformats.org/officeDocument/2006/relationships/image" Target="../media/image1080.png"/><Relationship Id="rId417" Type="http://schemas.openxmlformats.org/officeDocument/2006/relationships/customXml" Target="../ink/ink1112.xml"/><Relationship Id="rId438" Type="http://schemas.openxmlformats.org/officeDocument/2006/relationships/image" Target="../media/image1107.png"/><Relationship Id="rId459" Type="http://schemas.openxmlformats.org/officeDocument/2006/relationships/customXml" Target="../ink/ink1133.xml"/><Relationship Id="rId16" Type="http://schemas.openxmlformats.org/officeDocument/2006/relationships/image" Target="../media/image899.png"/><Relationship Id="rId221" Type="http://schemas.openxmlformats.org/officeDocument/2006/relationships/customXml" Target="../ink/ink1014.xml"/><Relationship Id="rId242" Type="http://schemas.openxmlformats.org/officeDocument/2006/relationships/image" Target="../media/image1011.png"/><Relationship Id="rId263" Type="http://schemas.openxmlformats.org/officeDocument/2006/relationships/customXml" Target="../ink/ink1035.xml"/><Relationship Id="rId284" Type="http://schemas.openxmlformats.org/officeDocument/2006/relationships/image" Target="../media/image1032.png"/><Relationship Id="rId319" Type="http://schemas.openxmlformats.org/officeDocument/2006/relationships/customXml" Target="../ink/ink1063.xml"/><Relationship Id="rId470" Type="http://schemas.openxmlformats.org/officeDocument/2006/relationships/image" Target="../media/image1123.png"/><Relationship Id="rId37" Type="http://schemas.openxmlformats.org/officeDocument/2006/relationships/customXml" Target="../ink/ink922.xml"/><Relationship Id="rId58" Type="http://schemas.openxmlformats.org/officeDocument/2006/relationships/image" Target="../media/image920.png"/><Relationship Id="rId79" Type="http://schemas.openxmlformats.org/officeDocument/2006/relationships/customXml" Target="../ink/ink943.xml"/><Relationship Id="rId102" Type="http://schemas.openxmlformats.org/officeDocument/2006/relationships/image" Target="../media/image942.png"/><Relationship Id="rId123" Type="http://schemas.openxmlformats.org/officeDocument/2006/relationships/customXml" Target="../ink/ink965.xml"/><Relationship Id="rId144" Type="http://schemas.openxmlformats.org/officeDocument/2006/relationships/image" Target="../media/image962.png"/><Relationship Id="rId330" Type="http://schemas.openxmlformats.org/officeDocument/2006/relationships/image" Target="../media/image1054.png"/><Relationship Id="rId90" Type="http://schemas.openxmlformats.org/officeDocument/2006/relationships/image" Target="../media/image936.png"/><Relationship Id="rId165" Type="http://schemas.openxmlformats.org/officeDocument/2006/relationships/customXml" Target="../ink/ink986.xml"/><Relationship Id="rId186" Type="http://schemas.openxmlformats.org/officeDocument/2006/relationships/image" Target="../media/image983.png"/><Relationship Id="rId351" Type="http://schemas.openxmlformats.org/officeDocument/2006/relationships/customXml" Target="../ink/ink1079.xml"/><Relationship Id="rId372" Type="http://schemas.openxmlformats.org/officeDocument/2006/relationships/image" Target="../media/image1075.png"/><Relationship Id="rId393" Type="http://schemas.openxmlformats.org/officeDocument/2006/relationships/customXml" Target="../ink/ink1100.xml"/><Relationship Id="rId407" Type="http://schemas.openxmlformats.org/officeDocument/2006/relationships/customXml" Target="../ink/ink1107.xml"/><Relationship Id="rId428" Type="http://schemas.openxmlformats.org/officeDocument/2006/relationships/image" Target="../media/image634.png"/><Relationship Id="rId449" Type="http://schemas.openxmlformats.org/officeDocument/2006/relationships/customXml" Target="../ink/ink1128.xml"/><Relationship Id="rId211" Type="http://schemas.openxmlformats.org/officeDocument/2006/relationships/customXml" Target="../ink/ink1009.xml"/><Relationship Id="rId232" Type="http://schemas.openxmlformats.org/officeDocument/2006/relationships/image" Target="../media/image1006.png"/><Relationship Id="rId253" Type="http://schemas.openxmlformats.org/officeDocument/2006/relationships/customXml" Target="../ink/ink1030.xml"/><Relationship Id="rId274" Type="http://schemas.openxmlformats.org/officeDocument/2006/relationships/image" Target="../media/image1027.png"/><Relationship Id="rId295" Type="http://schemas.openxmlformats.org/officeDocument/2006/relationships/customXml" Target="../ink/ink1051.xml"/><Relationship Id="rId309" Type="http://schemas.openxmlformats.org/officeDocument/2006/relationships/customXml" Target="../ink/ink1058.xml"/><Relationship Id="rId460" Type="http://schemas.openxmlformats.org/officeDocument/2006/relationships/image" Target="../media/image1118.png"/><Relationship Id="rId27" Type="http://schemas.openxmlformats.org/officeDocument/2006/relationships/customXml" Target="../ink/ink917.xml"/><Relationship Id="rId48" Type="http://schemas.openxmlformats.org/officeDocument/2006/relationships/image" Target="../media/image915.png"/><Relationship Id="rId69" Type="http://schemas.openxmlformats.org/officeDocument/2006/relationships/customXml" Target="../ink/ink938.xml"/><Relationship Id="rId113" Type="http://schemas.openxmlformats.org/officeDocument/2006/relationships/customXml" Target="../ink/ink960.xml"/><Relationship Id="rId134" Type="http://schemas.openxmlformats.org/officeDocument/2006/relationships/image" Target="../media/image958.png"/><Relationship Id="rId320" Type="http://schemas.openxmlformats.org/officeDocument/2006/relationships/image" Target="../media/image1049.png"/><Relationship Id="rId80" Type="http://schemas.openxmlformats.org/officeDocument/2006/relationships/image" Target="../media/image931.png"/><Relationship Id="rId155" Type="http://schemas.openxmlformats.org/officeDocument/2006/relationships/customXml" Target="../ink/ink981.xml"/><Relationship Id="rId176" Type="http://schemas.openxmlformats.org/officeDocument/2006/relationships/image" Target="../media/image978.png"/><Relationship Id="rId197" Type="http://schemas.openxmlformats.org/officeDocument/2006/relationships/customXml" Target="../ink/ink1002.xml"/><Relationship Id="rId341" Type="http://schemas.openxmlformats.org/officeDocument/2006/relationships/customXml" Target="../ink/ink1074.xml"/><Relationship Id="rId362" Type="http://schemas.openxmlformats.org/officeDocument/2006/relationships/image" Target="../media/image1070.png"/><Relationship Id="rId383" Type="http://schemas.openxmlformats.org/officeDocument/2006/relationships/customXml" Target="../ink/ink1095.xml"/><Relationship Id="rId418" Type="http://schemas.openxmlformats.org/officeDocument/2006/relationships/image" Target="../media/image1098.png"/><Relationship Id="rId439" Type="http://schemas.openxmlformats.org/officeDocument/2006/relationships/customXml" Target="../ink/ink1123.xml"/><Relationship Id="rId201" Type="http://schemas.openxmlformats.org/officeDocument/2006/relationships/customXml" Target="../ink/ink1004.xml"/><Relationship Id="rId222" Type="http://schemas.openxmlformats.org/officeDocument/2006/relationships/image" Target="../media/image1001.png"/><Relationship Id="rId243" Type="http://schemas.openxmlformats.org/officeDocument/2006/relationships/customXml" Target="../ink/ink1025.xml"/><Relationship Id="rId264" Type="http://schemas.openxmlformats.org/officeDocument/2006/relationships/image" Target="../media/image1022.png"/><Relationship Id="rId285" Type="http://schemas.openxmlformats.org/officeDocument/2006/relationships/customXml" Target="../ink/ink1046.xml"/><Relationship Id="rId450" Type="http://schemas.openxmlformats.org/officeDocument/2006/relationships/image" Target="../media/image1113.png"/><Relationship Id="rId471" Type="http://schemas.openxmlformats.org/officeDocument/2006/relationships/customXml" Target="../ink/ink1139.xml"/><Relationship Id="rId17" Type="http://schemas.openxmlformats.org/officeDocument/2006/relationships/customXml" Target="../ink/ink912.xml"/><Relationship Id="rId38" Type="http://schemas.openxmlformats.org/officeDocument/2006/relationships/image" Target="../media/image910.png"/><Relationship Id="rId59" Type="http://schemas.openxmlformats.org/officeDocument/2006/relationships/customXml" Target="../ink/ink933.xml"/><Relationship Id="rId103" Type="http://schemas.openxmlformats.org/officeDocument/2006/relationships/customXml" Target="../ink/ink955.xml"/><Relationship Id="rId124" Type="http://schemas.openxmlformats.org/officeDocument/2006/relationships/image" Target="../media/image953.png"/><Relationship Id="rId310" Type="http://schemas.openxmlformats.org/officeDocument/2006/relationships/image" Target="../media/image1044.png"/><Relationship Id="rId70" Type="http://schemas.openxmlformats.org/officeDocument/2006/relationships/image" Target="../media/image926.png"/><Relationship Id="rId91" Type="http://schemas.openxmlformats.org/officeDocument/2006/relationships/customXml" Target="../ink/ink949.xml"/><Relationship Id="rId145" Type="http://schemas.openxmlformats.org/officeDocument/2006/relationships/customXml" Target="../ink/ink976.xml"/><Relationship Id="rId166" Type="http://schemas.openxmlformats.org/officeDocument/2006/relationships/image" Target="../media/image973.png"/><Relationship Id="rId187" Type="http://schemas.openxmlformats.org/officeDocument/2006/relationships/customXml" Target="../ink/ink997.xml"/><Relationship Id="rId331" Type="http://schemas.openxmlformats.org/officeDocument/2006/relationships/customXml" Target="../ink/ink1069.xml"/><Relationship Id="rId352" Type="http://schemas.openxmlformats.org/officeDocument/2006/relationships/image" Target="../media/image1065.png"/><Relationship Id="rId373" Type="http://schemas.openxmlformats.org/officeDocument/2006/relationships/customXml" Target="../ink/ink1090.xml"/><Relationship Id="rId394" Type="http://schemas.openxmlformats.org/officeDocument/2006/relationships/image" Target="../media/image1086.png"/><Relationship Id="rId408" Type="http://schemas.openxmlformats.org/officeDocument/2006/relationships/image" Target="../media/image1093.png"/><Relationship Id="rId429" Type="http://schemas.openxmlformats.org/officeDocument/2006/relationships/customXml" Target="../ink/ink1118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996.png"/><Relationship Id="rId233" Type="http://schemas.openxmlformats.org/officeDocument/2006/relationships/customXml" Target="../ink/ink1020.xml"/><Relationship Id="rId254" Type="http://schemas.openxmlformats.org/officeDocument/2006/relationships/image" Target="../media/image1017.png"/><Relationship Id="rId440" Type="http://schemas.openxmlformats.org/officeDocument/2006/relationships/image" Target="../media/image1108.png"/><Relationship Id="rId28" Type="http://schemas.openxmlformats.org/officeDocument/2006/relationships/image" Target="../media/image905.png"/><Relationship Id="rId49" Type="http://schemas.openxmlformats.org/officeDocument/2006/relationships/customXml" Target="../ink/ink928.xml"/><Relationship Id="rId114" Type="http://schemas.openxmlformats.org/officeDocument/2006/relationships/image" Target="../media/image948.png"/><Relationship Id="rId275" Type="http://schemas.openxmlformats.org/officeDocument/2006/relationships/customXml" Target="../ink/ink1041.xml"/><Relationship Id="rId296" Type="http://schemas.openxmlformats.org/officeDocument/2006/relationships/image" Target="../media/image1038.png"/><Relationship Id="rId300" Type="http://schemas.openxmlformats.org/officeDocument/2006/relationships/image" Target="../media/image1040.png"/><Relationship Id="rId461" Type="http://schemas.openxmlformats.org/officeDocument/2006/relationships/customXml" Target="../ink/ink1134.xml"/><Relationship Id="rId60" Type="http://schemas.openxmlformats.org/officeDocument/2006/relationships/image" Target="../media/image921.png"/><Relationship Id="rId81" Type="http://schemas.openxmlformats.org/officeDocument/2006/relationships/customXml" Target="../ink/ink944.xml"/><Relationship Id="rId135" Type="http://schemas.openxmlformats.org/officeDocument/2006/relationships/customXml" Target="../ink/ink971.xml"/><Relationship Id="rId156" Type="http://schemas.openxmlformats.org/officeDocument/2006/relationships/image" Target="../media/image968.png"/><Relationship Id="rId177" Type="http://schemas.openxmlformats.org/officeDocument/2006/relationships/customXml" Target="../ink/ink992.xml"/><Relationship Id="rId198" Type="http://schemas.openxmlformats.org/officeDocument/2006/relationships/image" Target="../media/image989.png"/><Relationship Id="rId321" Type="http://schemas.openxmlformats.org/officeDocument/2006/relationships/customXml" Target="../ink/ink1064.xml"/><Relationship Id="rId342" Type="http://schemas.openxmlformats.org/officeDocument/2006/relationships/image" Target="../media/image1060.png"/><Relationship Id="rId363" Type="http://schemas.openxmlformats.org/officeDocument/2006/relationships/customXml" Target="../ink/ink1085.xml"/><Relationship Id="rId384" Type="http://schemas.openxmlformats.org/officeDocument/2006/relationships/image" Target="../media/image1081.png"/><Relationship Id="rId419" Type="http://schemas.openxmlformats.org/officeDocument/2006/relationships/customXml" Target="../ink/ink1113.xml"/><Relationship Id="rId202" Type="http://schemas.openxmlformats.org/officeDocument/2006/relationships/image" Target="../media/image991.png"/><Relationship Id="rId223" Type="http://schemas.openxmlformats.org/officeDocument/2006/relationships/customXml" Target="../ink/ink1015.xml"/><Relationship Id="rId244" Type="http://schemas.openxmlformats.org/officeDocument/2006/relationships/image" Target="../media/image1012.png"/><Relationship Id="rId430" Type="http://schemas.openxmlformats.org/officeDocument/2006/relationships/image" Target="../media/image1103.png"/><Relationship Id="rId18" Type="http://schemas.openxmlformats.org/officeDocument/2006/relationships/image" Target="../media/image900.png"/><Relationship Id="rId39" Type="http://schemas.openxmlformats.org/officeDocument/2006/relationships/customXml" Target="../ink/ink923.xml"/><Relationship Id="rId265" Type="http://schemas.openxmlformats.org/officeDocument/2006/relationships/customXml" Target="../ink/ink1036.xml"/><Relationship Id="rId286" Type="http://schemas.openxmlformats.org/officeDocument/2006/relationships/image" Target="../media/image1033.png"/><Relationship Id="rId451" Type="http://schemas.openxmlformats.org/officeDocument/2006/relationships/customXml" Target="../ink/ink1129.xml"/><Relationship Id="rId472" Type="http://schemas.openxmlformats.org/officeDocument/2006/relationships/image" Target="../media/image1124.png"/><Relationship Id="rId50" Type="http://schemas.openxmlformats.org/officeDocument/2006/relationships/image" Target="../media/image916.png"/><Relationship Id="rId104" Type="http://schemas.openxmlformats.org/officeDocument/2006/relationships/image" Target="../media/image943.png"/><Relationship Id="rId125" Type="http://schemas.openxmlformats.org/officeDocument/2006/relationships/customXml" Target="../ink/ink966.xml"/><Relationship Id="rId146" Type="http://schemas.openxmlformats.org/officeDocument/2006/relationships/image" Target="../media/image963.png"/><Relationship Id="rId167" Type="http://schemas.openxmlformats.org/officeDocument/2006/relationships/customXml" Target="../ink/ink987.xml"/><Relationship Id="rId188" Type="http://schemas.openxmlformats.org/officeDocument/2006/relationships/image" Target="../media/image984.png"/><Relationship Id="rId311" Type="http://schemas.openxmlformats.org/officeDocument/2006/relationships/customXml" Target="../ink/ink1059.xml"/><Relationship Id="rId332" Type="http://schemas.openxmlformats.org/officeDocument/2006/relationships/image" Target="../media/image1055.png"/><Relationship Id="rId353" Type="http://schemas.openxmlformats.org/officeDocument/2006/relationships/customXml" Target="../ink/ink1080.xml"/><Relationship Id="rId374" Type="http://schemas.openxmlformats.org/officeDocument/2006/relationships/image" Target="../media/image1076.png"/><Relationship Id="rId395" Type="http://schemas.openxmlformats.org/officeDocument/2006/relationships/customXml" Target="../ink/ink1101.xml"/><Relationship Id="rId409" Type="http://schemas.openxmlformats.org/officeDocument/2006/relationships/customXml" Target="../ink/ink1108.xml"/><Relationship Id="rId71" Type="http://schemas.openxmlformats.org/officeDocument/2006/relationships/customXml" Target="../ink/ink939.xml"/><Relationship Id="rId92" Type="http://schemas.openxmlformats.org/officeDocument/2006/relationships/image" Target="../media/image937.png"/><Relationship Id="rId213" Type="http://schemas.openxmlformats.org/officeDocument/2006/relationships/customXml" Target="../ink/ink1010.xml"/><Relationship Id="rId234" Type="http://schemas.openxmlformats.org/officeDocument/2006/relationships/image" Target="../media/image1007.png"/><Relationship Id="rId420" Type="http://schemas.openxmlformats.org/officeDocument/2006/relationships/image" Target="../media/image1099.png"/><Relationship Id="rId2" Type="http://schemas.openxmlformats.org/officeDocument/2006/relationships/image" Target="../media/image1960.png"/><Relationship Id="rId29" Type="http://schemas.openxmlformats.org/officeDocument/2006/relationships/customXml" Target="../ink/ink918.xml"/><Relationship Id="rId255" Type="http://schemas.openxmlformats.org/officeDocument/2006/relationships/customXml" Target="../ink/ink1031.xml"/><Relationship Id="rId276" Type="http://schemas.openxmlformats.org/officeDocument/2006/relationships/image" Target="../media/image1028.png"/><Relationship Id="rId297" Type="http://schemas.openxmlformats.org/officeDocument/2006/relationships/customXml" Target="../ink/ink1052.xml"/><Relationship Id="rId441" Type="http://schemas.openxmlformats.org/officeDocument/2006/relationships/customXml" Target="../ink/ink1124.xml"/><Relationship Id="rId462" Type="http://schemas.openxmlformats.org/officeDocument/2006/relationships/image" Target="../media/image1119.png"/><Relationship Id="rId40" Type="http://schemas.openxmlformats.org/officeDocument/2006/relationships/image" Target="../media/image911.png"/><Relationship Id="rId115" Type="http://schemas.openxmlformats.org/officeDocument/2006/relationships/customXml" Target="../ink/ink961.xml"/><Relationship Id="rId136" Type="http://schemas.openxmlformats.org/officeDocument/2006/relationships/image" Target="../media/image959.png"/><Relationship Id="rId157" Type="http://schemas.openxmlformats.org/officeDocument/2006/relationships/customXml" Target="../ink/ink982.xml"/><Relationship Id="rId178" Type="http://schemas.openxmlformats.org/officeDocument/2006/relationships/image" Target="../media/image979.png"/><Relationship Id="rId301" Type="http://schemas.openxmlformats.org/officeDocument/2006/relationships/customXml" Target="../ink/ink1054.xml"/><Relationship Id="rId322" Type="http://schemas.openxmlformats.org/officeDocument/2006/relationships/image" Target="../media/image1050.png"/><Relationship Id="rId343" Type="http://schemas.openxmlformats.org/officeDocument/2006/relationships/customXml" Target="../ink/ink1075.xml"/><Relationship Id="rId364" Type="http://schemas.openxmlformats.org/officeDocument/2006/relationships/image" Target="../media/image1071.png"/><Relationship Id="rId61" Type="http://schemas.openxmlformats.org/officeDocument/2006/relationships/customXml" Target="../ink/ink934.xml"/><Relationship Id="rId82" Type="http://schemas.openxmlformats.org/officeDocument/2006/relationships/image" Target="../media/image932.png"/><Relationship Id="rId199" Type="http://schemas.openxmlformats.org/officeDocument/2006/relationships/customXml" Target="../ink/ink1003.xml"/><Relationship Id="rId203" Type="http://schemas.openxmlformats.org/officeDocument/2006/relationships/customXml" Target="../ink/ink1005.xml"/><Relationship Id="rId385" Type="http://schemas.openxmlformats.org/officeDocument/2006/relationships/customXml" Target="../ink/ink1096.xml"/><Relationship Id="rId19" Type="http://schemas.openxmlformats.org/officeDocument/2006/relationships/customXml" Target="../ink/ink913.xml"/><Relationship Id="rId224" Type="http://schemas.openxmlformats.org/officeDocument/2006/relationships/image" Target="../media/image1002.png"/><Relationship Id="rId245" Type="http://schemas.openxmlformats.org/officeDocument/2006/relationships/customXml" Target="../ink/ink1026.xml"/><Relationship Id="rId266" Type="http://schemas.openxmlformats.org/officeDocument/2006/relationships/image" Target="../media/image1023.png"/><Relationship Id="rId287" Type="http://schemas.openxmlformats.org/officeDocument/2006/relationships/customXml" Target="../ink/ink1047.xml"/><Relationship Id="rId410" Type="http://schemas.openxmlformats.org/officeDocument/2006/relationships/image" Target="../media/image1094.png"/><Relationship Id="rId431" Type="http://schemas.openxmlformats.org/officeDocument/2006/relationships/customXml" Target="../ink/ink1119.xml"/><Relationship Id="rId452" Type="http://schemas.openxmlformats.org/officeDocument/2006/relationships/image" Target="../media/image1114.png"/><Relationship Id="rId473" Type="http://schemas.openxmlformats.org/officeDocument/2006/relationships/customXml" Target="../ink/ink1140.xml"/><Relationship Id="rId30" Type="http://schemas.openxmlformats.org/officeDocument/2006/relationships/image" Target="../media/image906.png"/><Relationship Id="rId105" Type="http://schemas.openxmlformats.org/officeDocument/2006/relationships/customXml" Target="../ink/ink956.xml"/><Relationship Id="rId126" Type="http://schemas.openxmlformats.org/officeDocument/2006/relationships/image" Target="../media/image954.png"/><Relationship Id="rId147" Type="http://schemas.openxmlformats.org/officeDocument/2006/relationships/customXml" Target="../ink/ink977.xml"/><Relationship Id="rId168" Type="http://schemas.openxmlformats.org/officeDocument/2006/relationships/image" Target="../media/image974.png"/><Relationship Id="rId312" Type="http://schemas.openxmlformats.org/officeDocument/2006/relationships/image" Target="../media/image1045.png"/><Relationship Id="rId333" Type="http://schemas.openxmlformats.org/officeDocument/2006/relationships/customXml" Target="../ink/ink1070.xml"/><Relationship Id="rId354" Type="http://schemas.openxmlformats.org/officeDocument/2006/relationships/image" Target="../media/image1066.png"/><Relationship Id="rId51" Type="http://schemas.openxmlformats.org/officeDocument/2006/relationships/customXml" Target="../ink/ink929.xml"/><Relationship Id="rId72" Type="http://schemas.openxmlformats.org/officeDocument/2006/relationships/image" Target="../media/image927.png"/><Relationship Id="rId93" Type="http://schemas.openxmlformats.org/officeDocument/2006/relationships/customXml" Target="../ink/ink950.xml"/><Relationship Id="rId189" Type="http://schemas.openxmlformats.org/officeDocument/2006/relationships/customXml" Target="../ink/ink998.xml"/><Relationship Id="rId375" Type="http://schemas.openxmlformats.org/officeDocument/2006/relationships/customXml" Target="../ink/ink1091.xml"/><Relationship Id="rId396" Type="http://schemas.openxmlformats.org/officeDocument/2006/relationships/image" Target="../media/image1087.png"/><Relationship Id="rId3" Type="http://schemas.openxmlformats.org/officeDocument/2006/relationships/customXml" Target="../ink/ink905.xml"/><Relationship Id="rId214" Type="http://schemas.openxmlformats.org/officeDocument/2006/relationships/image" Target="../media/image997.png"/><Relationship Id="rId235" Type="http://schemas.openxmlformats.org/officeDocument/2006/relationships/customXml" Target="../ink/ink1021.xml"/><Relationship Id="rId256" Type="http://schemas.openxmlformats.org/officeDocument/2006/relationships/image" Target="../media/image1018.png"/><Relationship Id="rId277" Type="http://schemas.openxmlformats.org/officeDocument/2006/relationships/customXml" Target="../ink/ink1042.xml"/><Relationship Id="rId298" Type="http://schemas.openxmlformats.org/officeDocument/2006/relationships/image" Target="../media/image1039.png"/><Relationship Id="rId400" Type="http://schemas.openxmlformats.org/officeDocument/2006/relationships/image" Target="../media/image1089.png"/><Relationship Id="rId421" Type="http://schemas.openxmlformats.org/officeDocument/2006/relationships/customXml" Target="../ink/ink1114.xml"/><Relationship Id="rId442" Type="http://schemas.openxmlformats.org/officeDocument/2006/relationships/image" Target="../media/image1109.png"/><Relationship Id="rId463" Type="http://schemas.openxmlformats.org/officeDocument/2006/relationships/customXml" Target="../ink/ink1135.xml"/><Relationship Id="rId116" Type="http://schemas.openxmlformats.org/officeDocument/2006/relationships/image" Target="../media/image949.png"/><Relationship Id="rId137" Type="http://schemas.openxmlformats.org/officeDocument/2006/relationships/customXml" Target="../ink/ink972.xml"/><Relationship Id="rId158" Type="http://schemas.openxmlformats.org/officeDocument/2006/relationships/image" Target="../media/image969.png"/><Relationship Id="rId302" Type="http://schemas.openxmlformats.org/officeDocument/2006/relationships/image" Target="../media/image1041.png"/><Relationship Id="rId323" Type="http://schemas.openxmlformats.org/officeDocument/2006/relationships/customXml" Target="../ink/ink1065.xml"/><Relationship Id="rId344" Type="http://schemas.openxmlformats.org/officeDocument/2006/relationships/image" Target="../media/image1061.png"/><Relationship Id="rId20" Type="http://schemas.openxmlformats.org/officeDocument/2006/relationships/image" Target="../media/image901.png"/><Relationship Id="rId41" Type="http://schemas.openxmlformats.org/officeDocument/2006/relationships/customXml" Target="../ink/ink924.xml"/><Relationship Id="rId62" Type="http://schemas.openxmlformats.org/officeDocument/2006/relationships/image" Target="../media/image922.png"/><Relationship Id="rId83" Type="http://schemas.openxmlformats.org/officeDocument/2006/relationships/customXml" Target="../ink/ink945.xml"/><Relationship Id="rId179" Type="http://schemas.openxmlformats.org/officeDocument/2006/relationships/customXml" Target="../ink/ink993.xml"/><Relationship Id="rId365" Type="http://schemas.openxmlformats.org/officeDocument/2006/relationships/customXml" Target="../ink/ink1086.xml"/><Relationship Id="rId386" Type="http://schemas.openxmlformats.org/officeDocument/2006/relationships/image" Target="../media/image1082.png"/><Relationship Id="rId190" Type="http://schemas.openxmlformats.org/officeDocument/2006/relationships/image" Target="../media/image985.png"/><Relationship Id="rId204" Type="http://schemas.openxmlformats.org/officeDocument/2006/relationships/image" Target="../media/image992.png"/><Relationship Id="rId225" Type="http://schemas.openxmlformats.org/officeDocument/2006/relationships/customXml" Target="../ink/ink1016.xml"/><Relationship Id="rId246" Type="http://schemas.openxmlformats.org/officeDocument/2006/relationships/image" Target="../media/image1013.png"/><Relationship Id="rId267" Type="http://schemas.openxmlformats.org/officeDocument/2006/relationships/customXml" Target="../ink/ink1037.xml"/><Relationship Id="rId288" Type="http://schemas.openxmlformats.org/officeDocument/2006/relationships/image" Target="../media/image1034.png"/><Relationship Id="rId411" Type="http://schemas.openxmlformats.org/officeDocument/2006/relationships/customXml" Target="../ink/ink1109.xml"/><Relationship Id="rId432" Type="http://schemas.openxmlformats.org/officeDocument/2006/relationships/image" Target="../media/image1104.png"/><Relationship Id="rId453" Type="http://schemas.openxmlformats.org/officeDocument/2006/relationships/customXml" Target="../ink/ink1130.xml"/><Relationship Id="rId474" Type="http://schemas.openxmlformats.org/officeDocument/2006/relationships/image" Target="../media/image1125.png"/><Relationship Id="rId106" Type="http://schemas.openxmlformats.org/officeDocument/2006/relationships/image" Target="../media/image944.png"/><Relationship Id="rId127" Type="http://schemas.openxmlformats.org/officeDocument/2006/relationships/customXml" Target="../ink/ink967.xml"/><Relationship Id="rId313" Type="http://schemas.openxmlformats.org/officeDocument/2006/relationships/customXml" Target="../ink/ink1060.xml"/><Relationship Id="rId10" Type="http://schemas.openxmlformats.org/officeDocument/2006/relationships/image" Target="../media/image896.png"/><Relationship Id="rId31" Type="http://schemas.openxmlformats.org/officeDocument/2006/relationships/customXml" Target="../ink/ink919.xml"/><Relationship Id="rId52" Type="http://schemas.openxmlformats.org/officeDocument/2006/relationships/image" Target="../media/image917.png"/><Relationship Id="rId73" Type="http://schemas.openxmlformats.org/officeDocument/2006/relationships/customXml" Target="../ink/ink940.xml"/><Relationship Id="rId94" Type="http://schemas.openxmlformats.org/officeDocument/2006/relationships/image" Target="../media/image938.png"/><Relationship Id="rId148" Type="http://schemas.openxmlformats.org/officeDocument/2006/relationships/image" Target="../media/image964.png"/><Relationship Id="rId169" Type="http://schemas.openxmlformats.org/officeDocument/2006/relationships/customXml" Target="../ink/ink988.xml"/><Relationship Id="rId334" Type="http://schemas.openxmlformats.org/officeDocument/2006/relationships/image" Target="../media/image1056.png"/><Relationship Id="rId355" Type="http://schemas.openxmlformats.org/officeDocument/2006/relationships/customXml" Target="../ink/ink1081.xml"/><Relationship Id="rId376" Type="http://schemas.openxmlformats.org/officeDocument/2006/relationships/image" Target="../media/image1077.png"/><Relationship Id="rId397" Type="http://schemas.openxmlformats.org/officeDocument/2006/relationships/customXml" Target="../ink/ink1102.xml"/><Relationship Id="rId4" Type="http://schemas.openxmlformats.org/officeDocument/2006/relationships/image" Target="../media/image246.png"/><Relationship Id="rId180" Type="http://schemas.openxmlformats.org/officeDocument/2006/relationships/image" Target="../media/image980.png"/><Relationship Id="rId215" Type="http://schemas.openxmlformats.org/officeDocument/2006/relationships/customXml" Target="../ink/ink1011.xml"/><Relationship Id="rId236" Type="http://schemas.openxmlformats.org/officeDocument/2006/relationships/image" Target="../media/image1008.png"/><Relationship Id="rId257" Type="http://schemas.openxmlformats.org/officeDocument/2006/relationships/customXml" Target="../ink/ink1032.xml"/><Relationship Id="rId278" Type="http://schemas.openxmlformats.org/officeDocument/2006/relationships/image" Target="../media/image1029.png"/><Relationship Id="rId401" Type="http://schemas.openxmlformats.org/officeDocument/2006/relationships/customXml" Target="../ink/ink1104.xml"/><Relationship Id="rId422" Type="http://schemas.openxmlformats.org/officeDocument/2006/relationships/image" Target="../media/image1100.png"/><Relationship Id="rId443" Type="http://schemas.openxmlformats.org/officeDocument/2006/relationships/customXml" Target="../ink/ink1125.xml"/><Relationship Id="rId464" Type="http://schemas.openxmlformats.org/officeDocument/2006/relationships/image" Target="../media/image1120.png"/><Relationship Id="rId303" Type="http://schemas.openxmlformats.org/officeDocument/2006/relationships/customXml" Target="../ink/ink1055.xml"/><Relationship Id="rId42" Type="http://schemas.openxmlformats.org/officeDocument/2006/relationships/image" Target="../media/image912.png"/><Relationship Id="rId84" Type="http://schemas.openxmlformats.org/officeDocument/2006/relationships/image" Target="../media/image933.png"/><Relationship Id="rId138" Type="http://schemas.openxmlformats.org/officeDocument/2006/relationships/image" Target="../media/image960.png"/><Relationship Id="rId345" Type="http://schemas.openxmlformats.org/officeDocument/2006/relationships/customXml" Target="../ink/ink1076.xml"/><Relationship Id="rId387" Type="http://schemas.openxmlformats.org/officeDocument/2006/relationships/customXml" Target="../ink/ink1097.xml"/><Relationship Id="rId191" Type="http://schemas.openxmlformats.org/officeDocument/2006/relationships/customXml" Target="../ink/ink999.xml"/><Relationship Id="rId205" Type="http://schemas.openxmlformats.org/officeDocument/2006/relationships/customXml" Target="../ink/ink1006.xml"/><Relationship Id="rId247" Type="http://schemas.openxmlformats.org/officeDocument/2006/relationships/customXml" Target="../ink/ink1027.xml"/><Relationship Id="rId412" Type="http://schemas.openxmlformats.org/officeDocument/2006/relationships/image" Target="../media/image1095.png"/><Relationship Id="rId107" Type="http://schemas.openxmlformats.org/officeDocument/2006/relationships/customXml" Target="../ink/ink957.xml"/><Relationship Id="rId289" Type="http://schemas.openxmlformats.org/officeDocument/2006/relationships/customXml" Target="../ink/ink1048.xml"/><Relationship Id="rId454" Type="http://schemas.openxmlformats.org/officeDocument/2006/relationships/image" Target="../media/image1115.png"/><Relationship Id="rId11" Type="http://schemas.openxmlformats.org/officeDocument/2006/relationships/customXml" Target="../ink/ink909.xml"/><Relationship Id="rId53" Type="http://schemas.openxmlformats.org/officeDocument/2006/relationships/customXml" Target="../ink/ink930.xml"/><Relationship Id="rId149" Type="http://schemas.openxmlformats.org/officeDocument/2006/relationships/customXml" Target="../ink/ink978.xml"/><Relationship Id="rId314" Type="http://schemas.openxmlformats.org/officeDocument/2006/relationships/image" Target="../media/image1046.png"/><Relationship Id="rId356" Type="http://schemas.openxmlformats.org/officeDocument/2006/relationships/image" Target="../media/image1067.png"/><Relationship Id="rId398" Type="http://schemas.openxmlformats.org/officeDocument/2006/relationships/image" Target="../media/image1088.png"/><Relationship Id="rId95" Type="http://schemas.openxmlformats.org/officeDocument/2006/relationships/customXml" Target="../ink/ink951.xml"/><Relationship Id="rId160" Type="http://schemas.openxmlformats.org/officeDocument/2006/relationships/image" Target="../media/image970.png"/><Relationship Id="rId216" Type="http://schemas.openxmlformats.org/officeDocument/2006/relationships/image" Target="../media/image998.png"/><Relationship Id="rId423" Type="http://schemas.openxmlformats.org/officeDocument/2006/relationships/customXml" Target="../ink/ink1115.xml"/><Relationship Id="rId258" Type="http://schemas.openxmlformats.org/officeDocument/2006/relationships/image" Target="../media/image1019.png"/><Relationship Id="rId465" Type="http://schemas.openxmlformats.org/officeDocument/2006/relationships/customXml" Target="../ink/ink1136.xml"/><Relationship Id="rId22" Type="http://schemas.openxmlformats.org/officeDocument/2006/relationships/image" Target="../media/image902.png"/><Relationship Id="rId64" Type="http://schemas.openxmlformats.org/officeDocument/2006/relationships/image" Target="../media/image923.png"/><Relationship Id="rId118" Type="http://schemas.openxmlformats.org/officeDocument/2006/relationships/image" Target="../media/image950.png"/><Relationship Id="rId325" Type="http://schemas.openxmlformats.org/officeDocument/2006/relationships/customXml" Target="../ink/ink1066.xml"/><Relationship Id="rId367" Type="http://schemas.openxmlformats.org/officeDocument/2006/relationships/customXml" Target="../ink/ink1087.xml"/><Relationship Id="rId171" Type="http://schemas.openxmlformats.org/officeDocument/2006/relationships/customXml" Target="../ink/ink989.xml"/><Relationship Id="rId227" Type="http://schemas.openxmlformats.org/officeDocument/2006/relationships/customXml" Target="../ink/ink1017.xml"/><Relationship Id="rId269" Type="http://schemas.openxmlformats.org/officeDocument/2006/relationships/customXml" Target="../ink/ink1038.xml"/><Relationship Id="rId434" Type="http://schemas.openxmlformats.org/officeDocument/2006/relationships/image" Target="../media/image1105.png"/><Relationship Id="rId476" Type="http://schemas.openxmlformats.org/officeDocument/2006/relationships/image" Target="../media/image1126.png"/><Relationship Id="rId33" Type="http://schemas.openxmlformats.org/officeDocument/2006/relationships/customXml" Target="../ink/ink920.xml"/><Relationship Id="rId129" Type="http://schemas.openxmlformats.org/officeDocument/2006/relationships/customXml" Target="../ink/ink968.xml"/><Relationship Id="rId280" Type="http://schemas.openxmlformats.org/officeDocument/2006/relationships/image" Target="../media/image1030.png"/><Relationship Id="rId336" Type="http://schemas.openxmlformats.org/officeDocument/2006/relationships/image" Target="../media/image1057.png"/><Relationship Id="rId75" Type="http://schemas.openxmlformats.org/officeDocument/2006/relationships/customXml" Target="../ink/ink941.xml"/><Relationship Id="rId140" Type="http://schemas.openxmlformats.org/officeDocument/2006/relationships/image" Target="../media/image961.png"/><Relationship Id="rId182" Type="http://schemas.openxmlformats.org/officeDocument/2006/relationships/image" Target="../media/image981.png"/><Relationship Id="rId378" Type="http://schemas.openxmlformats.org/officeDocument/2006/relationships/image" Target="../media/image1078.png"/><Relationship Id="rId403" Type="http://schemas.openxmlformats.org/officeDocument/2006/relationships/customXml" Target="../ink/ink1105.xml"/><Relationship Id="rId6" Type="http://schemas.openxmlformats.org/officeDocument/2006/relationships/image" Target="../media/image894.png"/><Relationship Id="rId238" Type="http://schemas.openxmlformats.org/officeDocument/2006/relationships/image" Target="../media/image1009.png"/><Relationship Id="rId445" Type="http://schemas.openxmlformats.org/officeDocument/2006/relationships/customXml" Target="../ink/ink1126.xml"/><Relationship Id="rId291" Type="http://schemas.openxmlformats.org/officeDocument/2006/relationships/customXml" Target="../ink/ink1049.xml"/><Relationship Id="rId305" Type="http://schemas.openxmlformats.org/officeDocument/2006/relationships/customXml" Target="../ink/ink1056.xml"/><Relationship Id="rId347" Type="http://schemas.openxmlformats.org/officeDocument/2006/relationships/customXml" Target="../ink/ink1077.xml"/><Relationship Id="rId44" Type="http://schemas.openxmlformats.org/officeDocument/2006/relationships/image" Target="../media/image913.png"/><Relationship Id="rId86" Type="http://schemas.openxmlformats.org/officeDocument/2006/relationships/image" Target="../media/image934.png"/><Relationship Id="rId151" Type="http://schemas.openxmlformats.org/officeDocument/2006/relationships/customXml" Target="../ink/ink979.xml"/><Relationship Id="rId389" Type="http://schemas.openxmlformats.org/officeDocument/2006/relationships/customXml" Target="../ink/ink1098.xml"/><Relationship Id="rId193" Type="http://schemas.openxmlformats.org/officeDocument/2006/relationships/customXml" Target="../ink/ink1000.xml"/><Relationship Id="rId207" Type="http://schemas.openxmlformats.org/officeDocument/2006/relationships/customXml" Target="../ink/ink1007.xml"/><Relationship Id="rId249" Type="http://schemas.openxmlformats.org/officeDocument/2006/relationships/customXml" Target="../ink/ink1028.xml"/><Relationship Id="rId414" Type="http://schemas.openxmlformats.org/officeDocument/2006/relationships/image" Target="../media/image1096.png"/><Relationship Id="rId456" Type="http://schemas.openxmlformats.org/officeDocument/2006/relationships/image" Target="../media/image1116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86.png"/><Relationship Id="rId299" Type="http://schemas.openxmlformats.org/officeDocument/2006/relationships/image" Target="../media/image1277.png"/><Relationship Id="rId21" Type="http://schemas.openxmlformats.org/officeDocument/2006/relationships/image" Target="../media/image1138.png"/><Relationship Id="rId63" Type="http://schemas.openxmlformats.org/officeDocument/2006/relationships/image" Target="../media/image1159.png"/><Relationship Id="rId159" Type="http://schemas.openxmlformats.org/officeDocument/2006/relationships/image" Target="../media/image1207.png"/><Relationship Id="rId324" Type="http://schemas.openxmlformats.org/officeDocument/2006/relationships/customXml" Target="../ink/ink1305.xml"/><Relationship Id="rId366" Type="http://schemas.openxmlformats.org/officeDocument/2006/relationships/customXml" Target="../ink/ink1326.xml"/><Relationship Id="rId531" Type="http://schemas.openxmlformats.org/officeDocument/2006/relationships/image" Target="../media/image1392.png"/><Relationship Id="rId573" Type="http://schemas.openxmlformats.org/officeDocument/2006/relationships/image" Target="../media/image1413.png"/><Relationship Id="rId170" Type="http://schemas.openxmlformats.org/officeDocument/2006/relationships/customXml" Target="../ink/ink1228.xml"/><Relationship Id="rId226" Type="http://schemas.openxmlformats.org/officeDocument/2006/relationships/customXml" Target="../ink/ink1256.xml"/><Relationship Id="rId433" Type="http://schemas.openxmlformats.org/officeDocument/2006/relationships/image" Target="../media/image1343.png"/><Relationship Id="rId268" Type="http://schemas.openxmlformats.org/officeDocument/2006/relationships/customXml" Target="../ink/ink1277.xml"/><Relationship Id="rId475" Type="http://schemas.openxmlformats.org/officeDocument/2006/relationships/image" Target="../media/image1364.png"/><Relationship Id="rId32" Type="http://schemas.openxmlformats.org/officeDocument/2006/relationships/customXml" Target="../ink/ink1159.xml"/><Relationship Id="rId74" Type="http://schemas.openxmlformats.org/officeDocument/2006/relationships/customXml" Target="../ink/ink1180.xml"/><Relationship Id="rId128" Type="http://schemas.openxmlformats.org/officeDocument/2006/relationships/customXml" Target="../ink/ink1207.xml"/><Relationship Id="rId335" Type="http://schemas.openxmlformats.org/officeDocument/2006/relationships/image" Target="../media/image1295.png"/><Relationship Id="rId377" Type="http://schemas.openxmlformats.org/officeDocument/2006/relationships/image" Target="../media/image1315.png"/><Relationship Id="rId500" Type="http://schemas.openxmlformats.org/officeDocument/2006/relationships/customXml" Target="../ink/ink1393.xml"/><Relationship Id="rId542" Type="http://schemas.openxmlformats.org/officeDocument/2006/relationships/customXml" Target="../ink/ink1414.xml"/><Relationship Id="rId584" Type="http://schemas.openxmlformats.org/officeDocument/2006/relationships/customXml" Target="../ink/ink1435.xml"/><Relationship Id="rId5" Type="http://schemas.openxmlformats.org/officeDocument/2006/relationships/image" Target="../media/image1130.png"/><Relationship Id="rId181" Type="http://schemas.openxmlformats.org/officeDocument/2006/relationships/image" Target="../media/image1218.png"/><Relationship Id="rId237" Type="http://schemas.openxmlformats.org/officeDocument/2006/relationships/image" Target="../media/image1246.png"/><Relationship Id="rId402" Type="http://schemas.openxmlformats.org/officeDocument/2006/relationships/customXml" Target="../ink/ink1344.xml"/><Relationship Id="rId279" Type="http://schemas.openxmlformats.org/officeDocument/2006/relationships/image" Target="../media/image1267.png"/><Relationship Id="rId444" Type="http://schemas.openxmlformats.org/officeDocument/2006/relationships/customXml" Target="../ink/ink1365.xml"/><Relationship Id="rId486" Type="http://schemas.openxmlformats.org/officeDocument/2006/relationships/customXml" Target="../ink/ink1386.xml"/><Relationship Id="rId43" Type="http://schemas.openxmlformats.org/officeDocument/2006/relationships/image" Target="../media/image1149.png"/><Relationship Id="rId139" Type="http://schemas.openxmlformats.org/officeDocument/2006/relationships/image" Target="../media/image1197.png"/><Relationship Id="rId290" Type="http://schemas.openxmlformats.org/officeDocument/2006/relationships/customXml" Target="../ink/ink1288.xml"/><Relationship Id="rId304" Type="http://schemas.openxmlformats.org/officeDocument/2006/relationships/customXml" Target="../ink/ink1295.xml"/><Relationship Id="rId346" Type="http://schemas.openxmlformats.org/officeDocument/2006/relationships/customXml" Target="../ink/ink1316.xml"/><Relationship Id="rId388" Type="http://schemas.openxmlformats.org/officeDocument/2006/relationships/customXml" Target="../ink/ink1337.xml"/><Relationship Id="rId511" Type="http://schemas.openxmlformats.org/officeDocument/2006/relationships/image" Target="../media/image1382.png"/><Relationship Id="rId553" Type="http://schemas.openxmlformats.org/officeDocument/2006/relationships/image" Target="../media/image1403.png"/><Relationship Id="rId85" Type="http://schemas.openxmlformats.org/officeDocument/2006/relationships/image" Target="../media/image1170.png"/><Relationship Id="rId150" Type="http://schemas.openxmlformats.org/officeDocument/2006/relationships/customXml" Target="../ink/ink1218.xml"/><Relationship Id="rId192" Type="http://schemas.openxmlformats.org/officeDocument/2006/relationships/customXml" Target="../ink/ink1239.xml"/><Relationship Id="rId206" Type="http://schemas.openxmlformats.org/officeDocument/2006/relationships/customXml" Target="../ink/ink1246.xml"/><Relationship Id="rId413" Type="http://schemas.openxmlformats.org/officeDocument/2006/relationships/image" Target="../media/image1333.png"/><Relationship Id="rId595" Type="http://schemas.openxmlformats.org/officeDocument/2006/relationships/image" Target="../media/image1424.png"/><Relationship Id="rId248" Type="http://schemas.openxmlformats.org/officeDocument/2006/relationships/customXml" Target="../ink/ink1267.xml"/><Relationship Id="rId455" Type="http://schemas.openxmlformats.org/officeDocument/2006/relationships/image" Target="../media/image1354.png"/><Relationship Id="rId497" Type="http://schemas.openxmlformats.org/officeDocument/2006/relationships/image" Target="../media/image1375.png"/><Relationship Id="rId12" Type="http://schemas.openxmlformats.org/officeDocument/2006/relationships/customXml" Target="../ink/ink1149.xml"/><Relationship Id="rId108" Type="http://schemas.openxmlformats.org/officeDocument/2006/relationships/customXml" Target="../ink/ink1197.xml"/><Relationship Id="rId315" Type="http://schemas.openxmlformats.org/officeDocument/2006/relationships/image" Target="../media/image1285.png"/><Relationship Id="rId357" Type="http://schemas.openxmlformats.org/officeDocument/2006/relationships/image" Target="../media/image1306.png"/><Relationship Id="rId522" Type="http://schemas.openxmlformats.org/officeDocument/2006/relationships/customXml" Target="../ink/ink1404.xml"/><Relationship Id="rId54" Type="http://schemas.openxmlformats.org/officeDocument/2006/relationships/customXml" Target="../ink/ink1170.xml"/><Relationship Id="rId96" Type="http://schemas.openxmlformats.org/officeDocument/2006/relationships/customXml" Target="../ink/ink1191.xml"/><Relationship Id="rId161" Type="http://schemas.openxmlformats.org/officeDocument/2006/relationships/image" Target="../media/image1208.png"/><Relationship Id="rId217" Type="http://schemas.openxmlformats.org/officeDocument/2006/relationships/image" Target="../media/image1236.png"/><Relationship Id="rId399" Type="http://schemas.openxmlformats.org/officeDocument/2006/relationships/image" Target="../media/image1326.png"/><Relationship Id="rId564" Type="http://schemas.openxmlformats.org/officeDocument/2006/relationships/customXml" Target="../ink/ink1425.xml"/><Relationship Id="rId259" Type="http://schemas.openxmlformats.org/officeDocument/2006/relationships/image" Target="../media/image1257.png"/><Relationship Id="rId424" Type="http://schemas.openxmlformats.org/officeDocument/2006/relationships/customXml" Target="../ink/ink1355.xml"/><Relationship Id="rId466" Type="http://schemas.openxmlformats.org/officeDocument/2006/relationships/customXml" Target="../ink/ink1376.xml"/><Relationship Id="rId23" Type="http://schemas.openxmlformats.org/officeDocument/2006/relationships/image" Target="../media/image1139.png"/><Relationship Id="rId119" Type="http://schemas.openxmlformats.org/officeDocument/2006/relationships/image" Target="../media/image1187.png"/><Relationship Id="rId270" Type="http://schemas.openxmlformats.org/officeDocument/2006/relationships/customXml" Target="../ink/ink1278.xml"/><Relationship Id="rId326" Type="http://schemas.openxmlformats.org/officeDocument/2006/relationships/customXml" Target="../ink/ink1306.xml"/><Relationship Id="rId533" Type="http://schemas.openxmlformats.org/officeDocument/2006/relationships/image" Target="../media/image1393.png"/><Relationship Id="rId65" Type="http://schemas.openxmlformats.org/officeDocument/2006/relationships/image" Target="../media/image1160.png"/><Relationship Id="rId130" Type="http://schemas.openxmlformats.org/officeDocument/2006/relationships/customXml" Target="../ink/ink1208.xml"/><Relationship Id="rId368" Type="http://schemas.openxmlformats.org/officeDocument/2006/relationships/customXml" Target="../ink/ink1327.xml"/><Relationship Id="rId575" Type="http://schemas.openxmlformats.org/officeDocument/2006/relationships/image" Target="../media/image1414.png"/><Relationship Id="rId172" Type="http://schemas.openxmlformats.org/officeDocument/2006/relationships/customXml" Target="../ink/ink1229.xml"/><Relationship Id="rId228" Type="http://schemas.openxmlformats.org/officeDocument/2006/relationships/customXml" Target="../ink/ink1257.xml"/><Relationship Id="rId435" Type="http://schemas.openxmlformats.org/officeDocument/2006/relationships/image" Target="../media/image1344.png"/><Relationship Id="rId477" Type="http://schemas.openxmlformats.org/officeDocument/2006/relationships/image" Target="../media/image1365.png"/><Relationship Id="rId600" Type="http://schemas.openxmlformats.org/officeDocument/2006/relationships/customXml" Target="../ink/ink1443.xml"/><Relationship Id="rId281" Type="http://schemas.openxmlformats.org/officeDocument/2006/relationships/image" Target="../media/image1268.png"/><Relationship Id="rId337" Type="http://schemas.openxmlformats.org/officeDocument/2006/relationships/image" Target="../media/image1296.png"/><Relationship Id="rId502" Type="http://schemas.openxmlformats.org/officeDocument/2006/relationships/customXml" Target="../ink/ink1394.xml"/><Relationship Id="rId34" Type="http://schemas.openxmlformats.org/officeDocument/2006/relationships/customXml" Target="../ink/ink1160.xml"/><Relationship Id="rId76" Type="http://schemas.openxmlformats.org/officeDocument/2006/relationships/customXml" Target="../ink/ink1181.xml"/><Relationship Id="rId141" Type="http://schemas.openxmlformats.org/officeDocument/2006/relationships/image" Target="../media/image1198.png"/><Relationship Id="rId379" Type="http://schemas.openxmlformats.org/officeDocument/2006/relationships/image" Target="../media/image1316.png"/><Relationship Id="rId544" Type="http://schemas.openxmlformats.org/officeDocument/2006/relationships/customXml" Target="../ink/ink1415.xml"/><Relationship Id="rId586" Type="http://schemas.openxmlformats.org/officeDocument/2006/relationships/customXml" Target="../ink/ink1436.xml"/><Relationship Id="rId7" Type="http://schemas.openxmlformats.org/officeDocument/2006/relationships/image" Target="../media/image1131.png"/><Relationship Id="rId183" Type="http://schemas.openxmlformats.org/officeDocument/2006/relationships/image" Target="../media/image1219.png"/><Relationship Id="rId239" Type="http://schemas.openxmlformats.org/officeDocument/2006/relationships/image" Target="../media/image1247.png"/><Relationship Id="rId390" Type="http://schemas.openxmlformats.org/officeDocument/2006/relationships/customXml" Target="../ink/ink1338.xml"/><Relationship Id="rId404" Type="http://schemas.openxmlformats.org/officeDocument/2006/relationships/customXml" Target="../ink/ink1345.xml"/><Relationship Id="rId446" Type="http://schemas.openxmlformats.org/officeDocument/2006/relationships/customXml" Target="../ink/ink1366.xml"/><Relationship Id="rId250" Type="http://schemas.openxmlformats.org/officeDocument/2006/relationships/customXml" Target="../ink/ink1268.xml"/><Relationship Id="rId292" Type="http://schemas.openxmlformats.org/officeDocument/2006/relationships/customXml" Target="../ink/ink1289.xml"/><Relationship Id="rId306" Type="http://schemas.openxmlformats.org/officeDocument/2006/relationships/customXml" Target="../ink/ink1296.xml"/><Relationship Id="rId488" Type="http://schemas.openxmlformats.org/officeDocument/2006/relationships/customXml" Target="../ink/ink1387.xml"/><Relationship Id="rId45" Type="http://schemas.openxmlformats.org/officeDocument/2006/relationships/image" Target="../media/image1150.png"/><Relationship Id="rId87" Type="http://schemas.openxmlformats.org/officeDocument/2006/relationships/image" Target="../media/image1171.png"/><Relationship Id="rId110" Type="http://schemas.openxmlformats.org/officeDocument/2006/relationships/customXml" Target="../ink/ink1198.xml"/><Relationship Id="rId348" Type="http://schemas.openxmlformats.org/officeDocument/2006/relationships/customXml" Target="../ink/ink1317.xml"/><Relationship Id="rId513" Type="http://schemas.openxmlformats.org/officeDocument/2006/relationships/image" Target="../media/image1383.png"/><Relationship Id="rId555" Type="http://schemas.openxmlformats.org/officeDocument/2006/relationships/image" Target="../media/image1404.png"/><Relationship Id="rId597" Type="http://schemas.openxmlformats.org/officeDocument/2006/relationships/image" Target="../media/image1425.png"/><Relationship Id="rId152" Type="http://schemas.openxmlformats.org/officeDocument/2006/relationships/customXml" Target="../ink/ink1219.xml"/><Relationship Id="rId194" Type="http://schemas.openxmlformats.org/officeDocument/2006/relationships/customXml" Target="../ink/ink1240.xml"/><Relationship Id="rId208" Type="http://schemas.openxmlformats.org/officeDocument/2006/relationships/customXml" Target="../ink/ink1247.xml"/><Relationship Id="rId415" Type="http://schemas.openxmlformats.org/officeDocument/2006/relationships/image" Target="../media/image1334.png"/><Relationship Id="rId457" Type="http://schemas.openxmlformats.org/officeDocument/2006/relationships/image" Target="../media/image1355.png"/><Relationship Id="rId261" Type="http://schemas.openxmlformats.org/officeDocument/2006/relationships/image" Target="../media/image1258.png"/><Relationship Id="rId499" Type="http://schemas.openxmlformats.org/officeDocument/2006/relationships/image" Target="../media/image1376.png"/><Relationship Id="rId14" Type="http://schemas.openxmlformats.org/officeDocument/2006/relationships/customXml" Target="../ink/ink1150.xml"/><Relationship Id="rId56" Type="http://schemas.openxmlformats.org/officeDocument/2006/relationships/customXml" Target="../ink/ink1171.xml"/><Relationship Id="rId317" Type="http://schemas.openxmlformats.org/officeDocument/2006/relationships/image" Target="../media/image1286.png"/><Relationship Id="rId359" Type="http://schemas.openxmlformats.org/officeDocument/2006/relationships/image" Target="../media/image1307.png"/><Relationship Id="rId524" Type="http://schemas.openxmlformats.org/officeDocument/2006/relationships/customXml" Target="../ink/ink1405.xml"/><Relationship Id="rId566" Type="http://schemas.openxmlformats.org/officeDocument/2006/relationships/customXml" Target="../ink/ink1426.xml"/><Relationship Id="rId98" Type="http://schemas.openxmlformats.org/officeDocument/2006/relationships/customXml" Target="../ink/ink1192.xml"/><Relationship Id="rId121" Type="http://schemas.openxmlformats.org/officeDocument/2006/relationships/image" Target="../media/image1188.png"/><Relationship Id="rId163" Type="http://schemas.openxmlformats.org/officeDocument/2006/relationships/image" Target="../media/image1209.png"/><Relationship Id="rId219" Type="http://schemas.openxmlformats.org/officeDocument/2006/relationships/image" Target="../media/image1237.png"/><Relationship Id="rId370" Type="http://schemas.openxmlformats.org/officeDocument/2006/relationships/customXml" Target="../ink/ink1328.xml"/><Relationship Id="rId426" Type="http://schemas.openxmlformats.org/officeDocument/2006/relationships/customXml" Target="../ink/ink1356.xml"/><Relationship Id="rId230" Type="http://schemas.openxmlformats.org/officeDocument/2006/relationships/customXml" Target="../ink/ink1258.xml"/><Relationship Id="rId468" Type="http://schemas.openxmlformats.org/officeDocument/2006/relationships/customXml" Target="../ink/ink1377.xml"/><Relationship Id="rId25" Type="http://schemas.openxmlformats.org/officeDocument/2006/relationships/image" Target="../media/image1140.png"/><Relationship Id="rId67" Type="http://schemas.openxmlformats.org/officeDocument/2006/relationships/image" Target="../media/image1161.png"/><Relationship Id="rId272" Type="http://schemas.openxmlformats.org/officeDocument/2006/relationships/customXml" Target="../ink/ink1279.xml"/><Relationship Id="rId328" Type="http://schemas.openxmlformats.org/officeDocument/2006/relationships/customXml" Target="../ink/ink1307.xml"/><Relationship Id="rId535" Type="http://schemas.openxmlformats.org/officeDocument/2006/relationships/image" Target="../media/image1394.png"/><Relationship Id="rId577" Type="http://schemas.openxmlformats.org/officeDocument/2006/relationships/image" Target="../media/image1415.png"/><Relationship Id="rId132" Type="http://schemas.openxmlformats.org/officeDocument/2006/relationships/customXml" Target="../ink/ink1209.xml"/><Relationship Id="rId174" Type="http://schemas.openxmlformats.org/officeDocument/2006/relationships/customXml" Target="../ink/ink1230.xml"/><Relationship Id="rId381" Type="http://schemas.openxmlformats.org/officeDocument/2006/relationships/image" Target="../media/image1317.png"/><Relationship Id="rId602" Type="http://schemas.openxmlformats.org/officeDocument/2006/relationships/customXml" Target="../ink/ink1444.xml"/><Relationship Id="rId241" Type="http://schemas.openxmlformats.org/officeDocument/2006/relationships/image" Target="../media/image1248.png"/><Relationship Id="rId437" Type="http://schemas.openxmlformats.org/officeDocument/2006/relationships/image" Target="../media/image1345.png"/><Relationship Id="rId479" Type="http://schemas.openxmlformats.org/officeDocument/2006/relationships/image" Target="../media/image1366.png"/><Relationship Id="rId36" Type="http://schemas.openxmlformats.org/officeDocument/2006/relationships/customXml" Target="../ink/ink1161.xml"/><Relationship Id="rId283" Type="http://schemas.openxmlformats.org/officeDocument/2006/relationships/image" Target="../media/image1269.png"/><Relationship Id="rId339" Type="http://schemas.openxmlformats.org/officeDocument/2006/relationships/image" Target="../media/image1297.png"/><Relationship Id="rId490" Type="http://schemas.openxmlformats.org/officeDocument/2006/relationships/customXml" Target="../ink/ink1388.xml"/><Relationship Id="rId504" Type="http://schemas.openxmlformats.org/officeDocument/2006/relationships/customXml" Target="../ink/ink1395.xml"/><Relationship Id="rId546" Type="http://schemas.openxmlformats.org/officeDocument/2006/relationships/customXml" Target="../ink/ink1416.xml"/><Relationship Id="rId78" Type="http://schemas.openxmlformats.org/officeDocument/2006/relationships/customXml" Target="../ink/ink1182.xml"/><Relationship Id="rId101" Type="http://schemas.openxmlformats.org/officeDocument/2006/relationships/image" Target="../media/image1178.png"/><Relationship Id="rId143" Type="http://schemas.openxmlformats.org/officeDocument/2006/relationships/image" Target="../media/image1199.png"/><Relationship Id="rId185" Type="http://schemas.openxmlformats.org/officeDocument/2006/relationships/image" Target="../media/image1220.png"/><Relationship Id="rId350" Type="http://schemas.openxmlformats.org/officeDocument/2006/relationships/customXml" Target="../ink/ink1318.xml"/><Relationship Id="rId406" Type="http://schemas.openxmlformats.org/officeDocument/2006/relationships/customXml" Target="../ink/ink1346.xml"/><Relationship Id="rId588" Type="http://schemas.openxmlformats.org/officeDocument/2006/relationships/customXml" Target="../ink/ink1437.xml"/><Relationship Id="rId9" Type="http://schemas.openxmlformats.org/officeDocument/2006/relationships/image" Target="../media/image1132.png"/><Relationship Id="rId210" Type="http://schemas.openxmlformats.org/officeDocument/2006/relationships/customXml" Target="../ink/ink1248.xml"/><Relationship Id="rId392" Type="http://schemas.openxmlformats.org/officeDocument/2006/relationships/customXml" Target="../ink/ink1339.xml"/><Relationship Id="rId448" Type="http://schemas.openxmlformats.org/officeDocument/2006/relationships/customXml" Target="../ink/ink1367.xml"/><Relationship Id="rId252" Type="http://schemas.openxmlformats.org/officeDocument/2006/relationships/customXml" Target="../ink/ink1269.xml"/><Relationship Id="rId294" Type="http://schemas.openxmlformats.org/officeDocument/2006/relationships/customXml" Target="../ink/ink1290.xml"/><Relationship Id="rId308" Type="http://schemas.openxmlformats.org/officeDocument/2006/relationships/customXml" Target="../ink/ink1297.xml"/><Relationship Id="rId515" Type="http://schemas.openxmlformats.org/officeDocument/2006/relationships/image" Target="../media/image1384.png"/><Relationship Id="rId47" Type="http://schemas.openxmlformats.org/officeDocument/2006/relationships/image" Target="../media/image1151.png"/><Relationship Id="rId89" Type="http://schemas.openxmlformats.org/officeDocument/2006/relationships/image" Target="../media/image1172.png"/><Relationship Id="rId112" Type="http://schemas.openxmlformats.org/officeDocument/2006/relationships/customXml" Target="../ink/ink1199.xml"/><Relationship Id="rId154" Type="http://schemas.openxmlformats.org/officeDocument/2006/relationships/customXml" Target="../ink/ink1220.xml"/><Relationship Id="rId361" Type="http://schemas.openxmlformats.org/officeDocument/2006/relationships/image" Target="../media/image1308.png"/><Relationship Id="rId557" Type="http://schemas.openxmlformats.org/officeDocument/2006/relationships/image" Target="../media/image1405.png"/><Relationship Id="rId599" Type="http://schemas.openxmlformats.org/officeDocument/2006/relationships/image" Target="../media/image1426.png"/><Relationship Id="rId196" Type="http://schemas.openxmlformats.org/officeDocument/2006/relationships/customXml" Target="../ink/ink1241.xml"/><Relationship Id="rId417" Type="http://schemas.openxmlformats.org/officeDocument/2006/relationships/image" Target="../media/image1335.png"/><Relationship Id="rId459" Type="http://schemas.openxmlformats.org/officeDocument/2006/relationships/image" Target="../media/image1356.png"/><Relationship Id="rId16" Type="http://schemas.openxmlformats.org/officeDocument/2006/relationships/customXml" Target="../ink/ink1151.xml"/><Relationship Id="rId221" Type="http://schemas.openxmlformats.org/officeDocument/2006/relationships/image" Target="../media/image1238.png"/><Relationship Id="rId263" Type="http://schemas.openxmlformats.org/officeDocument/2006/relationships/image" Target="../media/image1259.png"/><Relationship Id="rId319" Type="http://schemas.openxmlformats.org/officeDocument/2006/relationships/image" Target="../media/image1287.png"/><Relationship Id="rId470" Type="http://schemas.openxmlformats.org/officeDocument/2006/relationships/customXml" Target="../ink/ink1378.xml"/><Relationship Id="rId526" Type="http://schemas.openxmlformats.org/officeDocument/2006/relationships/customXml" Target="../ink/ink1406.xml"/><Relationship Id="rId58" Type="http://schemas.openxmlformats.org/officeDocument/2006/relationships/customXml" Target="../ink/ink1172.xml"/><Relationship Id="rId123" Type="http://schemas.openxmlformats.org/officeDocument/2006/relationships/image" Target="../media/image1189.png"/><Relationship Id="rId330" Type="http://schemas.openxmlformats.org/officeDocument/2006/relationships/customXml" Target="../ink/ink1308.xml"/><Relationship Id="rId568" Type="http://schemas.openxmlformats.org/officeDocument/2006/relationships/customXml" Target="../ink/ink1427.xml"/><Relationship Id="rId165" Type="http://schemas.openxmlformats.org/officeDocument/2006/relationships/image" Target="../media/image1210.png"/><Relationship Id="rId372" Type="http://schemas.openxmlformats.org/officeDocument/2006/relationships/customXml" Target="../ink/ink1329.xml"/><Relationship Id="rId428" Type="http://schemas.openxmlformats.org/officeDocument/2006/relationships/customXml" Target="../ink/ink1357.xml"/><Relationship Id="rId211" Type="http://schemas.openxmlformats.org/officeDocument/2006/relationships/image" Target="../media/image1233.png"/><Relationship Id="rId232" Type="http://schemas.openxmlformats.org/officeDocument/2006/relationships/customXml" Target="../ink/ink1259.xml"/><Relationship Id="rId253" Type="http://schemas.openxmlformats.org/officeDocument/2006/relationships/image" Target="../media/image1254.png"/><Relationship Id="rId274" Type="http://schemas.openxmlformats.org/officeDocument/2006/relationships/customXml" Target="../ink/ink1280.xml"/><Relationship Id="rId295" Type="http://schemas.openxmlformats.org/officeDocument/2006/relationships/image" Target="../media/image1275.png"/><Relationship Id="rId309" Type="http://schemas.openxmlformats.org/officeDocument/2006/relationships/image" Target="../media/image1282.png"/><Relationship Id="rId460" Type="http://schemas.openxmlformats.org/officeDocument/2006/relationships/customXml" Target="../ink/ink1373.xml"/><Relationship Id="rId481" Type="http://schemas.openxmlformats.org/officeDocument/2006/relationships/image" Target="../media/image1367.png"/><Relationship Id="rId516" Type="http://schemas.openxmlformats.org/officeDocument/2006/relationships/customXml" Target="../ink/ink1401.xml"/><Relationship Id="rId27" Type="http://schemas.openxmlformats.org/officeDocument/2006/relationships/image" Target="../media/image1141.png"/><Relationship Id="rId48" Type="http://schemas.openxmlformats.org/officeDocument/2006/relationships/customXml" Target="../ink/ink1167.xml"/><Relationship Id="rId69" Type="http://schemas.openxmlformats.org/officeDocument/2006/relationships/image" Target="../media/image1162.png"/><Relationship Id="rId113" Type="http://schemas.openxmlformats.org/officeDocument/2006/relationships/image" Target="../media/image1184.png"/><Relationship Id="rId134" Type="http://schemas.openxmlformats.org/officeDocument/2006/relationships/customXml" Target="../ink/ink1210.xml"/><Relationship Id="rId320" Type="http://schemas.openxmlformats.org/officeDocument/2006/relationships/customXml" Target="../ink/ink1303.xml"/><Relationship Id="rId537" Type="http://schemas.openxmlformats.org/officeDocument/2006/relationships/image" Target="../media/image1395.png"/><Relationship Id="rId558" Type="http://schemas.openxmlformats.org/officeDocument/2006/relationships/customXml" Target="../ink/ink1422.xml"/><Relationship Id="rId579" Type="http://schemas.openxmlformats.org/officeDocument/2006/relationships/image" Target="../media/image1416.png"/><Relationship Id="rId80" Type="http://schemas.openxmlformats.org/officeDocument/2006/relationships/customXml" Target="../ink/ink1183.xml"/><Relationship Id="rId155" Type="http://schemas.openxmlformats.org/officeDocument/2006/relationships/image" Target="../media/image1205.png"/><Relationship Id="rId176" Type="http://schemas.openxmlformats.org/officeDocument/2006/relationships/customXml" Target="../ink/ink1231.xml"/><Relationship Id="rId197" Type="http://schemas.openxmlformats.org/officeDocument/2006/relationships/image" Target="../media/image1226.png"/><Relationship Id="rId341" Type="http://schemas.openxmlformats.org/officeDocument/2006/relationships/image" Target="../media/image1298.png"/><Relationship Id="rId362" Type="http://schemas.openxmlformats.org/officeDocument/2006/relationships/customXml" Target="../ink/ink1324.xml"/><Relationship Id="rId383" Type="http://schemas.openxmlformats.org/officeDocument/2006/relationships/image" Target="../media/image1318.png"/><Relationship Id="rId418" Type="http://schemas.openxmlformats.org/officeDocument/2006/relationships/customXml" Target="../ink/ink1352.xml"/><Relationship Id="rId439" Type="http://schemas.openxmlformats.org/officeDocument/2006/relationships/image" Target="../media/image1346.png"/><Relationship Id="rId590" Type="http://schemas.openxmlformats.org/officeDocument/2006/relationships/customXml" Target="../ink/ink1438.xml"/><Relationship Id="rId604" Type="http://schemas.openxmlformats.org/officeDocument/2006/relationships/customXml" Target="../ink/ink1445.xml"/><Relationship Id="rId201" Type="http://schemas.openxmlformats.org/officeDocument/2006/relationships/image" Target="../media/image1228.png"/><Relationship Id="rId222" Type="http://schemas.openxmlformats.org/officeDocument/2006/relationships/customXml" Target="../ink/ink1254.xml"/><Relationship Id="rId243" Type="http://schemas.openxmlformats.org/officeDocument/2006/relationships/image" Target="../media/image1249.png"/><Relationship Id="rId264" Type="http://schemas.openxmlformats.org/officeDocument/2006/relationships/customXml" Target="../ink/ink1275.xml"/><Relationship Id="rId285" Type="http://schemas.openxmlformats.org/officeDocument/2006/relationships/image" Target="../media/image1270.png"/><Relationship Id="rId450" Type="http://schemas.openxmlformats.org/officeDocument/2006/relationships/customXml" Target="../ink/ink1368.xml"/><Relationship Id="rId471" Type="http://schemas.openxmlformats.org/officeDocument/2006/relationships/image" Target="../media/image1362.png"/><Relationship Id="rId506" Type="http://schemas.openxmlformats.org/officeDocument/2006/relationships/customXml" Target="../ink/ink1396.xml"/><Relationship Id="rId17" Type="http://schemas.openxmlformats.org/officeDocument/2006/relationships/image" Target="../media/image1136.png"/><Relationship Id="rId38" Type="http://schemas.openxmlformats.org/officeDocument/2006/relationships/customXml" Target="../ink/ink1162.xml"/><Relationship Id="rId59" Type="http://schemas.openxmlformats.org/officeDocument/2006/relationships/image" Target="../media/image1157.png"/><Relationship Id="rId103" Type="http://schemas.openxmlformats.org/officeDocument/2006/relationships/image" Target="../media/image1179.png"/><Relationship Id="rId124" Type="http://schemas.openxmlformats.org/officeDocument/2006/relationships/customXml" Target="../ink/ink1205.xml"/><Relationship Id="rId310" Type="http://schemas.openxmlformats.org/officeDocument/2006/relationships/customXml" Target="../ink/ink1298.xml"/><Relationship Id="rId492" Type="http://schemas.openxmlformats.org/officeDocument/2006/relationships/customXml" Target="../ink/ink1389.xml"/><Relationship Id="rId527" Type="http://schemas.openxmlformats.org/officeDocument/2006/relationships/image" Target="../media/image1390.png"/><Relationship Id="rId548" Type="http://schemas.openxmlformats.org/officeDocument/2006/relationships/customXml" Target="../ink/ink1417.xml"/><Relationship Id="rId569" Type="http://schemas.openxmlformats.org/officeDocument/2006/relationships/image" Target="../media/image1411.png"/><Relationship Id="rId70" Type="http://schemas.openxmlformats.org/officeDocument/2006/relationships/customXml" Target="../ink/ink1178.xml"/><Relationship Id="rId91" Type="http://schemas.openxmlformats.org/officeDocument/2006/relationships/image" Target="../media/image1173.png"/><Relationship Id="rId145" Type="http://schemas.openxmlformats.org/officeDocument/2006/relationships/image" Target="../media/image1200.png"/><Relationship Id="rId166" Type="http://schemas.openxmlformats.org/officeDocument/2006/relationships/customXml" Target="../ink/ink1226.xml"/><Relationship Id="rId187" Type="http://schemas.openxmlformats.org/officeDocument/2006/relationships/image" Target="../media/image1221.png"/><Relationship Id="rId331" Type="http://schemas.openxmlformats.org/officeDocument/2006/relationships/image" Target="../media/image1293.png"/><Relationship Id="rId352" Type="http://schemas.openxmlformats.org/officeDocument/2006/relationships/customXml" Target="../ink/ink1319.xml"/><Relationship Id="rId373" Type="http://schemas.openxmlformats.org/officeDocument/2006/relationships/image" Target="../media/image1313.png"/><Relationship Id="rId394" Type="http://schemas.openxmlformats.org/officeDocument/2006/relationships/customXml" Target="../ink/ink1340.xml"/><Relationship Id="rId408" Type="http://schemas.openxmlformats.org/officeDocument/2006/relationships/customXml" Target="../ink/ink1347.xml"/><Relationship Id="rId429" Type="http://schemas.openxmlformats.org/officeDocument/2006/relationships/image" Target="../media/image1341.png"/><Relationship Id="rId580" Type="http://schemas.openxmlformats.org/officeDocument/2006/relationships/customXml" Target="../ink/ink1433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249.xml"/><Relationship Id="rId233" Type="http://schemas.openxmlformats.org/officeDocument/2006/relationships/image" Target="../media/image1244.png"/><Relationship Id="rId254" Type="http://schemas.openxmlformats.org/officeDocument/2006/relationships/customXml" Target="../ink/ink1270.xml"/><Relationship Id="rId440" Type="http://schemas.openxmlformats.org/officeDocument/2006/relationships/customXml" Target="../ink/ink1363.xml"/><Relationship Id="rId28" Type="http://schemas.openxmlformats.org/officeDocument/2006/relationships/customXml" Target="../ink/ink1157.xml"/><Relationship Id="rId49" Type="http://schemas.openxmlformats.org/officeDocument/2006/relationships/image" Target="../media/image1152.png"/><Relationship Id="rId114" Type="http://schemas.openxmlformats.org/officeDocument/2006/relationships/customXml" Target="../ink/ink1200.xml"/><Relationship Id="rId275" Type="http://schemas.openxmlformats.org/officeDocument/2006/relationships/image" Target="../media/image1265.png"/><Relationship Id="rId296" Type="http://schemas.openxmlformats.org/officeDocument/2006/relationships/customXml" Target="../ink/ink1291.xml"/><Relationship Id="rId300" Type="http://schemas.openxmlformats.org/officeDocument/2006/relationships/customXml" Target="../ink/ink1293.xml"/><Relationship Id="rId461" Type="http://schemas.openxmlformats.org/officeDocument/2006/relationships/image" Target="../media/image1357.png"/><Relationship Id="rId482" Type="http://schemas.openxmlformats.org/officeDocument/2006/relationships/customXml" Target="../ink/ink1384.xml"/><Relationship Id="rId517" Type="http://schemas.openxmlformats.org/officeDocument/2006/relationships/image" Target="../media/image1385.png"/><Relationship Id="rId538" Type="http://schemas.openxmlformats.org/officeDocument/2006/relationships/customXml" Target="../ink/ink1412.xml"/><Relationship Id="rId559" Type="http://schemas.openxmlformats.org/officeDocument/2006/relationships/image" Target="../media/image1406.png"/><Relationship Id="rId60" Type="http://schemas.openxmlformats.org/officeDocument/2006/relationships/customXml" Target="../ink/ink1173.xml"/><Relationship Id="rId81" Type="http://schemas.openxmlformats.org/officeDocument/2006/relationships/image" Target="../media/image1168.png"/><Relationship Id="rId135" Type="http://schemas.openxmlformats.org/officeDocument/2006/relationships/image" Target="../media/image1195.png"/><Relationship Id="rId156" Type="http://schemas.openxmlformats.org/officeDocument/2006/relationships/customXml" Target="../ink/ink1221.xml"/><Relationship Id="rId177" Type="http://schemas.openxmlformats.org/officeDocument/2006/relationships/image" Target="../media/image1216.png"/><Relationship Id="rId198" Type="http://schemas.openxmlformats.org/officeDocument/2006/relationships/customXml" Target="../ink/ink1242.xml"/><Relationship Id="rId321" Type="http://schemas.openxmlformats.org/officeDocument/2006/relationships/image" Target="../media/image1288.png"/><Relationship Id="rId342" Type="http://schemas.openxmlformats.org/officeDocument/2006/relationships/customXml" Target="../ink/ink1314.xml"/><Relationship Id="rId363" Type="http://schemas.openxmlformats.org/officeDocument/2006/relationships/image" Target="../media/image1309.png"/><Relationship Id="rId384" Type="http://schemas.openxmlformats.org/officeDocument/2006/relationships/customXml" Target="../ink/ink1335.xml"/><Relationship Id="rId419" Type="http://schemas.openxmlformats.org/officeDocument/2006/relationships/image" Target="../media/image1336.png"/><Relationship Id="rId570" Type="http://schemas.openxmlformats.org/officeDocument/2006/relationships/customXml" Target="../ink/ink1428.xml"/><Relationship Id="rId591" Type="http://schemas.openxmlformats.org/officeDocument/2006/relationships/image" Target="../media/image1422.png"/><Relationship Id="rId605" Type="http://schemas.openxmlformats.org/officeDocument/2006/relationships/image" Target="../media/image1429.png"/><Relationship Id="rId202" Type="http://schemas.openxmlformats.org/officeDocument/2006/relationships/customXml" Target="../ink/ink1244.xml"/><Relationship Id="rId223" Type="http://schemas.openxmlformats.org/officeDocument/2006/relationships/image" Target="../media/image1239.png"/><Relationship Id="rId244" Type="http://schemas.openxmlformats.org/officeDocument/2006/relationships/customXml" Target="../ink/ink1265.xml"/><Relationship Id="rId430" Type="http://schemas.openxmlformats.org/officeDocument/2006/relationships/customXml" Target="../ink/ink1358.xml"/><Relationship Id="rId18" Type="http://schemas.openxmlformats.org/officeDocument/2006/relationships/customXml" Target="../ink/ink1152.xml"/><Relationship Id="rId39" Type="http://schemas.openxmlformats.org/officeDocument/2006/relationships/image" Target="../media/image1147.png"/><Relationship Id="rId265" Type="http://schemas.openxmlformats.org/officeDocument/2006/relationships/image" Target="../media/image1260.png"/><Relationship Id="rId286" Type="http://schemas.openxmlformats.org/officeDocument/2006/relationships/customXml" Target="../ink/ink1286.xml"/><Relationship Id="rId451" Type="http://schemas.openxmlformats.org/officeDocument/2006/relationships/image" Target="../media/image1352.png"/><Relationship Id="rId472" Type="http://schemas.openxmlformats.org/officeDocument/2006/relationships/customXml" Target="../ink/ink1379.xml"/><Relationship Id="rId493" Type="http://schemas.openxmlformats.org/officeDocument/2006/relationships/image" Target="../media/image1373.png"/><Relationship Id="rId507" Type="http://schemas.openxmlformats.org/officeDocument/2006/relationships/image" Target="../media/image1380.png"/><Relationship Id="rId528" Type="http://schemas.openxmlformats.org/officeDocument/2006/relationships/customXml" Target="../ink/ink1407.xml"/><Relationship Id="rId549" Type="http://schemas.openxmlformats.org/officeDocument/2006/relationships/image" Target="../media/image1401.png"/><Relationship Id="rId50" Type="http://schemas.openxmlformats.org/officeDocument/2006/relationships/customXml" Target="../ink/ink1168.xml"/><Relationship Id="rId104" Type="http://schemas.openxmlformats.org/officeDocument/2006/relationships/customXml" Target="../ink/ink1195.xml"/><Relationship Id="rId125" Type="http://schemas.openxmlformats.org/officeDocument/2006/relationships/image" Target="../media/image1190.png"/><Relationship Id="rId146" Type="http://schemas.openxmlformats.org/officeDocument/2006/relationships/customXml" Target="../ink/ink1216.xml"/><Relationship Id="rId167" Type="http://schemas.openxmlformats.org/officeDocument/2006/relationships/image" Target="../media/image1211.png"/><Relationship Id="rId188" Type="http://schemas.openxmlformats.org/officeDocument/2006/relationships/customXml" Target="../ink/ink1237.xml"/><Relationship Id="rId311" Type="http://schemas.openxmlformats.org/officeDocument/2006/relationships/image" Target="../media/image1283.png"/><Relationship Id="rId332" Type="http://schemas.openxmlformats.org/officeDocument/2006/relationships/customXml" Target="../ink/ink1309.xml"/><Relationship Id="rId353" Type="http://schemas.openxmlformats.org/officeDocument/2006/relationships/image" Target="../media/image1304.png"/><Relationship Id="rId374" Type="http://schemas.openxmlformats.org/officeDocument/2006/relationships/customXml" Target="../ink/ink1330.xml"/><Relationship Id="rId395" Type="http://schemas.openxmlformats.org/officeDocument/2006/relationships/image" Target="../media/image1324.png"/><Relationship Id="rId409" Type="http://schemas.openxmlformats.org/officeDocument/2006/relationships/image" Target="../media/image1331.png"/><Relationship Id="rId560" Type="http://schemas.openxmlformats.org/officeDocument/2006/relationships/customXml" Target="../ink/ink1423.xml"/><Relationship Id="rId581" Type="http://schemas.openxmlformats.org/officeDocument/2006/relationships/image" Target="../media/image1417.png"/><Relationship Id="rId71" Type="http://schemas.openxmlformats.org/officeDocument/2006/relationships/image" Target="../media/image1163.png"/><Relationship Id="rId92" Type="http://schemas.openxmlformats.org/officeDocument/2006/relationships/customXml" Target="../ink/ink1189.xml"/><Relationship Id="rId213" Type="http://schemas.openxmlformats.org/officeDocument/2006/relationships/image" Target="../media/image1234.png"/><Relationship Id="rId234" Type="http://schemas.openxmlformats.org/officeDocument/2006/relationships/customXml" Target="../ink/ink1260.xml"/><Relationship Id="rId420" Type="http://schemas.openxmlformats.org/officeDocument/2006/relationships/customXml" Target="../ink/ink1353.xml"/><Relationship Id="rId2" Type="http://schemas.openxmlformats.org/officeDocument/2006/relationships/customXml" Target="../ink/ink1144.xml"/><Relationship Id="rId29" Type="http://schemas.openxmlformats.org/officeDocument/2006/relationships/image" Target="../media/image1142.png"/><Relationship Id="rId255" Type="http://schemas.openxmlformats.org/officeDocument/2006/relationships/image" Target="../media/image1255.png"/><Relationship Id="rId276" Type="http://schemas.openxmlformats.org/officeDocument/2006/relationships/customXml" Target="../ink/ink1281.xml"/><Relationship Id="rId297" Type="http://schemas.openxmlformats.org/officeDocument/2006/relationships/image" Target="../media/image1276.png"/><Relationship Id="rId441" Type="http://schemas.openxmlformats.org/officeDocument/2006/relationships/image" Target="../media/image1347.png"/><Relationship Id="rId462" Type="http://schemas.openxmlformats.org/officeDocument/2006/relationships/customXml" Target="../ink/ink1374.xml"/><Relationship Id="rId483" Type="http://schemas.openxmlformats.org/officeDocument/2006/relationships/image" Target="../media/image1368.png"/><Relationship Id="rId518" Type="http://schemas.openxmlformats.org/officeDocument/2006/relationships/customXml" Target="../ink/ink1402.xml"/><Relationship Id="rId539" Type="http://schemas.openxmlformats.org/officeDocument/2006/relationships/image" Target="../media/image1396.png"/><Relationship Id="rId40" Type="http://schemas.openxmlformats.org/officeDocument/2006/relationships/customXml" Target="../ink/ink1163.xml"/><Relationship Id="rId115" Type="http://schemas.openxmlformats.org/officeDocument/2006/relationships/image" Target="../media/image1185.png"/><Relationship Id="rId136" Type="http://schemas.openxmlformats.org/officeDocument/2006/relationships/customXml" Target="../ink/ink1211.xml"/><Relationship Id="rId157" Type="http://schemas.openxmlformats.org/officeDocument/2006/relationships/image" Target="../media/image1206.png"/><Relationship Id="rId178" Type="http://schemas.openxmlformats.org/officeDocument/2006/relationships/customXml" Target="../ink/ink1232.xml"/><Relationship Id="rId301" Type="http://schemas.openxmlformats.org/officeDocument/2006/relationships/image" Target="../media/image1278.png"/><Relationship Id="rId322" Type="http://schemas.openxmlformats.org/officeDocument/2006/relationships/customXml" Target="../ink/ink1304.xml"/><Relationship Id="rId343" Type="http://schemas.openxmlformats.org/officeDocument/2006/relationships/image" Target="../media/image1299.png"/><Relationship Id="rId364" Type="http://schemas.openxmlformats.org/officeDocument/2006/relationships/customXml" Target="../ink/ink1325.xml"/><Relationship Id="rId550" Type="http://schemas.openxmlformats.org/officeDocument/2006/relationships/customXml" Target="../ink/ink1418.xml"/><Relationship Id="rId61" Type="http://schemas.openxmlformats.org/officeDocument/2006/relationships/image" Target="../media/image1158.png"/><Relationship Id="rId82" Type="http://schemas.openxmlformats.org/officeDocument/2006/relationships/customXml" Target="../ink/ink1184.xml"/><Relationship Id="rId199" Type="http://schemas.openxmlformats.org/officeDocument/2006/relationships/image" Target="../media/image1227.png"/><Relationship Id="rId203" Type="http://schemas.openxmlformats.org/officeDocument/2006/relationships/image" Target="../media/image1229.png"/><Relationship Id="rId385" Type="http://schemas.openxmlformats.org/officeDocument/2006/relationships/image" Target="../media/image1319.png"/><Relationship Id="rId571" Type="http://schemas.openxmlformats.org/officeDocument/2006/relationships/image" Target="../media/image1412.png"/><Relationship Id="rId592" Type="http://schemas.openxmlformats.org/officeDocument/2006/relationships/customXml" Target="../ink/ink1439.xml"/><Relationship Id="rId606" Type="http://schemas.openxmlformats.org/officeDocument/2006/relationships/customXml" Target="../ink/ink1446.xml"/><Relationship Id="rId19" Type="http://schemas.openxmlformats.org/officeDocument/2006/relationships/image" Target="../media/image1137.png"/><Relationship Id="rId224" Type="http://schemas.openxmlformats.org/officeDocument/2006/relationships/customXml" Target="../ink/ink1255.xml"/><Relationship Id="rId245" Type="http://schemas.openxmlformats.org/officeDocument/2006/relationships/image" Target="../media/image1250.png"/><Relationship Id="rId266" Type="http://schemas.openxmlformats.org/officeDocument/2006/relationships/customXml" Target="../ink/ink1276.xml"/><Relationship Id="rId287" Type="http://schemas.openxmlformats.org/officeDocument/2006/relationships/image" Target="../media/image1271.png"/><Relationship Id="rId410" Type="http://schemas.openxmlformats.org/officeDocument/2006/relationships/customXml" Target="../ink/ink1348.xml"/><Relationship Id="rId431" Type="http://schemas.openxmlformats.org/officeDocument/2006/relationships/image" Target="../media/image1342.png"/><Relationship Id="rId452" Type="http://schemas.openxmlformats.org/officeDocument/2006/relationships/customXml" Target="../ink/ink1369.xml"/><Relationship Id="rId473" Type="http://schemas.openxmlformats.org/officeDocument/2006/relationships/image" Target="../media/image1363.png"/><Relationship Id="rId494" Type="http://schemas.openxmlformats.org/officeDocument/2006/relationships/customXml" Target="../ink/ink1390.xml"/><Relationship Id="rId508" Type="http://schemas.openxmlformats.org/officeDocument/2006/relationships/customXml" Target="../ink/ink1397.xml"/><Relationship Id="rId529" Type="http://schemas.openxmlformats.org/officeDocument/2006/relationships/image" Target="../media/image1391.png"/><Relationship Id="rId30" Type="http://schemas.openxmlformats.org/officeDocument/2006/relationships/customXml" Target="../ink/ink1158.xml"/><Relationship Id="rId105" Type="http://schemas.openxmlformats.org/officeDocument/2006/relationships/image" Target="../media/image1180.png"/><Relationship Id="rId126" Type="http://schemas.openxmlformats.org/officeDocument/2006/relationships/customXml" Target="../ink/ink1206.xml"/><Relationship Id="rId147" Type="http://schemas.openxmlformats.org/officeDocument/2006/relationships/image" Target="../media/image1201.png"/><Relationship Id="rId168" Type="http://schemas.openxmlformats.org/officeDocument/2006/relationships/customXml" Target="../ink/ink1227.xml"/><Relationship Id="rId312" Type="http://schemas.openxmlformats.org/officeDocument/2006/relationships/customXml" Target="../ink/ink1299.xml"/><Relationship Id="rId333" Type="http://schemas.openxmlformats.org/officeDocument/2006/relationships/image" Target="../media/image1294.png"/><Relationship Id="rId354" Type="http://schemas.openxmlformats.org/officeDocument/2006/relationships/customXml" Target="../ink/ink1320.xml"/><Relationship Id="rId540" Type="http://schemas.openxmlformats.org/officeDocument/2006/relationships/customXml" Target="../ink/ink1413.xml"/><Relationship Id="rId51" Type="http://schemas.openxmlformats.org/officeDocument/2006/relationships/image" Target="../media/image1153.png"/><Relationship Id="rId72" Type="http://schemas.openxmlformats.org/officeDocument/2006/relationships/customXml" Target="../ink/ink1179.xml"/><Relationship Id="rId93" Type="http://schemas.openxmlformats.org/officeDocument/2006/relationships/image" Target="../media/image1174.png"/><Relationship Id="rId189" Type="http://schemas.openxmlformats.org/officeDocument/2006/relationships/image" Target="../media/image1222.png"/><Relationship Id="rId375" Type="http://schemas.openxmlformats.org/officeDocument/2006/relationships/image" Target="../media/image1314.png"/><Relationship Id="rId396" Type="http://schemas.openxmlformats.org/officeDocument/2006/relationships/customXml" Target="../ink/ink1341.xml"/><Relationship Id="rId561" Type="http://schemas.openxmlformats.org/officeDocument/2006/relationships/image" Target="../media/image1407.png"/><Relationship Id="rId582" Type="http://schemas.openxmlformats.org/officeDocument/2006/relationships/customXml" Target="../ink/ink1434.xml"/><Relationship Id="rId3" Type="http://schemas.openxmlformats.org/officeDocument/2006/relationships/image" Target="../media/image1129.png"/><Relationship Id="rId214" Type="http://schemas.openxmlformats.org/officeDocument/2006/relationships/customXml" Target="../ink/ink1250.xml"/><Relationship Id="rId235" Type="http://schemas.openxmlformats.org/officeDocument/2006/relationships/image" Target="../media/image1245.png"/><Relationship Id="rId256" Type="http://schemas.openxmlformats.org/officeDocument/2006/relationships/customXml" Target="../ink/ink1271.xml"/><Relationship Id="rId277" Type="http://schemas.openxmlformats.org/officeDocument/2006/relationships/image" Target="../media/image1266.png"/><Relationship Id="rId298" Type="http://schemas.openxmlformats.org/officeDocument/2006/relationships/customXml" Target="../ink/ink1292.xml"/><Relationship Id="rId400" Type="http://schemas.openxmlformats.org/officeDocument/2006/relationships/customXml" Target="../ink/ink1343.xml"/><Relationship Id="rId421" Type="http://schemas.openxmlformats.org/officeDocument/2006/relationships/image" Target="../media/image1337.png"/><Relationship Id="rId442" Type="http://schemas.openxmlformats.org/officeDocument/2006/relationships/customXml" Target="../ink/ink1364.xml"/><Relationship Id="rId463" Type="http://schemas.openxmlformats.org/officeDocument/2006/relationships/image" Target="../media/image1358.png"/><Relationship Id="rId484" Type="http://schemas.openxmlformats.org/officeDocument/2006/relationships/customXml" Target="../ink/ink1385.xml"/><Relationship Id="rId519" Type="http://schemas.openxmlformats.org/officeDocument/2006/relationships/image" Target="../media/image1386.png"/><Relationship Id="rId116" Type="http://schemas.openxmlformats.org/officeDocument/2006/relationships/customXml" Target="../ink/ink1201.xml"/><Relationship Id="rId137" Type="http://schemas.openxmlformats.org/officeDocument/2006/relationships/image" Target="../media/image1196.png"/><Relationship Id="rId158" Type="http://schemas.openxmlformats.org/officeDocument/2006/relationships/customXml" Target="../ink/ink1222.xml"/><Relationship Id="rId302" Type="http://schemas.openxmlformats.org/officeDocument/2006/relationships/customXml" Target="../ink/ink1294.xml"/><Relationship Id="rId323" Type="http://schemas.openxmlformats.org/officeDocument/2006/relationships/image" Target="../media/image1289.png"/><Relationship Id="rId344" Type="http://schemas.openxmlformats.org/officeDocument/2006/relationships/customXml" Target="../ink/ink1315.xml"/><Relationship Id="rId530" Type="http://schemas.openxmlformats.org/officeDocument/2006/relationships/customXml" Target="../ink/ink1408.xml"/><Relationship Id="rId20" Type="http://schemas.openxmlformats.org/officeDocument/2006/relationships/customXml" Target="../ink/ink1153.xml"/><Relationship Id="rId41" Type="http://schemas.openxmlformats.org/officeDocument/2006/relationships/image" Target="../media/image1148.png"/><Relationship Id="rId62" Type="http://schemas.openxmlformats.org/officeDocument/2006/relationships/customXml" Target="../ink/ink1174.xml"/><Relationship Id="rId83" Type="http://schemas.openxmlformats.org/officeDocument/2006/relationships/image" Target="../media/image1169.png"/><Relationship Id="rId179" Type="http://schemas.openxmlformats.org/officeDocument/2006/relationships/image" Target="../media/image1217.png"/><Relationship Id="rId365" Type="http://schemas.openxmlformats.org/officeDocument/2006/relationships/image" Target="../media/image227.png"/><Relationship Id="rId386" Type="http://schemas.openxmlformats.org/officeDocument/2006/relationships/customXml" Target="../ink/ink1336.xml"/><Relationship Id="rId551" Type="http://schemas.openxmlformats.org/officeDocument/2006/relationships/image" Target="../media/image1402.png"/><Relationship Id="rId572" Type="http://schemas.openxmlformats.org/officeDocument/2006/relationships/customXml" Target="../ink/ink1429.xml"/><Relationship Id="rId593" Type="http://schemas.openxmlformats.org/officeDocument/2006/relationships/image" Target="../media/image1423.png"/><Relationship Id="rId607" Type="http://schemas.openxmlformats.org/officeDocument/2006/relationships/image" Target="../media/image1430.png"/><Relationship Id="rId190" Type="http://schemas.openxmlformats.org/officeDocument/2006/relationships/customXml" Target="../ink/ink1238.xml"/><Relationship Id="rId204" Type="http://schemas.openxmlformats.org/officeDocument/2006/relationships/customXml" Target="../ink/ink1245.xml"/><Relationship Id="rId225" Type="http://schemas.openxmlformats.org/officeDocument/2006/relationships/image" Target="../media/image1240.png"/><Relationship Id="rId246" Type="http://schemas.openxmlformats.org/officeDocument/2006/relationships/customXml" Target="../ink/ink1266.xml"/><Relationship Id="rId267" Type="http://schemas.openxmlformats.org/officeDocument/2006/relationships/image" Target="../media/image1261.png"/><Relationship Id="rId288" Type="http://schemas.openxmlformats.org/officeDocument/2006/relationships/customXml" Target="../ink/ink1287.xml"/><Relationship Id="rId411" Type="http://schemas.openxmlformats.org/officeDocument/2006/relationships/image" Target="../media/image1332.png"/><Relationship Id="rId432" Type="http://schemas.openxmlformats.org/officeDocument/2006/relationships/customXml" Target="../ink/ink1359.xml"/><Relationship Id="rId453" Type="http://schemas.openxmlformats.org/officeDocument/2006/relationships/image" Target="../media/image1353.png"/><Relationship Id="rId474" Type="http://schemas.openxmlformats.org/officeDocument/2006/relationships/customXml" Target="../ink/ink1380.xml"/><Relationship Id="rId509" Type="http://schemas.openxmlformats.org/officeDocument/2006/relationships/image" Target="../media/image1381.png"/><Relationship Id="rId106" Type="http://schemas.openxmlformats.org/officeDocument/2006/relationships/customXml" Target="../ink/ink1196.xml"/><Relationship Id="rId127" Type="http://schemas.openxmlformats.org/officeDocument/2006/relationships/image" Target="../media/image1191.png"/><Relationship Id="rId313" Type="http://schemas.openxmlformats.org/officeDocument/2006/relationships/image" Target="../media/image1284.png"/><Relationship Id="rId495" Type="http://schemas.openxmlformats.org/officeDocument/2006/relationships/image" Target="../media/image1374.png"/><Relationship Id="rId10" Type="http://schemas.openxmlformats.org/officeDocument/2006/relationships/customXml" Target="../ink/ink1148.xml"/><Relationship Id="rId31" Type="http://schemas.openxmlformats.org/officeDocument/2006/relationships/image" Target="../media/image1143.png"/><Relationship Id="rId52" Type="http://schemas.openxmlformats.org/officeDocument/2006/relationships/customXml" Target="../ink/ink1169.xml"/><Relationship Id="rId73" Type="http://schemas.openxmlformats.org/officeDocument/2006/relationships/image" Target="../media/image1164.png"/><Relationship Id="rId94" Type="http://schemas.openxmlformats.org/officeDocument/2006/relationships/customXml" Target="../ink/ink1190.xml"/><Relationship Id="rId148" Type="http://schemas.openxmlformats.org/officeDocument/2006/relationships/customXml" Target="../ink/ink1217.xml"/><Relationship Id="rId169" Type="http://schemas.openxmlformats.org/officeDocument/2006/relationships/image" Target="../media/image1212.png"/><Relationship Id="rId334" Type="http://schemas.openxmlformats.org/officeDocument/2006/relationships/customXml" Target="../ink/ink1310.xml"/><Relationship Id="rId355" Type="http://schemas.openxmlformats.org/officeDocument/2006/relationships/image" Target="../media/image1305.png"/><Relationship Id="rId376" Type="http://schemas.openxmlformats.org/officeDocument/2006/relationships/customXml" Target="../ink/ink1331.xml"/><Relationship Id="rId397" Type="http://schemas.openxmlformats.org/officeDocument/2006/relationships/image" Target="../media/image1325.png"/><Relationship Id="rId520" Type="http://schemas.openxmlformats.org/officeDocument/2006/relationships/customXml" Target="../ink/ink1403.xml"/><Relationship Id="rId541" Type="http://schemas.openxmlformats.org/officeDocument/2006/relationships/image" Target="../media/image1397.png"/><Relationship Id="rId562" Type="http://schemas.openxmlformats.org/officeDocument/2006/relationships/customXml" Target="../ink/ink1424.xml"/><Relationship Id="rId583" Type="http://schemas.openxmlformats.org/officeDocument/2006/relationships/image" Target="../media/image1418.png"/><Relationship Id="rId4" Type="http://schemas.openxmlformats.org/officeDocument/2006/relationships/customXml" Target="../ink/ink1145.xml"/><Relationship Id="rId180" Type="http://schemas.openxmlformats.org/officeDocument/2006/relationships/customXml" Target="../ink/ink1233.xml"/><Relationship Id="rId215" Type="http://schemas.openxmlformats.org/officeDocument/2006/relationships/image" Target="../media/image1235.png"/><Relationship Id="rId236" Type="http://schemas.openxmlformats.org/officeDocument/2006/relationships/customXml" Target="../ink/ink1261.xml"/><Relationship Id="rId257" Type="http://schemas.openxmlformats.org/officeDocument/2006/relationships/image" Target="../media/image1256.png"/><Relationship Id="rId278" Type="http://schemas.openxmlformats.org/officeDocument/2006/relationships/customXml" Target="../ink/ink1282.xml"/><Relationship Id="rId401" Type="http://schemas.openxmlformats.org/officeDocument/2006/relationships/image" Target="../media/image1327.png"/><Relationship Id="rId422" Type="http://schemas.openxmlformats.org/officeDocument/2006/relationships/customXml" Target="../ink/ink1354.xml"/><Relationship Id="rId443" Type="http://schemas.openxmlformats.org/officeDocument/2006/relationships/image" Target="../media/image1348.png"/><Relationship Id="rId464" Type="http://schemas.openxmlformats.org/officeDocument/2006/relationships/customXml" Target="../ink/ink1375.xml"/><Relationship Id="rId303" Type="http://schemas.openxmlformats.org/officeDocument/2006/relationships/image" Target="../media/image1279.png"/><Relationship Id="rId485" Type="http://schemas.openxmlformats.org/officeDocument/2006/relationships/image" Target="../media/image1369.png"/><Relationship Id="rId42" Type="http://schemas.openxmlformats.org/officeDocument/2006/relationships/customXml" Target="../ink/ink1164.xml"/><Relationship Id="rId84" Type="http://schemas.openxmlformats.org/officeDocument/2006/relationships/customXml" Target="../ink/ink1185.xml"/><Relationship Id="rId138" Type="http://schemas.openxmlformats.org/officeDocument/2006/relationships/customXml" Target="../ink/ink1212.xml"/><Relationship Id="rId345" Type="http://schemas.openxmlformats.org/officeDocument/2006/relationships/image" Target="../media/image1300.png"/><Relationship Id="rId387" Type="http://schemas.openxmlformats.org/officeDocument/2006/relationships/image" Target="../media/image1320.png"/><Relationship Id="rId510" Type="http://schemas.openxmlformats.org/officeDocument/2006/relationships/customXml" Target="../ink/ink1398.xml"/><Relationship Id="rId552" Type="http://schemas.openxmlformats.org/officeDocument/2006/relationships/customXml" Target="../ink/ink1419.xml"/><Relationship Id="rId594" Type="http://schemas.openxmlformats.org/officeDocument/2006/relationships/customXml" Target="../ink/ink1440.xml"/><Relationship Id="rId191" Type="http://schemas.openxmlformats.org/officeDocument/2006/relationships/image" Target="../media/image1223.png"/><Relationship Id="rId205" Type="http://schemas.openxmlformats.org/officeDocument/2006/relationships/image" Target="../media/image1230.png"/><Relationship Id="rId247" Type="http://schemas.openxmlformats.org/officeDocument/2006/relationships/image" Target="../media/image1251.png"/><Relationship Id="rId412" Type="http://schemas.openxmlformats.org/officeDocument/2006/relationships/customXml" Target="../ink/ink1349.xml"/><Relationship Id="rId107" Type="http://schemas.openxmlformats.org/officeDocument/2006/relationships/image" Target="../media/image1181.png"/><Relationship Id="rId289" Type="http://schemas.openxmlformats.org/officeDocument/2006/relationships/image" Target="../media/image1272.png"/><Relationship Id="rId454" Type="http://schemas.openxmlformats.org/officeDocument/2006/relationships/customXml" Target="../ink/ink1370.xml"/><Relationship Id="rId496" Type="http://schemas.openxmlformats.org/officeDocument/2006/relationships/customXml" Target="../ink/ink1391.xml"/><Relationship Id="rId11" Type="http://schemas.openxmlformats.org/officeDocument/2006/relationships/image" Target="../media/image1133.png"/><Relationship Id="rId53" Type="http://schemas.openxmlformats.org/officeDocument/2006/relationships/image" Target="../media/image1154.png"/><Relationship Id="rId149" Type="http://schemas.openxmlformats.org/officeDocument/2006/relationships/image" Target="../media/image1202.png"/><Relationship Id="rId314" Type="http://schemas.openxmlformats.org/officeDocument/2006/relationships/customXml" Target="../ink/ink1300.xml"/><Relationship Id="rId356" Type="http://schemas.openxmlformats.org/officeDocument/2006/relationships/customXml" Target="../ink/ink1321.xml"/><Relationship Id="rId398" Type="http://schemas.openxmlformats.org/officeDocument/2006/relationships/customXml" Target="../ink/ink1342.xml"/><Relationship Id="rId521" Type="http://schemas.openxmlformats.org/officeDocument/2006/relationships/image" Target="../media/image1387.png"/><Relationship Id="rId563" Type="http://schemas.openxmlformats.org/officeDocument/2006/relationships/image" Target="../media/image1408.png"/><Relationship Id="rId95" Type="http://schemas.openxmlformats.org/officeDocument/2006/relationships/image" Target="../media/image1175.png"/><Relationship Id="rId160" Type="http://schemas.openxmlformats.org/officeDocument/2006/relationships/customXml" Target="../ink/ink1223.xml"/><Relationship Id="rId216" Type="http://schemas.openxmlformats.org/officeDocument/2006/relationships/customXml" Target="../ink/ink1251.xml"/><Relationship Id="rId423" Type="http://schemas.openxmlformats.org/officeDocument/2006/relationships/image" Target="../media/image1338.png"/><Relationship Id="rId258" Type="http://schemas.openxmlformats.org/officeDocument/2006/relationships/customXml" Target="../ink/ink1272.xml"/><Relationship Id="rId465" Type="http://schemas.openxmlformats.org/officeDocument/2006/relationships/image" Target="../media/image1359.png"/><Relationship Id="rId22" Type="http://schemas.openxmlformats.org/officeDocument/2006/relationships/customXml" Target="../ink/ink1154.xml"/><Relationship Id="rId64" Type="http://schemas.openxmlformats.org/officeDocument/2006/relationships/customXml" Target="../ink/ink1175.xml"/><Relationship Id="rId118" Type="http://schemas.openxmlformats.org/officeDocument/2006/relationships/customXml" Target="../ink/ink1202.xml"/><Relationship Id="rId325" Type="http://schemas.openxmlformats.org/officeDocument/2006/relationships/image" Target="../media/image1290.png"/><Relationship Id="rId367" Type="http://schemas.openxmlformats.org/officeDocument/2006/relationships/image" Target="../media/image1310.png"/><Relationship Id="rId532" Type="http://schemas.openxmlformats.org/officeDocument/2006/relationships/customXml" Target="../ink/ink1409.xml"/><Relationship Id="rId574" Type="http://schemas.openxmlformats.org/officeDocument/2006/relationships/customXml" Target="../ink/ink1430.xml"/><Relationship Id="rId171" Type="http://schemas.openxmlformats.org/officeDocument/2006/relationships/image" Target="../media/image1213.png"/><Relationship Id="rId227" Type="http://schemas.openxmlformats.org/officeDocument/2006/relationships/image" Target="../media/image1241.png"/><Relationship Id="rId269" Type="http://schemas.openxmlformats.org/officeDocument/2006/relationships/image" Target="../media/image1262.png"/><Relationship Id="rId434" Type="http://schemas.openxmlformats.org/officeDocument/2006/relationships/customXml" Target="../ink/ink1360.xml"/><Relationship Id="rId476" Type="http://schemas.openxmlformats.org/officeDocument/2006/relationships/customXml" Target="../ink/ink1381.xml"/><Relationship Id="rId33" Type="http://schemas.openxmlformats.org/officeDocument/2006/relationships/image" Target="../media/image1144.png"/><Relationship Id="rId129" Type="http://schemas.openxmlformats.org/officeDocument/2006/relationships/image" Target="../media/image1192.png"/><Relationship Id="rId280" Type="http://schemas.openxmlformats.org/officeDocument/2006/relationships/customXml" Target="../ink/ink1283.xml"/><Relationship Id="rId336" Type="http://schemas.openxmlformats.org/officeDocument/2006/relationships/customXml" Target="../ink/ink1311.xml"/><Relationship Id="rId501" Type="http://schemas.openxmlformats.org/officeDocument/2006/relationships/image" Target="../media/image1377.png"/><Relationship Id="rId543" Type="http://schemas.openxmlformats.org/officeDocument/2006/relationships/image" Target="../media/image1398.png"/><Relationship Id="rId75" Type="http://schemas.openxmlformats.org/officeDocument/2006/relationships/image" Target="../media/image1165.png"/><Relationship Id="rId140" Type="http://schemas.openxmlformats.org/officeDocument/2006/relationships/customXml" Target="../ink/ink1213.xml"/><Relationship Id="rId182" Type="http://schemas.openxmlformats.org/officeDocument/2006/relationships/customXml" Target="../ink/ink1234.xml"/><Relationship Id="rId378" Type="http://schemas.openxmlformats.org/officeDocument/2006/relationships/customXml" Target="../ink/ink1332.xml"/><Relationship Id="rId403" Type="http://schemas.openxmlformats.org/officeDocument/2006/relationships/image" Target="../media/image1328.png"/><Relationship Id="rId585" Type="http://schemas.openxmlformats.org/officeDocument/2006/relationships/image" Target="../media/image1419.png"/><Relationship Id="rId6" Type="http://schemas.openxmlformats.org/officeDocument/2006/relationships/customXml" Target="../ink/ink1146.xml"/><Relationship Id="rId238" Type="http://schemas.openxmlformats.org/officeDocument/2006/relationships/customXml" Target="../ink/ink1262.xml"/><Relationship Id="rId445" Type="http://schemas.openxmlformats.org/officeDocument/2006/relationships/image" Target="../media/image1349.png"/><Relationship Id="rId487" Type="http://schemas.openxmlformats.org/officeDocument/2006/relationships/image" Target="../media/image1370.png"/><Relationship Id="rId291" Type="http://schemas.openxmlformats.org/officeDocument/2006/relationships/image" Target="../media/image1273.png"/><Relationship Id="rId305" Type="http://schemas.openxmlformats.org/officeDocument/2006/relationships/image" Target="../media/image1280.png"/><Relationship Id="rId347" Type="http://schemas.openxmlformats.org/officeDocument/2006/relationships/image" Target="../media/image1301.png"/><Relationship Id="rId512" Type="http://schemas.openxmlformats.org/officeDocument/2006/relationships/customXml" Target="../ink/ink1399.xml"/><Relationship Id="rId44" Type="http://schemas.openxmlformats.org/officeDocument/2006/relationships/customXml" Target="../ink/ink1165.xml"/><Relationship Id="rId86" Type="http://schemas.openxmlformats.org/officeDocument/2006/relationships/customXml" Target="../ink/ink1186.xml"/><Relationship Id="rId151" Type="http://schemas.openxmlformats.org/officeDocument/2006/relationships/image" Target="../media/image1203.png"/><Relationship Id="rId389" Type="http://schemas.openxmlformats.org/officeDocument/2006/relationships/image" Target="../media/image1321.png"/><Relationship Id="rId554" Type="http://schemas.openxmlformats.org/officeDocument/2006/relationships/customXml" Target="../ink/ink1420.xml"/><Relationship Id="rId596" Type="http://schemas.openxmlformats.org/officeDocument/2006/relationships/customXml" Target="../ink/ink1441.xml"/><Relationship Id="rId193" Type="http://schemas.openxmlformats.org/officeDocument/2006/relationships/image" Target="../media/image1224.png"/><Relationship Id="rId207" Type="http://schemas.openxmlformats.org/officeDocument/2006/relationships/image" Target="../media/image1231.png"/><Relationship Id="rId249" Type="http://schemas.openxmlformats.org/officeDocument/2006/relationships/image" Target="../media/image1252.png"/><Relationship Id="rId414" Type="http://schemas.openxmlformats.org/officeDocument/2006/relationships/customXml" Target="../ink/ink1350.xml"/><Relationship Id="rId456" Type="http://schemas.openxmlformats.org/officeDocument/2006/relationships/customXml" Target="../ink/ink1371.xml"/><Relationship Id="rId498" Type="http://schemas.openxmlformats.org/officeDocument/2006/relationships/customXml" Target="../ink/ink1392.xml"/><Relationship Id="rId13" Type="http://schemas.openxmlformats.org/officeDocument/2006/relationships/image" Target="../media/image1134.png"/><Relationship Id="rId109" Type="http://schemas.openxmlformats.org/officeDocument/2006/relationships/image" Target="../media/image1182.png"/><Relationship Id="rId260" Type="http://schemas.openxmlformats.org/officeDocument/2006/relationships/customXml" Target="../ink/ink1273.xml"/><Relationship Id="rId316" Type="http://schemas.openxmlformats.org/officeDocument/2006/relationships/customXml" Target="../ink/ink1301.xml"/><Relationship Id="rId523" Type="http://schemas.openxmlformats.org/officeDocument/2006/relationships/image" Target="../media/image1388.png"/><Relationship Id="rId55" Type="http://schemas.openxmlformats.org/officeDocument/2006/relationships/image" Target="../media/image1155.png"/><Relationship Id="rId97" Type="http://schemas.openxmlformats.org/officeDocument/2006/relationships/image" Target="../media/image1176.png"/><Relationship Id="rId120" Type="http://schemas.openxmlformats.org/officeDocument/2006/relationships/customXml" Target="../ink/ink1203.xml"/><Relationship Id="rId358" Type="http://schemas.openxmlformats.org/officeDocument/2006/relationships/customXml" Target="../ink/ink1322.xml"/><Relationship Id="rId565" Type="http://schemas.openxmlformats.org/officeDocument/2006/relationships/image" Target="../media/image1409.png"/><Relationship Id="rId162" Type="http://schemas.openxmlformats.org/officeDocument/2006/relationships/customXml" Target="../ink/ink1224.xml"/><Relationship Id="rId218" Type="http://schemas.openxmlformats.org/officeDocument/2006/relationships/customXml" Target="../ink/ink1252.xml"/><Relationship Id="rId425" Type="http://schemas.openxmlformats.org/officeDocument/2006/relationships/image" Target="../media/image1339.png"/><Relationship Id="rId467" Type="http://schemas.openxmlformats.org/officeDocument/2006/relationships/image" Target="../media/image1360.png"/><Relationship Id="rId271" Type="http://schemas.openxmlformats.org/officeDocument/2006/relationships/image" Target="../media/image1263.png"/><Relationship Id="rId24" Type="http://schemas.openxmlformats.org/officeDocument/2006/relationships/customXml" Target="../ink/ink1155.xml"/><Relationship Id="rId66" Type="http://schemas.openxmlformats.org/officeDocument/2006/relationships/customXml" Target="../ink/ink1176.xml"/><Relationship Id="rId131" Type="http://schemas.openxmlformats.org/officeDocument/2006/relationships/image" Target="../media/image1193.png"/><Relationship Id="rId327" Type="http://schemas.openxmlformats.org/officeDocument/2006/relationships/image" Target="../media/image1291.png"/><Relationship Id="rId369" Type="http://schemas.openxmlformats.org/officeDocument/2006/relationships/image" Target="../media/image1311.png"/><Relationship Id="rId534" Type="http://schemas.openxmlformats.org/officeDocument/2006/relationships/customXml" Target="../ink/ink1410.xml"/><Relationship Id="rId576" Type="http://schemas.openxmlformats.org/officeDocument/2006/relationships/customXml" Target="../ink/ink1431.xml"/><Relationship Id="rId173" Type="http://schemas.openxmlformats.org/officeDocument/2006/relationships/image" Target="../media/image1214.png"/><Relationship Id="rId229" Type="http://schemas.openxmlformats.org/officeDocument/2006/relationships/image" Target="../media/image1242.png"/><Relationship Id="rId380" Type="http://schemas.openxmlformats.org/officeDocument/2006/relationships/customXml" Target="../ink/ink1333.xml"/><Relationship Id="rId436" Type="http://schemas.openxmlformats.org/officeDocument/2006/relationships/customXml" Target="../ink/ink1361.xml"/><Relationship Id="rId601" Type="http://schemas.openxmlformats.org/officeDocument/2006/relationships/image" Target="../media/image1427.png"/><Relationship Id="rId240" Type="http://schemas.openxmlformats.org/officeDocument/2006/relationships/customXml" Target="../ink/ink1263.xml"/><Relationship Id="rId478" Type="http://schemas.openxmlformats.org/officeDocument/2006/relationships/customXml" Target="../ink/ink1382.xml"/><Relationship Id="rId35" Type="http://schemas.openxmlformats.org/officeDocument/2006/relationships/image" Target="../media/image1145.png"/><Relationship Id="rId77" Type="http://schemas.openxmlformats.org/officeDocument/2006/relationships/image" Target="../media/image1166.png"/><Relationship Id="rId100" Type="http://schemas.openxmlformats.org/officeDocument/2006/relationships/customXml" Target="../ink/ink1193.xml"/><Relationship Id="rId282" Type="http://schemas.openxmlformats.org/officeDocument/2006/relationships/customXml" Target="../ink/ink1284.xml"/><Relationship Id="rId338" Type="http://schemas.openxmlformats.org/officeDocument/2006/relationships/customXml" Target="../ink/ink1312.xml"/><Relationship Id="rId503" Type="http://schemas.openxmlformats.org/officeDocument/2006/relationships/image" Target="../media/image1378.png"/><Relationship Id="rId545" Type="http://schemas.openxmlformats.org/officeDocument/2006/relationships/image" Target="../media/image1399.png"/><Relationship Id="rId587" Type="http://schemas.openxmlformats.org/officeDocument/2006/relationships/image" Target="../media/image1420.png"/><Relationship Id="rId8" Type="http://schemas.openxmlformats.org/officeDocument/2006/relationships/customXml" Target="../ink/ink1147.xml"/><Relationship Id="rId142" Type="http://schemas.openxmlformats.org/officeDocument/2006/relationships/customXml" Target="../ink/ink1214.xml"/><Relationship Id="rId184" Type="http://schemas.openxmlformats.org/officeDocument/2006/relationships/customXml" Target="../ink/ink1235.xml"/><Relationship Id="rId391" Type="http://schemas.openxmlformats.org/officeDocument/2006/relationships/image" Target="../media/image1322.png"/><Relationship Id="rId405" Type="http://schemas.openxmlformats.org/officeDocument/2006/relationships/image" Target="../media/image1329.png"/><Relationship Id="rId447" Type="http://schemas.openxmlformats.org/officeDocument/2006/relationships/image" Target="../media/image1350.png"/><Relationship Id="rId251" Type="http://schemas.openxmlformats.org/officeDocument/2006/relationships/image" Target="../media/image1253.png"/><Relationship Id="rId489" Type="http://schemas.openxmlformats.org/officeDocument/2006/relationships/image" Target="../media/image1371.png"/><Relationship Id="rId46" Type="http://schemas.openxmlformats.org/officeDocument/2006/relationships/customXml" Target="../ink/ink1166.xml"/><Relationship Id="rId293" Type="http://schemas.openxmlformats.org/officeDocument/2006/relationships/image" Target="../media/image1274.png"/><Relationship Id="rId307" Type="http://schemas.openxmlformats.org/officeDocument/2006/relationships/image" Target="../media/image1281.png"/><Relationship Id="rId349" Type="http://schemas.openxmlformats.org/officeDocument/2006/relationships/image" Target="../media/image1302.png"/><Relationship Id="rId514" Type="http://schemas.openxmlformats.org/officeDocument/2006/relationships/customXml" Target="../ink/ink1400.xml"/><Relationship Id="rId556" Type="http://schemas.openxmlformats.org/officeDocument/2006/relationships/customXml" Target="../ink/ink1421.xml"/><Relationship Id="rId88" Type="http://schemas.openxmlformats.org/officeDocument/2006/relationships/customXml" Target="../ink/ink1187.xml"/><Relationship Id="rId111" Type="http://schemas.openxmlformats.org/officeDocument/2006/relationships/image" Target="../media/image1183.png"/><Relationship Id="rId153" Type="http://schemas.openxmlformats.org/officeDocument/2006/relationships/image" Target="../media/image1204.png"/><Relationship Id="rId195" Type="http://schemas.openxmlformats.org/officeDocument/2006/relationships/image" Target="../media/image1225.png"/><Relationship Id="rId209" Type="http://schemas.openxmlformats.org/officeDocument/2006/relationships/image" Target="../media/image1232.png"/><Relationship Id="rId360" Type="http://schemas.openxmlformats.org/officeDocument/2006/relationships/customXml" Target="../ink/ink1323.xml"/><Relationship Id="rId416" Type="http://schemas.openxmlformats.org/officeDocument/2006/relationships/customXml" Target="../ink/ink1351.xml"/><Relationship Id="rId598" Type="http://schemas.openxmlformats.org/officeDocument/2006/relationships/customXml" Target="../ink/ink1442.xml"/><Relationship Id="rId220" Type="http://schemas.openxmlformats.org/officeDocument/2006/relationships/customXml" Target="../ink/ink1253.xml"/><Relationship Id="rId458" Type="http://schemas.openxmlformats.org/officeDocument/2006/relationships/customXml" Target="../ink/ink1372.xml"/><Relationship Id="rId15" Type="http://schemas.openxmlformats.org/officeDocument/2006/relationships/image" Target="../media/image1135.png"/><Relationship Id="rId57" Type="http://schemas.openxmlformats.org/officeDocument/2006/relationships/image" Target="../media/image1156.png"/><Relationship Id="rId262" Type="http://schemas.openxmlformats.org/officeDocument/2006/relationships/customXml" Target="../ink/ink1274.xml"/><Relationship Id="rId318" Type="http://schemas.openxmlformats.org/officeDocument/2006/relationships/customXml" Target="../ink/ink1302.xml"/><Relationship Id="rId525" Type="http://schemas.openxmlformats.org/officeDocument/2006/relationships/image" Target="../media/image1389.png"/><Relationship Id="rId567" Type="http://schemas.openxmlformats.org/officeDocument/2006/relationships/image" Target="../media/image1410.png"/><Relationship Id="rId99" Type="http://schemas.openxmlformats.org/officeDocument/2006/relationships/image" Target="../media/image1177.png"/><Relationship Id="rId122" Type="http://schemas.openxmlformats.org/officeDocument/2006/relationships/customXml" Target="../ink/ink1204.xml"/><Relationship Id="rId164" Type="http://schemas.openxmlformats.org/officeDocument/2006/relationships/customXml" Target="../ink/ink1225.xml"/><Relationship Id="rId371" Type="http://schemas.openxmlformats.org/officeDocument/2006/relationships/image" Target="../media/image1312.png"/><Relationship Id="rId427" Type="http://schemas.openxmlformats.org/officeDocument/2006/relationships/image" Target="../media/image1340.png"/><Relationship Id="rId469" Type="http://schemas.openxmlformats.org/officeDocument/2006/relationships/image" Target="../media/image1361.png"/><Relationship Id="rId26" Type="http://schemas.openxmlformats.org/officeDocument/2006/relationships/customXml" Target="../ink/ink1156.xml"/><Relationship Id="rId231" Type="http://schemas.openxmlformats.org/officeDocument/2006/relationships/image" Target="../media/image1243.png"/><Relationship Id="rId273" Type="http://schemas.openxmlformats.org/officeDocument/2006/relationships/image" Target="../media/image1264.png"/><Relationship Id="rId329" Type="http://schemas.openxmlformats.org/officeDocument/2006/relationships/image" Target="../media/image1292.png"/><Relationship Id="rId480" Type="http://schemas.openxmlformats.org/officeDocument/2006/relationships/customXml" Target="../ink/ink1383.xml"/><Relationship Id="rId536" Type="http://schemas.openxmlformats.org/officeDocument/2006/relationships/customXml" Target="../ink/ink1411.xml"/><Relationship Id="rId68" Type="http://schemas.openxmlformats.org/officeDocument/2006/relationships/customXml" Target="../ink/ink1177.xml"/><Relationship Id="rId133" Type="http://schemas.openxmlformats.org/officeDocument/2006/relationships/image" Target="../media/image1194.png"/><Relationship Id="rId175" Type="http://schemas.openxmlformats.org/officeDocument/2006/relationships/image" Target="../media/image1215.png"/><Relationship Id="rId340" Type="http://schemas.openxmlformats.org/officeDocument/2006/relationships/customXml" Target="../ink/ink1313.xml"/><Relationship Id="rId578" Type="http://schemas.openxmlformats.org/officeDocument/2006/relationships/customXml" Target="../ink/ink1432.xml"/><Relationship Id="rId200" Type="http://schemas.openxmlformats.org/officeDocument/2006/relationships/customXml" Target="../ink/ink1243.xml"/><Relationship Id="rId382" Type="http://schemas.openxmlformats.org/officeDocument/2006/relationships/customXml" Target="../ink/ink1334.xml"/><Relationship Id="rId438" Type="http://schemas.openxmlformats.org/officeDocument/2006/relationships/customXml" Target="../ink/ink1362.xml"/><Relationship Id="rId603" Type="http://schemas.openxmlformats.org/officeDocument/2006/relationships/image" Target="../media/image1428.png"/><Relationship Id="rId242" Type="http://schemas.openxmlformats.org/officeDocument/2006/relationships/customXml" Target="../ink/ink1264.xml"/><Relationship Id="rId284" Type="http://schemas.openxmlformats.org/officeDocument/2006/relationships/customXml" Target="../ink/ink1285.xml"/><Relationship Id="rId491" Type="http://schemas.openxmlformats.org/officeDocument/2006/relationships/image" Target="../media/image1372.png"/><Relationship Id="rId505" Type="http://schemas.openxmlformats.org/officeDocument/2006/relationships/image" Target="../media/image1379.png"/><Relationship Id="rId37" Type="http://schemas.openxmlformats.org/officeDocument/2006/relationships/image" Target="../media/image1146.png"/><Relationship Id="rId79" Type="http://schemas.openxmlformats.org/officeDocument/2006/relationships/image" Target="../media/image1167.png"/><Relationship Id="rId102" Type="http://schemas.openxmlformats.org/officeDocument/2006/relationships/customXml" Target="../ink/ink1194.xml"/><Relationship Id="rId144" Type="http://schemas.openxmlformats.org/officeDocument/2006/relationships/customXml" Target="../ink/ink1215.xml"/><Relationship Id="rId547" Type="http://schemas.openxmlformats.org/officeDocument/2006/relationships/image" Target="../media/image1400.png"/><Relationship Id="rId589" Type="http://schemas.openxmlformats.org/officeDocument/2006/relationships/image" Target="../media/image1421.png"/><Relationship Id="rId90" Type="http://schemas.openxmlformats.org/officeDocument/2006/relationships/customXml" Target="../ink/ink1188.xml"/><Relationship Id="rId186" Type="http://schemas.openxmlformats.org/officeDocument/2006/relationships/customXml" Target="../ink/ink1236.xml"/><Relationship Id="rId351" Type="http://schemas.openxmlformats.org/officeDocument/2006/relationships/image" Target="../media/image1303.png"/><Relationship Id="rId393" Type="http://schemas.openxmlformats.org/officeDocument/2006/relationships/image" Target="../media/image1323.png"/><Relationship Id="rId407" Type="http://schemas.openxmlformats.org/officeDocument/2006/relationships/image" Target="../media/image1330.png"/><Relationship Id="rId449" Type="http://schemas.openxmlformats.org/officeDocument/2006/relationships/image" Target="../media/image1351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87.png"/><Relationship Id="rId299" Type="http://schemas.openxmlformats.org/officeDocument/2006/relationships/image" Target="../media/image1576.png"/><Relationship Id="rId21" Type="http://schemas.openxmlformats.org/officeDocument/2006/relationships/image" Target="../media/image1439.png"/><Relationship Id="rId63" Type="http://schemas.openxmlformats.org/officeDocument/2006/relationships/image" Target="../media/image1460.png"/><Relationship Id="rId159" Type="http://schemas.openxmlformats.org/officeDocument/2006/relationships/image" Target="../media/image1508.png"/><Relationship Id="rId324" Type="http://schemas.openxmlformats.org/officeDocument/2006/relationships/customXml" Target="../ink/ink1608.xml"/><Relationship Id="rId366" Type="http://schemas.openxmlformats.org/officeDocument/2006/relationships/customXml" Target="../ink/ink1629.xml"/><Relationship Id="rId170" Type="http://schemas.openxmlformats.org/officeDocument/2006/relationships/customXml" Target="../ink/ink1531.xml"/><Relationship Id="rId226" Type="http://schemas.openxmlformats.org/officeDocument/2006/relationships/customXml" Target="../ink/ink1559.xml"/><Relationship Id="rId107" Type="http://schemas.openxmlformats.org/officeDocument/2006/relationships/image" Target="../media/image1482.png"/><Relationship Id="rId268" Type="http://schemas.openxmlformats.org/officeDocument/2006/relationships/customXml" Target="../ink/ink1580.xml"/><Relationship Id="rId289" Type="http://schemas.openxmlformats.org/officeDocument/2006/relationships/image" Target="../media/image1571.png"/><Relationship Id="rId11" Type="http://schemas.openxmlformats.org/officeDocument/2006/relationships/image" Target="../media/image1435.png"/><Relationship Id="rId32" Type="http://schemas.openxmlformats.org/officeDocument/2006/relationships/customXml" Target="../ink/ink1462.xml"/><Relationship Id="rId53" Type="http://schemas.openxmlformats.org/officeDocument/2006/relationships/image" Target="../media/image1455.png"/><Relationship Id="rId74" Type="http://schemas.openxmlformats.org/officeDocument/2006/relationships/customXml" Target="../ink/ink1483.xml"/><Relationship Id="rId128" Type="http://schemas.openxmlformats.org/officeDocument/2006/relationships/customXml" Target="../ink/ink1510.xml"/><Relationship Id="rId149" Type="http://schemas.openxmlformats.org/officeDocument/2006/relationships/image" Target="../media/image1503.png"/><Relationship Id="rId314" Type="http://schemas.openxmlformats.org/officeDocument/2006/relationships/customXml" Target="../ink/ink1603.xml"/><Relationship Id="rId335" Type="http://schemas.openxmlformats.org/officeDocument/2006/relationships/image" Target="../media/image1594.png"/><Relationship Id="rId356" Type="http://schemas.openxmlformats.org/officeDocument/2006/relationships/customXml" Target="../ink/ink1624.xml"/><Relationship Id="rId377" Type="http://schemas.openxmlformats.org/officeDocument/2006/relationships/image" Target="../media/image1615.png"/><Relationship Id="rId5" Type="http://schemas.openxmlformats.org/officeDocument/2006/relationships/image" Target="../media/image1432.png"/><Relationship Id="rId95" Type="http://schemas.openxmlformats.org/officeDocument/2006/relationships/image" Target="../media/image1476.png"/><Relationship Id="rId160" Type="http://schemas.openxmlformats.org/officeDocument/2006/relationships/customXml" Target="../ink/ink1526.xml"/><Relationship Id="rId181" Type="http://schemas.openxmlformats.org/officeDocument/2006/relationships/image" Target="../media/image1519.png"/><Relationship Id="rId216" Type="http://schemas.openxmlformats.org/officeDocument/2006/relationships/customXml" Target="../ink/ink1554.xml"/><Relationship Id="rId237" Type="http://schemas.openxmlformats.org/officeDocument/2006/relationships/image" Target="../media/image1546.png"/><Relationship Id="rId258" Type="http://schemas.openxmlformats.org/officeDocument/2006/relationships/customXml" Target="../ink/ink1575.xml"/><Relationship Id="rId279" Type="http://schemas.openxmlformats.org/officeDocument/2006/relationships/image" Target="../media/image1566.png"/><Relationship Id="rId22" Type="http://schemas.openxmlformats.org/officeDocument/2006/relationships/customXml" Target="../ink/ink1457.xml"/><Relationship Id="rId43" Type="http://schemas.openxmlformats.org/officeDocument/2006/relationships/image" Target="../media/image1450.png"/><Relationship Id="rId64" Type="http://schemas.openxmlformats.org/officeDocument/2006/relationships/customXml" Target="../ink/ink1478.xml"/><Relationship Id="rId118" Type="http://schemas.openxmlformats.org/officeDocument/2006/relationships/customXml" Target="../ink/ink1505.xml"/><Relationship Id="rId139" Type="http://schemas.openxmlformats.org/officeDocument/2006/relationships/image" Target="../media/image1498.png"/><Relationship Id="rId290" Type="http://schemas.openxmlformats.org/officeDocument/2006/relationships/customXml" Target="../ink/ink1591.xml"/><Relationship Id="rId304" Type="http://schemas.openxmlformats.org/officeDocument/2006/relationships/customXml" Target="../ink/ink1598.xml"/><Relationship Id="rId325" Type="http://schemas.openxmlformats.org/officeDocument/2006/relationships/image" Target="../media/image1589.png"/><Relationship Id="rId346" Type="http://schemas.openxmlformats.org/officeDocument/2006/relationships/customXml" Target="../ink/ink1619.xml"/><Relationship Id="rId367" Type="http://schemas.openxmlformats.org/officeDocument/2006/relationships/image" Target="../media/image1610.png"/><Relationship Id="rId388" Type="http://schemas.openxmlformats.org/officeDocument/2006/relationships/customXml" Target="../ink/ink1640.xml"/><Relationship Id="rId85" Type="http://schemas.openxmlformats.org/officeDocument/2006/relationships/image" Target="../media/image1471.png"/><Relationship Id="rId150" Type="http://schemas.openxmlformats.org/officeDocument/2006/relationships/customXml" Target="../ink/ink1521.xml"/><Relationship Id="rId171" Type="http://schemas.openxmlformats.org/officeDocument/2006/relationships/image" Target="../media/image1514.png"/><Relationship Id="rId192" Type="http://schemas.openxmlformats.org/officeDocument/2006/relationships/customXml" Target="../ink/ink1542.xml"/><Relationship Id="rId206" Type="http://schemas.openxmlformats.org/officeDocument/2006/relationships/customXml" Target="../ink/ink1549.xml"/><Relationship Id="rId227" Type="http://schemas.openxmlformats.org/officeDocument/2006/relationships/image" Target="../media/image1542.png"/><Relationship Id="rId248" Type="http://schemas.openxmlformats.org/officeDocument/2006/relationships/customXml" Target="../ink/ink1570.xml"/><Relationship Id="rId269" Type="http://schemas.openxmlformats.org/officeDocument/2006/relationships/image" Target="../media/image1561.png"/><Relationship Id="rId12" Type="http://schemas.openxmlformats.org/officeDocument/2006/relationships/customXml" Target="../ink/ink1452.xml"/><Relationship Id="rId33" Type="http://schemas.openxmlformats.org/officeDocument/2006/relationships/image" Target="../media/image1445.png"/><Relationship Id="rId108" Type="http://schemas.openxmlformats.org/officeDocument/2006/relationships/customXml" Target="../ink/ink1500.xml"/><Relationship Id="rId129" Type="http://schemas.openxmlformats.org/officeDocument/2006/relationships/image" Target="../media/image1493.png"/><Relationship Id="rId280" Type="http://schemas.openxmlformats.org/officeDocument/2006/relationships/customXml" Target="../ink/ink1586.xml"/><Relationship Id="rId315" Type="http://schemas.openxmlformats.org/officeDocument/2006/relationships/image" Target="../media/image1584.png"/><Relationship Id="rId336" Type="http://schemas.openxmlformats.org/officeDocument/2006/relationships/customXml" Target="../ink/ink1614.xml"/><Relationship Id="rId357" Type="http://schemas.openxmlformats.org/officeDocument/2006/relationships/image" Target="../media/image1605.png"/><Relationship Id="rId54" Type="http://schemas.openxmlformats.org/officeDocument/2006/relationships/customXml" Target="../ink/ink1473.xml"/><Relationship Id="rId75" Type="http://schemas.openxmlformats.org/officeDocument/2006/relationships/image" Target="../media/image1466.png"/><Relationship Id="rId96" Type="http://schemas.openxmlformats.org/officeDocument/2006/relationships/customXml" Target="../ink/ink1494.xml"/><Relationship Id="rId140" Type="http://schemas.openxmlformats.org/officeDocument/2006/relationships/customXml" Target="../ink/ink1516.xml"/><Relationship Id="rId161" Type="http://schemas.openxmlformats.org/officeDocument/2006/relationships/image" Target="../media/image1509.png"/><Relationship Id="rId182" Type="http://schemas.openxmlformats.org/officeDocument/2006/relationships/customXml" Target="../ink/ink1537.xml"/><Relationship Id="rId217" Type="http://schemas.openxmlformats.org/officeDocument/2006/relationships/image" Target="../media/image1537.png"/><Relationship Id="rId378" Type="http://schemas.openxmlformats.org/officeDocument/2006/relationships/customXml" Target="../ink/ink1635.xml"/><Relationship Id="rId6" Type="http://schemas.openxmlformats.org/officeDocument/2006/relationships/customXml" Target="../ink/ink1449.xml"/><Relationship Id="rId238" Type="http://schemas.openxmlformats.org/officeDocument/2006/relationships/customXml" Target="../ink/ink1565.xml"/><Relationship Id="rId259" Type="http://schemas.openxmlformats.org/officeDocument/2006/relationships/image" Target="../media/image1556.png"/><Relationship Id="rId23" Type="http://schemas.openxmlformats.org/officeDocument/2006/relationships/image" Target="../media/image1440.png"/><Relationship Id="rId119" Type="http://schemas.openxmlformats.org/officeDocument/2006/relationships/image" Target="../media/image1488.png"/><Relationship Id="rId270" Type="http://schemas.openxmlformats.org/officeDocument/2006/relationships/customXml" Target="../ink/ink1581.xml"/><Relationship Id="rId291" Type="http://schemas.openxmlformats.org/officeDocument/2006/relationships/image" Target="../media/image1572.png"/><Relationship Id="rId305" Type="http://schemas.openxmlformats.org/officeDocument/2006/relationships/image" Target="../media/image1579.png"/><Relationship Id="rId326" Type="http://schemas.openxmlformats.org/officeDocument/2006/relationships/customXml" Target="../ink/ink1609.xml"/><Relationship Id="rId347" Type="http://schemas.openxmlformats.org/officeDocument/2006/relationships/image" Target="../media/image1600.png"/><Relationship Id="rId44" Type="http://schemas.openxmlformats.org/officeDocument/2006/relationships/customXml" Target="../ink/ink1468.xml"/><Relationship Id="rId65" Type="http://schemas.openxmlformats.org/officeDocument/2006/relationships/image" Target="../media/image1461.png"/><Relationship Id="rId86" Type="http://schemas.openxmlformats.org/officeDocument/2006/relationships/customXml" Target="../ink/ink1489.xml"/><Relationship Id="rId130" Type="http://schemas.openxmlformats.org/officeDocument/2006/relationships/customXml" Target="../ink/ink1511.xml"/><Relationship Id="rId151" Type="http://schemas.openxmlformats.org/officeDocument/2006/relationships/image" Target="../media/image1504.png"/><Relationship Id="rId368" Type="http://schemas.openxmlformats.org/officeDocument/2006/relationships/customXml" Target="../ink/ink1630.xml"/><Relationship Id="rId389" Type="http://schemas.openxmlformats.org/officeDocument/2006/relationships/image" Target="../media/image1621.png"/><Relationship Id="rId172" Type="http://schemas.openxmlformats.org/officeDocument/2006/relationships/customXml" Target="../ink/ink1532.xml"/><Relationship Id="rId193" Type="http://schemas.openxmlformats.org/officeDocument/2006/relationships/image" Target="../media/image1525.png"/><Relationship Id="rId207" Type="http://schemas.openxmlformats.org/officeDocument/2006/relationships/image" Target="../media/image1532.png"/><Relationship Id="rId228" Type="http://schemas.openxmlformats.org/officeDocument/2006/relationships/customXml" Target="../ink/ink1560.xml"/><Relationship Id="rId249" Type="http://schemas.openxmlformats.org/officeDocument/2006/relationships/image" Target="../media/image1552.png"/><Relationship Id="rId13" Type="http://schemas.openxmlformats.org/officeDocument/2006/relationships/image" Target="../media/image1436.png"/><Relationship Id="rId109" Type="http://schemas.openxmlformats.org/officeDocument/2006/relationships/image" Target="../media/image1483.png"/><Relationship Id="rId260" Type="http://schemas.openxmlformats.org/officeDocument/2006/relationships/customXml" Target="../ink/ink1576.xml"/><Relationship Id="rId281" Type="http://schemas.openxmlformats.org/officeDocument/2006/relationships/image" Target="../media/image1567.png"/><Relationship Id="rId316" Type="http://schemas.openxmlformats.org/officeDocument/2006/relationships/customXml" Target="../ink/ink1604.xml"/><Relationship Id="rId337" Type="http://schemas.openxmlformats.org/officeDocument/2006/relationships/image" Target="../media/image1595.png"/><Relationship Id="rId34" Type="http://schemas.openxmlformats.org/officeDocument/2006/relationships/customXml" Target="../ink/ink1463.xml"/><Relationship Id="rId55" Type="http://schemas.openxmlformats.org/officeDocument/2006/relationships/image" Target="../media/image1456.png"/><Relationship Id="rId76" Type="http://schemas.openxmlformats.org/officeDocument/2006/relationships/customXml" Target="../ink/ink1484.xml"/><Relationship Id="rId97" Type="http://schemas.openxmlformats.org/officeDocument/2006/relationships/image" Target="../media/image1477.png"/><Relationship Id="rId120" Type="http://schemas.openxmlformats.org/officeDocument/2006/relationships/customXml" Target="../ink/ink1506.xml"/><Relationship Id="rId141" Type="http://schemas.openxmlformats.org/officeDocument/2006/relationships/image" Target="../media/image1499.png"/><Relationship Id="rId358" Type="http://schemas.openxmlformats.org/officeDocument/2006/relationships/customXml" Target="../ink/ink1625.xml"/><Relationship Id="rId379" Type="http://schemas.openxmlformats.org/officeDocument/2006/relationships/image" Target="../media/image1616.png"/><Relationship Id="rId7" Type="http://schemas.openxmlformats.org/officeDocument/2006/relationships/image" Target="../media/image1433.png"/><Relationship Id="rId162" Type="http://schemas.openxmlformats.org/officeDocument/2006/relationships/customXml" Target="../ink/ink1527.xml"/><Relationship Id="rId183" Type="http://schemas.openxmlformats.org/officeDocument/2006/relationships/image" Target="../media/image1520.png"/><Relationship Id="rId218" Type="http://schemas.openxmlformats.org/officeDocument/2006/relationships/customXml" Target="../ink/ink1555.xml"/><Relationship Id="rId239" Type="http://schemas.openxmlformats.org/officeDocument/2006/relationships/image" Target="../media/image1547.png"/><Relationship Id="rId390" Type="http://schemas.openxmlformats.org/officeDocument/2006/relationships/customXml" Target="../ink/ink1641.xml"/><Relationship Id="rId250" Type="http://schemas.openxmlformats.org/officeDocument/2006/relationships/customXml" Target="../ink/ink1571.xml"/><Relationship Id="rId271" Type="http://schemas.openxmlformats.org/officeDocument/2006/relationships/image" Target="../media/image1562.png"/><Relationship Id="rId292" Type="http://schemas.openxmlformats.org/officeDocument/2006/relationships/customXml" Target="../ink/ink1592.xml"/><Relationship Id="rId306" Type="http://schemas.openxmlformats.org/officeDocument/2006/relationships/customXml" Target="../ink/ink1599.xml"/><Relationship Id="rId24" Type="http://schemas.openxmlformats.org/officeDocument/2006/relationships/customXml" Target="../ink/ink1458.xml"/><Relationship Id="rId45" Type="http://schemas.openxmlformats.org/officeDocument/2006/relationships/image" Target="../media/image1451.png"/><Relationship Id="rId66" Type="http://schemas.openxmlformats.org/officeDocument/2006/relationships/customXml" Target="../ink/ink1479.xml"/><Relationship Id="rId87" Type="http://schemas.openxmlformats.org/officeDocument/2006/relationships/image" Target="../media/image1472.png"/><Relationship Id="rId110" Type="http://schemas.openxmlformats.org/officeDocument/2006/relationships/customXml" Target="../ink/ink1501.xml"/><Relationship Id="rId131" Type="http://schemas.openxmlformats.org/officeDocument/2006/relationships/image" Target="../media/image1494.png"/><Relationship Id="rId327" Type="http://schemas.openxmlformats.org/officeDocument/2006/relationships/image" Target="../media/image1590.png"/><Relationship Id="rId348" Type="http://schemas.openxmlformats.org/officeDocument/2006/relationships/customXml" Target="../ink/ink1620.xml"/><Relationship Id="rId369" Type="http://schemas.openxmlformats.org/officeDocument/2006/relationships/image" Target="../media/image1611.png"/><Relationship Id="rId152" Type="http://schemas.openxmlformats.org/officeDocument/2006/relationships/customXml" Target="../ink/ink1522.xml"/><Relationship Id="rId173" Type="http://schemas.openxmlformats.org/officeDocument/2006/relationships/image" Target="../media/image1515.png"/><Relationship Id="rId194" Type="http://schemas.openxmlformats.org/officeDocument/2006/relationships/customXml" Target="../ink/ink1543.xml"/><Relationship Id="rId208" Type="http://schemas.openxmlformats.org/officeDocument/2006/relationships/customXml" Target="../ink/ink1550.xml"/><Relationship Id="rId229" Type="http://schemas.openxmlformats.org/officeDocument/2006/relationships/image" Target="../media/image1543.png"/><Relationship Id="rId380" Type="http://schemas.openxmlformats.org/officeDocument/2006/relationships/customXml" Target="../ink/ink1636.xml"/><Relationship Id="rId240" Type="http://schemas.openxmlformats.org/officeDocument/2006/relationships/customXml" Target="../ink/ink1566.xml"/><Relationship Id="rId261" Type="http://schemas.openxmlformats.org/officeDocument/2006/relationships/image" Target="../media/image1557.png"/><Relationship Id="rId14" Type="http://schemas.openxmlformats.org/officeDocument/2006/relationships/customXml" Target="../ink/ink1453.xml"/><Relationship Id="rId35" Type="http://schemas.openxmlformats.org/officeDocument/2006/relationships/image" Target="../media/image1446.png"/><Relationship Id="rId56" Type="http://schemas.openxmlformats.org/officeDocument/2006/relationships/customXml" Target="../ink/ink1474.xml"/><Relationship Id="rId77" Type="http://schemas.openxmlformats.org/officeDocument/2006/relationships/image" Target="../media/image1467.png"/><Relationship Id="rId100" Type="http://schemas.openxmlformats.org/officeDocument/2006/relationships/customXml" Target="../ink/ink1496.xml"/><Relationship Id="rId282" Type="http://schemas.openxmlformats.org/officeDocument/2006/relationships/customXml" Target="../ink/ink1587.xml"/><Relationship Id="rId317" Type="http://schemas.openxmlformats.org/officeDocument/2006/relationships/image" Target="../media/image1585.png"/><Relationship Id="rId338" Type="http://schemas.openxmlformats.org/officeDocument/2006/relationships/customXml" Target="../ink/ink1615.xml"/><Relationship Id="rId359" Type="http://schemas.openxmlformats.org/officeDocument/2006/relationships/image" Target="../media/image1606.png"/><Relationship Id="rId8" Type="http://schemas.openxmlformats.org/officeDocument/2006/relationships/customXml" Target="../ink/ink1450.xml"/><Relationship Id="rId98" Type="http://schemas.openxmlformats.org/officeDocument/2006/relationships/customXml" Target="../ink/ink1495.xml"/><Relationship Id="rId121" Type="http://schemas.openxmlformats.org/officeDocument/2006/relationships/image" Target="../media/image1489.png"/><Relationship Id="rId142" Type="http://schemas.openxmlformats.org/officeDocument/2006/relationships/customXml" Target="../ink/ink1517.xml"/><Relationship Id="rId163" Type="http://schemas.openxmlformats.org/officeDocument/2006/relationships/image" Target="../media/image1510.png"/><Relationship Id="rId184" Type="http://schemas.openxmlformats.org/officeDocument/2006/relationships/customXml" Target="../ink/ink1538.xml"/><Relationship Id="rId219" Type="http://schemas.openxmlformats.org/officeDocument/2006/relationships/image" Target="../media/image1538.png"/><Relationship Id="rId370" Type="http://schemas.openxmlformats.org/officeDocument/2006/relationships/customXml" Target="../ink/ink1631.xml"/><Relationship Id="rId391" Type="http://schemas.openxmlformats.org/officeDocument/2006/relationships/image" Target="../media/image1622.png"/><Relationship Id="rId230" Type="http://schemas.openxmlformats.org/officeDocument/2006/relationships/customXml" Target="../ink/ink1561.xml"/><Relationship Id="rId251" Type="http://schemas.openxmlformats.org/officeDocument/2006/relationships/image" Target="../media/image1553.png"/><Relationship Id="rId25" Type="http://schemas.openxmlformats.org/officeDocument/2006/relationships/image" Target="../media/image1441.png"/><Relationship Id="rId46" Type="http://schemas.openxmlformats.org/officeDocument/2006/relationships/customXml" Target="../ink/ink1469.xml"/><Relationship Id="rId67" Type="http://schemas.openxmlformats.org/officeDocument/2006/relationships/image" Target="../media/image1462.png"/><Relationship Id="rId272" Type="http://schemas.openxmlformats.org/officeDocument/2006/relationships/customXml" Target="../ink/ink1582.xml"/><Relationship Id="rId293" Type="http://schemas.openxmlformats.org/officeDocument/2006/relationships/image" Target="../media/image1573.png"/><Relationship Id="rId307" Type="http://schemas.openxmlformats.org/officeDocument/2006/relationships/image" Target="../media/image1580.png"/><Relationship Id="rId328" Type="http://schemas.openxmlformats.org/officeDocument/2006/relationships/customXml" Target="../ink/ink1610.xml"/><Relationship Id="rId349" Type="http://schemas.openxmlformats.org/officeDocument/2006/relationships/image" Target="../media/image1601.png"/><Relationship Id="rId88" Type="http://schemas.openxmlformats.org/officeDocument/2006/relationships/customXml" Target="../ink/ink1490.xml"/><Relationship Id="rId111" Type="http://schemas.openxmlformats.org/officeDocument/2006/relationships/image" Target="../media/image1484.png"/><Relationship Id="rId132" Type="http://schemas.openxmlformats.org/officeDocument/2006/relationships/customXml" Target="../ink/ink1512.xml"/><Relationship Id="rId153" Type="http://schemas.openxmlformats.org/officeDocument/2006/relationships/image" Target="../media/image1505.png"/><Relationship Id="rId174" Type="http://schemas.openxmlformats.org/officeDocument/2006/relationships/customXml" Target="../ink/ink1533.xml"/><Relationship Id="rId195" Type="http://schemas.openxmlformats.org/officeDocument/2006/relationships/image" Target="../media/image1526.png"/><Relationship Id="rId209" Type="http://schemas.openxmlformats.org/officeDocument/2006/relationships/image" Target="../media/image1533.png"/><Relationship Id="rId360" Type="http://schemas.openxmlformats.org/officeDocument/2006/relationships/customXml" Target="../ink/ink1626.xml"/><Relationship Id="rId381" Type="http://schemas.openxmlformats.org/officeDocument/2006/relationships/image" Target="../media/image1617.png"/><Relationship Id="rId220" Type="http://schemas.openxmlformats.org/officeDocument/2006/relationships/customXml" Target="../ink/ink1556.xml"/><Relationship Id="rId241" Type="http://schemas.openxmlformats.org/officeDocument/2006/relationships/image" Target="../media/image1548.png"/><Relationship Id="rId15" Type="http://schemas.openxmlformats.org/officeDocument/2006/relationships/image" Target="../media/image1108.png"/><Relationship Id="rId36" Type="http://schemas.openxmlformats.org/officeDocument/2006/relationships/customXml" Target="../ink/ink1464.xml"/><Relationship Id="rId57" Type="http://schemas.openxmlformats.org/officeDocument/2006/relationships/image" Target="../media/image1457.png"/><Relationship Id="rId262" Type="http://schemas.openxmlformats.org/officeDocument/2006/relationships/customXml" Target="../ink/ink1577.xml"/><Relationship Id="rId283" Type="http://schemas.openxmlformats.org/officeDocument/2006/relationships/image" Target="../media/image1568.png"/><Relationship Id="rId318" Type="http://schemas.openxmlformats.org/officeDocument/2006/relationships/customXml" Target="../ink/ink1605.xml"/><Relationship Id="rId339" Type="http://schemas.openxmlformats.org/officeDocument/2006/relationships/image" Target="../media/image1596.png"/><Relationship Id="rId78" Type="http://schemas.openxmlformats.org/officeDocument/2006/relationships/customXml" Target="../ink/ink1485.xml"/><Relationship Id="rId99" Type="http://schemas.openxmlformats.org/officeDocument/2006/relationships/image" Target="../media/image1478.png"/><Relationship Id="rId101" Type="http://schemas.openxmlformats.org/officeDocument/2006/relationships/image" Target="../media/image1479.png"/><Relationship Id="rId122" Type="http://schemas.openxmlformats.org/officeDocument/2006/relationships/customXml" Target="../ink/ink1507.xml"/><Relationship Id="rId143" Type="http://schemas.openxmlformats.org/officeDocument/2006/relationships/image" Target="../media/image1500.png"/><Relationship Id="rId164" Type="http://schemas.openxmlformats.org/officeDocument/2006/relationships/customXml" Target="../ink/ink1528.xml"/><Relationship Id="rId185" Type="http://schemas.openxmlformats.org/officeDocument/2006/relationships/image" Target="../media/image1521.png"/><Relationship Id="rId350" Type="http://schemas.openxmlformats.org/officeDocument/2006/relationships/customXml" Target="../ink/ink1621.xml"/><Relationship Id="rId371" Type="http://schemas.openxmlformats.org/officeDocument/2006/relationships/image" Target="../media/image1612.png"/><Relationship Id="rId9" Type="http://schemas.openxmlformats.org/officeDocument/2006/relationships/image" Target="../media/image1434.png"/><Relationship Id="rId210" Type="http://schemas.openxmlformats.org/officeDocument/2006/relationships/customXml" Target="../ink/ink1551.xml"/><Relationship Id="rId392" Type="http://schemas.openxmlformats.org/officeDocument/2006/relationships/customXml" Target="../ink/ink1642.xml"/><Relationship Id="rId26" Type="http://schemas.openxmlformats.org/officeDocument/2006/relationships/customXml" Target="../ink/ink1459.xml"/><Relationship Id="rId231" Type="http://schemas.openxmlformats.org/officeDocument/2006/relationships/image" Target="../media/image1544.png"/><Relationship Id="rId252" Type="http://schemas.openxmlformats.org/officeDocument/2006/relationships/customXml" Target="../ink/ink1572.xml"/><Relationship Id="rId273" Type="http://schemas.openxmlformats.org/officeDocument/2006/relationships/image" Target="../media/image1563.png"/><Relationship Id="rId294" Type="http://schemas.openxmlformats.org/officeDocument/2006/relationships/customXml" Target="../ink/ink1593.xml"/><Relationship Id="rId308" Type="http://schemas.openxmlformats.org/officeDocument/2006/relationships/customXml" Target="../ink/ink1600.xml"/><Relationship Id="rId329" Type="http://schemas.openxmlformats.org/officeDocument/2006/relationships/image" Target="../media/image1591.png"/><Relationship Id="rId47" Type="http://schemas.openxmlformats.org/officeDocument/2006/relationships/image" Target="../media/image1452.png"/><Relationship Id="rId68" Type="http://schemas.openxmlformats.org/officeDocument/2006/relationships/customXml" Target="../ink/ink1480.xml"/><Relationship Id="rId89" Type="http://schemas.openxmlformats.org/officeDocument/2006/relationships/image" Target="../media/image1473.png"/><Relationship Id="rId112" Type="http://schemas.openxmlformats.org/officeDocument/2006/relationships/customXml" Target="../ink/ink1502.xml"/><Relationship Id="rId133" Type="http://schemas.openxmlformats.org/officeDocument/2006/relationships/image" Target="../media/image1495.png"/><Relationship Id="rId154" Type="http://schemas.openxmlformats.org/officeDocument/2006/relationships/customXml" Target="../ink/ink1523.xml"/><Relationship Id="rId175" Type="http://schemas.openxmlformats.org/officeDocument/2006/relationships/image" Target="../media/image1516.png"/><Relationship Id="rId340" Type="http://schemas.openxmlformats.org/officeDocument/2006/relationships/customXml" Target="../ink/ink1616.xml"/><Relationship Id="rId361" Type="http://schemas.openxmlformats.org/officeDocument/2006/relationships/image" Target="../media/image1607.png"/><Relationship Id="rId196" Type="http://schemas.openxmlformats.org/officeDocument/2006/relationships/customXml" Target="../ink/ink1544.xml"/><Relationship Id="rId200" Type="http://schemas.openxmlformats.org/officeDocument/2006/relationships/customXml" Target="../ink/ink1546.xml"/><Relationship Id="rId382" Type="http://schemas.openxmlformats.org/officeDocument/2006/relationships/customXml" Target="../ink/ink1637.xml"/><Relationship Id="rId16" Type="http://schemas.openxmlformats.org/officeDocument/2006/relationships/customXml" Target="../ink/ink1454.xml"/><Relationship Id="rId221" Type="http://schemas.openxmlformats.org/officeDocument/2006/relationships/image" Target="../media/image1539.png"/><Relationship Id="rId242" Type="http://schemas.openxmlformats.org/officeDocument/2006/relationships/customXml" Target="../ink/ink1567.xml"/><Relationship Id="rId263" Type="http://schemas.openxmlformats.org/officeDocument/2006/relationships/image" Target="../media/image1558.png"/><Relationship Id="rId284" Type="http://schemas.openxmlformats.org/officeDocument/2006/relationships/customXml" Target="../ink/ink1588.xml"/><Relationship Id="rId319" Type="http://schemas.openxmlformats.org/officeDocument/2006/relationships/image" Target="../media/image1586.png"/><Relationship Id="rId37" Type="http://schemas.openxmlformats.org/officeDocument/2006/relationships/image" Target="../media/image1447.png"/><Relationship Id="rId58" Type="http://schemas.openxmlformats.org/officeDocument/2006/relationships/customXml" Target="../ink/ink1475.xml"/><Relationship Id="rId79" Type="http://schemas.openxmlformats.org/officeDocument/2006/relationships/image" Target="../media/image1468.png"/><Relationship Id="rId102" Type="http://schemas.openxmlformats.org/officeDocument/2006/relationships/customXml" Target="../ink/ink1497.xml"/><Relationship Id="rId123" Type="http://schemas.openxmlformats.org/officeDocument/2006/relationships/image" Target="../media/image1490.png"/><Relationship Id="rId144" Type="http://schemas.openxmlformats.org/officeDocument/2006/relationships/customXml" Target="../ink/ink1518.xml"/><Relationship Id="rId330" Type="http://schemas.openxmlformats.org/officeDocument/2006/relationships/customXml" Target="../ink/ink1611.xml"/><Relationship Id="rId90" Type="http://schemas.openxmlformats.org/officeDocument/2006/relationships/customXml" Target="../ink/ink1491.xml"/><Relationship Id="rId165" Type="http://schemas.openxmlformats.org/officeDocument/2006/relationships/image" Target="../media/image1511.png"/><Relationship Id="rId186" Type="http://schemas.openxmlformats.org/officeDocument/2006/relationships/customXml" Target="../ink/ink1539.xml"/><Relationship Id="rId351" Type="http://schemas.openxmlformats.org/officeDocument/2006/relationships/image" Target="../media/image1602.png"/><Relationship Id="rId372" Type="http://schemas.openxmlformats.org/officeDocument/2006/relationships/customXml" Target="../ink/ink1632.xml"/><Relationship Id="rId393" Type="http://schemas.openxmlformats.org/officeDocument/2006/relationships/image" Target="../media/image1623.png"/><Relationship Id="rId211" Type="http://schemas.openxmlformats.org/officeDocument/2006/relationships/image" Target="../media/image1534.png"/><Relationship Id="rId232" Type="http://schemas.openxmlformats.org/officeDocument/2006/relationships/customXml" Target="../ink/ink1562.xml"/><Relationship Id="rId253" Type="http://schemas.openxmlformats.org/officeDocument/2006/relationships/image" Target="../media/image1554.png"/><Relationship Id="rId274" Type="http://schemas.openxmlformats.org/officeDocument/2006/relationships/customXml" Target="../ink/ink1583.xml"/><Relationship Id="rId295" Type="http://schemas.openxmlformats.org/officeDocument/2006/relationships/image" Target="../media/image1574.png"/><Relationship Id="rId309" Type="http://schemas.openxmlformats.org/officeDocument/2006/relationships/image" Target="../media/image1581.png"/><Relationship Id="rId27" Type="http://schemas.openxmlformats.org/officeDocument/2006/relationships/image" Target="../media/image1442.png"/><Relationship Id="rId48" Type="http://schemas.openxmlformats.org/officeDocument/2006/relationships/customXml" Target="../ink/ink1470.xml"/><Relationship Id="rId69" Type="http://schemas.openxmlformats.org/officeDocument/2006/relationships/image" Target="../media/image1463.png"/><Relationship Id="rId113" Type="http://schemas.openxmlformats.org/officeDocument/2006/relationships/image" Target="../media/image1485.png"/><Relationship Id="rId134" Type="http://schemas.openxmlformats.org/officeDocument/2006/relationships/customXml" Target="../ink/ink1513.xml"/><Relationship Id="rId320" Type="http://schemas.openxmlformats.org/officeDocument/2006/relationships/customXml" Target="../ink/ink1606.xml"/><Relationship Id="rId80" Type="http://schemas.openxmlformats.org/officeDocument/2006/relationships/customXml" Target="../ink/ink1486.xml"/><Relationship Id="rId155" Type="http://schemas.openxmlformats.org/officeDocument/2006/relationships/image" Target="../media/image1506.png"/><Relationship Id="rId176" Type="http://schemas.openxmlformats.org/officeDocument/2006/relationships/customXml" Target="../ink/ink1534.xml"/><Relationship Id="rId197" Type="http://schemas.openxmlformats.org/officeDocument/2006/relationships/image" Target="../media/image1527.png"/><Relationship Id="rId341" Type="http://schemas.openxmlformats.org/officeDocument/2006/relationships/image" Target="../media/image1597.png"/><Relationship Id="rId362" Type="http://schemas.openxmlformats.org/officeDocument/2006/relationships/customXml" Target="../ink/ink1627.xml"/><Relationship Id="rId383" Type="http://schemas.openxmlformats.org/officeDocument/2006/relationships/image" Target="../media/image1618.png"/><Relationship Id="rId201" Type="http://schemas.openxmlformats.org/officeDocument/2006/relationships/image" Target="../media/image1529.png"/><Relationship Id="rId222" Type="http://schemas.openxmlformats.org/officeDocument/2006/relationships/customXml" Target="../ink/ink1557.xml"/><Relationship Id="rId243" Type="http://schemas.openxmlformats.org/officeDocument/2006/relationships/image" Target="../media/image1549.png"/><Relationship Id="rId264" Type="http://schemas.openxmlformats.org/officeDocument/2006/relationships/customXml" Target="../ink/ink1578.xml"/><Relationship Id="rId285" Type="http://schemas.openxmlformats.org/officeDocument/2006/relationships/image" Target="../media/image1569.png"/><Relationship Id="rId17" Type="http://schemas.openxmlformats.org/officeDocument/2006/relationships/image" Target="../media/image1437.png"/><Relationship Id="rId38" Type="http://schemas.openxmlformats.org/officeDocument/2006/relationships/customXml" Target="../ink/ink1465.xml"/><Relationship Id="rId59" Type="http://schemas.openxmlformats.org/officeDocument/2006/relationships/image" Target="../media/image1458.png"/><Relationship Id="rId103" Type="http://schemas.openxmlformats.org/officeDocument/2006/relationships/image" Target="../media/image1480.png"/><Relationship Id="rId124" Type="http://schemas.openxmlformats.org/officeDocument/2006/relationships/customXml" Target="../ink/ink1508.xml"/><Relationship Id="rId310" Type="http://schemas.openxmlformats.org/officeDocument/2006/relationships/customXml" Target="../ink/ink1601.xml"/><Relationship Id="rId70" Type="http://schemas.openxmlformats.org/officeDocument/2006/relationships/customXml" Target="../ink/ink1481.xml"/><Relationship Id="rId91" Type="http://schemas.openxmlformats.org/officeDocument/2006/relationships/image" Target="../media/image1474.png"/><Relationship Id="rId145" Type="http://schemas.openxmlformats.org/officeDocument/2006/relationships/image" Target="../media/image1501.png"/><Relationship Id="rId166" Type="http://schemas.openxmlformats.org/officeDocument/2006/relationships/customXml" Target="../ink/ink1529.xml"/><Relationship Id="rId187" Type="http://schemas.openxmlformats.org/officeDocument/2006/relationships/image" Target="../media/image1522.png"/><Relationship Id="rId331" Type="http://schemas.openxmlformats.org/officeDocument/2006/relationships/image" Target="../media/image1592.png"/><Relationship Id="rId352" Type="http://schemas.openxmlformats.org/officeDocument/2006/relationships/customXml" Target="../ink/ink1622.xml"/><Relationship Id="rId373" Type="http://schemas.openxmlformats.org/officeDocument/2006/relationships/image" Target="../media/image1613.png"/><Relationship Id="rId394" Type="http://schemas.openxmlformats.org/officeDocument/2006/relationships/customXml" Target="../ink/ink1643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552.xml"/><Relationship Id="rId233" Type="http://schemas.openxmlformats.org/officeDocument/2006/relationships/image" Target="../media/image319.png"/><Relationship Id="rId254" Type="http://schemas.openxmlformats.org/officeDocument/2006/relationships/customXml" Target="../ink/ink1573.xml"/><Relationship Id="rId28" Type="http://schemas.openxmlformats.org/officeDocument/2006/relationships/customXml" Target="../ink/ink1460.xml"/><Relationship Id="rId49" Type="http://schemas.openxmlformats.org/officeDocument/2006/relationships/image" Target="../media/image1453.png"/><Relationship Id="rId114" Type="http://schemas.openxmlformats.org/officeDocument/2006/relationships/customXml" Target="../ink/ink1503.xml"/><Relationship Id="rId275" Type="http://schemas.openxmlformats.org/officeDocument/2006/relationships/image" Target="../media/image1564.png"/><Relationship Id="rId296" Type="http://schemas.openxmlformats.org/officeDocument/2006/relationships/customXml" Target="../ink/ink1594.xml"/><Relationship Id="rId300" Type="http://schemas.openxmlformats.org/officeDocument/2006/relationships/customXml" Target="../ink/ink1596.xml"/><Relationship Id="rId60" Type="http://schemas.openxmlformats.org/officeDocument/2006/relationships/customXml" Target="../ink/ink1476.xml"/><Relationship Id="rId81" Type="http://schemas.openxmlformats.org/officeDocument/2006/relationships/image" Target="../media/image1469.png"/><Relationship Id="rId135" Type="http://schemas.openxmlformats.org/officeDocument/2006/relationships/image" Target="../media/image1496.png"/><Relationship Id="rId156" Type="http://schemas.openxmlformats.org/officeDocument/2006/relationships/customXml" Target="../ink/ink1524.xml"/><Relationship Id="rId177" Type="http://schemas.openxmlformats.org/officeDocument/2006/relationships/image" Target="../media/image1517.png"/><Relationship Id="rId198" Type="http://schemas.openxmlformats.org/officeDocument/2006/relationships/customXml" Target="../ink/ink1545.xml"/><Relationship Id="rId321" Type="http://schemas.openxmlformats.org/officeDocument/2006/relationships/image" Target="../media/image1587.png"/><Relationship Id="rId342" Type="http://schemas.openxmlformats.org/officeDocument/2006/relationships/customXml" Target="../ink/ink1617.xml"/><Relationship Id="rId363" Type="http://schemas.openxmlformats.org/officeDocument/2006/relationships/image" Target="../media/image1608.png"/><Relationship Id="rId384" Type="http://schemas.openxmlformats.org/officeDocument/2006/relationships/customXml" Target="../ink/ink1638.xml"/><Relationship Id="rId202" Type="http://schemas.openxmlformats.org/officeDocument/2006/relationships/customXml" Target="../ink/ink1547.xml"/><Relationship Id="rId223" Type="http://schemas.openxmlformats.org/officeDocument/2006/relationships/image" Target="../media/image1540.png"/><Relationship Id="rId244" Type="http://schemas.openxmlformats.org/officeDocument/2006/relationships/customXml" Target="../ink/ink1568.xml"/><Relationship Id="rId18" Type="http://schemas.openxmlformats.org/officeDocument/2006/relationships/customXml" Target="../ink/ink1455.xml"/><Relationship Id="rId39" Type="http://schemas.openxmlformats.org/officeDocument/2006/relationships/image" Target="../media/image1448.png"/><Relationship Id="rId265" Type="http://schemas.openxmlformats.org/officeDocument/2006/relationships/image" Target="../media/image1559.png"/><Relationship Id="rId286" Type="http://schemas.openxmlformats.org/officeDocument/2006/relationships/customXml" Target="../ink/ink1589.xml"/><Relationship Id="rId50" Type="http://schemas.openxmlformats.org/officeDocument/2006/relationships/customXml" Target="../ink/ink1471.xml"/><Relationship Id="rId104" Type="http://schemas.openxmlformats.org/officeDocument/2006/relationships/customXml" Target="../ink/ink1498.xml"/><Relationship Id="rId125" Type="http://schemas.openxmlformats.org/officeDocument/2006/relationships/image" Target="../media/image1491.png"/><Relationship Id="rId146" Type="http://schemas.openxmlformats.org/officeDocument/2006/relationships/customXml" Target="../ink/ink1519.xml"/><Relationship Id="rId167" Type="http://schemas.openxmlformats.org/officeDocument/2006/relationships/image" Target="../media/image1512.png"/><Relationship Id="rId188" Type="http://schemas.openxmlformats.org/officeDocument/2006/relationships/customXml" Target="../ink/ink1540.xml"/><Relationship Id="rId311" Type="http://schemas.openxmlformats.org/officeDocument/2006/relationships/image" Target="../media/image1582.png"/><Relationship Id="rId332" Type="http://schemas.openxmlformats.org/officeDocument/2006/relationships/customXml" Target="../ink/ink1612.xml"/><Relationship Id="rId353" Type="http://schemas.openxmlformats.org/officeDocument/2006/relationships/image" Target="../media/image1603.png"/><Relationship Id="rId374" Type="http://schemas.openxmlformats.org/officeDocument/2006/relationships/customXml" Target="../ink/ink1633.xml"/><Relationship Id="rId395" Type="http://schemas.openxmlformats.org/officeDocument/2006/relationships/image" Target="../media/image1624.png"/><Relationship Id="rId71" Type="http://schemas.openxmlformats.org/officeDocument/2006/relationships/image" Target="../media/image1464.png"/><Relationship Id="rId92" Type="http://schemas.openxmlformats.org/officeDocument/2006/relationships/customXml" Target="../ink/ink1492.xml"/><Relationship Id="rId213" Type="http://schemas.openxmlformats.org/officeDocument/2006/relationships/image" Target="../media/image1535.png"/><Relationship Id="rId234" Type="http://schemas.openxmlformats.org/officeDocument/2006/relationships/customXml" Target="../ink/ink1563.xml"/><Relationship Id="rId2" Type="http://schemas.openxmlformats.org/officeDocument/2006/relationships/customXml" Target="../ink/ink1447.xml"/><Relationship Id="rId29" Type="http://schemas.openxmlformats.org/officeDocument/2006/relationships/image" Target="../media/image1443.png"/><Relationship Id="rId255" Type="http://schemas.openxmlformats.org/officeDocument/2006/relationships/image" Target="../media/image1155.png"/><Relationship Id="rId276" Type="http://schemas.openxmlformats.org/officeDocument/2006/relationships/customXml" Target="../ink/ink1584.xml"/><Relationship Id="rId297" Type="http://schemas.openxmlformats.org/officeDocument/2006/relationships/image" Target="../media/image1575.png"/><Relationship Id="rId40" Type="http://schemas.openxmlformats.org/officeDocument/2006/relationships/customXml" Target="../ink/ink1466.xml"/><Relationship Id="rId115" Type="http://schemas.openxmlformats.org/officeDocument/2006/relationships/image" Target="../media/image1486.png"/><Relationship Id="rId136" Type="http://schemas.openxmlformats.org/officeDocument/2006/relationships/customXml" Target="../ink/ink1514.xml"/><Relationship Id="rId157" Type="http://schemas.openxmlformats.org/officeDocument/2006/relationships/image" Target="../media/image1507.png"/><Relationship Id="rId178" Type="http://schemas.openxmlformats.org/officeDocument/2006/relationships/customXml" Target="../ink/ink1535.xml"/><Relationship Id="rId301" Type="http://schemas.openxmlformats.org/officeDocument/2006/relationships/image" Target="../media/image1577.png"/><Relationship Id="rId322" Type="http://schemas.openxmlformats.org/officeDocument/2006/relationships/customXml" Target="../ink/ink1607.xml"/><Relationship Id="rId343" Type="http://schemas.openxmlformats.org/officeDocument/2006/relationships/image" Target="../media/image1598.png"/><Relationship Id="rId364" Type="http://schemas.openxmlformats.org/officeDocument/2006/relationships/customXml" Target="../ink/ink1628.xml"/><Relationship Id="rId61" Type="http://schemas.openxmlformats.org/officeDocument/2006/relationships/image" Target="../media/image1459.png"/><Relationship Id="rId82" Type="http://schemas.openxmlformats.org/officeDocument/2006/relationships/customXml" Target="../ink/ink1487.xml"/><Relationship Id="rId199" Type="http://schemas.openxmlformats.org/officeDocument/2006/relationships/image" Target="../media/image1528.png"/><Relationship Id="rId203" Type="http://schemas.openxmlformats.org/officeDocument/2006/relationships/image" Target="../media/image1530.png"/><Relationship Id="rId385" Type="http://schemas.openxmlformats.org/officeDocument/2006/relationships/image" Target="../media/image1619.png"/><Relationship Id="rId19" Type="http://schemas.openxmlformats.org/officeDocument/2006/relationships/image" Target="../media/image1438.png"/><Relationship Id="rId224" Type="http://schemas.openxmlformats.org/officeDocument/2006/relationships/customXml" Target="../ink/ink1558.xml"/><Relationship Id="rId245" Type="http://schemas.openxmlformats.org/officeDocument/2006/relationships/image" Target="../media/image1550.png"/><Relationship Id="rId266" Type="http://schemas.openxmlformats.org/officeDocument/2006/relationships/customXml" Target="../ink/ink1579.xml"/><Relationship Id="rId287" Type="http://schemas.openxmlformats.org/officeDocument/2006/relationships/image" Target="../media/image1570.png"/><Relationship Id="rId30" Type="http://schemas.openxmlformats.org/officeDocument/2006/relationships/customXml" Target="../ink/ink1461.xml"/><Relationship Id="rId105" Type="http://schemas.openxmlformats.org/officeDocument/2006/relationships/image" Target="../media/image1481.png"/><Relationship Id="rId126" Type="http://schemas.openxmlformats.org/officeDocument/2006/relationships/customXml" Target="../ink/ink1509.xml"/><Relationship Id="rId147" Type="http://schemas.openxmlformats.org/officeDocument/2006/relationships/image" Target="../media/image1502.png"/><Relationship Id="rId168" Type="http://schemas.openxmlformats.org/officeDocument/2006/relationships/customXml" Target="../ink/ink1530.xml"/><Relationship Id="rId312" Type="http://schemas.openxmlformats.org/officeDocument/2006/relationships/customXml" Target="../ink/ink1602.xml"/><Relationship Id="rId333" Type="http://schemas.openxmlformats.org/officeDocument/2006/relationships/image" Target="../media/image1593.png"/><Relationship Id="rId354" Type="http://schemas.openxmlformats.org/officeDocument/2006/relationships/customXml" Target="../ink/ink1623.xml"/><Relationship Id="rId51" Type="http://schemas.openxmlformats.org/officeDocument/2006/relationships/image" Target="../media/image1454.png"/><Relationship Id="rId72" Type="http://schemas.openxmlformats.org/officeDocument/2006/relationships/customXml" Target="../ink/ink1482.xml"/><Relationship Id="rId93" Type="http://schemas.openxmlformats.org/officeDocument/2006/relationships/image" Target="../media/image1475.png"/><Relationship Id="rId189" Type="http://schemas.openxmlformats.org/officeDocument/2006/relationships/image" Target="../media/image1523.png"/><Relationship Id="rId375" Type="http://schemas.openxmlformats.org/officeDocument/2006/relationships/image" Target="../media/image1614.png"/><Relationship Id="rId396" Type="http://schemas.openxmlformats.org/officeDocument/2006/relationships/customXml" Target="../ink/ink1644.xml"/><Relationship Id="rId3" Type="http://schemas.openxmlformats.org/officeDocument/2006/relationships/image" Target="../media/image1431.png"/><Relationship Id="rId214" Type="http://schemas.openxmlformats.org/officeDocument/2006/relationships/customXml" Target="../ink/ink1553.xml"/><Relationship Id="rId235" Type="http://schemas.openxmlformats.org/officeDocument/2006/relationships/image" Target="../media/image1545.png"/><Relationship Id="rId256" Type="http://schemas.openxmlformats.org/officeDocument/2006/relationships/customXml" Target="../ink/ink1574.xml"/><Relationship Id="rId277" Type="http://schemas.openxmlformats.org/officeDocument/2006/relationships/image" Target="../media/image1565.png"/><Relationship Id="rId298" Type="http://schemas.openxmlformats.org/officeDocument/2006/relationships/customXml" Target="../ink/ink1595.xml"/><Relationship Id="rId116" Type="http://schemas.openxmlformats.org/officeDocument/2006/relationships/customXml" Target="../ink/ink1504.xml"/><Relationship Id="rId137" Type="http://schemas.openxmlformats.org/officeDocument/2006/relationships/image" Target="../media/image1497.png"/><Relationship Id="rId158" Type="http://schemas.openxmlformats.org/officeDocument/2006/relationships/customXml" Target="../ink/ink1525.xml"/><Relationship Id="rId302" Type="http://schemas.openxmlformats.org/officeDocument/2006/relationships/customXml" Target="../ink/ink1597.xml"/><Relationship Id="rId323" Type="http://schemas.openxmlformats.org/officeDocument/2006/relationships/image" Target="../media/image1588.png"/><Relationship Id="rId344" Type="http://schemas.openxmlformats.org/officeDocument/2006/relationships/customXml" Target="../ink/ink1618.xml"/><Relationship Id="rId20" Type="http://schemas.openxmlformats.org/officeDocument/2006/relationships/customXml" Target="../ink/ink1456.xml"/><Relationship Id="rId41" Type="http://schemas.openxmlformats.org/officeDocument/2006/relationships/image" Target="../media/image1449.png"/><Relationship Id="rId62" Type="http://schemas.openxmlformats.org/officeDocument/2006/relationships/customXml" Target="../ink/ink1477.xml"/><Relationship Id="rId83" Type="http://schemas.openxmlformats.org/officeDocument/2006/relationships/image" Target="../media/image1470.png"/><Relationship Id="rId179" Type="http://schemas.openxmlformats.org/officeDocument/2006/relationships/image" Target="../media/image1518.png"/><Relationship Id="rId365" Type="http://schemas.openxmlformats.org/officeDocument/2006/relationships/image" Target="../media/image1609.png"/><Relationship Id="rId386" Type="http://schemas.openxmlformats.org/officeDocument/2006/relationships/customXml" Target="../ink/ink1639.xml"/><Relationship Id="rId190" Type="http://schemas.openxmlformats.org/officeDocument/2006/relationships/customXml" Target="../ink/ink1541.xml"/><Relationship Id="rId204" Type="http://schemas.openxmlformats.org/officeDocument/2006/relationships/customXml" Target="../ink/ink1548.xml"/><Relationship Id="rId225" Type="http://schemas.openxmlformats.org/officeDocument/2006/relationships/image" Target="../media/image1541.png"/><Relationship Id="rId246" Type="http://schemas.openxmlformats.org/officeDocument/2006/relationships/customXml" Target="../ink/ink1569.xml"/><Relationship Id="rId267" Type="http://schemas.openxmlformats.org/officeDocument/2006/relationships/image" Target="../media/image1560.png"/><Relationship Id="rId288" Type="http://schemas.openxmlformats.org/officeDocument/2006/relationships/customXml" Target="../ink/ink1590.xml"/><Relationship Id="rId106" Type="http://schemas.openxmlformats.org/officeDocument/2006/relationships/customXml" Target="../ink/ink1499.xml"/><Relationship Id="rId127" Type="http://schemas.openxmlformats.org/officeDocument/2006/relationships/image" Target="../media/image1492.png"/><Relationship Id="rId313" Type="http://schemas.openxmlformats.org/officeDocument/2006/relationships/image" Target="../media/image1583.png"/><Relationship Id="rId10" Type="http://schemas.openxmlformats.org/officeDocument/2006/relationships/customXml" Target="../ink/ink1451.xml"/><Relationship Id="rId31" Type="http://schemas.openxmlformats.org/officeDocument/2006/relationships/image" Target="../media/image1444.png"/><Relationship Id="rId52" Type="http://schemas.openxmlformats.org/officeDocument/2006/relationships/customXml" Target="../ink/ink1472.xml"/><Relationship Id="rId73" Type="http://schemas.openxmlformats.org/officeDocument/2006/relationships/image" Target="../media/image1465.png"/><Relationship Id="rId94" Type="http://schemas.openxmlformats.org/officeDocument/2006/relationships/customXml" Target="../ink/ink1493.xml"/><Relationship Id="rId148" Type="http://schemas.openxmlformats.org/officeDocument/2006/relationships/customXml" Target="../ink/ink1520.xml"/><Relationship Id="rId169" Type="http://schemas.openxmlformats.org/officeDocument/2006/relationships/image" Target="../media/image1513.png"/><Relationship Id="rId334" Type="http://schemas.openxmlformats.org/officeDocument/2006/relationships/customXml" Target="../ink/ink1613.xml"/><Relationship Id="rId355" Type="http://schemas.openxmlformats.org/officeDocument/2006/relationships/image" Target="../media/image1604.png"/><Relationship Id="rId376" Type="http://schemas.openxmlformats.org/officeDocument/2006/relationships/customXml" Target="../ink/ink1634.xml"/><Relationship Id="rId397" Type="http://schemas.openxmlformats.org/officeDocument/2006/relationships/image" Target="../media/image1625.png"/><Relationship Id="rId4" Type="http://schemas.openxmlformats.org/officeDocument/2006/relationships/customXml" Target="../ink/ink1448.xml"/><Relationship Id="rId180" Type="http://schemas.openxmlformats.org/officeDocument/2006/relationships/customXml" Target="../ink/ink1536.xml"/><Relationship Id="rId215" Type="http://schemas.openxmlformats.org/officeDocument/2006/relationships/image" Target="../media/image1536.png"/><Relationship Id="rId236" Type="http://schemas.openxmlformats.org/officeDocument/2006/relationships/customXml" Target="../ink/ink1564.xml"/><Relationship Id="rId257" Type="http://schemas.openxmlformats.org/officeDocument/2006/relationships/image" Target="../media/image1555.png"/><Relationship Id="rId278" Type="http://schemas.openxmlformats.org/officeDocument/2006/relationships/customXml" Target="../ink/ink1585.xml"/><Relationship Id="rId303" Type="http://schemas.openxmlformats.org/officeDocument/2006/relationships/image" Target="../media/image1578.png"/><Relationship Id="rId42" Type="http://schemas.openxmlformats.org/officeDocument/2006/relationships/customXml" Target="../ink/ink1467.xml"/><Relationship Id="rId84" Type="http://schemas.openxmlformats.org/officeDocument/2006/relationships/customXml" Target="../ink/ink1488.xml"/><Relationship Id="rId138" Type="http://schemas.openxmlformats.org/officeDocument/2006/relationships/customXml" Target="../ink/ink1515.xml"/><Relationship Id="rId345" Type="http://schemas.openxmlformats.org/officeDocument/2006/relationships/image" Target="../media/image1599.png"/><Relationship Id="rId387" Type="http://schemas.openxmlformats.org/officeDocument/2006/relationships/image" Target="../media/image1620.png"/><Relationship Id="rId191" Type="http://schemas.openxmlformats.org/officeDocument/2006/relationships/image" Target="../media/image1524.png"/><Relationship Id="rId205" Type="http://schemas.openxmlformats.org/officeDocument/2006/relationships/image" Target="../media/image1531.png"/><Relationship Id="rId247" Type="http://schemas.openxmlformats.org/officeDocument/2006/relationships/image" Target="../media/image155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9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7B06438-6937-4F0A-970E-7B40F0962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nb-NO" sz="5200">
                <a:solidFill>
                  <a:schemeClr val="tx2"/>
                </a:solidFill>
              </a:rPr>
              <a:t>Førelesing</a:t>
            </a:r>
            <a:r>
              <a:rPr lang="nb-NO" sz="5200" dirty="0">
                <a:solidFill>
                  <a:schemeClr val="tx2"/>
                </a:solidFill>
              </a:rPr>
              <a:t> ST1101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D4E0F-98D5-4E86-911A-2A955049E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tx2"/>
                </a:solidFill>
              </a:rPr>
              <a:t>08.04. 21</a:t>
            </a:r>
          </a:p>
        </p:txBody>
      </p:sp>
    </p:spTree>
    <p:extLst>
      <p:ext uri="{BB962C8B-B14F-4D97-AF65-F5344CB8AC3E}">
        <p14:creationId xmlns:p14="http://schemas.microsoft.com/office/powerpoint/2010/main" val="1035171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1DF70C-7AC4-4E98-9E1E-B49AA8D36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To-</a:t>
            </a:r>
            <a:r>
              <a:rPr lang="nb-NO" sz="3600" dirty="0" err="1">
                <a:solidFill>
                  <a:srgbClr val="00B0F0"/>
                </a:solidFill>
              </a:rPr>
              <a:t>sidige</a:t>
            </a:r>
            <a:r>
              <a:rPr lang="nb-NO" sz="3600" dirty="0">
                <a:solidFill>
                  <a:srgbClr val="00B0F0"/>
                </a:solidFill>
              </a:rPr>
              <a:t> </a:t>
            </a:r>
            <a:r>
              <a:rPr lang="nb-NO" sz="3600" dirty="0" err="1">
                <a:solidFill>
                  <a:srgbClr val="00B0F0"/>
                </a:solidFill>
              </a:rPr>
              <a:t>testar</a:t>
            </a:r>
            <a:r>
              <a:rPr lang="nb-NO" sz="3600" dirty="0">
                <a:solidFill>
                  <a:srgbClr val="00B0F0"/>
                </a:solidFill>
              </a:rPr>
              <a:t> og </a:t>
            </a:r>
            <a:r>
              <a:rPr lang="nb-NO" sz="3600" dirty="0" err="1">
                <a:solidFill>
                  <a:srgbClr val="00B0F0"/>
                </a:solidFill>
              </a:rPr>
              <a:t>styrkefunksjonen</a:t>
            </a:r>
            <a:endParaRPr lang="nb-NO" sz="3600" dirty="0">
              <a:solidFill>
                <a:srgbClr val="00B0F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8E9F61-C21D-47B0-923D-4831DDF45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Eksempel </a:t>
            </a:r>
            <a:r>
              <a:rPr lang="nb-N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arbeidsulukke</a:t>
            </a:r>
            <a:endParaRPr lang="nb-N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652465-AAEB-4D57-837D-86F5A6BB427A}"/>
              </a:ext>
            </a:extLst>
          </p:cNvPr>
          <p:cNvGrpSpPr/>
          <p:nvPr/>
        </p:nvGrpSpPr>
        <p:grpSpPr>
          <a:xfrm>
            <a:off x="962331" y="2310600"/>
            <a:ext cx="2219400" cy="394200"/>
            <a:chOff x="962331" y="2310600"/>
            <a:chExt cx="2219400" cy="39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7971660-E939-4DD3-88C3-6E3EF9086E85}"/>
                    </a:ext>
                  </a:extLst>
                </p14:cNvPr>
                <p14:cNvContentPartPr/>
                <p14:nvPr/>
              </p14:nvContentPartPr>
              <p14:xfrm>
                <a:off x="962331" y="2367840"/>
                <a:ext cx="30600" cy="1652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7971660-E939-4DD3-88C3-6E3EF9086E8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53331" y="2359200"/>
                  <a:ext cx="482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0E7A206-D512-4E81-BC02-92E699D6F7ED}"/>
                    </a:ext>
                  </a:extLst>
                </p14:cNvPr>
                <p14:cNvContentPartPr/>
                <p14:nvPr/>
              </p14:nvContentPartPr>
              <p14:xfrm>
                <a:off x="998691" y="2371800"/>
                <a:ext cx="130320" cy="1569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0E7A206-D512-4E81-BC02-92E699D6F7E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90051" y="2362800"/>
                  <a:ext cx="1479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6986868-AF96-4D01-B019-C0254935EA62}"/>
                    </a:ext>
                  </a:extLst>
                </p14:cNvPr>
                <p14:cNvContentPartPr/>
                <p14:nvPr/>
              </p14:nvContentPartPr>
              <p14:xfrm>
                <a:off x="1179051" y="2441280"/>
                <a:ext cx="265320" cy="92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6986868-AF96-4D01-B019-C0254935EA6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70411" y="2432280"/>
                  <a:ext cx="2829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A80359A-F787-4B43-96D5-F7E93B9E1725}"/>
                    </a:ext>
                  </a:extLst>
                </p14:cNvPr>
                <p14:cNvContentPartPr/>
                <p14:nvPr/>
              </p14:nvContentPartPr>
              <p14:xfrm>
                <a:off x="1457331" y="2448120"/>
                <a:ext cx="120600" cy="256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A80359A-F787-4B43-96D5-F7E93B9E172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48691" y="2439120"/>
                  <a:ext cx="1382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8BE360D-7539-47B1-BC70-DF69438CFD39}"/>
                    </a:ext>
                  </a:extLst>
                </p14:cNvPr>
                <p14:cNvContentPartPr/>
                <p14:nvPr/>
              </p14:nvContentPartPr>
              <p14:xfrm>
                <a:off x="1635531" y="2468280"/>
                <a:ext cx="265320" cy="98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8BE360D-7539-47B1-BC70-DF69438CFD3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26891" y="2459640"/>
                  <a:ext cx="282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EDB05E1-C59D-48E1-B275-FE633A4FAD7F}"/>
                    </a:ext>
                  </a:extLst>
                </p14:cNvPr>
                <p14:cNvContentPartPr/>
                <p14:nvPr/>
              </p14:nvContentPartPr>
              <p14:xfrm>
                <a:off x="1972491" y="2474760"/>
                <a:ext cx="358200" cy="95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EDB05E1-C59D-48E1-B275-FE633A4FAD7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63491" y="2466120"/>
                  <a:ext cx="3758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7D6F602-F6F2-44D9-B432-B0B7CFD4A0B1}"/>
                    </a:ext>
                  </a:extLst>
                </p14:cNvPr>
                <p14:cNvContentPartPr/>
                <p14:nvPr/>
              </p14:nvContentPartPr>
              <p14:xfrm>
                <a:off x="2385771" y="2361000"/>
                <a:ext cx="341280" cy="188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7D6F602-F6F2-44D9-B432-B0B7CFD4A0B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77131" y="2352000"/>
                  <a:ext cx="3589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39580C2-D745-423B-B268-3DD73B5A8C29}"/>
                    </a:ext>
                  </a:extLst>
                </p14:cNvPr>
                <p14:cNvContentPartPr/>
                <p14:nvPr/>
              </p14:nvContentPartPr>
              <p14:xfrm>
                <a:off x="2773851" y="2310600"/>
                <a:ext cx="407880" cy="244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39580C2-D745-423B-B268-3DD73B5A8C2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64851" y="2301600"/>
                  <a:ext cx="4255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1E6DFAE-A19C-4BF6-ADD2-909691E69A76}"/>
                    </a:ext>
                  </a:extLst>
                </p14:cNvPr>
                <p14:cNvContentPartPr/>
                <p14:nvPr/>
              </p14:nvContentPartPr>
              <p14:xfrm>
                <a:off x="2027211" y="2401680"/>
                <a:ext cx="16560" cy="2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1E6DFAE-A19C-4BF6-ADD2-909691E69A7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18571" y="2392680"/>
                  <a:ext cx="34200" cy="2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E3FDA9C-98EE-4107-B287-40C9D80A6C6E}"/>
                  </a:ext>
                </a:extLst>
              </p14:cNvPr>
              <p14:cNvContentPartPr/>
              <p14:nvPr/>
            </p14:nvContentPartPr>
            <p14:xfrm>
              <a:off x="3403491" y="2451000"/>
              <a:ext cx="80640" cy="88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E3FDA9C-98EE-4107-B287-40C9D80A6C6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94851" y="2442360"/>
                <a:ext cx="9828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F96A94A-CA9D-47B4-AA6E-FA275B4D9136}"/>
                  </a:ext>
                </a:extLst>
              </p14:cNvPr>
              <p14:cNvContentPartPr/>
              <p14:nvPr/>
            </p14:nvContentPartPr>
            <p14:xfrm>
              <a:off x="3504291" y="2300520"/>
              <a:ext cx="21600" cy="32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F96A94A-CA9D-47B4-AA6E-FA275B4D913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95651" y="2291880"/>
                <a:ext cx="39240" cy="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CDA0C57A-086B-4D98-8189-C8E97BB60F04}"/>
              </a:ext>
            </a:extLst>
          </p:cNvPr>
          <p:cNvGrpSpPr/>
          <p:nvPr/>
        </p:nvGrpSpPr>
        <p:grpSpPr>
          <a:xfrm>
            <a:off x="3770331" y="2217720"/>
            <a:ext cx="798840" cy="423720"/>
            <a:chOff x="3770331" y="2217720"/>
            <a:chExt cx="798840" cy="42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9C5FE58-241B-43FA-AC69-E4F53EAFE786}"/>
                    </a:ext>
                  </a:extLst>
                </p14:cNvPr>
                <p14:cNvContentPartPr/>
                <p14:nvPr/>
              </p14:nvContentPartPr>
              <p14:xfrm>
                <a:off x="3770331" y="2396280"/>
                <a:ext cx="83880" cy="145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9C5FE58-241B-43FA-AC69-E4F53EAFE78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61691" y="2387640"/>
                  <a:ext cx="1015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410B407-7ABC-4B3D-A044-E7B1A4D91798}"/>
                    </a:ext>
                  </a:extLst>
                </p14:cNvPr>
                <p14:cNvContentPartPr/>
                <p14:nvPr/>
              </p14:nvContentPartPr>
              <p14:xfrm>
                <a:off x="3864291" y="2414280"/>
                <a:ext cx="134280" cy="227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410B407-7ABC-4B3D-A044-E7B1A4D9179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55291" y="2405280"/>
                  <a:ext cx="1519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4C8D860-BCCA-4AF7-8A6E-AA34CC3E718D}"/>
                    </a:ext>
                  </a:extLst>
                </p14:cNvPr>
                <p14:cNvContentPartPr/>
                <p14:nvPr/>
              </p14:nvContentPartPr>
              <p14:xfrm>
                <a:off x="4020531" y="2354160"/>
                <a:ext cx="356760" cy="151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4C8D860-BCCA-4AF7-8A6E-AA34CC3E718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11531" y="2345160"/>
                  <a:ext cx="3744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2BA3AE1-4E87-48D4-83DA-9690B18DF678}"/>
                    </a:ext>
                  </a:extLst>
                </p14:cNvPr>
                <p14:cNvContentPartPr/>
                <p14:nvPr/>
              </p14:nvContentPartPr>
              <p14:xfrm>
                <a:off x="4250931" y="2259480"/>
                <a:ext cx="42120" cy="24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2BA3AE1-4E87-48D4-83DA-9690B18DF67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241931" y="2250480"/>
                  <a:ext cx="597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9CFAF65-F5B6-4287-9A09-BF88C2B6644C}"/>
                    </a:ext>
                  </a:extLst>
                </p14:cNvPr>
                <p14:cNvContentPartPr/>
                <p14:nvPr/>
              </p14:nvContentPartPr>
              <p14:xfrm>
                <a:off x="4430211" y="2217720"/>
                <a:ext cx="138960" cy="230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9CFAF65-F5B6-4287-9A09-BF88C2B6644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21571" y="2208720"/>
                  <a:ext cx="156600" cy="24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837E130-B20F-4BA6-8FEE-A0020648E26D}"/>
              </a:ext>
            </a:extLst>
          </p:cNvPr>
          <p:cNvGrpSpPr/>
          <p:nvPr/>
        </p:nvGrpSpPr>
        <p:grpSpPr>
          <a:xfrm>
            <a:off x="845331" y="2750160"/>
            <a:ext cx="3002040" cy="649440"/>
            <a:chOff x="845331" y="2750160"/>
            <a:chExt cx="3002040" cy="64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32F7499-FBCC-4557-9643-79379373209A}"/>
                    </a:ext>
                  </a:extLst>
                </p14:cNvPr>
                <p14:cNvContentPartPr/>
                <p14:nvPr/>
              </p14:nvContentPartPr>
              <p14:xfrm>
                <a:off x="1026771" y="3001080"/>
                <a:ext cx="2820600" cy="33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32F7499-FBCC-4557-9643-79379373209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18131" y="2992080"/>
                  <a:ext cx="28382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062CD4C-21A8-43A7-970D-9D386C5168BC}"/>
                    </a:ext>
                  </a:extLst>
                </p14:cNvPr>
                <p14:cNvContentPartPr/>
                <p14:nvPr/>
              </p14:nvContentPartPr>
              <p14:xfrm>
                <a:off x="1313691" y="2796960"/>
                <a:ext cx="34560" cy="577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062CD4C-21A8-43A7-970D-9D386C5168B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304691" y="2787960"/>
                  <a:ext cx="52200" cy="59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F9CB807-9315-4B7F-8235-07A511499562}"/>
                    </a:ext>
                  </a:extLst>
                </p14:cNvPr>
                <p14:cNvContentPartPr/>
                <p14:nvPr/>
              </p14:nvContentPartPr>
              <p14:xfrm>
                <a:off x="1039731" y="2816760"/>
                <a:ext cx="66960" cy="101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F9CB807-9315-4B7F-8235-07A51149956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31091" y="2807760"/>
                  <a:ext cx="846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C7DDA1E-EF0A-44A1-AE73-A93931A62C37}"/>
                    </a:ext>
                  </a:extLst>
                </p14:cNvPr>
                <p14:cNvContentPartPr/>
                <p14:nvPr/>
              </p14:nvContentPartPr>
              <p14:xfrm>
                <a:off x="1047291" y="2802720"/>
                <a:ext cx="59760" cy="99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C7DDA1E-EF0A-44A1-AE73-A93931A62C3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38651" y="2794080"/>
                  <a:ext cx="774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A669CE2-A020-4394-AF22-05B5B2AC5B92}"/>
                    </a:ext>
                  </a:extLst>
                </p14:cNvPr>
                <p14:cNvContentPartPr/>
                <p14:nvPr/>
              </p14:nvContentPartPr>
              <p14:xfrm>
                <a:off x="1161771" y="2902440"/>
                <a:ext cx="22320" cy="56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A669CE2-A020-4394-AF22-05B5B2AC5B9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52771" y="2893800"/>
                  <a:ext cx="399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60E9090-876D-4CDC-9E5B-EBAF500A647E}"/>
                    </a:ext>
                  </a:extLst>
                </p14:cNvPr>
                <p14:cNvContentPartPr/>
                <p14:nvPr/>
              </p14:nvContentPartPr>
              <p14:xfrm>
                <a:off x="845331" y="3227520"/>
                <a:ext cx="65160" cy="129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60E9090-876D-4CDC-9E5B-EBAF500A647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36331" y="3218520"/>
                  <a:ext cx="828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1766F9E-3F51-41A9-91E7-4CC1F2CDE188}"/>
                    </a:ext>
                  </a:extLst>
                </p14:cNvPr>
                <p14:cNvContentPartPr/>
                <p14:nvPr/>
              </p14:nvContentPartPr>
              <p14:xfrm>
                <a:off x="956931" y="3327240"/>
                <a:ext cx="24480" cy="41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1766F9E-3F51-41A9-91E7-4CC1F2CDE18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48291" y="3318600"/>
                  <a:ext cx="421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FE19034-0D61-424F-8667-3A86F72939A5}"/>
                    </a:ext>
                  </a:extLst>
                </p14:cNvPr>
                <p14:cNvContentPartPr/>
                <p14:nvPr/>
              </p14:nvContentPartPr>
              <p14:xfrm>
                <a:off x="1045131" y="3213840"/>
                <a:ext cx="59040" cy="143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FE19034-0D61-424F-8667-3A86F72939A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36131" y="3205200"/>
                  <a:ext cx="766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48824A0-4451-45E6-B769-ABFEC5DEF1F7}"/>
                    </a:ext>
                  </a:extLst>
                </p14:cNvPr>
                <p14:cNvContentPartPr/>
                <p14:nvPr/>
              </p14:nvContentPartPr>
              <p14:xfrm>
                <a:off x="1049811" y="3200520"/>
                <a:ext cx="74160" cy="15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48824A0-4451-45E6-B769-ABFEC5DEF1F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41171" y="3191880"/>
                  <a:ext cx="91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869FA61-C126-4F1F-B7BA-712D39A2FBE6}"/>
                    </a:ext>
                  </a:extLst>
                </p14:cNvPr>
                <p14:cNvContentPartPr/>
                <p14:nvPr/>
              </p14:nvContentPartPr>
              <p14:xfrm>
                <a:off x="1145211" y="3224640"/>
                <a:ext cx="67680" cy="157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869FA61-C126-4F1F-B7BA-712D39A2FBE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36571" y="3216000"/>
                  <a:ext cx="853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C12C337-F640-4E90-BCA6-D884FE04E1C5}"/>
                    </a:ext>
                  </a:extLst>
                </p14:cNvPr>
                <p14:cNvContentPartPr/>
                <p14:nvPr/>
              </p14:nvContentPartPr>
              <p14:xfrm>
                <a:off x="1543011" y="2820720"/>
                <a:ext cx="66240" cy="120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C12C337-F640-4E90-BCA6-D884FE04E1C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534011" y="2811720"/>
                  <a:ext cx="838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5DFEA6C-D72B-40FA-ACFB-5083A89FD632}"/>
                    </a:ext>
                  </a:extLst>
                </p14:cNvPr>
                <p14:cNvContentPartPr/>
                <p14:nvPr/>
              </p14:nvContentPartPr>
              <p14:xfrm>
                <a:off x="1555611" y="2825760"/>
                <a:ext cx="64080" cy="147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5DFEA6C-D72B-40FA-ACFB-5083A89FD63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546611" y="2817120"/>
                  <a:ext cx="817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8B94787-59A2-4603-831C-C9E0C1EE3851}"/>
                    </a:ext>
                  </a:extLst>
                </p14:cNvPr>
                <p14:cNvContentPartPr/>
                <p14:nvPr/>
              </p14:nvContentPartPr>
              <p14:xfrm>
                <a:off x="1665051" y="2876880"/>
                <a:ext cx="59400" cy="109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8B94787-59A2-4603-831C-C9E0C1EE385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656051" y="2867880"/>
                  <a:ext cx="770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9D0382B-9241-4429-857D-419CF752DB27}"/>
                    </a:ext>
                  </a:extLst>
                </p14:cNvPr>
                <p14:cNvContentPartPr/>
                <p14:nvPr/>
              </p14:nvContentPartPr>
              <p14:xfrm>
                <a:off x="1892931" y="2750160"/>
                <a:ext cx="33480" cy="649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9D0382B-9241-4429-857D-419CF752DB2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884291" y="2741160"/>
                  <a:ext cx="51120" cy="66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4636BDA-7449-405F-94CD-C3E58AC666D4}"/>
                    </a:ext>
                  </a:extLst>
                </p14:cNvPr>
                <p14:cNvContentPartPr/>
                <p14:nvPr/>
              </p14:nvContentPartPr>
              <p14:xfrm>
                <a:off x="1432491" y="3207000"/>
                <a:ext cx="69480" cy="132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4636BDA-7449-405F-94CD-C3E58AC666D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423851" y="3198000"/>
                  <a:ext cx="87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30077F0-804B-4B43-BF79-125210E56332}"/>
                    </a:ext>
                  </a:extLst>
                </p14:cNvPr>
                <p14:cNvContentPartPr/>
                <p14:nvPr/>
              </p14:nvContentPartPr>
              <p14:xfrm>
                <a:off x="1549851" y="3299160"/>
                <a:ext cx="13680" cy="38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30077F0-804B-4B43-BF79-125210E5633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540851" y="3290520"/>
                  <a:ext cx="313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7F0767A-2B87-40A4-B8BB-1790DE5A3C9E}"/>
                    </a:ext>
                  </a:extLst>
                </p14:cNvPr>
                <p14:cNvContentPartPr/>
                <p14:nvPr/>
              </p14:nvContentPartPr>
              <p14:xfrm>
                <a:off x="1589811" y="3187200"/>
                <a:ext cx="89640" cy="138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7F0767A-2B87-40A4-B8BB-1790DE5A3C9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581171" y="3178560"/>
                  <a:ext cx="1072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CC27FA9-3524-4038-8E6E-41FA134A1CD0}"/>
                    </a:ext>
                  </a:extLst>
                </p14:cNvPr>
                <p14:cNvContentPartPr/>
                <p14:nvPr/>
              </p14:nvContentPartPr>
              <p14:xfrm>
                <a:off x="1708971" y="3194400"/>
                <a:ext cx="66240" cy="151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CC27FA9-3524-4038-8E6E-41FA134A1CD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700331" y="3185760"/>
                  <a:ext cx="8388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CBE1E72-CBB9-4903-A1EC-39D44A7D9E2E}"/>
              </a:ext>
            </a:extLst>
          </p:cNvPr>
          <p:cNvGrpSpPr/>
          <p:nvPr/>
        </p:nvGrpSpPr>
        <p:grpSpPr>
          <a:xfrm>
            <a:off x="2121891" y="2717400"/>
            <a:ext cx="397800" cy="667440"/>
            <a:chOff x="2121891" y="2717400"/>
            <a:chExt cx="397800" cy="66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97C9C4A-6771-4EE4-B50C-B95347228C5D}"/>
                    </a:ext>
                  </a:extLst>
                </p14:cNvPr>
                <p14:cNvContentPartPr/>
                <p14:nvPr/>
              </p14:nvContentPartPr>
              <p14:xfrm>
                <a:off x="2483691" y="2717400"/>
                <a:ext cx="36000" cy="667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97C9C4A-6771-4EE4-B50C-B95347228C5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474691" y="2708760"/>
                  <a:ext cx="53640" cy="68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9B28F4A-6A07-4F24-B8C2-E6F4A772C93B}"/>
                    </a:ext>
                  </a:extLst>
                </p14:cNvPr>
                <p14:cNvContentPartPr/>
                <p14:nvPr/>
              </p14:nvContentPartPr>
              <p14:xfrm>
                <a:off x="2121891" y="2814960"/>
                <a:ext cx="90720" cy="128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9B28F4A-6A07-4F24-B8C2-E6F4A772C93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112891" y="2805960"/>
                  <a:ext cx="108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126161E-B4AB-4B53-984B-E5B242484053}"/>
                    </a:ext>
                  </a:extLst>
                </p14:cNvPr>
                <p14:cNvContentPartPr/>
                <p14:nvPr/>
              </p14:nvContentPartPr>
              <p14:xfrm>
                <a:off x="2130171" y="2818200"/>
                <a:ext cx="83520" cy="116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126161E-B4AB-4B53-984B-E5B24248405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121171" y="2809560"/>
                  <a:ext cx="1011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BD6E858-BBFE-4BD0-B763-8BE1299DD93C}"/>
                    </a:ext>
                  </a:extLst>
                </p14:cNvPr>
                <p14:cNvContentPartPr/>
                <p14:nvPr/>
              </p14:nvContentPartPr>
              <p14:xfrm>
                <a:off x="2255451" y="2863200"/>
                <a:ext cx="68760" cy="115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BD6E858-BBFE-4BD0-B763-8BE1299DD93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246451" y="2854200"/>
                  <a:ext cx="8640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1269BC0-1BE8-4DCA-8982-BB3803639180}"/>
              </a:ext>
            </a:extLst>
          </p:cNvPr>
          <p:cNvGrpSpPr/>
          <p:nvPr/>
        </p:nvGrpSpPr>
        <p:grpSpPr>
          <a:xfrm>
            <a:off x="2050971" y="3223200"/>
            <a:ext cx="342000" cy="179640"/>
            <a:chOff x="2050971" y="3223200"/>
            <a:chExt cx="342000" cy="17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F585285-EE27-4793-81FB-5CA3F12EA3C4}"/>
                    </a:ext>
                  </a:extLst>
                </p14:cNvPr>
                <p14:cNvContentPartPr/>
                <p14:nvPr/>
              </p14:nvContentPartPr>
              <p14:xfrm>
                <a:off x="2050971" y="3263160"/>
                <a:ext cx="67680" cy="117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F585285-EE27-4793-81FB-5CA3F12EA3C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042331" y="3254160"/>
                  <a:ext cx="853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7321C01-1BEC-4BC5-9455-FD41C6F48B90}"/>
                    </a:ext>
                  </a:extLst>
                </p14:cNvPr>
                <p14:cNvContentPartPr/>
                <p14:nvPr/>
              </p14:nvContentPartPr>
              <p14:xfrm>
                <a:off x="2156811" y="3369360"/>
                <a:ext cx="14760" cy="33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7321C01-1BEC-4BC5-9455-FD41C6F48B9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147811" y="3360360"/>
                  <a:ext cx="324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674A55C-4EE3-478B-BF83-D078835C7146}"/>
                    </a:ext>
                  </a:extLst>
                </p14:cNvPr>
                <p14:cNvContentPartPr/>
                <p14:nvPr/>
              </p14:nvContentPartPr>
              <p14:xfrm>
                <a:off x="2221611" y="3223200"/>
                <a:ext cx="69120" cy="154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674A55C-4EE3-478B-BF83-D078835C714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212611" y="3214200"/>
                  <a:ext cx="86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D498FA0-5DB5-4E4D-819C-C61D70CCD58F}"/>
                    </a:ext>
                  </a:extLst>
                </p14:cNvPr>
                <p14:cNvContentPartPr/>
                <p14:nvPr/>
              </p14:nvContentPartPr>
              <p14:xfrm>
                <a:off x="2323851" y="3234000"/>
                <a:ext cx="69120" cy="144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D498FA0-5DB5-4E4D-819C-C61D70CCD58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314851" y="3225000"/>
                  <a:ext cx="8676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A56C957-74F7-4E5B-95EF-72EEB4D3796E}"/>
              </a:ext>
            </a:extLst>
          </p:cNvPr>
          <p:cNvGrpSpPr/>
          <p:nvPr/>
        </p:nvGrpSpPr>
        <p:grpSpPr>
          <a:xfrm>
            <a:off x="2670171" y="2744040"/>
            <a:ext cx="1010520" cy="729360"/>
            <a:chOff x="2670171" y="2744040"/>
            <a:chExt cx="1010520" cy="72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5FE114E-ECFB-4B37-9CC5-37BEE03357E4}"/>
                    </a:ext>
                  </a:extLst>
                </p14:cNvPr>
                <p14:cNvContentPartPr/>
                <p14:nvPr/>
              </p14:nvContentPartPr>
              <p14:xfrm>
                <a:off x="2729571" y="2794800"/>
                <a:ext cx="63360" cy="123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5FE114E-ECFB-4B37-9CC5-37BEE03357E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720571" y="2786160"/>
                  <a:ext cx="810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FE0A768-A477-4397-9D0C-BC3146E076BA}"/>
                    </a:ext>
                  </a:extLst>
                </p14:cNvPr>
                <p14:cNvContentPartPr/>
                <p14:nvPr/>
              </p14:nvContentPartPr>
              <p14:xfrm>
                <a:off x="2754411" y="2806320"/>
                <a:ext cx="47160" cy="138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FE0A768-A477-4397-9D0C-BC3146E076B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745411" y="2797320"/>
                  <a:ext cx="648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94CABCC-1290-4D02-BB38-018EBCB50FA0}"/>
                    </a:ext>
                  </a:extLst>
                </p14:cNvPr>
                <p14:cNvContentPartPr/>
                <p14:nvPr/>
              </p14:nvContentPartPr>
              <p14:xfrm>
                <a:off x="2865291" y="2863200"/>
                <a:ext cx="57600" cy="52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94CABCC-1290-4D02-BB38-018EBCB50FA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856651" y="2854200"/>
                  <a:ext cx="752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1D39AC2-6D47-4BB5-8B22-E37194A2E05E}"/>
                    </a:ext>
                  </a:extLst>
                </p14:cNvPr>
                <p14:cNvContentPartPr/>
                <p14:nvPr/>
              </p14:nvContentPartPr>
              <p14:xfrm>
                <a:off x="2909571" y="2835120"/>
                <a:ext cx="22680" cy="125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1D39AC2-6D47-4BB5-8B22-E37194A2E05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900571" y="2826480"/>
                  <a:ext cx="403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08CFAEF-D8EF-47F7-9431-8D63576097AA}"/>
                    </a:ext>
                  </a:extLst>
                </p14:cNvPr>
                <p14:cNvContentPartPr/>
                <p14:nvPr/>
              </p14:nvContentPartPr>
              <p14:xfrm>
                <a:off x="2670171" y="3209880"/>
                <a:ext cx="65520" cy="142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08CFAEF-D8EF-47F7-9431-8D63576097A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661531" y="3201240"/>
                  <a:ext cx="831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FFEFA3A-74BF-485C-BE16-D8E8AD304FCA}"/>
                    </a:ext>
                  </a:extLst>
                </p14:cNvPr>
                <p14:cNvContentPartPr/>
                <p14:nvPr/>
              </p14:nvContentPartPr>
              <p14:xfrm>
                <a:off x="2796531" y="3333720"/>
                <a:ext cx="8280" cy="27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FFEFA3A-74BF-485C-BE16-D8E8AD304FC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787891" y="3324720"/>
                  <a:ext cx="25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15BC553-D8E2-4F2C-B3C4-96777487A10D}"/>
                    </a:ext>
                  </a:extLst>
                </p14:cNvPr>
                <p14:cNvContentPartPr/>
                <p14:nvPr/>
              </p14:nvContentPartPr>
              <p14:xfrm>
                <a:off x="2857731" y="3203400"/>
                <a:ext cx="63360" cy="154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15BC553-D8E2-4F2C-B3C4-96777487A10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849091" y="3194760"/>
                  <a:ext cx="810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C9FE1B9-9ADF-4781-9E80-010D4C4050A3}"/>
                    </a:ext>
                  </a:extLst>
                </p14:cNvPr>
                <p14:cNvContentPartPr/>
                <p14:nvPr/>
              </p14:nvContentPartPr>
              <p14:xfrm>
                <a:off x="2964651" y="3189360"/>
                <a:ext cx="62640" cy="162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C9FE1B9-9ADF-4781-9E80-010D4C4050A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956011" y="3180360"/>
                  <a:ext cx="802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F9CED3B-3607-4009-B790-629191A69358}"/>
                    </a:ext>
                  </a:extLst>
                </p14:cNvPr>
                <p14:cNvContentPartPr/>
                <p14:nvPr/>
              </p14:nvContentPartPr>
              <p14:xfrm>
                <a:off x="3163371" y="2744040"/>
                <a:ext cx="47520" cy="729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F9CED3B-3607-4009-B790-629191A6935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154371" y="2735040"/>
                  <a:ext cx="65160" cy="74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3DD7653-83F7-4DBF-B09D-579A4D7D8EC2}"/>
                    </a:ext>
                  </a:extLst>
                </p14:cNvPr>
                <p14:cNvContentPartPr/>
                <p14:nvPr/>
              </p14:nvContentPartPr>
              <p14:xfrm>
                <a:off x="3387291" y="2796960"/>
                <a:ext cx="88920" cy="150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3DD7653-83F7-4DBF-B09D-579A4D7D8EC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378651" y="2788320"/>
                  <a:ext cx="1065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CFF2008-006C-43FA-B5D4-BC946DD32769}"/>
                    </a:ext>
                  </a:extLst>
                </p14:cNvPr>
                <p14:cNvContentPartPr/>
                <p14:nvPr/>
              </p14:nvContentPartPr>
              <p14:xfrm>
                <a:off x="3412491" y="2812440"/>
                <a:ext cx="65520" cy="139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CFF2008-006C-43FA-B5D4-BC946DD3276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403491" y="2803800"/>
                  <a:ext cx="831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8D93BDC-767B-4F92-82A2-962BA5876463}"/>
                    </a:ext>
                  </a:extLst>
                </p14:cNvPr>
                <p14:cNvContentPartPr/>
                <p14:nvPr/>
              </p14:nvContentPartPr>
              <p14:xfrm>
                <a:off x="3523731" y="2864640"/>
                <a:ext cx="79200" cy="122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8D93BDC-767B-4F92-82A2-962BA587646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514731" y="2856000"/>
                  <a:ext cx="968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4593E0D-B872-48BB-B8C7-B35739E8F9DB}"/>
                    </a:ext>
                  </a:extLst>
                </p14:cNvPr>
                <p14:cNvContentPartPr/>
                <p14:nvPr/>
              </p14:nvContentPartPr>
              <p14:xfrm>
                <a:off x="3569091" y="2847720"/>
                <a:ext cx="111600" cy="10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4593E0D-B872-48BB-B8C7-B35739E8F9D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560451" y="2838720"/>
                  <a:ext cx="12924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D7AD652-CF80-43FE-8453-DDA704F3C99D}"/>
              </a:ext>
            </a:extLst>
          </p:cNvPr>
          <p:cNvGrpSpPr/>
          <p:nvPr/>
        </p:nvGrpSpPr>
        <p:grpSpPr>
          <a:xfrm>
            <a:off x="3407091" y="3221400"/>
            <a:ext cx="505800" cy="178200"/>
            <a:chOff x="3407091" y="3221400"/>
            <a:chExt cx="505800" cy="17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AA3576A-C541-4C31-82B6-6E637C587278}"/>
                    </a:ext>
                  </a:extLst>
                </p14:cNvPr>
                <p14:cNvContentPartPr/>
                <p14:nvPr/>
              </p14:nvContentPartPr>
              <p14:xfrm>
                <a:off x="3407091" y="3259560"/>
                <a:ext cx="68760" cy="124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AA3576A-C541-4C31-82B6-6E637C58727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398091" y="3250920"/>
                  <a:ext cx="864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03945C6-8F4A-443B-BA90-4A15BBCF330C}"/>
                    </a:ext>
                  </a:extLst>
                </p14:cNvPr>
                <p14:cNvContentPartPr/>
                <p14:nvPr/>
              </p14:nvContentPartPr>
              <p14:xfrm>
                <a:off x="3548211" y="3370440"/>
                <a:ext cx="2520" cy="29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03945C6-8F4A-443B-BA90-4A15BBCF330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539571" y="3361440"/>
                  <a:ext cx="20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E998561-D6CC-4857-84B3-A169378BC4BE}"/>
                    </a:ext>
                  </a:extLst>
                </p14:cNvPr>
                <p14:cNvContentPartPr/>
                <p14:nvPr/>
              </p14:nvContentPartPr>
              <p14:xfrm>
                <a:off x="3655851" y="3246960"/>
                <a:ext cx="85680" cy="63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E998561-D6CC-4857-84B3-A169378BC4B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647211" y="3238320"/>
                  <a:ext cx="1033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472B27E-A153-43FB-ACB8-FE9D1F90D9FF}"/>
                    </a:ext>
                  </a:extLst>
                </p14:cNvPr>
                <p14:cNvContentPartPr/>
                <p14:nvPr/>
              </p14:nvContentPartPr>
              <p14:xfrm>
                <a:off x="3704091" y="3221400"/>
                <a:ext cx="30240" cy="144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472B27E-A153-43FB-ACB8-FE9D1F90D9F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695091" y="3212400"/>
                  <a:ext cx="47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9AE9E51-3BB2-4591-AA87-7B0DF2F8500F}"/>
                    </a:ext>
                  </a:extLst>
                </p14:cNvPr>
                <p14:cNvContentPartPr/>
                <p14:nvPr/>
              </p14:nvContentPartPr>
              <p14:xfrm>
                <a:off x="3823251" y="3232920"/>
                <a:ext cx="89640" cy="119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9AE9E51-3BB2-4591-AA87-7B0DF2F8500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814611" y="3224280"/>
                  <a:ext cx="10728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7DDB4E0-256A-4A38-B606-A94FA9C6D1CA}"/>
              </a:ext>
            </a:extLst>
          </p:cNvPr>
          <p:cNvGrpSpPr/>
          <p:nvPr/>
        </p:nvGrpSpPr>
        <p:grpSpPr>
          <a:xfrm>
            <a:off x="844251" y="3686880"/>
            <a:ext cx="299880" cy="171360"/>
            <a:chOff x="844251" y="3686880"/>
            <a:chExt cx="299880" cy="17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843933F-00E7-4E0B-9261-2CE2399A85CE}"/>
                    </a:ext>
                  </a:extLst>
                </p14:cNvPr>
                <p14:cNvContentPartPr/>
                <p14:nvPr/>
              </p14:nvContentPartPr>
              <p14:xfrm>
                <a:off x="844251" y="3686880"/>
                <a:ext cx="77760" cy="171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843933F-00E7-4E0B-9261-2CE2399A85C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35251" y="3677880"/>
                  <a:ext cx="954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B3EAE02-FC7F-4763-8C7B-1809145FF518}"/>
                    </a:ext>
                  </a:extLst>
                </p14:cNvPr>
                <p14:cNvContentPartPr/>
                <p14:nvPr/>
              </p14:nvContentPartPr>
              <p14:xfrm>
                <a:off x="1029651" y="3749520"/>
                <a:ext cx="114480" cy="86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B3EAE02-FC7F-4763-8C7B-1809145FF51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21011" y="3740880"/>
                  <a:ext cx="132120" cy="10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55FFA68-213E-4446-AA09-8AD3D8068D12}"/>
              </a:ext>
            </a:extLst>
          </p:cNvPr>
          <p:cNvGrpSpPr/>
          <p:nvPr/>
        </p:nvGrpSpPr>
        <p:grpSpPr>
          <a:xfrm>
            <a:off x="1495851" y="3603720"/>
            <a:ext cx="302760" cy="219600"/>
            <a:chOff x="1495851" y="3603720"/>
            <a:chExt cx="302760" cy="21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61BD220-C165-48FD-B84B-0FF497B8BBF3}"/>
                    </a:ext>
                  </a:extLst>
                </p14:cNvPr>
                <p14:cNvContentPartPr/>
                <p14:nvPr/>
              </p14:nvContentPartPr>
              <p14:xfrm>
                <a:off x="1495851" y="3609840"/>
                <a:ext cx="131760" cy="177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61BD220-C165-48FD-B84B-0FF497B8BBF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486851" y="3601200"/>
                  <a:ext cx="1494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5A01A41-B415-4C0C-90B7-DBCA97CB121E}"/>
                    </a:ext>
                  </a:extLst>
                </p14:cNvPr>
                <p14:cNvContentPartPr/>
                <p14:nvPr/>
              </p14:nvContentPartPr>
              <p14:xfrm>
                <a:off x="1515291" y="3630000"/>
                <a:ext cx="93960" cy="172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5A01A41-B415-4C0C-90B7-DBCA97CB121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506651" y="3621360"/>
                  <a:ext cx="1116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E7BD2AF-8378-4B80-83D4-04FB925F6A2E}"/>
                    </a:ext>
                  </a:extLst>
                </p14:cNvPr>
                <p14:cNvContentPartPr/>
                <p14:nvPr/>
              </p14:nvContentPartPr>
              <p14:xfrm>
                <a:off x="1721571" y="3771120"/>
                <a:ext cx="55440" cy="52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E7BD2AF-8378-4B80-83D4-04FB925F6A2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712931" y="3762120"/>
                  <a:ext cx="730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4290DBD-B5D9-4D3B-8B3C-A77FE5701CCA}"/>
                    </a:ext>
                  </a:extLst>
                </p14:cNvPr>
                <p14:cNvContentPartPr/>
                <p14:nvPr/>
              </p14:nvContentPartPr>
              <p14:xfrm>
                <a:off x="1781691" y="3603720"/>
                <a:ext cx="16920" cy="16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4290DBD-B5D9-4D3B-8B3C-A77FE5701CC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773051" y="3594720"/>
                  <a:ext cx="3456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FBF9FEBD-6ACC-4297-B2ED-10E31C1B7DCE}"/>
                  </a:ext>
                </a:extLst>
              </p14:cNvPr>
              <p14:cNvContentPartPr/>
              <p14:nvPr/>
            </p14:nvContentPartPr>
            <p14:xfrm>
              <a:off x="2002371" y="3709560"/>
              <a:ext cx="147600" cy="871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FBF9FEBD-6ACC-4297-B2ED-10E31C1B7DC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993371" y="3700920"/>
                <a:ext cx="165240" cy="10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9932A5C-5380-42F2-BAF4-30539EF7FE70}"/>
              </a:ext>
            </a:extLst>
          </p:cNvPr>
          <p:cNvGrpSpPr/>
          <p:nvPr/>
        </p:nvGrpSpPr>
        <p:grpSpPr>
          <a:xfrm>
            <a:off x="2415651" y="3601200"/>
            <a:ext cx="977040" cy="334080"/>
            <a:chOff x="2415651" y="3601200"/>
            <a:chExt cx="977040" cy="33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0C4DD5D-2DB5-4655-8F23-3CF570FE6CCB}"/>
                    </a:ext>
                  </a:extLst>
                </p14:cNvPr>
                <p14:cNvContentPartPr/>
                <p14:nvPr/>
              </p14:nvContentPartPr>
              <p14:xfrm>
                <a:off x="2415651" y="3659160"/>
                <a:ext cx="150480" cy="138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0C4DD5D-2DB5-4655-8F23-3CF570FE6CC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407011" y="3650520"/>
                  <a:ext cx="1681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F056B9F-50A2-412F-8D8C-815751C4D091}"/>
                    </a:ext>
                  </a:extLst>
                </p14:cNvPr>
                <p14:cNvContentPartPr/>
                <p14:nvPr/>
              </p14:nvContentPartPr>
              <p14:xfrm>
                <a:off x="2628771" y="3625320"/>
                <a:ext cx="51120" cy="219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F056B9F-50A2-412F-8D8C-815751C4D09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620131" y="3616680"/>
                  <a:ext cx="687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028EC2A-AE5A-4144-99B2-9745866AD745}"/>
                    </a:ext>
                  </a:extLst>
                </p14:cNvPr>
                <p14:cNvContentPartPr/>
                <p14:nvPr/>
              </p14:nvContentPartPr>
              <p14:xfrm>
                <a:off x="2776371" y="3704520"/>
                <a:ext cx="101880" cy="1040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028EC2A-AE5A-4144-99B2-9745866AD74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767731" y="3695880"/>
                  <a:ext cx="119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6A0D2BC-4442-4832-BD29-450A13BA6DE1}"/>
                    </a:ext>
                  </a:extLst>
                </p14:cNvPr>
                <p14:cNvContentPartPr/>
                <p14:nvPr/>
              </p14:nvContentPartPr>
              <p14:xfrm>
                <a:off x="2909571" y="3713160"/>
                <a:ext cx="22680" cy="92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6A0D2BC-4442-4832-BD29-450A13BA6DE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900571" y="3704160"/>
                  <a:ext cx="403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577EEC3-D4BA-4760-9FBE-6D0EE027C6B6}"/>
                    </a:ext>
                  </a:extLst>
                </p14:cNvPr>
                <p14:cNvContentPartPr/>
                <p14:nvPr/>
              </p14:nvContentPartPr>
              <p14:xfrm>
                <a:off x="2984811" y="3708120"/>
                <a:ext cx="79920" cy="116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577EEC3-D4BA-4760-9FBE-6D0EE027C6B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975811" y="3699480"/>
                  <a:ext cx="975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F2AABAF-DEEE-4ACA-9E7C-F9A4E0AF3954}"/>
                    </a:ext>
                  </a:extLst>
                </p14:cNvPr>
                <p14:cNvContentPartPr/>
                <p14:nvPr/>
              </p14:nvContentPartPr>
              <p14:xfrm>
                <a:off x="3049971" y="3601200"/>
                <a:ext cx="102960" cy="766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F2AABAF-DEEE-4ACA-9E7C-F9A4E0AF395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041331" y="3592560"/>
                  <a:ext cx="1206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40EEDEF-492E-4383-9C36-2AE884348428}"/>
                    </a:ext>
                  </a:extLst>
                </p14:cNvPr>
                <p14:cNvContentPartPr/>
                <p14:nvPr/>
              </p14:nvContentPartPr>
              <p14:xfrm>
                <a:off x="3199371" y="3616320"/>
                <a:ext cx="73800" cy="238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40EEDEF-492E-4383-9C36-2AE88434842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190731" y="3607320"/>
                  <a:ext cx="914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9300A0D-F00E-4E9D-8EB0-7B62B1AA1811}"/>
                    </a:ext>
                  </a:extLst>
                </p14:cNvPr>
                <p14:cNvContentPartPr/>
                <p14:nvPr/>
              </p14:nvContentPartPr>
              <p14:xfrm>
                <a:off x="3345171" y="3817920"/>
                <a:ext cx="47520" cy="117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9300A0D-F00E-4E9D-8EB0-7B62B1AA181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336171" y="3809280"/>
                  <a:ext cx="6516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871680F-220E-48C7-8AA6-C0B7887D6BF5}"/>
              </a:ext>
            </a:extLst>
          </p:cNvPr>
          <p:cNvGrpSpPr/>
          <p:nvPr/>
        </p:nvGrpSpPr>
        <p:grpSpPr>
          <a:xfrm>
            <a:off x="3562251" y="3613440"/>
            <a:ext cx="1423800" cy="227520"/>
            <a:chOff x="3562251" y="3613440"/>
            <a:chExt cx="1423800" cy="22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0596B9E-9973-4A46-AC95-3CD4F2ADDC35}"/>
                    </a:ext>
                  </a:extLst>
                </p14:cNvPr>
                <p14:cNvContentPartPr/>
                <p14:nvPr/>
              </p14:nvContentPartPr>
              <p14:xfrm>
                <a:off x="3562251" y="3726480"/>
                <a:ext cx="56160" cy="80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0596B9E-9973-4A46-AC95-3CD4F2ADDC3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553251" y="3717480"/>
                  <a:ext cx="738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38FA7D4-374F-4045-B31B-CE67D493C9BF}"/>
                    </a:ext>
                  </a:extLst>
                </p14:cNvPr>
                <p14:cNvContentPartPr/>
                <p14:nvPr/>
              </p14:nvContentPartPr>
              <p14:xfrm>
                <a:off x="3583131" y="3613440"/>
                <a:ext cx="58320" cy="6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38FA7D4-374F-4045-B31B-CE67D493C9B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574131" y="3604440"/>
                  <a:ext cx="759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A6A1578-7815-4E2F-8F12-3323623CC8FF}"/>
                    </a:ext>
                  </a:extLst>
                </p14:cNvPr>
                <p14:cNvContentPartPr/>
                <p14:nvPr/>
              </p14:nvContentPartPr>
              <p14:xfrm>
                <a:off x="3721731" y="3687240"/>
                <a:ext cx="209160" cy="1108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A6A1578-7815-4E2F-8F12-3323623CC8F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712731" y="3678600"/>
                  <a:ext cx="226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3802515-D169-4BC0-A629-7305331FBAB8}"/>
                    </a:ext>
                  </a:extLst>
                </p14:cNvPr>
                <p14:cNvContentPartPr/>
                <p14:nvPr/>
              </p14:nvContentPartPr>
              <p14:xfrm>
                <a:off x="3984171" y="3653400"/>
                <a:ext cx="192240" cy="144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3802515-D169-4BC0-A629-7305331FBAB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975531" y="3644760"/>
                  <a:ext cx="209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B866530-D202-49A3-AE11-CB29A5F10EC7}"/>
                    </a:ext>
                  </a:extLst>
                </p14:cNvPr>
                <p14:cNvContentPartPr/>
                <p14:nvPr/>
              </p14:nvContentPartPr>
              <p14:xfrm>
                <a:off x="4210611" y="3723600"/>
                <a:ext cx="53640" cy="117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B866530-D202-49A3-AE11-CB29A5F10EC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201971" y="3714600"/>
                  <a:ext cx="712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CFAFFD4-2073-43D1-8481-6E06F60DAE27}"/>
                    </a:ext>
                  </a:extLst>
                </p14:cNvPr>
                <p14:cNvContentPartPr/>
                <p14:nvPr/>
              </p14:nvContentPartPr>
              <p14:xfrm>
                <a:off x="4383051" y="3727200"/>
                <a:ext cx="104040" cy="259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CFAFFD4-2073-43D1-8481-6E06F60DAE2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374411" y="3718200"/>
                  <a:ext cx="1216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D53A59D-C444-43E1-87C0-DC2A37902871}"/>
                    </a:ext>
                  </a:extLst>
                </p14:cNvPr>
                <p14:cNvContentPartPr/>
                <p14:nvPr/>
              </p14:nvContentPartPr>
              <p14:xfrm>
                <a:off x="4549011" y="3712080"/>
                <a:ext cx="31320" cy="3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D53A59D-C444-43E1-87C0-DC2A3790287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540011" y="3703080"/>
                  <a:ext cx="489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12EDC48-D327-4352-8D19-7075D7E62656}"/>
                    </a:ext>
                  </a:extLst>
                </p14:cNvPr>
                <p14:cNvContentPartPr/>
                <p14:nvPr/>
              </p14:nvContentPartPr>
              <p14:xfrm>
                <a:off x="4658811" y="3708120"/>
                <a:ext cx="50400" cy="99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12EDC48-D327-4352-8D19-7075D7E6265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650171" y="3699120"/>
                  <a:ext cx="68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A2A3CA5-817A-4DDA-A2F5-360705BA5507}"/>
                    </a:ext>
                  </a:extLst>
                </p14:cNvPr>
                <p14:cNvContentPartPr/>
                <p14:nvPr/>
              </p14:nvContentPartPr>
              <p14:xfrm>
                <a:off x="4808931" y="3669960"/>
                <a:ext cx="177120" cy="1162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A2A3CA5-817A-4DDA-A2F5-360705BA550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800291" y="3661320"/>
                  <a:ext cx="19476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790C5E2-2D16-43D6-8AC4-6A908071C5CE}"/>
              </a:ext>
            </a:extLst>
          </p:cNvPr>
          <p:cNvGrpSpPr/>
          <p:nvPr/>
        </p:nvGrpSpPr>
        <p:grpSpPr>
          <a:xfrm>
            <a:off x="1426011" y="4164960"/>
            <a:ext cx="328680" cy="226080"/>
            <a:chOff x="1426011" y="4164960"/>
            <a:chExt cx="328680" cy="22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A22B91B-A4C9-4E1F-AB5D-7B1944D62B31}"/>
                    </a:ext>
                  </a:extLst>
                </p14:cNvPr>
                <p14:cNvContentPartPr/>
                <p14:nvPr/>
              </p14:nvContentPartPr>
              <p14:xfrm>
                <a:off x="1448691" y="4164960"/>
                <a:ext cx="37080" cy="197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A22B91B-A4C9-4E1F-AB5D-7B1944D62B3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440051" y="4155960"/>
                  <a:ext cx="547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D9D6AB7-B8BD-4582-94A0-42F012E24057}"/>
                    </a:ext>
                  </a:extLst>
                </p14:cNvPr>
                <p14:cNvContentPartPr/>
                <p14:nvPr/>
              </p14:nvContentPartPr>
              <p14:xfrm>
                <a:off x="1532931" y="4172160"/>
                <a:ext cx="43200" cy="198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D9D6AB7-B8BD-4582-94A0-42F012E2405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524291" y="4163520"/>
                  <a:ext cx="608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B2C3057-D8D0-4C3B-A560-123E28FA81D4}"/>
                    </a:ext>
                  </a:extLst>
                </p14:cNvPr>
                <p14:cNvContentPartPr/>
                <p14:nvPr/>
              </p14:nvContentPartPr>
              <p14:xfrm>
                <a:off x="1426011" y="4280520"/>
                <a:ext cx="153000" cy="172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B2C3057-D8D0-4C3B-A560-123E28FA81D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417011" y="4271880"/>
                  <a:ext cx="170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5B677B9-3D44-46A2-B3BD-075C0DE9411B}"/>
                    </a:ext>
                  </a:extLst>
                </p14:cNvPr>
                <p14:cNvContentPartPr/>
                <p14:nvPr/>
              </p14:nvContentPartPr>
              <p14:xfrm>
                <a:off x="1606011" y="4278360"/>
                <a:ext cx="148680" cy="900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5B677B9-3D44-46A2-B3BD-075C0DE9411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597371" y="4269720"/>
                  <a:ext cx="1663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1301B25-3CE7-4654-B589-8461780ECF66}"/>
                    </a:ext>
                  </a:extLst>
                </p14:cNvPr>
                <p14:cNvContentPartPr/>
                <p14:nvPr/>
              </p14:nvContentPartPr>
              <p14:xfrm>
                <a:off x="1730931" y="4366560"/>
                <a:ext cx="22680" cy="244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1301B25-3CE7-4654-B589-8461780ECF6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721931" y="4357920"/>
                  <a:ext cx="4032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D803AAD-F1F5-44D5-B579-3FAD508E60F6}"/>
              </a:ext>
            </a:extLst>
          </p:cNvPr>
          <p:cNvGrpSpPr/>
          <p:nvPr/>
        </p:nvGrpSpPr>
        <p:grpSpPr>
          <a:xfrm>
            <a:off x="1940091" y="4209600"/>
            <a:ext cx="781920" cy="245160"/>
            <a:chOff x="1940091" y="4209600"/>
            <a:chExt cx="781920" cy="24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6AA4132-2DF0-474E-A1C4-3E3E68B78B70}"/>
                    </a:ext>
                  </a:extLst>
                </p14:cNvPr>
                <p14:cNvContentPartPr/>
                <p14:nvPr/>
              </p14:nvContentPartPr>
              <p14:xfrm>
                <a:off x="1940091" y="4209960"/>
                <a:ext cx="212400" cy="244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6AA4132-2DF0-474E-A1C4-3E3E68B78B7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931451" y="4200960"/>
                  <a:ext cx="2300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2F10BEB-A2E6-481A-9D2D-BC81607F6FA5}"/>
                    </a:ext>
                  </a:extLst>
                </p14:cNvPr>
                <p14:cNvContentPartPr/>
                <p14:nvPr/>
              </p14:nvContentPartPr>
              <p14:xfrm>
                <a:off x="2184171" y="4247400"/>
                <a:ext cx="129240" cy="709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2F10BEB-A2E6-481A-9D2D-BC81607F6FA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175531" y="4238400"/>
                  <a:ext cx="1468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DFC379C-8099-4A3F-9C75-D6608A632D9A}"/>
                    </a:ext>
                  </a:extLst>
                </p14:cNvPr>
                <p14:cNvContentPartPr/>
                <p14:nvPr/>
              </p14:nvContentPartPr>
              <p14:xfrm>
                <a:off x="2435451" y="4209600"/>
                <a:ext cx="164880" cy="201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DFC379C-8099-4A3F-9C75-D6608A632D9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426451" y="4200960"/>
                  <a:ext cx="1825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27801DA-3658-440E-96DF-F93DFCCFCCB2}"/>
                    </a:ext>
                  </a:extLst>
                </p14:cNvPr>
                <p14:cNvContentPartPr/>
                <p14:nvPr/>
              </p14:nvContentPartPr>
              <p14:xfrm>
                <a:off x="2636691" y="4263600"/>
                <a:ext cx="85320" cy="810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27801DA-3658-440E-96DF-F93DFCCFCCB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627691" y="4254600"/>
                  <a:ext cx="10296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971180F-44A8-45D8-A8D7-F55D100FEEF0}"/>
              </a:ext>
            </a:extLst>
          </p:cNvPr>
          <p:cNvGrpSpPr/>
          <p:nvPr/>
        </p:nvGrpSpPr>
        <p:grpSpPr>
          <a:xfrm>
            <a:off x="3335811" y="4161000"/>
            <a:ext cx="358920" cy="207000"/>
            <a:chOff x="3335811" y="4161000"/>
            <a:chExt cx="358920" cy="20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A9889F9-1B89-4436-961E-5E27DB720BEB}"/>
                    </a:ext>
                  </a:extLst>
                </p14:cNvPr>
                <p14:cNvContentPartPr/>
                <p14:nvPr/>
              </p14:nvContentPartPr>
              <p14:xfrm>
                <a:off x="3347691" y="4186560"/>
                <a:ext cx="30600" cy="1522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A9889F9-1B89-4436-961E-5E27DB720BE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338691" y="4177920"/>
                  <a:ext cx="48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08CD39F-608B-45BE-B06F-DA6ACC8E3D77}"/>
                    </a:ext>
                  </a:extLst>
                </p14:cNvPr>
                <p14:cNvContentPartPr/>
                <p14:nvPr/>
              </p14:nvContentPartPr>
              <p14:xfrm>
                <a:off x="3335811" y="4161000"/>
                <a:ext cx="150480" cy="1814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08CD39F-608B-45BE-B06F-DA6ACC8E3D7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327171" y="4152000"/>
                  <a:ext cx="1681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F24EB9C-A3DE-44F4-A060-BF57EB37A36F}"/>
                    </a:ext>
                  </a:extLst>
                </p14:cNvPr>
                <p14:cNvContentPartPr/>
                <p14:nvPr/>
              </p14:nvContentPartPr>
              <p14:xfrm>
                <a:off x="3525171" y="4213200"/>
                <a:ext cx="169560" cy="1548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F24EB9C-A3DE-44F4-A060-BF57EB37A36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516171" y="4204560"/>
                  <a:ext cx="1872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FAF248E-83F3-4F6E-B22B-C3913956A99D}"/>
                    </a:ext>
                  </a:extLst>
                </p14:cNvPr>
                <p14:cNvContentPartPr/>
                <p14:nvPr/>
              </p14:nvContentPartPr>
              <p14:xfrm>
                <a:off x="3647211" y="4326960"/>
                <a:ext cx="34200" cy="212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FAF248E-83F3-4F6E-B22B-C3913956A99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638211" y="4318320"/>
                  <a:ext cx="5184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EF814818-BB9F-4817-9D44-EBB9C1F63470}"/>
              </a:ext>
            </a:extLst>
          </p:cNvPr>
          <p:cNvGrpSpPr/>
          <p:nvPr/>
        </p:nvGrpSpPr>
        <p:grpSpPr>
          <a:xfrm>
            <a:off x="3877971" y="4210680"/>
            <a:ext cx="845280" cy="213480"/>
            <a:chOff x="3877971" y="4210680"/>
            <a:chExt cx="84528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AD534FE-2AA1-4F87-9304-9A74B23C5459}"/>
                    </a:ext>
                  </a:extLst>
                </p14:cNvPr>
                <p14:cNvContentPartPr/>
                <p14:nvPr/>
              </p14:nvContentPartPr>
              <p14:xfrm>
                <a:off x="3877971" y="4217520"/>
                <a:ext cx="173160" cy="1760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AD534FE-2AA1-4F87-9304-9A74B23C545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868971" y="4208880"/>
                  <a:ext cx="1908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426BC8C-92CB-4088-B9DE-A67DCB587216}"/>
                    </a:ext>
                  </a:extLst>
                </p14:cNvPr>
                <p14:cNvContentPartPr/>
                <p14:nvPr/>
              </p14:nvContentPartPr>
              <p14:xfrm>
                <a:off x="4185411" y="4254960"/>
                <a:ext cx="156960" cy="691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426BC8C-92CB-4088-B9DE-A67DCB58721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176771" y="4246320"/>
                  <a:ext cx="1746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38D17AE-E6EC-4FBF-BB01-0586D7966888}"/>
                    </a:ext>
                  </a:extLst>
                </p14:cNvPr>
                <p14:cNvContentPartPr/>
                <p14:nvPr/>
              </p14:nvContentPartPr>
              <p14:xfrm>
                <a:off x="4254891" y="4210680"/>
                <a:ext cx="19440" cy="1558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38D17AE-E6EC-4FBF-BB01-0586D796688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245891" y="4202040"/>
                  <a:ext cx="370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173FEF2-9800-4201-8956-0AB6AEDAB229}"/>
                    </a:ext>
                  </a:extLst>
                </p14:cNvPr>
                <p14:cNvContentPartPr/>
                <p14:nvPr/>
              </p14:nvContentPartPr>
              <p14:xfrm>
                <a:off x="4445331" y="4220400"/>
                <a:ext cx="138960" cy="2037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173FEF2-9800-4201-8956-0AB6AEDAB22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436331" y="4211760"/>
                  <a:ext cx="1566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BE65E7A-094C-410C-A297-4EBAB8038356}"/>
                    </a:ext>
                  </a:extLst>
                </p14:cNvPr>
                <p14:cNvContentPartPr/>
                <p14:nvPr/>
              </p14:nvContentPartPr>
              <p14:xfrm>
                <a:off x="4643691" y="4240920"/>
                <a:ext cx="79560" cy="111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BE65E7A-094C-410C-A297-4EBAB803835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634691" y="4232280"/>
                  <a:ext cx="9720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9B0260E7-8ED8-4504-9767-60B5F6A8D8CD}"/>
              </a:ext>
            </a:extLst>
          </p:cNvPr>
          <p:cNvGrpSpPr/>
          <p:nvPr/>
        </p:nvGrpSpPr>
        <p:grpSpPr>
          <a:xfrm>
            <a:off x="661371" y="4789920"/>
            <a:ext cx="996480" cy="291960"/>
            <a:chOff x="661371" y="4789920"/>
            <a:chExt cx="996480" cy="29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BB2A9AC-4216-461F-9A08-9374E4449C1C}"/>
                    </a:ext>
                  </a:extLst>
                </p14:cNvPr>
                <p14:cNvContentPartPr/>
                <p14:nvPr/>
              </p14:nvContentPartPr>
              <p14:xfrm>
                <a:off x="704931" y="4882080"/>
                <a:ext cx="49320" cy="1944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BB2A9AC-4216-461F-9A08-9374E4449C1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95931" y="4873080"/>
                  <a:ext cx="669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8559F9F-15A5-4753-9106-76A996D18E76}"/>
                    </a:ext>
                  </a:extLst>
                </p14:cNvPr>
                <p14:cNvContentPartPr/>
                <p14:nvPr/>
              </p14:nvContentPartPr>
              <p14:xfrm>
                <a:off x="700251" y="4789920"/>
                <a:ext cx="194040" cy="687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8559F9F-15A5-4753-9106-76A996D18E7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91251" y="4781280"/>
                  <a:ext cx="2116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7386E21-FA67-4734-A330-A6D9019109A8}"/>
                    </a:ext>
                  </a:extLst>
                </p14:cNvPr>
                <p14:cNvContentPartPr/>
                <p14:nvPr/>
              </p14:nvContentPartPr>
              <p14:xfrm>
                <a:off x="661371" y="4953720"/>
                <a:ext cx="132120" cy="226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7386E21-FA67-4734-A330-A6D9019109A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52371" y="4944720"/>
                  <a:ext cx="149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7D68EB1-B975-4FA7-894A-F505C08E2EF6}"/>
                    </a:ext>
                  </a:extLst>
                </p14:cNvPr>
                <p14:cNvContentPartPr/>
                <p14:nvPr/>
              </p14:nvContentPartPr>
              <p14:xfrm>
                <a:off x="859011" y="4882440"/>
                <a:ext cx="350640" cy="1990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7D68EB1-B975-4FA7-894A-F505C08E2EF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50371" y="4873440"/>
                  <a:ext cx="3682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B3D7272-F50B-454F-9060-6246BE699805}"/>
                    </a:ext>
                  </a:extLst>
                </p14:cNvPr>
                <p14:cNvContentPartPr/>
                <p14:nvPr/>
              </p14:nvContentPartPr>
              <p14:xfrm>
                <a:off x="1261131" y="4951200"/>
                <a:ext cx="203760" cy="1306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B3D7272-F50B-454F-9060-6246BE69980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252131" y="4942560"/>
                  <a:ext cx="2214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6F6DB5A-A582-427C-A012-C11BAB884197}"/>
                    </a:ext>
                  </a:extLst>
                </p14:cNvPr>
                <p14:cNvContentPartPr/>
                <p14:nvPr/>
              </p14:nvContentPartPr>
              <p14:xfrm>
                <a:off x="1568571" y="4793520"/>
                <a:ext cx="89280" cy="2844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6F6DB5A-A582-427C-A012-C11BAB88419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559931" y="4784880"/>
                  <a:ext cx="1069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9F3E989-28E5-4839-B189-4628593CE6A5}"/>
                    </a:ext>
                  </a:extLst>
                </p14:cNvPr>
                <p14:cNvContentPartPr/>
                <p14:nvPr/>
              </p14:nvContentPartPr>
              <p14:xfrm>
                <a:off x="1524291" y="4942200"/>
                <a:ext cx="131400" cy="324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9F3E989-28E5-4839-B189-4628593CE6A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515291" y="4933200"/>
                  <a:ext cx="14904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3434092D-C0D2-474F-840E-673DCACF1DE3}"/>
              </a:ext>
            </a:extLst>
          </p:cNvPr>
          <p:cNvGrpSpPr/>
          <p:nvPr/>
        </p:nvGrpSpPr>
        <p:grpSpPr>
          <a:xfrm>
            <a:off x="1937211" y="4927440"/>
            <a:ext cx="475200" cy="137520"/>
            <a:chOff x="1937211" y="4927440"/>
            <a:chExt cx="475200" cy="13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7755138-CC08-4BD9-9523-4CF6653D7CBE}"/>
                    </a:ext>
                  </a:extLst>
                </p14:cNvPr>
                <p14:cNvContentPartPr/>
                <p14:nvPr/>
              </p14:nvContentPartPr>
              <p14:xfrm>
                <a:off x="1937211" y="4938600"/>
                <a:ext cx="209880" cy="126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7755138-CC08-4BD9-9523-4CF6653D7CB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928571" y="4929960"/>
                  <a:ext cx="2275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B94A60B-8569-41B5-A00D-E22FC0E28202}"/>
                    </a:ext>
                  </a:extLst>
                </p14:cNvPr>
                <p14:cNvContentPartPr/>
                <p14:nvPr/>
              </p14:nvContentPartPr>
              <p14:xfrm>
                <a:off x="2176971" y="4927440"/>
                <a:ext cx="235440" cy="1242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B94A60B-8569-41B5-A00D-E22FC0E2820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167971" y="4918800"/>
                  <a:ext cx="253080" cy="14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6C7942A3-AB76-4CFF-9055-7F7008C2D7D6}"/>
                  </a:ext>
                </a:extLst>
              </p14:cNvPr>
              <p14:cNvContentPartPr/>
              <p14:nvPr/>
            </p14:nvContentPartPr>
            <p14:xfrm>
              <a:off x="2312691" y="4711080"/>
              <a:ext cx="87840" cy="9432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6C7942A3-AB76-4CFF-9055-7F7008C2D7D6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2304051" y="4702080"/>
                <a:ext cx="10548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ECD33982-D473-4567-8FE3-4EBBC987F5CF}"/>
                  </a:ext>
                </a:extLst>
              </p14:cNvPr>
              <p14:cNvContentPartPr/>
              <p14:nvPr/>
            </p14:nvContentPartPr>
            <p14:xfrm>
              <a:off x="2737491" y="4689480"/>
              <a:ext cx="56160" cy="7347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ECD33982-D473-4567-8FE3-4EBBC987F5CF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2728491" y="4680480"/>
                <a:ext cx="73800" cy="75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FF990B7C-CD6F-4FBC-808A-65371E05093F}"/>
                  </a:ext>
                </a:extLst>
              </p14:cNvPr>
              <p14:cNvContentPartPr/>
              <p14:nvPr/>
            </p14:nvContentPartPr>
            <p14:xfrm>
              <a:off x="3074091" y="4723680"/>
              <a:ext cx="157320" cy="2484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FF990B7C-CD6F-4FBC-808A-65371E05093F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3065091" y="4715040"/>
                <a:ext cx="1749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9050D6EE-F441-487A-B0AD-198B535C66E1}"/>
                  </a:ext>
                </a:extLst>
              </p14:cNvPr>
              <p14:cNvContentPartPr/>
              <p14:nvPr/>
            </p14:nvContentPartPr>
            <p14:xfrm>
              <a:off x="3061491" y="4846080"/>
              <a:ext cx="109080" cy="16704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9050D6EE-F441-487A-B0AD-198B535C66E1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3052851" y="4837080"/>
                <a:ext cx="12672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0F9B92FC-2FDC-4B8C-A09B-9A14E6419162}"/>
                  </a:ext>
                </a:extLst>
              </p14:cNvPr>
              <p14:cNvContentPartPr/>
              <p14:nvPr/>
            </p14:nvContentPartPr>
            <p14:xfrm>
              <a:off x="3058611" y="4833840"/>
              <a:ext cx="159120" cy="17100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0F9B92FC-2FDC-4B8C-A09B-9A14E6419162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3049971" y="4824840"/>
                <a:ext cx="17676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A5B0699D-4397-45DD-A7FB-B497831BB330}"/>
                  </a:ext>
                </a:extLst>
              </p14:cNvPr>
              <p14:cNvContentPartPr/>
              <p14:nvPr/>
            </p14:nvContentPartPr>
            <p14:xfrm>
              <a:off x="3318891" y="4928160"/>
              <a:ext cx="98280" cy="198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A5B0699D-4397-45DD-A7FB-B497831BB330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3309891" y="4919520"/>
                <a:ext cx="11592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957E098B-2225-4DA5-BA6A-793BF9DEFDE2}"/>
                  </a:ext>
                </a:extLst>
              </p14:cNvPr>
              <p14:cNvContentPartPr/>
              <p14:nvPr/>
            </p14:nvContentPartPr>
            <p14:xfrm>
              <a:off x="3474051" y="4869120"/>
              <a:ext cx="168840" cy="22248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957E098B-2225-4DA5-BA6A-793BF9DEFDE2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3465411" y="4860120"/>
                <a:ext cx="18648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F55AE887-8B7A-44FF-8E96-DA714ADB7236}"/>
                  </a:ext>
                </a:extLst>
              </p14:cNvPr>
              <p14:cNvContentPartPr/>
              <p14:nvPr/>
            </p14:nvContentPartPr>
            <p14:xfrm>
              <a:off x="3699771" y="4903680"/>
              <a:ext cx="65160" cy="7632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F55AE887-8B7A-44FF-8E96-DA714ADB7236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3691131" y="4895040"/>
                <a:ext cx="828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AE57710E-E8C1-452C-9433-9F4DED8FD0AD}"/>
                  </a:ext>
                </a:extLst>
              </p14:cNvPr>
              <p14:cNvContentPartPr/>
              <p14:nvPr/>
            </p14:nvContentPartPr>
            <p14:xfrm>
              <a:off x="2985531" y="5104200"/>
              <a:ext cx="778320" cy="3816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AE57710E-E8C1-452C-9433-9F4DED8FD0AD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2976891" y="5095560"/>
                <a:ext cx="7959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9E21347B-B7FA-4A85-9473-FF44F2334C2F}"/>
                  </a:ext>
                </a:extLst>
              </p14:cNvPr>
              <p14:cNvContentPartPr/>
              <p14:nvPr/>
            </p14:nvContentPartPr>
            <p14:xfrm>
              <a:off x="3308811" y="5229480"/>
              <a:ext cx="153720" cy="13392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9E21347B-B7FA-4A85-9473-FF44F2334C2F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3299811" y="5220840"/>
                <a:ext cx="1713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D150EFAF-48C1-4412-9BCE-A572406CB84E}"/>
                  </a:ext>
                </a:extLst>
              </p14:cNvPr>
              <p14:cNvContentPartPr/>
              <p14:nvPr/>
            </p14:nvContentPartPr>
            <p14:xfrm>
              <a:off x="3227091" y="5400480"/>
              <a:ext cx="195120" cy="183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D150EFAF-48C1-4412-9BCE-A572406CB84E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3218091" y="5391480"/>
                <a:ext cx="212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4B5CB426-BDCB-420F-868D-4533599DC27E}"/>
                  </a:ext>
                </a:extLst>
              </p14:cNvPr>
              <p14:cNvContentPartPr/>
              <p14:nvPr/>
            </p14:nvContentPartPr>
            <p14:xfrm>
              <a:off x="3886971" y="4695240"/>
              <a:ext cx="56880" cy="7869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4B5CB426-BDCB-420F-868D-4533599DC27E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3878331" y="4686600"/>
                <a:ext cx="74520" cy="80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D40ABBF2-751A-4122-A1B5-1063E4840239}"/>
              </a:ext>
            </a:extLst>
          </p:cNvPr>
          <p:cNvGrpSpPr/>
          <p:nvPr/>
        </p:nvGrpSpPr>
        <p:grpSpPr>
          <a:xfrm>
            <a:off x="4111251" y="4960200"/>
            <a:ext cx="110160" cy="157320"/>
            <a:chOff x="4111251" y="4960200"/>
            <a:chExt cx="110160" cy="15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DD7E124-53A9-4D0C-880F-D010CF606993}"/>
                    </a:ext>
                  </a:extLst>
                </p14:cNvPr>
                <p14:cNvContentPartPr/>
                <p14:nvPr/>
              </p14:nvContentPartPr>
              <p14:xfrm>
                <a:off x="4134291" y="4960200"/>
                <a:ext cx="87120" cy="792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DD7E124-53A9-4D0C-880F-D010CF60699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125651" y="4951200"/>
                  <a:ext cx="1047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9A83332-44BC-400E-9D2F-8D647F6F4F5D}"/>
                    </a:ext>
                  </a:extLst>
                </p14:cNvPr>
                <p14:cNvContentPartPr/>
                <p14:nvPr/>
              </p14:nvContentPartPr>
              <p14:xfrm>
                <a:off x="4111251" y="5110320"/>
                <a:ext cx="83880" cy="72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9A83332-44BC-400E-9D2F-8D647F6F4F5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102251" y="5101320"/>
                  <a:ext cx="10152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C314596F-BAB8-4B86-820A-24C5BF2CC22A}"/>
              </a:ext>
            </a:extLst>
          </p:cNvPr>
          <p:cNvGrpSpPr/>
          <p:nvPr/>
        </p:nvGrpSpPr>
        <p:grpSpPr>
          <a:xfrm>
            <a:off x="4439931" y="4900440"/>
            <a:ext cx="330120" cy="391320"/>
            <a:chOff x="4439931" y="4900440"/>
            <a:chExt cx="33012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A4B0097-321B-4691-8C87-541A3227A53E}"/>
                    </a:ext>
                  </a:extLst>
                </p14:cNvPr>
                <p14:cNvContentPartPr/>
                <p14:nvPr/>
              </p14:nvContentPartPr>
              <p14:xfrm>
                <a:off x="4439931" y="4900440"/>
                <a:ext cx="113400" cy="2869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A4B0097-321B-4691-8C87-541A3227A53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430931" y="4891440"/>
                  <a:ext cx="1310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1C7E2A0-0EE9-4749-A84A-E4E5AE9A10E7}"/>
                    </a:ext>
                  </a:extLst>
                </p14:cNvPr>
                <p14:cNvContentPartPr/>
                <p14:nvPr/>
              </p14:nvContentPartPr>
              <p14:xfrm>
                <a:off x="4636491" y="4913040"/>
                <a:ext cx="114120" cy="1202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1C7E2A0-0EE9-4749-A84A-E4E5AE9A10E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627851" y="4904040"/>
                  <a:ext cx="1317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C9CE4D5-5D39-4E80-BDE3-63A3C5FE8E4D}"/>
                    </a:ext>
                  </a:extLst>
                </p14:cNvPr>
                <p14:cNvContentPartPr/>
                <p14:nvPr/>
              </p14:nvContentPartPr>
              <p14:xfrm>
                <a:off x="4619571" y="5070000"/>
                <a:ext cx="119160" cy="140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C9CE4D5-5D39-4E80-BDE3-63A3C5FE8E4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610571" y="5061000"/>
                  <a:ext cx="1368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4953084-3C8E-45AC-A09C-9363782D6787}"/>
                    </a:ext>
                  </a:extLst>
                </p14:cNvPr>
                <p14:cNvContentPartPr/>
                <p14:nvPr/>
              </p14:nvContentPartPr>
              <p14:xfrm>
                <a:off x="4656291" y="5150640"/>
                <a:ext cx="113760" cy="1411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4953084-3C8E-45AC-A09C-9363782D678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647651" y="5142000"/>
                  <a:ext cx="13140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D5AEB71D-01C3-4612-9326-0764441CA5EB}"/>
              </a:ext>
            </a:extLst>
          </p:cNvPr>
          <p:cNvGrpSpPr/>
          <p:nvPr/>
        </p:nvGrpSpPr>
        <p:grpSpPr>
          <a:xfrm>
            <a:off x="3261291" y="5520000"/>
            <a:ext cx="310680" cy="152280"/>
            <a:chOff x="3261291" y="5520000"/>
            <a:chExt cx="310680" cy="15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993C1F8-F911-4531-80DC-F9BEE91D9974}"/>
                    </a:ext>
                  </a:extLst>
                </p14:cNvPr>
                <p14:cNvContentPartPr/>
                <p14:nvPr/>
              </p14:nvContentPartPr>
              <p14:xfrm>
                <a:off x="3261291" y="5531880"/>
                <a:ext cx="126720" cy="1404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993C1F8-F911-4531-80DC-F9BEE91D997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252291" y="5523240"/>
                  <a:ext cx="1443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1187AD4-03B2-42DC-A660-EA9A4755E333}"/>
                    </a:ext>
                  </a:extLst>
                </p14:cNvPr>
                <p14:cNvContentPartPr/>
                <p14:nvPr/>
              </p14:nvContentPartPr>
              <p14:xfrm>
                <a:off x="3373251" y="5580120"/>
                <a:ext cx="198720" cy="691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1187AD4-03B2-42DC-A660-EA9A4755E33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364251" y="5571480"/>
                  <a:ext cx="2163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272F21D-0ABB-403A-ACD6-8BEFE4185B60}"/>
                    </a:ext>
                  </a:extLst>
                </p14:cNvPr>
                <p14:cNvContentPartPr/>
                <p14:nvPr/>
              </p14:nvContentPartPr>
              <p14:xfrm>
                <a:off x="3389811" y="5520000"/>
                <a:ext cx="150840" cy="266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272F21D-0ABB-403A-ACD6-8BEFE4185B6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381171" y="5511360"/>
                  <a:ext cx="16848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E0B212DA-0B96-49BB-A065-2F56BE9559BD}"/>
              </a:ext>
            </a:extLst>
          </p:cNvPr>
          <p:cNvGrpSpPr/>
          <p:nvPr/>
        </p:nvGrpSpPr>
        <p:grpSpPr>
          <a:xfrm>
            <a:off x="5862651" y="1899480"/>
            <a:ext cx="280800" cy="274320"/>
            <a:chOff x="5862651" y="1899480"/>
            <a:chExt cx="28080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EE89B0B-C878-4E3E-9D11-3D92021434FA}"/>
                    </a:ext>
                  </a:extLst>
                </p14:cNvPr>
                <p14:cNvContentPartPr/>
                <p14:nvPr/>
              </p14:nvContentPartPr>
              <p14:xfrm>
                <a:off x="5937891" y="1974000"/>
                <a:ext cx="37080" cy="1418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EE89B0B-C878-4E3E-9D11-3D92021434F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928891" y="1965000"/>
                  <a:ext cx="547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292FD85-B85B-43BB-B17E-9C59BDE26AE3}"/>
                    </a:ext>
                  </a:extLst>
                </p14:cNvPr>
                <p14:cNvContentPartPr/>
                <p14:nvPr/>
              </p14:nvContentPartPr>
              <p14:xfrm>
                <a:off x="5862651" y="1899480"/>
                <a:ext cx="181800" cy="1274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292FD85-B85B-43BB-B17E-9C59BDE26AE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853651" y="1890480"/>
                  <a:ext cx="199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86DC055-2D8C-4184-BD0A-00A634159670}"/>
                    </a:ext>
                  </a:extLst>
                </p14:cNvPr>
                <p14:cNvContentPartPr/>
                <p14:nvPr/>
              </p14:nvContentPartPr>
              <p14:xfrm>
                <a:off x="6055251" y="1905600"/>
                <a:ext cx="88200" cy="2682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86DC055-2D8C-4184-BD0A-00A63415967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046611" y="1896960"/>
                  <a:ext cx="105840" cy="28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A5DA76ED-6615-470C-AA97-85564B989AD0}"/>
              </a:ext>
            </a:extLst>
          </p:cNvPr>
          <p:cNvGrpSpPr/>
          <p:nvPr/>
        </p:nvGrpSpPr>
        <p:grpSpPr>
          <a:xfrm>
            <a:off x="8451051" y="1793280"/>
            <a:ext cx="1070640" cy="350640"/>
            <a:chOff x="8451051" y="1793280"/>
            <a:chExt cx="1070640" cy="35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AC232A5-CE79-4B58-BF12-762E5211D561}"/>
                    </a:ext>
                  </a:extLst>
                </p14:cNvPr>
                <p14:cNvContentPartPr/>
                <p14:nvPr/>
              </p14:nvContentPartPr>
              <p14:xfrm>
                <a:off x="8451051" y="2003520"/>
                <a:ext cx="169920" cy="1404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AC232A5-CE79-4B58-BF12-762E5211D56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442051" y="1994880"/>
                  <a:ext cx="1875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531D2DA-BA5B-42E2-927F-F4F44A570D43}"/>
                    </a:ext>
                  </a:extLst>
                </p14:cNvPr>
                <p14:cNvContentPartPr/>
                <p14:nvPr/>
              </p14:nvContentPartPr>
              <p14:xfrm>
                <a:off x="8673891" y="2004960"/>
                <a:ext cx="89280" cy="748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531D2DA-BA5B-42E2-927F-F4F44A570D4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665251" y="1995960"/>
                  <a:ext cx="1069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E2294D7-CE78-4C9F-B22B-749D6CB8C309}"/>
                    </a:ext>
                  </a:extLst>
                </p14:cNvPr>
                <p14:cNvContentPartPr/>
                <p14:nvPr/>
              </p14:nvContentPartPr>
              <p14:xfrm>
                <a:off x="8822931" y="1979040"/>
                <a:ext cx="129960" cy="1630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E2294D7-CE78-4C9F-B22B-749D6CB8C30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814291" y="1970400"/>
                  <a:ext cx="1476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68C2531-4D10-4A2A-BD63-1BE6ABC7866C}"/>
                    </a:ext>
                  </a:extLst>
                </p14:cNvPr>
                <p14:cNvContentPartPr/>
                <p14:nvPr/>
              </p14:nvContentPartPr>
              <p14:xfrm>
                <a:off x="8985651" y="2015760"/>
                <a:ext cx="50400" cy="648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68C2531-4D10-4A2A-BD63-1BE6ABC7866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976651" y="2007120"/>
                  <a:ext cx="680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1859B2C-F424-463F-A67E-116553B9F101}"/>
                    </a:ext>
                  </a:extLst>
                </p14:cNvPr>
                <p14:cNvContentPartPr/>
                <p14:nvPr/>
              </p14:nvContentPartPr>
              <p14:xfrm>
                <a:off x="9099771" y="2020440"/>
                <a:ext cx="95040" cy="122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1859B2C-F424-463F-A67E-116553B9F10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091131" y="2011440"/>
                  <a:ext cx="112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8B996CD-B5B6-491C-B811-7C3FC252726C}"/>
                    </a:ext>
                  </a:extLst>
                </p14:cNvPr>
                <p14:cNvContentPartPr/>
                <p14:nvPr/>
              </p14:nvContentPartPr>
              <p14:xfrm>
                <a:off x="9131811" y="1995960"/>
                <a:ext cx="25920" cy="907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8B996CD-B5B6-491C-B811-7C3FC252726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123171" y="1986960"/>
                  <a:ext cx="435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D493273-E15E-4718-B390-43852DF5541B}"/>
                    </a:ext>
                  </a:extLst>
                </p14:cNvPr>
                <p14:cNvContentPartPr/>
                <p14:nvPr/>
              </p14:nvContentPartPr>
              <p14:xfrm>
                <a:off x="9242691" y="1860600"/>
                <a:ext cx="129600" cy="2142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D493273-E15E-4718-B390-43852DF5541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233691" y="1851600"/>
                  <a:ext cx="1472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4115DC2-BC0D-48A3-85DB-772F403652AC}"/>
                    </a:ext>
                  </a:extLst>
                </p14:cNvPr>
                <p14:cNvContentPartPr/>
                <p14:nvPr/>
              </p14:nvContentPartPr>
              <p14:xfrm>
                <a:off x="9458331" y="1793280"/>
                <a:ext cx="63360" cy="3294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4115DC2-BC0D-48A3-85DB-772F403652A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449331" y="1784640"/>
                  <a:ext cx="81000" cy="34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F2A07A68-E7DC-4FCA-9F06-DFD7562506C0}"/>
              </a:ext>
            </a:extLst>
          </p:cNvPr>
          <p:cNvGrpSpPr/>
          <p:nvPr/>
        </p:nvGrpSpPr>
        <p:grpSpPr>
          <a:xfrm>
            <a:off x="6212571" y="1437960"/>
            <a:ext cx="2214720" cy="830160"/>
            <a:chOff x="6212571" y="1437960"/>
            <a:chExt cx="2214720" cy="83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6B9E855-C4C0-4D09-9FEF-BD5C56775A34}"/>
                    </a:ext>
                  </a:extLst>
                </p14:cNvPr>
                <p14:cNvContentPartPr/>
                <p14:nvPr/>
              </p14:nvContentPartPr>
              <p14:xfrm>
                <a:off x="6212571" y="1989840"/>
                <a:ext cx="448920" cy="2739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6B9E855-C4C0-4D09-9FEF-BD5C56775A3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203931" y="1980840"/>
                  <a:ext cx="4665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9A23263-23A5-4194-9C21-316867D0809C}"/>
                    </a:ext>
                  </a:extLst>
                </p14:cNvPr>
                <p14:cNvContentPartPr/>
                <p14:nvPr/>
              </p14:nvContentPartPr>
              <p14:xfrm>
                <a:off x="6639531" y="1958520"/>
                <a:ext cx="21600" cy="108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9A23263-23A5-4194-9C21-316867D0809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630531" y="1949520"/>
                  <a:ext cx="39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D4D3C43-44DD-40E2-B02E-C4FE652A145D}"/>
                    </a:ext>
                  </a:extLst>
                </p14:cNvPr>
                <p14:cNvContentPartPr/>
                <p14:nvPr/>
              </p14:nvContentPartPr>
              <p14:xfrm>
                <a:off x="6266211" y="1956720"/>
                <a:ext cx="510120" cy="2044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D4D3C43-44DD-40E2-B02E-C4FE652A145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257571" y="1948080"/>
                  <a:ext cx="5277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CBB0EDC-A8C6-4F47-AEB4-470CCFC68436}"/>
                    </a:ext>
                  </a:extLst>
                </p14:cNvPr>
                <p14:cNvContentPartPr/>
                <p14:nvPr/>
              </p14:nvContentPartPr>
              <p14:xfrm>
                <a:off x="6988731" y="1893000"/>
                <a:ext cx="461160" cy="375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CBB0EDC-A8C6-4F47-AEB4-470CCFC6843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979731" y="1884000"/>
                  <a:ext cx="47880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BE758BF-CD2B-4536-A84F-15E8CB887F2C}"/>
                    </a:ext>
                  </a:extLst>
                </p14:cNvPr>
                <p14:cNvContentPartPr/>
                <p14:nvPr/>
              </p14:nvContentPartPr>
              <p14:xfrm>
                <a:off x="7485531" y="2009640"/>
                <a:ext cx="198000" cy="889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BE758BF-CD2B-4536-A84F-15E8CB887F2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476891" y="2001000"/>
                  <a:ext cx="2156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C5C8E68-0737-4C79-9DC7-4363EC6EABFD}"/>
                    </a:ext>
                  </a:extLst>
                </p14:cNvPr>
                <p14:cNvContentPartPr/>
                <p14:nvPr/>
              </p14:nvContentPartPr>
              <p14:xfrm>
                <a:off x="7705491" y="1873560"/>
                <a:ext cx="156600" cy="2444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C5C8E68-0737-4C79-9DC7-4363EC6EABF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696491" y="1864920"/>
                  <a:ext cx="1742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95AE69D-0F78-4904-8C6A-1FCF24118EBD}"/>
                    </a:ext>
                  </a:extLst>
                </p14:cNvPr>
                <p14:cNvContentPartPr/>
                <p14:nvPr/>
              </p14:nvContentPartPr>
              <p14:xfrm>
                <a:off x="8022291" y="1910280"/>
                <a:ext cx="59760" cy="1828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95AE69D-0F78-4904-8C6A-1FCF24118EB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013291" y="1901280"/>
                  <a:ext cx="774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A683795-5189-4F8A-9B53-C7D72AA42290}"/>
                    </a:ext>
                  </a:extLst>
                </p14:cNvPr>
                <p14:cNvContentPartPr/>
                <p14:nvPr/>
              </p14:nvContentPartPr>
              <p14:xfrm>
                <a:off x="8019771" y="1872480"/>
                <a:ext cx="159840" cy="2203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A683795-5189-4F8A-9B53-C7D72AA4229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011131" y="1863840"/>
                  <a:ext cx="1774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C4CF011-0C9C-45EE-BBC9-01E4C7A138FE}"/>
                    </a:ext>
                  </a:extLst>
                </p14:cNvPr>
                <p14:cNvContentPartPr/>
                <p14:nvPr/>
              </p14:nvContentPartPr>
              <p14:xfrm>
                <a:off x="8147211" y="2004960"/>
                <a:ext cx="73440" cy="842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C4CF011-0C9C-45EE-BBC9-01E4C7A138F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138211" y="1995960"/>
                  <a:ext cx="910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0D68062-9F0E-42D1-8609-E383FA87C042}"/>
                    </a:ext>
                  </a:extLst>
                </p14:cNvPr>
                <p14:cNvContentPartPr/>
                <p14:nvPr/>
              </p14:nvContentPartPr>
              <p14:xfrm>
                <a:off x="8306331" y="1819200"/>
                <a:ext cx="59400" cy="2862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0D68062-9F0E-42D1-8609-E383FA87C04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297691" y="1810200"/>
                  <a:ext cx="770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703EC76-02E8-4455-884C-0242DFB7C52B}"/>
                    </a:ext>
                  </a:extLst>
                </p14:cNvPr>
                <p14:cNvContentPartPr/>
                <p14:nvPr/>
              </p14:nvContentPartPr>
              <p14:xfrm>
                <a:off x="6669771" y="1555320"/>
                <a:ext cx="46440" cy="1256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703EC76-02E8-4455-884C-0242DFB7C52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660771" y="1546320"/>
                  <a:ext cx="640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A239823-DBA3-4A01-912E-865DD403C387}"/>
                    </a:ext>
                  </a:extLst>
                </p14:cNvPr>
                <p14:cNvContentPartPr/>
                <p14:nvPr/>
              </p14:nvContentPartPr>
              <p14:xfrm>
                <a:off x="6647091" y="1511760"/>
                <a:ext cx="101880" cy="1026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A239823-DBA3-4A01-912E-865DD403C38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638091" y="1503120"/>
                  <a:ext cx="1195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2F33317-0A95-4D0F-9C05-B9A712121202}"/>
                    </a:ext>
                  </a:extLst>
                </p14:cNvPr>
                <p14:cNvContentPartPr/>
                <p14:nvPr/>
              </p14:nvContentPartPr>
              <p14:xfrm>
                <a:off x="6782091" y="1525080"/>
                <a:ext cx="98640" cy="1987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2F33317-0A95-4D0F-9C05-B9A71212120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773451" y="1516440"/>
                  <a:ext cx="1162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7CBCA45-FD79-4DBB-8DE4-D15E7C2FE28B}"/>
                    </a:ext>
                  </a:extLst>
                </p14:cNvPr>
                <p14:cNvContentPartPr/>
                <p14:nvPr/>
              </p14:nvContentPartPr>
              <p14:xfrm>
                <a:off x="6910251" y="1506360"/>
                <a:ext cx="137880" cy="1728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7CBCA45-FD79-4DBB-8DE4-D15E7C2FE28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901251" y="1497360"/>
                  <a:ext cx="1555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ECE937E-3799-4721-B499-E5160904C33C}"/>
                    </a:ext>
                  </a:extLst>
                </p14:cNvPr>
                <p14:cNvContentPartPr/>
                <p14:nvPr/>
              </p14:nvContentPartPr>
              <p14:xfrm>
                <a:off x="7060371" y="1607160"/>
                <a:ext cx="97560" cy="1350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ECE937E-3799-4721-B499-E5160904C33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051371" y="1598160"/>
                  <a:ext cx="1152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52AE97A-7F65-4524-9827-595761014D64}"/>
                    </a:ext>
                  </a:extLst>
                </p14:cNvPr>
                <p14:cNvContentPartPr/>
                <p14:nvPr/>
              </p14:nvContentPartPr>
              <p14:xfrm>
                <a:off x="7153611" y="1587360"/>
                <a:ext cx="118080" cy="1918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52AE97A-7F65-4524-9827-595761014D6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144971" y="1578360"/>
                  <a:ext cx="1357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81BF537-6557-4320-B4FA-3665513A41F1}"/>
                    </a:ext>
                  </a:extLst>
                </p14:cNvPr>
                <p14:cNvContentPartPr/>
                <p14:nvPr/>
              </p14:nvContentPartPr>
              <p14:xfrm>
                <a:off x="7304811" y="1621560"/>
                <a:ext cx="67680" cy="759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81BF537-6557-4320-B4FA-3665513A41F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295811" y="1612920"/>
                  <a:ext cx="853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29FC7F5-6095-4A64-BAE4-DAB05899F23B}"/>
                    </a:ext>
                  </a:extLst>
                </p14:cNvPr>
                <p14:cNvContentPartPr/>
                <p14:nvPr/>
              </p14:nvContentPartPr>
              <p14:xfrm>
                <a:off x="7516131" y="1513560"/>
                <a:ext cx="127440" cy="1872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29FC7F5-6095-4A64-BAE4-DAB05899F23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507131" y="1504920"/>
                  <a:ext cx="1450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18F944B-6835-4298-AD1B-E9007039613E}"/>
                    </a:ext>
                  </a:extLst>
                </p14:cNvPr>
                <p14:cNvContentPartPr/>
                <p14:nvPr/>
              </p14:nvContentPartPr>
              <p14:xfrm>
                <a:off x="7832931" y="1468920"/>
                <a:ext cx="228240" cy="3124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18F944B-6835-4298-AD1B-E9007039613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824291" y="1460280"/>
                  <a:ext cx="24588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5D1C9F8-1B7B-4304-B12B-A38C12B23B29}"/>
                    </a:ext>
                  </a:extLst>
                </p14:cNvPr>
                <p14:cNvContentPartPr/>
                <p14:nvPr/>
              </p14:nvContentPartPr>
              <p14:xfrm>
                <a:off x="8095011" y="1455600"/>
                <a:ext cx="21600" cy="169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5D1C9F8-1B7B-4304-B12B-A38C12B23B2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086011" y="1446960"/>
                  <a:ext cx="39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0E14216-EF5F-40F5-8CC4-E2F95188CD08}"/>
                    </a:ext>
                  </a:extLst>
                </p14:cNvPr>
                <p14:cNvContentPartPr/>
                <p14:nvPr/>
              </p14:nvContentPartPr>
              <p14:xfrm>
                <a:off x="8133171" y="1494840"/>
                <a:ext cx="70200" cy="1630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0E14216-EF5F-40F5-8CC4-E2F95188CD0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124531" y="1486200"/>
                  <a:ext cx="878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E1EC13B-4D21-4143-AB15-42FCCECEDABD}"/>
                    </a:ext>
                  </a:extLst>
                </p14:cNvPr>
                <p14:cNvContentPartPr/>
                <p14:nvPr/>
              </p14:nvContentPartPr>
              <p14:xfrm>
                <a:off x="8350611" y="1437960"/>
                <a:ext cx="76680" cy="2062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E1EC13B-4D21-4143-AB15-42FCCECEDAB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341971" y="1429320"/>
                  <a:ext cx="94320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3BC5ABB9-9EB2-4942-9B7B-3AFBB2663EEE}"/>
              </a:ext>
            </a:extLst>
          </p:cNvPr>
          <p:cNvGrpSpPr/>
          <p:nvPr/>
        </p:nvGrpSpPr>
        <p:grpSpPr>
          <a:xfrm>
            <a:off x="5412651" y="2067600"/>
            <a:ext cx="289800" cy="244800"/>
            <a:chOff x="5412651" y="2067600"/>
            <a:chExt cx="28980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71D2B25-DDEA-45A5-817E-FEAD4579F234}"/>
                    </a:ext>
                  </a:extLst>
                </p14:cNvPr>
                <p14:cNvContentPartPr/>
                <p14:nvPr/>
              </p14:nvContentPartPr>
              <p14:xfrm>
                <a:off x="5412651" y="2067600"/>
                <a:ext cx="142560" cy="2448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71D2B25-DDEA-45A5-817E-FEAD4579F23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403651" y="2058960"/>
                  <a:ext cx="1602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C2ADCC0-66AB-4407-9C8D-4BB4D7C4DFA3}"/>
                    </a:ext>
                  </a:extLst>
                </p14:cNvPr>
                <p14:cNvContentPartPr/>
                <p14:nvPr/>
              </p14:nvContentPartPr>
              <p14:xfrm>
                <a:off x="5622531" y="2151480"/>
                <a:ext cx="79920" cy="252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C2ADCC0-66AB-4407-9C8D-4BB4D7C4DFA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613891" y="2142480"/>
                  <a:ext cx="97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35E7801-4C9A-4612-BC76-E587D9C91E3B}"/>
                    </a:ext>
                  </a:extLst>
                </p14:cNvPr>
                <p14:cNvContentPartPr/>
                <p14:nvPr/>
              </p14:nvContentPartPr>
              <p14:xfrm>
                <a:off x="5643771" y="2227440"/>
                <a:ext cx="47880" cy="39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35E7801-4C9A-4612-BC76-E587D9C91E3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635131" y="2218440"/>
                  <a:ext cx="6552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8DDC7DF0-9857-4937-A502-535FDFD94A21}"/>
              </a:ext>
            </a:extLst>
          </p:cNvPr>
          <p:cNvGrpSpPr/>
          <p:nvPr/>
        </p:nvGrpSpPr>
        <p:grpSpPr>
          <a:xfrm>
            <a:off x="5654211" y="2711280"/>
            <a:ext cx="131040" cy="74160"/>
            <a:chOff x="5654211" y="2711280"/>
            <a:chExt cx="131040" cy="7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9CF3B12B-5EFF-41FC-809F-6E94C8607332}"/>
                    </a:ext>
                  </a:extLst>
                </p14:cNvPr>
                <p14:cNvContentPartPr/>
                <p14:nvPr/>
              </p14:nvContentPartPr>
              <p14:xfrm>
                <a:off x="5688771" y="2711280"/>
                <a:ext cx="96480" cy="190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9CF3B12B-5EFF-41FC-809F-6E94C860733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680131" y="2702640"/>
                  <a:ext cx="114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37421CC8-9AB4-4590-8861-F3EB064C3529}"/>
                    </a:ext>
                  </a:extLst>
                </p14:cNvPr>
                <p14:cNvContentPartPr/>
                <p14:nvPr/>
              </p14:nvContentPartPr>
              <p14:xfrm>
                <a:off x="5654211" y="2778600"/>
                <a:ext cx="77760" cy="68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37421CC8-9AB4-4590-8861-F3EB064C352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645211" y="2769600"/>
                  <a:ext cx="9540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947C3B9A-7788-4E78-94BC-D4551F4F5149}"/>
              </a:ext>
            </a:extLst>
          </p:cNvPr>
          <p:cNvGrpSpPr/>
          <p:nvPr/>
        </p:nvGrpSpPr>
        <p:grpSpPr>
          <a:xfrm>
            <a:off x="6099171" y="2610120"/>
            <a:ext cx="283680" cy="276840"/>
            <a:chOff x="6099171" y="2610120"/>
            <a:chExt cx="28368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A05EA14-5D87-4E5A-9CE3-66E4DF9FCC12}"/>
                    </a:ext>
                  </a:extLst>
                </p14:cNvPr>
                <p14:cNvContentPartPr/>
                <p14:nvPr/>
              </p14:nvContentPartPr>
              <p14:xfrm>
                <a:off x="6211491" y="2811360"/>
                <a:ext cx="36000" cy="39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A05EA14-5D87-4E5A-9CE3-66E4DF9FCC1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202491" y="2802720"/>
                  <a:ext cx="536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074432B-B8FD-4541-AF8A-11F2C2BE6A9C}"/>
                    </a:ext>
                  </a:extLst>
                </p14:cNvPr>
                <p14:cNvContentPartPr/>
                <p14:nvPr/>
              </p14:nvContentPartPr>
              <p14:xfrm>
                <a:off x="6140931" y="2665920"/>
                <a:ext cx="58680" cy="1854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074432B-B8FD-4541-AF8A-11F2C2BE6A9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131931" y="2656920"/>
                  <a:ext cx="763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9CD65D2-F257-4815-BC6F-D4697EEABE6F}"/>
                    </a:ext>
                  </a:extLst>
                </p14:cNvPr>
                <p14:cNvContentPartPr/>
                <p14:nvPr/>
              </p14:nvContentPartPr>
              <p14:xfrm>
                <a:off x="6099171" y="2619840"/>
                <a:ext cx="133560" cy="1353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9CD65D2-F257-4815-BC6F-D4697EEABE6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090531" y="2611200"/>
                  <a:ext cx="1512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E02A479-1F7F-4E9D-99DE-B53AF7929C40}"/>
                    </a:ext>
                  </a:extLst>
                </p14:cNvPr>
                <p14:cNvContentPartPr/>
                <p14:nvPr/>
              </p14:nvContentPartPr>
              <p14:xfrm>
                <a:off x="6290691" y="2610120"/>
                <a:ext cx="92160" cy="2768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E02A479-1F7F-4E9D-99DE-B53AF7929C4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281691" y="2601120"/>
                  <a:ext cx="109800" cy="29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90905A34-BC6B-4213-B39B-FE7DF8805A60}"/>
              </a:ext>
            </a:extLst>
          </p:cNvPr>
          <p:cNvGrpSpPr/>
          <p:nvPr/>
        </p:nvGrpSpPr>
        <p:grpSpPr>
          <a:xfrm>
            <a:off x="6472131" y="2654760"/>
            <a:ext cx="471960" cy="310680"/>
            <a:chOff x="6472131" y="2654760"/>
            <a:chExt cx="471960" cy="3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0C2192C-DC36-4103-A0B1-2F0E3544A766}"/>
                    </a:ext>
                  </a:extLst>
                </p14:cNvPr>
                <p14:cNvContentPartPr/>
                <p14:nvPr/>
              </p14:nvContentPartPr>
              <p14:xfrm>
                <a:off x="6472131" y="2724240"/>
                <a:ext cx="75960" cy="198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0C2192C-DC36-4103-A0B1-2F0E3544A76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463491" y="2715600"/>
                  <a:ext cx="93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E22CE47-9D9C-4F08-B91C-06DDBD4B2C40}"/>
                    </a:ext>
                  </a:extLst>
                </p14:cNvPr>
                <p14:cNvContentPartPr/>
                <p14:nvPr/>
              </p14:nvContentPartPr>
              <p14:xfrm>
                <a:off x="6641331" y="2654760"/>
                <a:ext cx="131400" cy="2206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E22CE47-9D9C-4F08-B91C-06DDBD4B2C4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632331" y="2646120"/>
                  <a:ext cx="1490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070DBED-D9C2-4569-B8D3-09B990C2A207}"/>
                    </a:ext>
                  </a:extLst>
                </p14:cNvPr>
                <p14:cNvContentPartPr/>
                <p14:nvPr/>
              </p14:nvContentPartPr>
              <p14:xfrm>
                <a:off x="6810891" y="2661240"/>
                <a:ext cx="133200" cy="1090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070DBED-D9C2-4569-B8D3-09B990C2A20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802251" y="2652600"/>
                  <a:ext cx="1508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F8D26E6-A4E4-4DA2-95A8-D30BF1E13031}"/>
                    </a:ext>
                  </a:extLst>
                </p14:cNvPr>
                <p14:cNvContentPartPr/>
                <p14:nvPr/>
              </p14:nvContentPartPr>
              <p14:xfrm>
                <a:off x="6792171" y="2795880"/>
                <a:ext cx="136800" cy="212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F8D26E6-A4E4-4DA2-95A8-D30BF1E1303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783171" y="2787240"/>
                  <a:ext cx="1544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28E70F4-3DD4-436E-A04E-576BA619BE19}"/>
                    </a:ext>
                  </a:extLst>
                </p14:cNvPr>
                <p14:cNvContentPartPr/>
                <p14:nvPr/>
              </p14:nvContentPartPr>
              <p14:xfrm>
                <a:off x="6795051" y="2860320"/>
                <a:ext cx="90000" cy="1051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28E70F4-3DD4-436E-A04E-576BA619BE1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786411" y="2851320"/>
                  <a:ext cx="107640" cy="12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EF611695-3CFC-4259-B04D-AFC0A81ED43F}"/>
                  </a:ext>
                </a:extLst>
              </p14:cNvPr>
              <p14:cNvContentPartPr/>
              <p14:nvPr/>
            </p14:nvContentPartPr>
            <p14:xfrm>
              <a:off x="7118691" y="2709120"/>
              <a:ext cx="104040" cy="14400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EF611695-3CFC-4259-B04D-AFC0A81ED43F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7110051" y="2700120"/>
                <a:ext cx="12168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49CC5B4F-9013-4649-9898-99AD468D13C9}"/>
                  </a:ext>
                </a:extLst>
              </p14:cNvPr>
              <p14:cNvContentPartPr/>
              <p14:nvPr/>
            </p14:nvContentPartPr>
            <p14:xfrm>
              <a:off x="7592811" y="2535960"/>
              <a:ext cx="116280" cy="828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49CC5B4F-9013-4649-9898-99AD468D13C9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7584171" y="2526960"/>
                <a:ext cx="133920" cy="2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4" name="Group 243">
            <a:extLst>
              <a:ext uri="{FF2B5EF4-FFF2-40B4-BE49-F238E27FC236}">
                <a16:creationId xmlns:a16="http://schemas.microsoft.com/office/drawing/2014/main" id="{43262B98-9CFA-4C2C-92B5-7556D0969CE4}"/>
              </a:ext>
            </a:extLst>
          </p:cNvPr>
          <p:cNvGrpSpPr/>
          <p:nvPr/>
        </p:nvGrpSpPr>
        <p:grpSpPr>
          <a:xfrm>
            <a:off x="7534851" y="2626320"/>
            <a:ext cx="624600" cy="221040"/>
            <a:chOff x="7534851" y="2626320"/>
            <a:chExt cx="624600" cy="22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6409F1B2-8BE6-46CF-A483-950E72975007}"/>
                    </a:ext>
                  </a:extLst>
                </p14:cNvPr>
                <p14:cNvContentPartPr/>
                <p14:nvPr/>
              </p14:nvContentPartPr>
              <p14:xfrm>
                <a:off x="7585251" y="2626320"/>
                <a:ext cx="82080" cy="1504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6409F1B2-8BE6-46CF-A483-950E7297500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576611" y="2617320"/>
                  <a:ext cx="997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9A0AE4C9-1129-40C3-9778-5059037709BA}"/>
                    </a:ext>
                  </a:extLst>
                </p14:cNvPr>
                <p14:cNvContentPartPr/>
                <p14:nvPr/>
              </p14:nvContentPartPr>
              <p14:xfrm>
                <a:off x="7562571" y="2631000"/>
                <a:ext cx="118440" cy="1321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9A0AE4C9-1129-40C3-9778-5059037709B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553571" y="2622000"/>
                  <a:ext cx="1360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26B11EC-D4EF-4347-9F84-EFC465937D03}"/>
                    </a:ext>
                  </a:extLst>
                </p14:cNvPr>
                <p14:cNvContentPartPr/>
                <p14:nvPr/>
              </p14:nvContentPartPr>
              <p14:xfrm>
                <a:off x="7768851" y="2684640"/>
                <a:ext cx="71280" cy="198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26B11EC-D4EF-4347-9F84-EFC465937D0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759851" y="2676000"/>
                  <a:ext cx="88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F382E0FE-586F-467D-9B33-592F106D778C}"/>
                    </a:ext>
                  </a:extLst>
                </p14:cNvPr>
                <p14:cNvContentPartPr/>
                <p14:nvPr/>
              </p14:nvContentPartPr>
              <p14:xfrm>
                <a:off x="7924731" y="2647200"/>
                <a:ext cx="120600" cy="1630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F382E0FE-586F-467D-9B33-592F106D778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916091" y="2638200"/>
                  <a:ext cx="1382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0AEE4952-2447-4B7E-BB58-D27D503A743E}"/>
                    </a:ext>
                  </a:extLst>
                </p14:cNvPr>
                <p14:cNvContentPartPr/>
                <p14:nvPr/>
              </p14:nvContentPartPr>
              <p14:xfrm>
                <a:off x="8085291" y="2684280"/>
                <a:ext cx="74160" cy="687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0AEE4952-2447-4B7E-BB58-D27D503A743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076291" y="2675640"/>
                  <a:ext cx="918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B0468B2D-FACA-45DF-BA42-8FCF8E8B9DC1}"/>
                    </a:ext>
                  </a:extLst>
                </p14:cNvPr>
                <p14:cNvContentPartPr/>
                <p14:nvPr/>
              </p14:nvContentPartPr>
              <p14:xfrm>
                <a:off x="7534851" y="2799480"/>
                <a:ext cx="526680" cy="478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B0468B2D-FACA-45DF-BA42-8FCF8E8B9DC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525851" y="2790480"/>
                  <a:ext cx="544320" cy="6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40CB3348-162E-41C1-9B96-1F11BE87EBB0}"/>
              </a:ext>
            </a:extLst>
          </p:cNvPr>
          <p:cNvGrpSpPr/>
          <p:nvPr/>
        </p:nvGrpSpPr>
        <p:grpSpPr>
          <a:xfrm>
            <a:off x="7587771" y="2944560"/>
            <a:ext cx="209520" cy="151200"/>
            <a:chOff x="7587771" y="2944560"/>
            <a:chExt cx="209520" cy="15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CA764F1-6128-4255-8109-B2918FD356BD}"/>
                    </a:ext>
                  </a:extLst>
                </p14:cNvPr>
                <p14:cNvContentPartPr/>
                <p14:nvPr/>
              </p14:nvContentPartPr>
              <p14:xfrm>
                <a:off x="7661211" y="2944560"/>
                <a:ext cx="133560" cy="860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CA764F1-6128-4255-8109-B2918FD356B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652571" y="2935560"/>
                  <a:ext cx="1512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3C87544-4372-4FF0-A763-F4AC49BDB432}"/>
                    </a:ext>
                  </a:extLst>
                </p14:cNvPr>
                <p14:cNvContentPartPr/>
                <p14:nvPr/>
              </p14:nvContentPartPr>
              <p14:xfrm>
                <a:off x="7587771" y="3059400"/>
                <a:ext cx="209520" cy="363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3C87544-4372-4FF0-A763-F4AC49BDB43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578771" y="3050400"/>
                  <a:ext cx="22716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A7896743-774F-4848-96F6-D7F1D6C31DA1}"/>
              </a:ext>
            </a:extLst>
          </p:cNvPr>
          <p:cNvGrpSpPr/>
          <p:nvPr/>
        </p:nvGrpSpPr>
        <p:grpSpPr>
          <a:xfrm>
            <a:off x="7637451" y="3208080"/>
            <a:ext cx="245880" cy="123120"/>
            <a:chOff x="7637451" y="3208080"/>
            <a:chExt cx="245880" cy="12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665EB658-096B-40CB-85FA-E347F2F54115}"/>
                    </a:ext>
                  </a:extLst>
                </p14:cNvPr>
                <p14:cNvContentPartPr/>
                <p14:nvPr/>
              </p14:nvContentPartPr>
              <p14:xfrm>
                <a:off x="7637451" y="3208080"/>
                <a:ext cx="81000" cy="1231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665EB658-096B-40CB-85FA-E347F2F5411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628811" y="3199080"/>
                  <a:ext cx="986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22CAE6A-20CD-4780-974A-A93ECB305079}"/>
                    </a:ext>
                  </a:extLst>
                </p14:cNvPr>
                <p14:cNvContentPartPr/>
                <p14:nvPr/>
              </p14:nvContentPartPr>
              <p14:xfrm>
                <a:off x="7758411" y="3275400"/>
                <a:ext cx="124920" cy="442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22CAE6A-20CD-4780-974A-A93ECB305079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749771" y="3266400"/>
                  <a:ext cx="1425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A4DFE55-2CC6-4F99-933A-B19F60524716}"/>
                    </a:ext>
                  </a:extLst>
                </p14:cNvPr>
                <p14:cNvContentPartPr/>
                <p14:nvPr/>
              </p14:nvContentPartPr>
              <p14:xfrm>
                <a:off x="7656531" y="3217440"/>
                <a:ext cx="137880" cy="180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A4DFE55-2CC6-4F99-933A-B19F6052471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647531" y="3208440"/>
                  <a:ext cx="15552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D84598CB-062B-4B67-8C57-D79713107FFA}"/>
              </a:ext>
            </a:extLst>
          </p:cNvPr>
          <p:cNvGrpSpPr/>
          <p:nvPr/>
        </p:nvGrpSpPr>
        <p:grpSpPr>
          <a:xfrm>
            <a:off x="8387331" y="2610840"/>
            <a:ext cx="605520" cy="355320"/>
            <a:chOff x="8387331" y="2610840"/>
            <a:chExt cx="605520" cy="35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EF500DF-F179-495D-8ED1-CF431169CEBF}"/>
                    </a:ext>
                  </a:extLst>
                </p14:cNvPr>
                <p14:cNvContentPartPr/>
                <p14:nvPr/>
              </p14:nvContentPartPr>
              <p14:xfrm>
                <a:off x="8387331" y="2680680"/>
                <a:ext cx="102960" cy="1134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EF500DF-F179-495D-8ED1-CF431169CEB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378691" y="2672040"/>
                  <a:ext cx="120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0DDFEB6F-6FAC-456A-860F-6E205DF437F9}"/>
                    </a:ext>
                  </a:extLst>
                </p14:cNvPr>
                <p14:cNvContentPartPr/>
                <p14:nvPr/>
              </p14:nvContentPartPr>
              <p14:xfrm>
                <a:off x="8616651" y="2610840"/>
                <a:ext cx="214920" cy="3553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0DDFEB6F-6FAC-456A-860F-6E205DF437F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607651" y="2601840"/>
                  <a:ext cx="23256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D2D8905-0252-44CA-ADE7-6D85E680776E}"/>
                    </a:ext>
                  </a:extLst>
                </p14:cNvPr>
                <p14:cNvContentPartPr/>
                <p14:nvPr/>
              </p14:nvContentPartPr>
              <p14:xfrm>
                <a:off x="8899251" y="2647560"/>
                <a:ext cx="93600" cy="1047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D2D8905-0252-44CA-ADE7-6D85E680776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890611" y="2638560"/>
                  <a:ext cx="1112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585605A-1697-4508-95A5-C30EB6A1DA92}"/>
                    </a:ext>
                  </a:extLst>
                </p14:cNvPr>
                <p14:cNvContentPartPr/>
                <p14:nvPr/>
              </p14:nvContentPartPr>
              <p14:xfrm>
                <a:off x="8873331" y="2810280"/>
                <a:ext cx="84600" cy="144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585605A-1697-4508-95A5-C30EB6A1DA9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864691" y="2801640"/>
                  <a:ext cx="102240" cy="3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EA662AA1-1A48-4B94-B7E0-670AB0AA9B14}"/>
                  </a:ext>
                </a:extLst>
              </p14:cNvPr>
              <p14:cNvContentPartPr/>
              <p14:nvPr/>
            </p14:nvContentPartPr>
            <p14:xfrm>
              <a:off x="8860011" y="2923680"/>
              <a:ext cx="87840" cy="9216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EA662AA1-1A48-4B94-B7E0-670AB0AA9B14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8851371" y="2915040"/>
                <a:ext cx="105480" cy="10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1" name="Group 260">
            <a:extLst>
              <a:ext uri="{FF2B5EF4-FFF2-40B4-BE49-F238E27FC236}">
                <a16:creationId xmlns:a16="http://schemas.microsoft.com/office/drawing/2014/main" id="{B1E6348A-72BD-4321-8957-BA2ECE3CBDE3}"/>
              </a:ext>
            </a:extLst>
          </p:cNvPr>
          <p:cNvGrpSpPr/>
          <p:nvPr/>
        </p:nvGrpSpPr>
        <p:grpSpPr>
          <a:xfrm>
            <a:off x="9226491" y="2557560"/>
            <a:ext cx="1231920" cy="397080"/>
            <a:chOff x="9226491" y="2557560"/>
            <a:chExt cx="1231920" cy="3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26747ADA-8477-4FEC-96D2-DFCE6767059D}"/>
                    </a:ext>
                  </a:extLst>
                </p14:cNvPr>
                <p14:cNvContentPartPr/>
                <p14:nvPr/>
              </p14:nvContentPartPr>
              <p14:xfrm>
                <a:off x="9226491" y="2557560"/>
                <a:ext cx="37080" cy="3970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26747ADA-8477-4FEC-96D2-DFCE6767059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217851" y="2548560"/>
                  <a:ext cx="5472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362DA6A8-6F3A-48A1-B9D6-388ACC58AE74}"/>
                    </a:ext>
                  </a:extLst>
                </p14:cNvPr>
                <p14:cNvContentPartPr/>
                <p14:nvPr/>
              </p14:nvContentPartPr>
              <p14:xfrm>
                <a:off x="9425571" y="2711280"/>
                <a:ext cx="117720" cy="1281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362DA6A8-6F3A-48A1-B9D6-388ACC58AE7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416571" y="2702640"/>
                  <a:ext cx="1353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4347A028-0370-4665-B35D-262BEDC04471}"/>
                    </a:ext>
                  </a:extLst>
                </p14:cNvPr>
                <p14:cNvContentPartPr/>
                <p14:nvPr/>
              </p14:nvContentPartPr>
              <p14:xfrm>
                <a:off x="9639051" y="2729640"/>
                <a:ext cx="75600" cy="273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4347A028-0370-4665-B35D-262BEDC0447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630411" y="2720640"/>
                  <a:ext cx="932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6154AF65-FA4F-4432-AA24-58B10CEC5D83}"/>
                    </a:ext>
                  </a:extLst>
                </p14:cNvPr>
                <p14:cNvContentPartPr/>
                <p14:nvPr/>
              </p14:nvContentPartPr>
              <p14:xfrm>
                <a:off x="9635451" y="2777160"/>
                <a:ext cx="75600" cy="208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6154AF65-FA4F-4432-AA24-58B10CEC5D8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626451" y="2768160"/>
                  <a:ext cx="932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9E02C92-B293-42B2-BDCF-145AAF3EBC1F}"/>
                    </a:ext>
                  </a:extLst>
                </p14:cNvPr>
                <p14:cNvContentPartPr/>
                <p14:nvPr/>
              </p14:nvContentPartPr>
              <p14:xfrm>
                <a:off x="9870171" y="2694000"/>
                <a:ext cx="118440" cy="1911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9E02C92-B293-42B2-BDCF-145AAF3EBC1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861531" y="2685360"/>
                  <a:ext cx="1360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75F6C98F-4F47-4BDF-BAC1-762D143B5638}"/>
                    </a:ext>
                  </a:extLst>
                </p14:cNvPr>
                <p14:cNvContentPartPr/>
                <p14:nvPr/>
              </p14:nvContentPartPr>
              <p14:xfrm>
                <a:off x="10004451" y="2735760"/>
                <a:ext cx="57600" cy="579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75F6C98F-4F47-4BDF-BAC1-762D143B563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995811" y="2727120"/>
                  <a:ext cx="752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5AEF3D0F-A75E-42A7-A3DC-451F8E3E3DA8}"/>
                    </a:ext>
                  </a:extLst>
                </p14:cNvPr>
                <p14:cNvContentPartPr/>
                <p14:nvPr/>
              </p14:nvContentPartPr>
              <p14:xfrm>
                <a:off x="10123611" y="2742240"/>
                <a:ext cx="102240" cy="198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5AEF3D0F-A75E-42A7-A3DC-451F8E3E3DA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114971" y="2733240"/>
                  <a:ext cx="119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CD1EC8A-CC1C-4CA4-8E9B-A29385EBE5AA}"/>
                    </a:ext>
                  </a:extLst>
                </p14:cNvPr>
                <p14:cNvContentPartPr/>
                <p14:nvPr/>
              </p14:nvContentPartPr>
              <p14:xfrm>
                <a:off x="10143051" y="2725320"/>
                <a:ext cx="15840" cy="784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CD1EC8A-CC1C-4CA4-8E9B-A29385EBE5AA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134411" y="2716680"/>
                  <a:ext cx="334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69E5C79A-F200-48B9-B24C-7B1B839A2E61}"/>
                    </a:ext>
                  </a:extLst>
                </p14:cNvPr>
                <p14:cNvContentPartPr/>
                <p14:nvPr/>
              </p14:nvContentPartPr>
              <p14:xfrm>
                <a:off x="10304331" y="2568360"/>
                <a:ext cx="154080" cy="2214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69E5C79A-F200-48B9-B24C-7B1B839A2E6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295331" y="2559720"/>
                  <a:ext cx="171720" cy="23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5471851E-2923-41E0-9990-BF3D9B30481C}"/>
                  </a:ext>
                </a:extLst>
              </p14:cNvPr>
              <p14:cNvContentPartPr/>
              <p14:nvPr/>
            </p14:nvContentPartPr>
            <p14:xfrm>
              <a:off x="10597731" y="2447400"/>
              <a:ext cx="48600" cy="34848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5471851E-2923-41E0-9990-BF3D9B30481C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10589091" y="2438760"/>
                <a:ext cx="66240" cy="36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5" name="Group 264">
            <a:extLst>
              <a:ext uri="{FF2B5EF4-FFF2-40B4-BE49-F238E27FC236}">
                <a16:creationId xmlns:a16="http://schemas.microsoft.com/office/drawing/2014/main" id="{65E413C5-4187-4615-A0D1-0C37E5C32695}"/>
              </a:ext>
            </a:extLst>
          </p:cNvPr>
          <p:cNvGrpSpPr/>
          <p:nvPr/>
        </p:nvGrpSpPr>
        <p:grpSpPr>
          <a:xfrm>
            <a:off x="5658171" y="3692640"/>
            <a:ext cx="144720" cy="99360"/>
            <a:chOff x="5658171" y="3692640"/>
            <a:chExt cx="144720" cy="9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04D8D463-410F-4703-A870-754BDDABF4FF}"/>
                    </a:ext>
                  </a:extLst>
                </p14:cNvPr>
                <p14:cNvContentPartPr/>
                <p14:nvPr/>
              </p14:nvContentPartPr>
              <p14:xfrm>
                <a:off x="5664291" y="3692640"/>
                <a:ext cx="138600" cy="208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04D8D463-410F-4703-A870-754BDDABF4FF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655651" y="3684000"/>
                  <a:ext cx="1562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3566C43F-86D4-4E0E-8C9C-5697E533A5B2}"/>
                    </a:ext>
                  </a:extLst>
                </p14:cNvPr>
                <p14:cNvContentPartPr/>
                <p14:nvPr/>
              </p14:nvContentPartPr>
              <p14:xfrm>
                <a:off x="5658171" y="3782640"/>
                <a:ext cx="109440" cy="93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3566C43F-86D4-4E0E-8C9C-5697E533A5B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649171" y="3773640"/>
                  <a:ext cx="12708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8014089C-8169-4B7D-A7B5-C8CBA365C8E8}"/>
              </a:ext>
            </a:extLst>
          </p:cNvPr>
          <p:cNvGrpSpPr/>
          <p:nvPr/>
        </p:nvGrpSpPr>
        <p:grpSpPr>
          <a:xfrm>
            <a:off x="6030771" y="3706680"/>
            <a:ext cx="336960" cy="336240"/>
            <a:chOff x="6030771" y="3706680"/>
            <a:chExt cx="336960" cy="33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945B222F-C056-4491-9220-A7F06BF01C6F}"/>
                    </a:ext>
                  </a:extLst>
                </p14:cNvPr>
                <p14:cNvContentPartPr/>
                <p14:nvPr/>
              </p14:nvContentPartPr>
              <p14:xfrm>
                <a:off x="6069291" y="3783000"/>
                <a:ext cx="68400" cy="2206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945B222F-C056-4491-9220-A7F06BF01C6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060291" y="3774360"/>
                  <a:ext cx="860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F109A64C-8650-46D6-A2A5-3F58B8484630}"/>
                    </a:ext>
                  </a:extLst>
                </p14:cNvPr>
                <p14:cNvContentPartPr/>
                <p14:nvPr/>
              </p14:nvContentPartPr>
              <p14:xfrm>
                <a:off x="6030771" y="3739080"/>
                <a:ext cx="179640" cy="1339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F109A64C-8650-46D6-A2A5-3F58B848463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021771" y="3730080"/>
                  <a:ext cx="1972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4F6A8200-D1AB-4FAC-B551-E644B923B3DC}"/>
                    </a:ext>
                  </a:extLst>
                </p14:cNvPr>
                <p14:cNvContentPartPr/>
                <p14:nvPr/>
              </p14:nvContentPartPr>
              <p14:xfrm>
                <a:off x="6301131" y="3706680"/>
                <a:ext cx="66600" cy="3362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4F6A8200-D1AB-4FAC-B551-E644B923B3D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292131" y="3698040"/>
                  <a:ext cx="84240" cy="35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7B726126-3C94-482C-9150-2C20923AB887}"/>
              </a:ext>
            </a:extLst>
          </p:cNvPr>
          <p:cNvGrpSpPr/>
          <p:nvPr/>
        </p:nvGrpSpPr>
        <p:grpSpPr>
          <a:xfrm>
            <a:off x="7543131" y="3656280"/>
            <a:ext cx="1279440" cy="754200"/>
            <a:chOff x="7543131" y="3656280"/>
            <a:chExt cx="1279440" cy="75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BA054E04-4D7B-4C2D-90A8-063F27CA505F}"/>
                    </a:ext>
                  </a:extLst>
                </p14:cNvPr>
                <p14:cNvContentPartPr/>
                <p14:nvPr/>
              </p14:nvContentPartPr>
              <p14:xfrm>
                <a:off x="7623051" y="3854640"/>
                <a:ext cx="9720" cy="147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BA054E04-4D7B-4C2D-90A8-063F27CA505F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614411" y="3846000"/>
                  <a:ext cx="27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AD1B087-B7AE-422A-B1D4-1C1738F0E9A9}"/>
                    </a:ext>
                  </a:extLst>
                </p14:cNvPr>
                <p14:cNvContentPartPr/>
                <p14:nvPr/>
              </p14:nvContentPartPr>
              <p14:xfrm>
                <a:off x="7572651" y="3799920"/>
                <a:ext cx="75600" cy="1648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AD1B087-B7AE-422A-B1D4-1C1738F0E9A9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564011" y="3791280"/>
                  <a:ext cx="932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3EB2ECA9-DCB9-4475-B41C-C48C26836E18}"/>
                    </a:ext>
                  </a:extLst>
                </p14:cNvPr>
                <p14:cNvContentPartPr/>
                <p14:nvPr/>
              </p14:nvContentPartPr>
              <p14:xfrm>
                <a:off x="7545291" y="3762840"/>
                <a:ext cx="162360" cy="1674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3EB2ECA9-DCB9-4475-B41C-C48C26836E18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536291" y="3753840"/>
                  <a:ext cx="1800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B9CC102C-3F06-4732-B8CC-A7262D4D3C58}"/>
                    </a:ext>
                  </a:extLst>
                </p14:cNvPr>
                <p14:cNvContentPartPr/>
                <p14:nvPr/>
              </p14:nvContentPartPr>
              <p14:xfrm>
                <a:off x="7564731" y="3688320"/>
                <a:ext cx="116280" cy="100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B9CC102C-3F06-4732-B8CC-A7262D4D3C58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556091" y="3679680"/>
                  <a:ext cx="133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2E46B144-29A2-4F31-943C-96F2AC361167}"/>
                    </a:ext>
                  </a:extLst>
                </p14:cNvPr>
                <p14:cNvContentPartPr/>
                <p14:nvPr/>
              </p14:nvContentPartPr>
              <p14:xfrm>
                <a:off x="7738611" y="3834480"/>
                <a:ext cx="74880" cy="338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2E46B144-29A2-4F31-943C-96F2AC361167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729611" y="3825480"/>
                  <a:ext cx="925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4D739506-5211-4E80-982D-A515711EF94A}"/>
                    </a:ext>
                  </a:extLst>
                </p14:cNvPr>
                <p14:cNvContentPartPr/>
                <p14:nvPr/>
              </p14:nvContentPartPr>
              <p14:xfrm>
                <a:off x="7929771" y="3744480"/>
                <a:ext cx="68760" cy="2196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4D739506-5211-4E80-982D-A515711EF94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921131" y="3735840"/>
                  <a:ext cx="864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6118A9AE-EC47-473E-978B-4D98C3FDB4A5}"/>
                    </a:ext>
                  </a:extLst>
                </p14:cNvPr>
                <p14:cNvContentPartPr/>
                <p14:nvPr/>
              </p14:nvContentPartPr>
              <p14:xfrm>
                <a:off x="8032011" y="3801360"/>
                <a:ext cx="157320" cy="1407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6118A9AE-EC47-473E-978B-4D98C3FDB4A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023371" y="3792720"/>
                  <a:ext cx="1749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6F94DBA2-566F-48A9-919A-1A077D3A5C1E}"/>
                    </a:ext>
                  </a:extLst>
                </p14:cNvPr>
                <p14:cNvContentPartPr/>
                <p14:nvPr/>
              </p14:nvContentPartPr>
              <p14:xfrm>
                <a:off x="8236491" y="3846720"/>
                <a:ext cx="52920" cy="640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6F94DBA2-566F-48A9-919A-1A077D3A5C1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227851" y="3837720"/>
                  <a:ext cx="705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B2F2283E-2211-4E48-BF5C-D7E664A0E4CA}"/>
                    </a:ext>
                  </a:extLst>
                </p14:cNvPr>
                <p14:cNvContentPartPr/>
                <p14:nvPr/>
              </p14:nvContentPartPr>
              <p14:xfrm>
                <a:off x="8363931" y="3854280"/>
                <a:ext cx="105840" cy="165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B2F2283E-2211-4E48-BF5C-D7E664A0E4C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354931" y="3845280"/>
                  <a:ext cx="1234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36F83798-9A15-4570-A266-F80E514F81F4}"/>
                    </a:ext>
                  </a:extLst>
                </p14:cNvPr>
                <p14:cNvContentPartPr/>
                <p14:nvPr/>
              </p14:nvContentPartPr>
              <p14:xfrm>
                <a:off x="8403531" y="3802440"/>
                <a:ext cx="22320" cy="1040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36F83798-9A15-4570-A266-F80E514F81F4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394531" y="3793800"/>
                  <a:ext cx="399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06882846-449B-457F-9CEA-78E4DAC4E995}"/>
                    </a:ext>
                  </a:extLst>
                </p14:cNvPr>
                <p14:cNvContentPartPr/>
                <p14:nvPr/>
              </p14:nvContentPartPr>
              <p14:xfrm>
                <a:off x="8530251" y="3703440"/>
                <a:ext cx="131400" cy="1857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06882846-449B-457F-9CEA-78E4DAC4E99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521251" y="3694440"/>
                  <a:ext cx="1490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F3F268E9-2786-4864-A1E8-7B45B80381CE}"/>
                    </a:ext>
                  </a:extLst>
                </p14:cNvPr>
                <p14:cNvContentPartPr/>
                <p14:nvPr/>
              </p14:nvContentPartPr>
              <p14:xfrm>
                <a:off x="8748411" y="3656280"/>
                <a:ext cx="74160" cy="2185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F3F268E9-2786-4864-A1E8-7B45B80381CE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739771" y="3647640"/>
                  <a:ext cx="918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13E7A5EC-7B8F-464A-BA8F-2E55AC18D816}"/>
                    </a:ext>
                  </a:extLst>
                </p14:cNvPr>
                <p14:cNvContentPartPr/>
                <p14:nvPr/>
              </p14:nvContentPartPr>
              <p14:xfrm>
                <a:off x="7735731" y="3840240"/>
                <a:ext cx="101880" cy="374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13E7A5EC-7B8F-464A-BA8F-2E55AC18D816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726731" y="3831240"/>
                  <a:ext cx="1195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9BDB51C9-08DF-4880-88DE-102B98A837DD}"/>
                    </a:ext>
                  </a:extLst>
                </p14:cNvPr>
                <p14:cNvContentPartPr/>
                <p14:nvPr/>
              </p14:nvContentPartPr>
              <p14:xfrm>
                <a:off x="7543131" y="4015920"/>
                <a:ext cx="1184400" cy="1443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9BDB51C9-08DF-4880-88DE-102B98A837DD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534491" y="4006920"/>
                  <a:ext cx="12020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87FADD35-C406-45A2-AC84-F12AC9A7441E}"/>
                    </a:ext>
                  </a:extLst>
                </p14:cNvPr>
                <p14:cNvContentPartPr/>
                <p14:nvPr/>
              </p14:nvContentPartPr>
              <p14:xfrm>
                <a:off x="8060451" y="4206360"/>
                <a:ext cx="166320" cy="1314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87FADD35-C406-45A2-AC84-F12AC9A7441E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051451" y="4197720"/>
                  <a:ext cx="1839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0C9A68F5-E136-476C-9743-973DD9AC2313}"/>
                    </a:ext>
                  </a:extLst>
                </p14:cNvPr>
                <p14:cNvContentPartPr/>
                <p14:nvPr/>
              </p14:nvContentPartPr>
              <p14:xfrm>
                <a:off x="7968291" y="4384200"/>
                <a:ext cx="224640" cy="262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0C9A68F5-E136-476C-9743-973DD9AC2313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959651" y="4375560"/>
                  <a:ext cx="24228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241D63B7-4C69-4069-960D-0FF0CDD13F5A}"/>
              </a:ext>
            </a:extLst>
          </p:cNvPr>
          <p:cNvGrpSpPr/>
          <p:nvPr/>
        </p:nvGrpSpPr>
        <p:grpSpPr>
          <a:xfrm>
            <a:off x="8019771" y="4508760"/>
            <a:ext cx="261000" cy="154080"/>
            <a:chOff x="8019771" y="4508760"/>
            <a:chExt cx="261000" cy="15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A47BE0D3-FE21-47F5-AE4F-FFB93CADC1DA}"/>
                    </a:ext>
                  </a:extLst>
                </p14:cNvPr>
                <p14:cNvContentPartPr/>
                <p14:nvPr/>
              </p14:nvContentPartPr>
              <p14:xfrm>
                <a:off x="8019771" y="4508760"/>
                <a:ext cx="91440" cy="1540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A47BE0D3-FE21-47F5-AE4F-FFB93CADC1DA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011131" y="4500120"/>
                  <a:ext cx="1090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3B8F7D24-4437-495B-B886-4309BB0BB0A5}"/>
                    </a:ext>
                  </a:extLst>
                </p14:cNvPr>
                <p14:cNvContentPartPr/>
                <p14:nvPr/>
              </p14:nvContentPartPr>
              <p14:xfrm>
                <a:off x="8122731" y="4576080"/>
                <a:ext cx="158040" cy="640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3B8F7D24-4437-495B-B886-4309BB0BB0A5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113731" y="4567080"/>
                  <a:ext cx="175680" cy="8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3ABE0230-D747-4F9B-83AB-F9E9E00406A1}"/>
                  </a:ext>
                </a:extLst>
              </p14:cNvPr>
              <p14:cNvContentPartPr/>
              <p14:nvPr/>
            </p14:nvContentPartPr>
            <p14:xfrm>
              <a:off x="9067371" y="3867240"/>
              <a:ext cx="116640" cy="8172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3ABE0230-D747-4F9B-83AB-F9E9E00406A1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9058371" y="3858600"/>
                <a:ext cx="134280" cy="9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4" name="Group 303">
            <a:extLst>
              <a:ext uri="{FF2B5EF4-FFF2-40B4-BE49-F238E27FC236}">
                <a16:creationId xmlns:a16="http://schemas.microsoft.com/office/drawing/2014/main" id="{8D4820BB-7E1C-4E64-B0A1-B703B2EE3943}"/>
              </a:ext>
            </a:extLst>
          </p:cNvPr>
          <p:cNvGrpSpPr/>
          <p:nvPr/>
        </p:nvGrpSpPr>
        <p:grpSpPr>
          <a:xfrm>
            <a:off x="9371571" y="3820440"/>
            <a:ext cx="547200" cy="438120"/>
            <a:chOff x="9371571" y="3820440"/>
            <a:chExt cx="547200" cy="43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6A0FBE47-21F1-4E9F-82F4-DC82D213A1DD}"/>
                    </a:ext>
                  </a:extLst>
                </p14:cNvPr>
                <p14:cNvContentPartPr/>
                <p14:nvPr/>
              </p14:nvContentPartPr>
              <p14:xfrm>
                <a:off x="9371571" y="3820440"/>
                <a:ext cx="146160" cy="3391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6A0FBE47-21F1-4E9F-82F4-DC82D213A1D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9362931" y="3811800"/>
                  <a:ext cx="16380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DBCC6780-A468-42CE-857C-8763F3BCBF58}"/>
                    </a:ext>
                  </a:extLst>
                </p14:cNvPr>
                <p14:cNvContentPartPr/>
                <p14:nvPr/>
              </p14:nvContentPartPr>
              <p14:xfrm>
                <a:off x="9592971" y="3840600"/>
                <a:ext cx="109080" cy="1170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DBCC6780-A468-42CE-857C-8763F3BCBF58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9583971" y="3831600"/>
                  <a:ext cx="1267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8926D987-739E-43C0-A77B-0859B874CA95}"/>
                    </a:ext>
                  </a:extLst>
                </p14:cNvPr>
                <p14:cNvContentPartPr/>
                <p14:nvPr/>
              </p14:nvContentPartPr>
              <p14:xfrm>
                <a:off x="9578571" y="4019880"/>
                <a:ext cx="154080" cy="43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8926D987-739E-43C0-A77B-0859B874CA95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569571" y="4010880"/>
                  <a:ext cx="1717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3611B30E-D1FE-4889-ADCF-1B37AAAE1E6E}"/>
                    </a:ext>
                  </a:extLst>
                </p14:cNvPr>
                <p14:cNvContentPartPr/>
                <p14:nvPr/>
              </p14:nvContentPartPr>
              <p14:xfrm>
                <a:off x="9581811" y="4147680"/>
                <a:ext cx="98280" cy="1108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3611B30E-D1FE-4889-ADCF-1B37AAAE1E6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573171" y="4139040"/>
                  <a:ext cx="115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CF8C2850-306B-4C5A-8D12-0A095CE6E401}"/>
                    </a:ext>
                  </a:extLst>
                </p14:cNvPr>
                <p14:cNvContentPartPr/>
                <p14:nvPr/>
              </p14:nvContentPartPr>
              <p14:xfrm>
                <a:off x="9818331" y="3952560"/>
                <a:ext cx="100440" cy="176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CF8C2850-306B-4C5A-8D12-0A095CE6E401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809331" y="3943920"/>
                  <a:ext cx="11808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A33A1701-C7DD-48C9-8716-1F82BBD11312}"/>
              </a:ext>
            </a:extLst>
          </p:cNvPr>
          <p:cNvGrpSpPr/>
          <p:nvPr/>
        </p:nvGrpSpPr>
        <p:grpSpPr>
          <a:xfrm>
            <a:off x="10019931" y="4291680"/>
            <a:ext cx="229320" cy="114840"/>
            <a:chOff x="10019931" y="4291680"/>
            <a:chExt cx="229320" cy="11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2F42A2D6-562E-490E-9671-14AEF5CCFA11}"/>
                    </a:ext>
                  </a:extLst>
                </p14:cNvPr>
                <p14:cNvContentPartPr/>
                <p14:nvPr/>
              </p14:nvContentPartPr>
              <p14:xfrm>
                <a:off x="10019931" y="4291680"/>
                <a:ext cx="88920" cy="1148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2F42A2D6-562E-490E-9671-14AEF5CCFA11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010931" y="4282680"/>
                  <a:ext cx="1065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04C3A431-37AD-4C4A-87BC-5CE781B2070D}"/>
                    </a:ext>
                  </a:extLst>
                </p14:cNvPr>
                <p14:cNvContentPartPr/>
                <p14:nvPr/>
              </p14:nvContentPartPr>
              <p14:xfrm>
                <a:off x="10123251" y="4342440"/>
                <a:ext cx="126000" cy="565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04C3A431-37AD-4C4A-87BC-5CE781B2070D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0114251" y="4333800"/>
                  <a:ext cx="143640" cy="7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49D6B5EB-2B7C-4FD0-AB20-96DE32D2AB5A}"/>
                  </a:ext>
                </a:extLst>
              </p14:cNvPr>
              <p14:cNvContentPartPr/>
              <p14:nvPr/>
            </p14:nvContentPartPr>
            <p14:xfrm>
              <a:off x="7266291" y="4020240"/>
              <a:ext cx="93240" cy="132120"/>
            </p14:xfrm>
          </p:contentPart>
        </mc:Choice>
        <mc:Fallback xmlns=""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49D6B5EB-2B7C-4FD0-AB20-96DE32D2AB5A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7257651" y="4011600"/>
                <a:ext cx="110880" cy="14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4" name="Group 333">
            <a:extLst>
              <a:ext uri="{FF2B5EF4-FFF2-40B4-BE49-F238E27FC236}">
                <a16:creationId xmlns:a16="http://schemas.microsoft.com/office/drawing/2014/main" id="{5D4BE175-DD5E-47A4-B8B9-ECFCA2684E9A}"/>
              </a:ext>
            </a:extLst>
          </p:cNvPr>
          <p:cNvGrpSpPr/>
          <p:nvPr/>
        </p:nvGrpSpPr>
        <p:grpSpPr>
          <a:xfrm>
            <a:off x="6385731" y="3766800"/>
            <a:ext cx="747000" cy="575640"/>
            <a:chOff x="6385731" y="3766800"/>
            <a:chExt cx="747000" cy="57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F43B8BA7-8444-4D8F-B9E5-9D79F052B34E}"/>
                    </a:ext>
                  </a:extLst>
                </p14:cNvPr>
                <p14:cNvContentPartPr/>
                <p14:nvPr/>
              </p14:nvContentPartPr>
              <p14:xfrm>
                <a:off x="6385731" y="3990000"/>
                <a:ext cx="93240" cy="237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F43B8BA7-8444-4D8F-B9E5-9D79F052B34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377091" y="3981000"/>
                  <a:ext cx="110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1861172F-181B-4817-9998-20A959FC3CEB}"/>
                    </a:ext>
                  </a:extLst>
                </p14:cNvPr>
                <p14:cNvContentPartPr/>
                <p14:nvPr/>
              </p14:nvContentPartPr>
              <p14:xfrm>
                <a:off x="6487971" y="3911880"/>
                <a:ext cx="138600" cy="2847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1861172F-181B-4817-9998-20A959FC3CEB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479331" y="3903240"/>
                  <a:ext cx="1562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623BF9FC-2D28-4513-8B72-E4A1A529E447}"/>
                    </a:ext>
                  </a:extLst>
                </p14:cNvPr>
                <p14:cNvContentPartPr/>
                <p14:nvPr/>
              </p14:nvContentPartPr>
              <p14:xfrm>
                <a:off x="6665091" y="3950400"/>
                <a:ext cx="106560" cy="1058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623BF9FC-2D28-4513-8B72-E4A1A529E447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656091" y="3941760"/>
                  <a:ext cx="1242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C4467861-9D4C-47EF-BFED-F4E061F998DA}"/>
                    </a:ext>
                  </a:extLst>
                </p14:cNvPr>
                <p14:cNvContentPartPr/>
                <p14:nvPr/>
              </p14:nvContentPartPr>
              <p14:xfrm>
                <a:off x="6677331" y="4089720"/>
                <a:ext cx="62280" cy="158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C4467861-9D4C-47EF-BFED-F4E061F998DA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668691" y="4081080"/>
                  <a:ext cx="79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4882E910-4ED2-4FEF-9B73-164D44731B71}"/>
                    </a:ext>
                  </a:extLst>
                </p14:cNvPr>
                <p14:cNvContentPartPr/>
                <p14:nvPr/>
              </p14:nvContentPartPr>
              <p14:xfrm>
                <a:off x="6664731" y="4111680"/>
                <a:ext cx="89640" cy="111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4882E910-4ED2-4FEF-9B73-164D44731B71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656091" y="4102680"/>
                  <a:ext cx="107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298488AF-7474-42CC-B7B9-B3163A0D54E6}"/>
                    </a:ext>
                  </a:extLst>
                </p14:cNvPr>
                <p14:cNvContentPartPr/>
                <p14:nvPr/>
              </p14:nvContentPartPr>
              <p14:xfrm>
                <a:off x="6626211" y="4176120"/>
                <a:ext cx="64080" cy="8820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298488AF-7474-42CC-B7B9-B3163A0D54E6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617571" y="4167120"/>
                  <a:ext cx="817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DBE83DA4-59C9-4BEB-9F4F-1E6E74754C90}"/>
                    </a:ext>
                  </a:extLst>
                </p14:cNvPr>
                <p14:cNvContentPartPr/>
                <p14:nvPr/>
              </p14:nvContentPartPr>
              <p14:xfrm>
                <a:off x="6806571" y="3999000"/>
                <a:ext cx="68040" cy="1908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DBE83DA4-59C9-4BEB-9F4F-1E6E74754C90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797931" y="3990000"/>
                  <a:ext cx="85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7B154DB0-0A99-4112-9D72-D1D2E89D6F4E}"/>
                    </a:ext>
                  </a:extLst>
                </p14:cNvPr>
                <p14:cNvContentPartPr/>
                <p14:nvPr/>
              </p14:nvContentPartPr>
              <p14:xfrm>
                <a:off x="6974331" y="3766800"/>
                <a:ext cx="158400" cy="25092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7B154DB0-0A99-4112-9D72-D1D2E89D6F4E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965331" y="3757800"/>
                  <a:ext cx="1760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A0F59A03-C654-426B-927F-EC32B7D09329}"/>
                    </a:ext>
                  </a:extLst>
                </p14:cNvPr>
                <p14:cNvContentPartPr/>
                <p14:nvPr/>
              </p14:nvContentPartPr>
              <p14:xfrm>
                <a:off x="6939771" y="4082520"/>
                <a:ext cx="138600" cy="1116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A0F59A03-C654-426B-927F-EC32B7D09329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931131" y="4073520"/>
                  <a:ext cx="156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A9CA4035-E2F2-444A-9683-5CF3654BB9E1}"/>
                    </a:ext>
                  </a:extLst>
                </p14:cNvPr>
                <p14:cNvContentPartPr/>
                <p14:nvPr/>
              </p14:nvContentPartPr>
              <p14:xfrm>
                <a:off x="6918171" y="4170720"/>
                <a:ext cx="133200" cy="885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A9CA4035-E2F2-444A-9683-5CF3654BB9E1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909531" y="4161720"/>
                  <a:ext cx="1508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AD2E11E2-B319-4A45-9D88-4DF69324BCB9}"/>
                    </a:ext>
                  </a:extLst>
                </p14:cNvPr>
                <p14:cNvContentPartPr/>
                <p14:nvPr/>
              </p14:nvContentPartPr>
              <p14:xfrm>
                <a:off x="6886131" y="4320480"/>
                <a:ext cx="175680" cy="2196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AD2E11E2-B319-4A45-9D88-4DF69324BCB9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877131" y="4311480"/>
                  <a:ext cx="19332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6B9FFCEC-53F8-4CB7-B466-3238E16B83E1}"/>
              </a:ext>
            </a:extLst>
          </p:cNvPr>
          <p:cNvGrpSpPr/>
          <p:nvPr/>
        </p:nvGrpSpPr>
        <p:grpSpPr>
          <a:xfrm>
            <a:off x="6892971" y="4427400"/>
            <a:ext cx="242280" cy="147600"/>
            <a:chOff x="6892971" y="4427400"/>
            <a:chExt cx="242280" cy="14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E02B843B-B80E-46C7-BCF4-5AA6026A5D51}"/>
                    </a:ext>
                  </a:extLst>
                </p14:cNvPr>
                <p14:cNvContentPartPr/>
                <p14:nvPr/>
              </p14:nvContentPartPr>
              <p14:xfrm>
                <a:off x="6892971" y="4427400"/>
                <a:ext cx="99360" cy="14148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E02B843B-B80E-46C7-BCF4-5AA6026A5D51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883971" y="4418400"/>
                  <a:ext cx="1170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E0458B5B-505C-49B7-BD25-0354EB1689FE}"/>
                    </a:ext>
                  </a:extLst>
                </p14:cNvPr>
                <p14:cNvContentPartPr/>
                <p14:nvPr/>
              </p14:nvContentPartPr>
              <p14:xfrm>
                <a:off x="6998091" y="4489680"/>
                <a:ext cx="137160" cy="8532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E0458B5B-505C-49B7-BD25-0354EB1689FE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989091" y="4481040"/>
                  <a:ext cx="154800" cy="10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00A6B761-EBDF-488D-B72F-0513296BE7DE}"/>
                  </a:ext>
                </a:extLst>
              </p14:cNvPr>
              <p14:cNvContentPartPr/>
              <p14:nvPr/>
            </p14:nvContentPartPr>
            <p14:xfrm>
              <a:off x="10135131" y="3696600"/>
              <a:ext cx="158400" cy="18144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00A6B761-EBDF-488D-B72F-0513296BE7DE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10126491" y="3687600"/>
                <a:ext cx="17604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01379A2C-9056-427B-9B2F-32962FB2656C}"/>
                  </a:ext>
                </a:extLst>
              </p14:cNvPr>
              <p14:cNvContentPartPr/>
              <p14:nvPr/>
            </p14:nvContentPartPr>
            <p14:xfrm>
              <a:off x="10080411" y="3934920"/>
              <a:ext cx="197280" cy="30240"/>
            </p14:xfrm>
          </p:contentPart>
        </mc:Choice>
        <mc:Fallback xmlns=""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01379A2C-9056-427B-9B2F-32962FB2656C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10071411" y="3926280"/>
                <a:ext cx="214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D6F5E1EF-564A-4BB7-BC85-BC73AB155825}"/>
                  </a:ext>
                </a:extLst>
              </p14:cNvPr>
              <p14:cNvContentPartPr/>
              <p14:nvPr/>
            </p14:nvContentPartPr>
            <p14:xfrm>
              <a:off x="10080051" y="4036080"/>
              <a:ext cx="136800" cy="108360"/>
            </p14:xfrm>
          </p:contentPart>
        </mc:Choice>
        <mc:Fallback xmlns=""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D6F5E1EF-564A-4BB7-BC85-BC73AB155825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10071051" y="4027080"/>
                <a:ext cx="1544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629349AF-CC45-4AA8-A78F-FC9833EF879E}"/>
                  </a:ext>
                </a:extLst>
              </p14:cNvPr>
              <p14:cNvContentPartPr/>
              <p14:nvPr/>
            </p14:nvContentPartPr>
            <p14:xfrm>
              <a:off x="10018131" y="4166760"/>
              <a:ext cx="167760" cy="19440"/>
            </p14:xfrm>
          </p:contentPart>
        </mc:Choice>
        <mc:Fallback xmlns=""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629349AF-CC45-4AA8-A78F-FC9833EF879E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10009491" y="4157760"/>
                <a:ext cx="18540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4" name="Group 343">
            <a:extLst>
              <a:ext uri="{FF2B5EF4-FFF2-40B4-BE49-F238E27FC236}">
                <a16:creationId xmlns:a16="http://schemas.microsoft.com/office/drawing/2014/main" id="{BF7E4636-A5D0-4AF7-859A-0D458E23C8B0}"/>
              </a:ext>
            </a:extLst>
          </p:cNvPr>
          <p:cNvGrpSpPr/>
          <p:nvPr/>
        </p:nvGrpSpPr>
        <p:grpSpPr>
          <a:xfrm>
            <a:off x="10452651" y="3666360"/>
            <a:ext cx="1062360" cy="478800"/>
            <a:chOff x="10452651" y="3666360"/>
            <a:chExt cx="1062360" cy="47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EB0C5434-C4AC-44AD-A770-0A3486A6944A}"/>
                    </a:ext>
                  </a:extLst>
                </p14:cNvPr>
                <p14:cNvContentPartPr/>
                <p14:nvPr/>
              </p14:nvContentPartPr>
              <p14:xfrm>
                <a:off x="10452651" y="3666360"/>
                <a:ext cx="51840" cy="47880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EB0C5434-C4AC-44AD-A770-0A3486A6944A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0444011" y="3657360"/>
                  <a:ext cx="6948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28B76866-89A2-4902-BC8E-7B77B014F8B7}"/>
                    </a:ext>
                  </a:extLst>
                </p14:cNvPr>
                <p14:cNvContentPartPr/>
                <p14:nvPr/>
              </p14:nvContentPartPr>
              <p14:xfrm>
                <a:off x="10616811" y="3907560"/>
                <a:ext cx="82440" cy="1299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28B76866-89A2-4902-BC8E-7B77B014F8B7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0607811" y="3898560"/>
                  <a:ext cx="1000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64BF58EA-799A-41FB-80C7-69F17DC9D4B4}"/>
                    </a:ext>
                  </a:extLst>
                </p14:cNvPr>
                <p14:cNvContentPartPr/>
                <p14:nvPr/>
              </p14:nvContentPartPr>
              <p14:xfrm>
                <a:off x="10762611" y="3935640"/>
                <a:ext cx="97920" cy="6408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64BF58EA-799A-41FB-80C7-69F17DC9D4B4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0753971" y="3926640"/>
                  <a:ext cx="1155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A8B8EFF0-EF19-46DF-9C12-80D59E9CCD70}"/>
                    </a:ext>
                  </a:extLst>
                </p14:cNvPr>
                <p14:cNvContentPartPr/>
                <p14:nvPr/>
              </p14:nvContentPartPr>
              <p14:xfrm>
                <a:off x="10915971" y="3927360"/>
                <a:ext cx="123120" cy="17784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A8B8EFF0-EF19-46DF-9C12-80D59E9CCD70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0906971" y="3918360"/>
                  <a:ext cx="1407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ADD3A6EC-DAAA-4206-B748-6271D0C89A0B}"/>
                    </a:ext>
                  </a:extLst>
                </p14:cNvPr>
                <p14:cNvContentPartPr/>
                <p14:nvPr/>
              </p14:nvContentPartPr>
              <p14:xfrm>
                <a:off x="11104611" y="3962640"/>
                <a:ext cx="32400" cy="5544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ADD3A6EC-DAAA-4206-B748-6271D0C89A0B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1095611" y="3953640"/>
                  <a:ext cx="500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5F74AEC4-E803-42F6-92C8-7B1B80232B5A}"/>
                    </a:ext>
                  </a:extLst>
                </p14:cNvPr>
                <p14:cNvContentPartPr/>
                <p14:nvPr/>
              </p14:nvContentPartPr>
              <p14:xfrm>
                <a:off x="11209371" y="3944280"/>
                <a:ext cx="130320" cy="2844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5F74AEC4-E803-42F6-92C8-7B1B80232B5A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1200731" y="3935280"/>
                  <a:ext cx="147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585AC165-D3BC-4DB9-80ED-DBCE17C5D00F}"/>
                    </a:ext>
                  </a:extLst>
                </p14:cNvPr>
                <p14:cNvContentPartPr/>
                <p14:nvPr/>
              </p14:nvContentPartPr>
              <p14:xfrm>
                <a:off x="11249691" y="3931680"/>
                <a:ext cx="45720" cy="9252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585AC165-D3BC-4DB9-80ED-DBCE17C5D00F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1240691" y="3922680"/>
                  <a:ext cx="633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97AEC44B-401F-4D0A-A5BF-324E4B2DD9BB}"/>
                    </a:ext>
                  </a:extLst>
                </p14:cNvPr>
                <p14:cNvContentPartPr/>
                <p14:nvPr/>
              </p14:nvContentPartPr>
              <p14:xfrm>
                <a:off x="11369211" y="3790560"/>
                <a:ext cx="145800" cy="23580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97AEC44B-401F-4D0A-A5BF-324E4B2DD9BB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1360211" y="3781560"/>
                  <a:ext cx="163440" cy="25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345" name="Ink 344">
                <a:extLst>
                  <a:ext uri="{FF2B5EF4-FFF2-40B4-BE49-F238E27FC236}">
                    <a16:creationId xmlns:a16="http://schemas.microsoft.com/office/drawing/2014/main" id="{59C7C328-3317-4628-87E5-D50ABDB4ECD7}"/>
                  </a:ext>
                </a:extLst>
              </p14:cNvPr>
              <p14:cNvContentPartPr/>
              <p14:nvPr/>
            </p14:nvContentPartPr>
            <p14:xfrm>
              <a:off x="11726331" y="3633600"/>
              <a:ext cx="105840" cy="492120"/>
            </p14:xfrm>
          </p:contentPart>
        </mc:Choice>
        <mc:Fallback xmlns="">
          <p:pic>
            <p:nvPicPr>
              <p:cNvPr id="345" name="Ink 344">
                <a:extLst>
                  <a:ext uri="{FF2B5EF4-FFF2-40B4-BE49-F238E27FC236}">
                    <a16:creationId xmlns:a16="http://schemas.microsoft.com/office/drawing/2014/main" id="{59C7C328-3317-4628-87E5-D50ABDB4ECD7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11717691" y="3624600"/>
                <a:ext cx="123480" cy="50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5" name="Group 434">
            <a:extLst>
              <a:ext uri="{FF2B5EF4-FFF2-40B4-BE49-F238E27FC236}">
                <a16:creationId xmlns:a16="http://schemas.microsoft.com/office/drawing/2014/main" id="{94B96E90-AD70-49D2-9E70-3E5CD23F1E0B}"/>
              </a:ext>
            </a:extLst>
          </p:cNvPr>
          <p:cNvGrpSpPr/>
          <p:nvPr/>
        </p:nvGrpSpPr>
        <p:grpSpPr>
          <a:xfrm>
            <a:off x="5725131" y="4854000"/>
            <a:ext cx="5257080" cy="1823760"/>
            <a:chOff x="5725131" y="4854000"/>
            <a:chExt cx="5257080" cy="182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0F50FCFA-9CD7-4B0C-A532-F485B0479F9D}"/>
                    </a:ext>
                  </a:extLst>
                </p14:cNvPr>
                <p14:cNvContentPartPr/>
                <p14:nvPr/>
              </p14:nvContentPartPr>
              <p14:xfrm>
                <a:off x="10211811" y="4854000"/>
                <a:ext cx="83160" cy="74052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0F50FCFA-9CD7-4B0C-A532-F485B0479F9D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0203171" y="4845000"/>
                  <a:ext cx="100800" cy="75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B127DE9B-C887-4EB6-BCCF-C24263EB7878}"/>
                    </a:ext>
                  </a:extLst>
                </p14:cNvPr>
                <p14:cNvContentPartPr/>
                <p14:nvPr/>
              </p14:nvContentPartPr>
              <p14:xfrm>
                <a:off x="5725131" y="5116800"/>
                <a:ext cx="166320" cy="2160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B127DE9B-C887-4EB6-BCCF-C24263EB7878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716491" y="5108160"/>
                  <a:ext cx="1839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EAA5E6AE-604B-4657-9E99-44EF9C48094D}"/>
                    </a:ext>
                  </a:extLst>
                </p14:cNvPr>
                <p14:cNvContentPartPr/>
                <p14:nvPr/>
              </p14:nvContentPartPr>
              <p14:xfrm>
                <a:off x="5731611" y="5216880"/>
                <a:ext cx="124200" cy="2664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EAA5E6AE-604B-4657-9E99-44EF9C48094D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722611" y="5208240"/>
                  <a:ext cx="141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C077DA8F-E8B4-4663-B5CF-A2B7095917D0}"/>
                    </a:ext>
                  </a:extLst>
                </p14:cNvPr>
                <p14:cNvContentPartPr/>
                <p14:nvPr/>
              </p14:nvContentPartPr>
              <p14:xfrm>
                <a:off x="6081171" y="5147760"/>
                <a:ext cx="73800" cy="29196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C077DA8F-E8B4-4663-B5CF-A2B7095917D0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072531" y="5139120"/>
                  <a:ext cx="914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31344235-737D-4562-B629-9479E94690D4}"/>
                    </a:ext>
                  </a:extLst>
                </p14:cNvPr>
                <p14:cNvContentPartPr/>
                <p14:nvPr/>
              </p14:nvContentPartPr>
              <p14:xfrm>
                <a:off x="6005211" y="5085840"/>
                <a:ext cx="222840" cy="20016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31344235-737D-4562-B629-9479E94690D4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5996571" y="5076840"/>
                  <a:ext cx="2404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F69C107C-5FBF-4F51-8D07-747F8C9706D5}"/>
                    </a:ext>
                  </a:extLst>
                </p14:cNvPr>
                <p14:cNvContentPartPr/>
                <p14:nvPr/>
              </p14:nvContentPartPr>
              <p14:xfrm>
                <a:off x="6286731" y="5061360"/>
                <a:ext cx="91800" cy="48204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F69C107C-5FBF-4F51-8D07-747F8C9706D5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277731" y="5052360"/>
                  <a:ext cx="10944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304A8B31-5787-4CAF-9A22-DDF02FD06B37}"/>
                    </a:ext>
                  </a:extLst>
                </p14:cNvPr>
                <p14:cNvContentPartPr/>
                <p14:nvPr/>
              </p14:nvContentPartPr>
              <p14:xfrm>
                <a:off x="6450891" y="5245320"/>
                <a:ext cx="79560" cy="1512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304A8B31-5787-4CAF-9A22-DDF02FD06B37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442251" y="5236680"/>
                  <a:ext cx="972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5F289897-E10F-497E-B08B-178C07D514B0}"/>
                    </a:ext>
                  </a:extLst>
                </p14:cNvPr>
                <p14:cNvContentPartPr/>
                <p14:nvPr/>
              </p14:nvContentPartPr>
              <p14:xfrm>
                <a:off x="6572211" y="5162160"/>
                <a:ext cx="138960" cy="28440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5F289897-E10F-497E-B08B-178C07D514B0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563571" y="5153520"/>
                  <a:ext cx="1566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B70D02EA-8BB4-484C-8DC1-314A1A0A2F95}"/>
                    </a:ext>
                  </a:extLst>
                </p14:cNvPr>
                <p14:cNvContentPartPr/>
                <p14:nvPr/>
              </p14:nvContentPartPr>
              <p14:xfrm>
                <a:off x="6733851" y="5232360"/>
                <a:ext cx="97560" cy="10116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B70D02EA-8BB4-484C-8DC1-314A1A0A2F95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724851" y="5223360"/>
                  <a:ext cx="1152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DA67C6BC-DD2C-45F1-AEF6-00088D9E4EC4}"/>
                    </a:ext>
                  </a:extLst>
                </p14:cNvPr>
                <p14:cNvContentPartPr/>
                <p14:nvPr/>
              </p14:nvContentPartPr>
              <p14:xfrm>
                <a:off x="6732411" y="5365200"/>
                <a:ext cx="80640" cy="972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DA67C6BC-DD2C-45F1-AEF6-00088D9E4EC4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723411" y="5356200"/>
                  <a:ext cx="982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2F74C9E0-A8B4-4182-854E-7ED5E46D4CA3}"/>
                    </a:ext>
                  </a:extLst>
                </p14:cNvPr>
                <p14:cNvContentPartPr/>
                <p14:nvPr/>
              </p14:nvContentPartPr>
              <p14:xfrm>
                <a:off x="6689211" y="5461320"/>
                <a:ext cx="99000" cy="1036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2F74C9E0-A8B4-4182-854E-7ED5E46D4CA3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680571" y="5452680"/>
                  <a:ext cx="1166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4373F4E2-0ABA-4308-959C-C03D0CE57BBC}"/>
                    </a:ext>
                  </a:extLst>
                </p14:cNvPr>
                <p14:cNvContentPartPr/>
                <p14:nvPr/>
              </p14:nvContentPartPr>
              <p14:xfrm>
                <a:off x="6982251" y="5272680"/>
                <a:ext cx="90000" cy="1152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4373F4E2-0ABA-4308-959C-C03D0CE57BBC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973611" y="5264040"/>
                  <a:ext cx="107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E0F5A131-38EB-4128-A8B2-7792D52AD1EE}"/>
                    </a:ext>
                  </a:extLst>
                </p14:cNvPr>
                <p14:cNvContentPartPr/>
                <p14:nvPr/>
              </p14:nvContentPartPr>
              <p14:xfrm>
                <a:off x="7217691" y="5029320"/>
                <a:ext cx="190080" cy="25164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E0F5A131-38EB-4128-A8B2-7792D52AD1EE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7208691" y="5020680"/>
                  <a:ext cx="2077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01C097FB-E63E-40EA-8E91-04839AB85044}"/>
                    </a:ext>
                  </a:extLst>
                </p14:cNvPr>
                <p14:cNvContentPartPr/>
                <p14:nvPr/>
              </p14:nvContentPartPr>
              <p14:xfrm>
                <a:off x="7160451" y="5288880"/>
                <a:ext cx="247680" cy="4176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01C097FB-E63E-40EA-8E91-04839AB85044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7151811" y="5280240"/>
                  <a:ext cx="2653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1BD85DDC-6B4D-4DD6-8BC5-F6DA09E0698F}"/>
                    </a:ext>
                  </a:extLst>
                </p14:cNvPr>
                <p14:cNvContentPartPr/>
                <p14:nvPr/>
              </p14:nvContentPartPr>
              <p14:xfrm>
                <a:off x="7216971" y="5396880"/>
                <a:ext cx="116280" cy="9468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1BD85DDC-6B4D-4DD6-8BC5-F6DA09E0698F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207971" y="5387880"/>
                  <a:ext cx="1339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D486DCB2-E35E-47B0-A33E-9472689842EF}"/>
                    </a:ext>
                  </a:extLst>
                </p14:cNvPr>
                <p14:cNvContentPartPr/>
                <p14:nvPr/>
              </p14:nvContentPartPr>
              <p14:xfrm>
                <a:off x="7116531" y="5516400"/>
                <a:ext cx="246960" cy="4032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D486DCB2-E35E-47B0-A33E-9472689842EF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107531" y="5507760"/>
                  <a:ext cx="2646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7F1C42FF-A47B-4D5F-A714-3B4B0ABDF8BA}"/>
                    </a:ext>
                  </a:extLst>
                </p14:cNvPr>
                <p14:cNvContentPartPr/>
                <p14:nvPr/>
              </p14:nvContentPartPr>
              <p14:xfrm>
                <a:off x="7665531" y="5173320"/>
                <a:ext cx="131760" cy="15984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7F1C42FF-A47B-4D5F-A714-3B4B0ABDF8BA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656531" y="5164320"/>
                  <a:ext cx="1494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33A42B81-ADC4-44E7-AB11-0A443735E897}"/>
                    </a:ext>
                  </a:extLst>
                </p14:cNvPr>
                <p14:cNvContentPartPr/>
                <p14:nvPr/>
              </p14:nvContentPartPr>
              <p14:xfrm>
                <a:off x="8141811" y="5140920"/>
                <a:ext cx="200520" cy="20448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33A42B81-ADC4-44E7-AB11-0A443735E897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8132811" y="5132280"/>
                  <a:ext cx="2181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5D12CDB3-89CE-4DCB-BEE1-99889D5A9A6F}"/>
                    </a:ext>
                  </a:extLst>
                </p14:cNvPr>
                <p14:cNvContentPartPr/>
                <p14:nvPr/>
              </p14:nvContentPartPr>
              <p14:xfrm>
                <a:off x="8656611" y="5139840"/>
                <a:ext cx="156240" cy="16560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5D12CDB3-89CE-4DCB-BEE1-99889D5A9A6F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8647971" y="5130840"/>
                  <a:ext cx="1738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6333E9EA-83C9-4E4E-8654-8B44C5692279}"/>
                    </a:ext>
                  </a:extLst>
                </p14:cNvPr>
                <p14:cNvContentPartPr/>
                <p14:nvPr/>
              </p14:nvContentPartPr>
              <p14:xfrm>
                <a:off x="8971971" y="5116440"/>
                <a:ext cx="186480" cy="35208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6333E9EA-83C9-4E4E-8654-8B44C5692279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8962971" y="5107440"/>
                  <a:ext cx="20412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60DD7434-C938-418C-976A-1A93844AA106}"/>
                    </a:ext>
                  </a:extLst>
                </p14:cNvPr>
                <p14:cNvContentPartPr/>
                <p14:nvPr/>
              </p14:nvContentPartPr>
              <p14:xfrm>
                <a:off x="9211371" y="5138040"/>
                <a:ext cx="104400" cy="11916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60DD7434-C938-418C-976A-1A93844AA106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9202371" y="5129400"/>
                  <a:ext cx="1220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FEC62690-A930-4B56-B091-680AFD5C3C3B}"/>
                    </a:ext>
                  </a:extLst>
                </p14:cNvPr>
                <p14:cNvContentPartPr/>
                <p14:nvPr/>
              </p14:nvContentPartPr>
              <p14:xfrm>
                <a:off x="9167451" y="5281320"/>
                <a:ext cx="153360" cy="3276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FEC62690-A930-4B56-B091-680AFD5C3C3B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9158811" y="5272680"/>
                  <a:ext cx="171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FFE6F587-477A-4A39-86EF-3FD78ACC9238}"/>
                    </a:ext>
                  </a:extLst>
                </p14:cNvPr>
                <p14:cNvContentPartPr/>
                <p14:nvPr/>
              </p14:nvContentPartPr>
              <p14:xfrm>
                <a:off x="9188331" y="5370240"/>
                <a:ext cx="77040" cy="11700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FFE6F587-477A-4A39-86EF-3FD78ACC9238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9179331" y="5361600"/>
                  <a:ext cx="946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231F4C69-0632-4DB2-9CD6-A5739F61B665}"/>
                    </a:ext>
                  </a:extLst>
                </p14:cNvPr>
                <p14:cNvContentPartPr/>
                <p14:nvPr/>
              </p14:nvContentPartPr>
              <p14:xfrm>
                <a:off x="9444291" y="5200680"/>
                <a:ext cx="72000" cy="396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231F4C69-0632-4DB2-9CD6-A5739F61B665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9435651" y="5191680"/>
                  <a:ext cx="896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0AFA26C7-00B6-41B4-875B-9919B2077EBB}"/>
                    </a:ext>
                  </a:extLst>
                </p14:cNvPr>
                <p14:cNvContentPartPr/>
                <p14:nvPr/>
              </p14:nvContentPartPr>
              <p14:xfrm>
                <a:off x="9734091" y="4855080"/>
                <a:ext cx="149040" cy="25128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0AFA26C7-00B6-41B4-875B-9919B2077EBB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9725091" y="4846080"/>
                  <a:ext cx="1666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0081C328-FE1D-4F56-B891-343EEA3357C5}"/>
                    </a:ext>
                  </a:extLst>
                </p14:cNvPr>
                <p14:cNvContentPartPr/>
                <p14:nvPr/>
              </p14:nvContentPartPr>
              <p14:xfrm>
                <a:off x="9681891" y="5150280"/>
                <a:ext cx="282600" cy="4032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0081C328-FE1D-4F56-B891-343EEA3357C5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9673251" y="5141280"/>
                  <a:ext cx="3002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3A1430CC-B54A-4C32-B569-DAC7F834A602}"/>
                    </a:ext>
                  </a:extLst>
                </p14:cNvPr>
                <p14:cNvContentPartPr/>
                <p14:nvPr/>
              </p14:nvContentPartPr>
              <p14:xfrm>
                <a:off x="9714291" y="5254680"/>
                <a:ext cx="154080" cy="11016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3A1430CC-B54A-4C32-B569-DAC7F834A602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9705651" y="5245680"/>
                  <a:ext cx="1717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B4F9E574-8523-4D12-BB82-2D95B9E9B43F}"/>
                    </a:ext>
                  </a:extLst>
                </p14:cNvPr>
                <p14:cNvContentPartPr/>
                <p14:nvPr/>
              </p14:nvContentPartPr>
              <p14:xfrm>
                <a:off x="9649131" y="5381400"/>
                <a:ext cx="249120" cy="2880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B4F9E574-8523-4D12-BB82-2D95B9E9B43F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9640131" y="5372400"/>
                  <a:ext cx="2667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FED7D374-D646-4BDA-BFF6-D2EC514F7B03}"/>
                    </a:ext>
                  </a:extLst>
                </p14:cNvPr>
                <p14:cNvContentPartPr/>
                <p14:nvPr/>
              </p14:nvContentPartPr>
              <p14:xfrm>
                <a:off x="9681531" y="5489040"/>
                <a:ext cx="78480" cy="1638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FED7D374-D646-4BDA-BFF6-D2EC514F7B03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9672891" y="5480040"/>
                  <a:ext cx="961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DA0D7675-17BA-41D7-AE86-2C9A8F615D96}"/>
                    </a:ext>
                  </a:extLst>
                </p14:cNvPr>
                <p14:cNvContentPartPr/>
                <p14:nvPr/>
              </p14:nvContentPartPr>
              <p14:xfrm>
                <a:off x="9768291" y="5558520"/>
                <a:ext cx="230760" cy="7236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DA0D7675-17BA-41D7-AE86-2C9A8F615D96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9759291" y="5549880"/>
                  <a:ext cx="2484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B5B15F9B-2E00-47AB-9DCE-5883B1232A91}"/>
                    </a:ext>
                  </a:extLst>
                </p14:cNvPr>
                <p14:cNvContentPartPr/>
                <p14:nvPr/>
              </p14:nvContentPartPr>
              <p14:xfrm>
                <a:off x="6329571" y="6133800"/>
                <a:ext cx="138960" cy="2592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B5B15F9B-2E00-47AB-9DCE-5883B1232A91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6320931" y="6125160"/>
                  <a:ext cx="1566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FF1567A0-C145-4825-A3A4-D3C3FFFA7F99}"/>
                    </a:ext>
                  </a:extLst>
                </p14:cNvPr>
                <p14:cNvContentPartPr/>
                <p14:nvPr/>
              </p14:nvContentPartPr>
              <p14:xfrm>
                <a:off x="6337491" y="6216600"/>
                <a:ext cx="103680" cy="1260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FF1567A0-C145-4825-A3A4-D3C3FFFA7F99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6328491" y="6207960"/>
                  <a:ext cx="121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C5643873-09E7-43C7-840A-CE427AE0AC8F}"/>
                    </a:ext>
                  </a:extLst>
                </p14:cNvPr>
                <p14:cNvContentPartPr/>
                <p14:nvPr/>
              </p14:nvContentPartPr>
              <p14:xfrm>
                <a:off x="6774171" y="6095640"/>
                <a:ext cx="206280" cy="20772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C5643873-09E7-43C7-840A-CE427AE0AC8F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6765531" y="6086640"/>
                  <a:ext cx="2239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757C5CFC-6D67-4620-A7BD-E92371A536B8}"/>
                    </a:ext>
                  </a:extLst>
                </p14:cNvPr>
                <p14:cNvContentPartPr/>
                <p14:nvPr/>
              </p14:nvContentPartPr>
              <p14:xfrm>
                <a:off x="6804771" y="5984400"/>
                <a:ext cx="75600" cy="44676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757C5CFC-6D67-4620-A7BD-E92371A536B8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6795771" y="5975400"/>
                  <a:ext cx="9324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FA0918FB-9437-4123-9D2E-F50C60095731}"/>
                    </a:ext>
                  </a:extLst>
                </p14:cNvPr>
                <p14:cNvContentPartPr/>
                <p14:nvPr/>
              </p14:nvContentPartPr>
              <p14:xfrm>
                <a:off x="6696051" y="6437640"/>
                <a:ext cx="170280" cy="3024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FA0918FB-9437-4123-9D2E-F50C60095731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6687051" y="6429000"/>
                  <a:ext cx="1879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4B46E3AF-3925-4FB4-BFD0-9FAFEBF6BDFF}"/>
                    </a:ext>
                  </a:extLst>
                </p14:cNvPr>
                <p14:cNvContentPartPr/>
                <p14:nvPr/>
              </p14:nvContentPartPr>
              <p14:xfrm>
                <a:off x="6741051" y="6017880"/>
                <a:ext cx="175680" cy="2124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4B46E3AF-3925-4FB4-BFD0-9FAFEBF6BDFF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6732051" y="6008880"/>
                  <a:ext cx="1933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AE63BD62-5134-460C-91B7-8AA83AC0AF79}"/>
                    </a:ext>
                  </a:extLst>
                </p14:cNvPr>
                <p14:cNvContentPartPr/>
                <p14:nvPr/>
              </p14:nvContentPartPr>
              <p14:xfrm>
                <a:off x="7065051" y="6023640"/>
                <a:ext cx="109080" cy="43272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AE63BD62-5134-460C-91B7-8AA83AC0AF79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7056051" y="6014640"/>
                  <a:ext cx="12672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653503EC-3250-402C-B7DC-0691EE8A6A3D}"/>
                    </a:ext>
                  </a:extLst>
                </p14:cNvPr>
                <p14:cNvContentPartPr/>
                <p14:nvPr/>
              </p14:nvContentPartPr>
              <p14:xfrm>
                <a:off x="7136691" y="5645640"/>
                <a:ext cx="113760" cy="13788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653503EC-3250-402C-B7DC-0691EE8A6A3D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7127691" y="5636640"/>
                  <a:ext cx="1314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B92CFB14-AC22-4522-ABE1-B52BB107E159}"/>
                    </a:ext>
                  </a:extLst>
                </p14:cNvPr>
                <p14:cNvContentPartPr/>
                <p14:nvPr/>
              </p14:nvContentPartPr>
              <p14:xfrm>
                <a:off x="7224891" y="5701080"/>
                <a:ext cx="160920" cy="6732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B92CFB14-AC22-4522-ABE1-B52BB107E159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7215891" y="5692440"/>
                  <a:ext cx="1785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22E72437-31D1-40A5-8D32-880FCA28AD21}"/>
                    </a:ext>
                  </a:extLst>
                </p14:cNvPr>
                <p14:cNvContentPartPr/>
                <p14:nvPr/>
              </p14:nvContentPartPr>
              <p14:xfrm>
                <a:off x="7215891" y="6134880"/>
                <a:ext cx="100440" cy="29556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22E72437-31D1-40A5-8D32-880FCA28AD21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7207251" y="6125880"/>
                  <a:ext cx="1180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53921B19-CD04-4EDC-957B-967CF0D00DE2}"/>
                    </a:ext>
                  </a:extLst>
                </p14:cNvPr>
                <p14:cNvContentPartPr/>
                <p14:nvPr/>
              </p14:nvContentPartPr>
              <p14:xfrm>
                <a:off x="7413891" y="6188160"/>
                <a:ext cx="105840" cy="7992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53921B19-CD04-4EDC-957B-967CF0D00DE2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7405251" y="6179520"/>
                  <a:ext cx="1234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BFB2D412-AA1E-4C01-BDC8-099B79833C87}"/>
                    </a:ext>
                  </a:extLst>
                </p14:cNvPr>
                <p14:cNvContentPartPr/>
                <p14:nvPr/>
              </p14:nvContentPartPr>
              <p14:xfrm>
                <a:off x="7365651" y="6298320"/>
                <a:ext cx="131040" cy="1692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BFB2D412-AA1E-4C01-BDC8-099B79833C87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7357011" y="6289680"/>
                  <a:ext cx="1486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5EBAF930-DBF6-4413-BBC0-124CF0908BEE}"/>
                    </a:ext>
                  </a:extLst>
                </p14:cNvPr>
                <p14:cNvContentPartPr/>
                <p14:nvPr/>
              </p14:nvContentPartPr>
              <p14:xfrm>
                <a:off x="7373931" y="6371040"/>
                <a:ext cx="89640" cy="9036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5EBAF930-DBF6-4413-BBC0-124CF0908BEE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7364931" y="6362400"/>
                  <a:ext cx="1072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2D6D8645-7256-4B37-8CE6-A3B60DBDE2AF}"/>
                    </a:ext>
                  </a:extLst>
                </p14:cNvPr>
                <p14:cNvContentPartPr/>
                <p14:nvPr/>
              </p14:nvContentPartPr>
              <p14:xfrm>
                <a:off x="7641771" y="6195000"/>
                <a:ext cx="103320" cy="1008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2D6D8645-7256-4B37-8CE6-A3B60DBDE2AF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7632771" y="6186360"/>
                  <a:ext cx="1209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243E3599-CDAC-40C5-AA53-B9488C9FB26E}"/>
                    </a:ext>
                  </a:extLst>
                </p14:cNvPr>
                <p14:cNvContentPartPr/>
                <p14:nvPr/>
              </p14:nvContentPartPr>
              <p14:xfrm>
                <a:off x="7981251" y="5850480"/>
                <a:ext cx="208080" cy="23796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243E3599-CDAC-40C5-AA53-B9488C9FB26E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7972611" y="5841480"/>
                  <a:ext cx="2257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049784A9-9497-46CB-AF56-00C03FE9215D}"/>
                    </a:ext>
                  </a:extLst>
                </p14:cNvPr>
                <p14:cNvContentPartPr/>
                <p14:nvPr/>
              </p14:nvContentPartPr>
              <p14:xfrm>
                <a:off x="7862091" y="6112200"/>
                <a:ext cx="349560" cy="5724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049784A9-9497-46CB-AF56-00C03FE9215D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7853091" y="6103200"/>
                  <a:ext cx="3672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8E11153E-CA78-4254-8DD2-3B790874A878}"/>
                    </a:ext>
                  </a:extLst>
                </p14:cNvPr>
                <p14:cNvContentPartPr/>
                <p14:nvPr/>
              </p14:nvContentPartPr>
              <p14:xfrm>
                <a:off x="7976571" y="6213720"/>
                <a:ext cx="153360" cy="9540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8E11153E-CA78-4254-8DD2-3B790874A878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7967571" y="6204720"/>
                  <a:ext cx="1710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621719D8-6344-4814-BEF7-F18EF450C60B}"/>
                    </a:ext>
                  </a:extLst>
                </p14:cNvPr>
                <p14:cNvContentPartPr/>
                <p14:nvPr/>
              </p14:nvContentPartPr>
              <p14:xfrm>
                <a:off x="7917891" y="6324960"/>
                <a:ext cx="225720" cy="4320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621719D8-6344-4814-BEF7-F18EF450C60B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7908891" y="6316320"/>
                  <a:ext cx="2433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30866626-9DD1-4722-97D7-FE473E8DAE45}"/>
                    </a:ext>
                  </a:extLst>
                </p14:cNvPr>
                <p14:cNvContentPartPr/>
                <p14:nvPr/>
              </p14:nvContentPartPr>
              <p14:xfrm>
                <a:off x="7957491" y="6417120"/>
                <a:ext cx="93960" cy="10332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30866626-9DD1-4722-97D7-FE473E8DAE45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7948491" y="6408120"/>
                  <a:ext cx="1116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472D29E6-CE55-4258-969A-6E781449E1F1}"/>
                    </a:ext>
                  </a:extLst>
                </p14:cNvPr>
                <p14:cNvContentPartPr/>
                <p14:nvPr/>
              </p14:nvContentPartPr>
              <p14:xfrm>
                <a:off x="8051451" y="6456000"/>
                <a:ext cx="160920" cy="6444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472D29E6-CE55-4258-969A-6E781449E1F1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8042451" y="6447360"/>
                  <a:ext cx="1785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59A2CE21-8BBC-492E-8CD2-F8F1590EAC6C}"/>
                    </a:ext>
                  </a:extLst>
                </p14:cNvPr>
                <p14:cNvContentPartPr/>
                <p14:nvPr/>
              </p14:nvContentPartPr>
              <p14:xfrm>
                <a:off x="8349531" y="5847600"/>
                <a:ext cx="161280" cy="81396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59A2CE21-8BBC-492E-8CD2-F8F1590EAC6C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8340891" y="5838960"/>
                  <a:ext cx="178920" cy="83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8B991CDA-EA89-411A-BECF-DC74E7EEA778}"/>
                    </a:ext>
                  </a:extLst>
                </p14:cNvPr>
                <p14:cNvContentPartPr/>
                <p14:nvPr/>
              </p14:nvContentPartPr>
              <p14:xfrm>
                <a:off x="8663091" y="6164040"/>
                <a:ext cx="147600" cy="2736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8B991CDA-EA89-411A-BECF-DC74E7EEA778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8654451" y="6155400"/>
                  <a:ext cx="1652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8FF84F27-8D4A-4A4B-9E69-7EAA7C385B67}"/>
                    </a:ext>
                  </a:extLst>
                </p14:cNvPr>
                <p14:cNvContentPartPr/>
                <p14:nvPr/>
              </p14:nvContentPartPr>
              <p14:xfrm>
                <a:off x="9006531" y="6077640"/>
                <a:ext cx="219240" cy="20592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8FF84F27-8D4A-4A4B-9E69-7EAA7C385B67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8997531" y="6068640"/>
                  <a:ext cx="2368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85C5AD3F-C7D0-441E-BA0B-F3813F49C9EE}"/>
                    </a:ext>
                  </a:extLst>
                </p14:cNvPr>
                <p14:cNvContentPartPr/>
                <p14:nvPr/>
              </p14:nvContentPartPr>
              <p14:xfrm>
                <a:off x="9080331" y="5957400"/>
                <a:ext cx="54360" cy="46548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85C5AD3F-C7D0-441E-BA0B-F3813F49C9EE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9071691" y="5948400"/>
                  <a:ext cx="7200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23460D01-E2F9-42DC-94F8-E48B122CD5A7}"/>
                    </a:ext>
                  </a:extLst>
                </p14:cNvPr>
                <p14:cNvContentPartPr/>
                <p14:nvPr/>
              </p14:nvContentPartPr>
              <p14:xfrm>
                <a:off x="8967291" y="6474000"/>
                <a:ext cx="207360" cy="900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23460D01-E2F9-42DC-94F8-E48B122CD5A7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8958651" y="6465360"/>
                  <a:ext cx="225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20690C61-E497-414E-9C34-EE15C664FDCD}"/>
                    </a:ext>
                  </a:extLst>
                </p14:cNvPr>
                <p14:cNvContentPartPr/>
                <p14:nvPr/>
              </p14:nvContentPartPr>
              <p14:xfrm>
                <a:off x="8996811" y="5958840"/>
                <a:ext cx="174960" cy="2124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20690C61-E497-414E-9C34-EE15C664FDCD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8988171" y="5949840"/>
                  <a:ext cx="1926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83E579F5-5E1D-4C84-9CCF-0BD16B7CDC2D}"/>
                    </a:ext>
                  </a:extLst>
                </p14:cNvPr>
                <p14:cNvContentPartPr/>
                <p14:nvPr/>
              </p14:nvContentPartPr>
              <p14:xfrm>
                <a:off x="9353571" y="5946960"/>
                <a:ext cx="102240" cy="57240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83E579F5-5E1D-4C84-9CCF-0BD16B7CDC2D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9344571" y="5938320"/>
                  <a:ext cx="119880" cy="59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3B334134-97FD-48B8-A03C-64AE95912141}"/>
                    </a:ext>
                  </a:extLst>
                </p14:cNvPr>
                <p14:cNvContentPartPr/>
                <p14:nvPr/>
              </p14:nvContentPartPr>
              <p14:xfrm>
                <a:off x="9462651" y="6174120"/>
                <a:ext cx="84240" cy="1188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3B334134-97FD-48B8-A03C-64AE95912141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9453651" y="6165120"/>
                  <a:ext cx="101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F21EC449-9B26-446E-B0C8-9603A182EDD6}"/>
                    </a:ext>
                  </a:extLst>
                </p14:cNvPr>
                <p14:cNvContentPartPr/>
                <p14:nvPr/>
              </p14:nvContentPartPr>
              <p14:xfrm>
                <a:off x="9626451" y="6050280"/>
                <a:ext cx="117720" cy="32148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F21EC449-9B26-446E-B0C8-9603A182EDD6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9617811" y="6041280"/>
                  <a:ext cx="13536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14E083A0-CCD9-4049-81CF-63D85320F695}"/>
                    </a:ext>
                  </a:extLst>
                </p14:cNvPr>
                <p14:cNvContentPartPr/>
                <p14:nvPr/>
              </p14:nvContentPartPr>
              <p14:xfrm>
                <a:off x="9830571" y="6053520"/>
                <a:ext cx="119520" cy="13068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14E083A0-CCD9-4049-81CF-63D85320F695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9821931" y="6044880"/>
                  <a:ext cx="1371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FB022A8E-02D4-4413-AB04-629ACF5C7879}"/>
                    </a:ext>
                  </a:extLst>
                </p14:cNvPr>
                <p14:cNvContentPartPr/>
                <p14:nvPr/>
              </p14:nvContentPartPr>
              <p14:xfrm>
                <a:off x="9803931" y="6200400"/>
                <a:ext cx="145440" cy="1332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FB022A8E-02D4-4413-AB04-629ACF5C7879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9794931" y="6191400"/>
                  <a:ext cx="163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00463C9C-AE7C-473E-B1FA-C55B04E00207}"/>
                    </a:ext>
                  </a:extLst>
                </p14:cNvPr>
                <p14:cNvContentPartPr/>
                <p14:nvPr/>
              </p14:nvContentPartPr>
              <p14:xfrm>
                <a:off x="9842091" y="6283560"/>
                <a:ext cx="99000" cy="9792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00463C9C-AE7C-473E-B1FA-C55B04E00207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9833451" y="6274560"/>
                  <a:ext cx="1166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F5562BDE-3392-467F-8209-9F9FE383CAE8}"/>
                    </a:ext>
                  </a:extLst>
                </p14:cNvPr>
                <p14:cNvContentPartPr/>
                <p14:nvPr/>
              </p14:nvContentPartPr>
              <p14:xfrm>
                <a:off x="10096971" y="6090240"/>
                <a:ext cx="85320" cy="504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F5562BDE-3392-467F-8209-9F9FE383CAE8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0088331" y="6081600"/>
                  <a:ext cx="1029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F89B63CD-D10A-4ED5-8AFF-A75FC2C74510}"/>
                    </a:ext>
                  </a:extLst>
                </p14:cNvPr>
                <p14:cNvContentPartPr/>
                <p14:nvPr/>
              </p14:nvContentPartPr>
              <p14:xfrm>
                <a:off x="10373811" y="5808360"/>
                <a:ext cx="249480" cy="24624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F89B63CD-D10A-4ED5-8AFF-A75FC2C74510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0364811" y="5799360"/>
                  <a:ext cx="2671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AFB904CA-1AFF-492B-9E8E-894E64C80CDE}"/>
                    </a:ext>
                  </a:extLst>
                </p14:cNvPr>
                <p14:cNvContentPartPr/>
                <p14:nvPr/>
              </p14:nvContentPartPr>
              <p14:xfrm>
                <a:off x="10317651" y="6112920"/>
                <a:ext cx="350640" cy="2484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AFB904CA-1AFF-492B-9E8E-894E64C80CDE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0308651" y="6103920"/>
                  <a:ext cx="3682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A570606B-B605-4BBE-9CC4-F9C89E9851D8}"/>
                    </a:ext>
                  </a:extLst>
                </p14:cNvPr>
                <p14:cNvContentPartPr/>
                <p14:nvPr/>
              </p14:nvContentPartPr>
              <p14:xfrm>
                <a:off x="10389291" y="6229200"/>
                <a:ext cx="147960" cy="9000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A570606B-B605-4BBE-9CC4-F9C89E9851D8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0380651" y="6220200"/>
                  <a:ext cx="1656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1531270B-0643-4337-AE2D-02E3539D2238}"/>
                    </a:ext>
                  </a:extLst>
                </p14:cNvPr>
                <p14:cNvContentPartPr/>
                <p14:nvPr/>
              </p14:nvContentPartPr>
              <p14:xfrm>
                <a:off x="10318011" y="6363120"/>
                <a:ext cx="243360" cy="2520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1531270B-0643-4337-AE2D-02E3539D2238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0309371" y="6354480"/>
                  <a:ext cx="2610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A0C12D9E-B16D-4F9F-8EA9-EFFE8F647C79}"/>
                    </a:ext>
                  </a:extLst>
                </p14:cNvPr>
                <p14:cNvContentPartPr/>
                <p14:nvPr/>
              </p14:nvContentPartPr>
              <p14:xfrm>
                <a:off x="10349691" y="6484800"/>
                <a:ext cx="108720" cy="13680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A0C12D9E-B16D-4F9F-8EA9-EFFE8F647C79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0340691" y="6475800"/>
                  <a:ext cx="1263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D9E2DD2E-5A2A-4700-8F44-E5237CDC83D6}"/>
                    </a:ext>
                  </a:extLst>
                </p14:cNvPr>
                <p14:cNvContentPartPr/>
                <p14:nvPr/>
              </p14:nvContentPartPr>
              <p14:xfrm>
                <a:off x="10451571" y="6547440"/>
                <a:ext cx="214200" cy="4608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D9E2DD2E-5A2A-4700-8F44-E5237CDC83D6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0442931" y="6538440"/>
                  <a:ext cx="2318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8EC987A7-633F-4462-90BF-8284E157A027}"/>
                    </a:ext>
                  </a:extLst>
                </p14:cNvPr>
                <p14:cNvContentPartPr/>
                <p14:nvPr/>
              </p14:nvContentPartPr>
              <p14:xfrm>
                <a:off x="10835691" y="5741040"/>
                <a:ext cx="146520" cy="93672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8EC987A7-633F-4462-90BF-8284E157A027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0826691" y="5732400"/>
                  <a:ext cx="164160" cy="954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8479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6A6E3-3729-4D05-93A0-3BD24A667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Litt repetisjon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E3D72-FA6E-4BF5-85B6-05D9B2B695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/>
              <a:t>Konfidensintervall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158D8-5C8E-4777-8685-55320A2365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/>
              <a:t>Hypotesetesting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C17E43-4652-4D13-8B13-77B7FB647803}"/>
              </a:ext>
            </a:extLst>
          </p:cNvPr>
          <p:cNvGrpSpPr/>
          <p:nvPr/>
        </p:nvGrpSpPr>
        <p:grpSpPr>
          <a:xfrm>
            <a:off x="901851" y="2323920"/>
            <a:ext cx="248040" cy="241560"/>
            <a:chOff x="901851" y="2323920"/>
            <a:chExt cx="248040" cy="24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317FB3D-2AB6-4086-9EB2-F8D7B506A051}"/>
                    </a:ext>
                  </a:extLst>
                </p14:cNvPr>
                <p14:cNvContentPartPr/>
                <p14:nvPr/>
              </p14:nvContentPartPr>
              <p14:xfrm>
                <a:off x="906891" y="2323920"/>
                <a:ext cx="79200" cy="189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317FB3D-2AB6-4086-9EB2-F8D7B506A05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8251" y="2315280"/>
                  <a:ext cx="968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394B59C-250B-476F-AC3C-26E8C2C67AFC}"/>
                    </a:ext>
                  </a:extLst>
                </p14:cNvPr>
                <p14:cNvContentPartPr/>
                <p14:nvPr/>
              </p14:nvContentPartPr>
              <p14:xfrm>
                <a:off x="901851" y="2335800"/>
                <a:ext cx="132120" cy="128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394B59C-250B-476F-AC3C-26E8C2C67AF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93211" y="2326800"/>
                  <a:ext cx="1497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C708743-2CB5-46AE-AAE7-0F2C0F7F15F1}"/>
                    </a:ext>
                  </a:extLst>
                </p14:cNvPr>
                <p14:cNvContentPartPr/>
                <p14:nvPr/>
              </p14:nvContentPartPr>
              <p14:xfrm>
                <a:off x="1034331" y="2472600"/>
                <a:ext cx="28080" cy="88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C708743-2CB5-46AE-AAE7-0F2C0F7F15F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25331" y="2463960"/>
                  <a:ext cx="457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6246A96-F9F2-4294-861F-EADEF805B82D}"/>
                    </a:ext>
                  </a:extLst>
                </p14:cNvPr>
                <p14:cNvContentPartPr/>
                <p14:nvPr/>
              </p14:nvContentPartPr>
              <p14:xfrm>
                <a:off x="1130091" y="2484120"/>
                <a:ext cx="19800" cy="81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6246A96-F9F2-4294-861F-EADEF805B82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21451" y="2475480"/>
                  <a:ext cx="3744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43B34E-4062-4FE4-A826-E736019B43DB}"/>
              </a:ext>
            </a:extLst>
          </p:cNvPr>
          <p:cNvGrpSpPr/>
          <p:nvPr/>
        </p:nvGrpSpPr>
        <p:grpSpPr>
          <a:xfrm>
            <a:off x="1285971" y="2321760"/>
            <a:ext cx="1181160" cy="231480"/>
            <a:chOff x="1285971" y="2321760"/>
            <a:chExt cx="1181160" cy="2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4E7AAE7-C719-47DB-96E5-E3CE93FE2C00}"/>
                    </a:ext>
                  </a:extLst>
                </p14:cNvPr>
                <p14:cNvContentPartPr/>
                <p14:nvPr/>
              </p14:nvContentPartPr>
              <p14:xfrm>
                <a:off x="1287411" y="2353440"/>
                <a:ext cx="83160" cy="132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4E7AAE7-C719-47DB-96E5-E3CE93FE2C0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78411" y="2344800"/>
                  <a:ext cx="1008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5EDCB68-CB82-441F-BA74-0A27390E46F3}"/>
                    </a:ext>
                  </a:extLst>
                </p14:cNvPr>
                <p14:cNvContentPartPr/>
                <p14:nvPr/>
              </p14:nvContentPartPr>
              <p14:xfrm>
                <a:off x="1285971" y="2326800"/>
                <a:ext cx="123120" cy="181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5EDCB68-CB82-441F-BA74-0A27390E46F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77331" y="2318160"/>
                  <a:ext cx="1407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9FAA123-C0FC-4468-903C-B8C458321217}"/>
                    </a:ext>
                  </a:extLst>
                </p14:cNvPr>
                <p14:cNvContentPartPr/>
                <p14:nvPr/>
              </p14:nvContentPartPr>
              <p14:xfrm>
                <a:off x="1435011" y="2423280"/>
                <a:ext cx="71280" cy="95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9FAA123-C0FC-4468-903C-B8C45832121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26371" y="2414640"/>
                  <a:ext cx="889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C92089D-2D23-4A66-BDD1-1E3D992F3C74}"/>
                    </a:ext>
                  </a:extLst>
                </p14:cNvPr>
                <p14:cNvContentPartPr/>
                <p14:nvPr/>
              </p14:nvContentPartPr>
              <p14:xfrm>
                <a:off x="1581171" y="2432640"/>
                <a:ext cx="34560" cy="120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C92089D-2D23-4A66-BDD1-1E3D992F3C7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72531" y="2423640"/>
                  <a:ext cx="522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8DBB867-6512-415F-8949-2A15AFBF2D6D}"/>
                    </a:ext>
                  </a:extLst>
                </p14:cNvPr>
                <p14:cNvContentPartPr/>
                <p14:nvPr/>
              </p14:nvContentPartPr>
              <p14:xfrm>
                <a:off x="1718331" y="2443440"/>
                <a:ext cx="331560" cy="52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8DBB867-6512-415F-8949-2A15AFBF2D6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09331" y="2434440"/>
                  <a:ext cx="3492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DE481FD-6BD9-4134-B716-187DC82B31CB}"/>
                    </a:ext>
                  </a:extLst>
                </p14:cNvPr>
                <p14:cNvContentPartPr/>
                <p14:nvPr/>
              </p14:nvContentPartPr>
              <p14:xfrm>
                <a:off x="2201091" y="2346960"/>
                <a:ext cx="77760" cy="149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DE481FD-6BD9-4134-B716-187DC82B31C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92091" y="2338320"/>
                  <a:ext cx="954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66474B4-D9E1-4A5E-B409-1DD00614B496}"/>
                    </a:ext>
                  </a:extLst>
                </p14:cNvPr>
                <p14:cNvContentPartPr/>
                <p14:nvPr/>
              </p14:nvContentPartPr>
              <p14:xfrm>
                <a:off x="2153571" y="2321760"/>
                <a:ext cx="151920" cy="217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66474B4-D9E1-4A5E-B409-1DD00614B49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44931" y="2313120"/>
                  <a:ext cx="1695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1C4AEC9-024D-42AE-9262-0CA9AC908214}"/>
                    </a:ext>
                  </a:extLst>
                </p14:cNvPr>
                <p14:cNvContentPartPr/>
                <p14:nvPr/>
              </p14:nvContentPartPr>
              <p14:xfrm>
                <a:off x="2331051" y="2488800"/>
                <a:ext cx="136080" cy="55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1C4AEC9-024D-42AE-9262-0CA9AC90821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22051" y="2479800"/>
                  <a:ext cx="153720" cy="7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19B086C-4AD3-4690-8208-E6D85C25925E}"/>
                  </a:ext>
                </a:extLst>
              </p14:cNvPr>
              <p14:cNvContentPartPr/>
              <p14:nvPr/>
            </p14:nvContentPartPr>
            <p14:xfrm>
              <a:off x="2655051" y="2445240"/>
              <a:ext cx="139680" cy="572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19B086C-4AD3-4690-8208-E6D85C25925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46051" y="2436240"/>
                <a:ext cx="157320" cy="7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AF68BD24-89BA-4197-8A1A-31E8B8BC20E4}"/>
              </a:ext>
            </a:extLst>
          </p:cNvPr>
          <p:cNvGrpSpPr/>
          <p:nvPr/>
        </p:nvGrpSpPr>
        <p:grpSpPr>
          <a:xfrm>
            <a:off x="3021171" y="2184240"/>
            <a:ext cx="810360" cy="362880"/>
            <a:chOff x="3021171" y="2184240"/>
            <a:chExt cx="810360" cy="36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6E9345F-9D8D-4A31-9FEC-A9D073D928EB}"/>
                    </a:ext>
                  </a:extLst>
                </p14:cNvPr>
                <p14:cNvContentPartPr/>
                <p14:nvPr/>
              </p14:nvContentPartPr>
              <p14:xfrm>
                <a:off x="3021171" y="2310960"/>
                <a:ext cx="133920" cy="158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6E9345F-9D8D-4A31-9FEC-A9D073D928E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12171" y="2302320"/>
                  <a:ext cx="1515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F51C0F2-5D08-425E-835B-2B0259CBFA19}"/>
                    </a:ext>
                  </a:extLst>
                </p14:cNvPr>
                <p14:cNvContentPartPr/>
                <p14:nvPr/>
              </p14:nvContentPartPr>
              <p14:xfrm>
                <a:off x="3253731" y="2234640"/>
                <a:ext cx="65160" cy="312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F51C0F2-5D08-425E-835B-2B0259CBFA1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45091" y="2226000"/>
                  <a:ext cx="828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2130E89-F5E2-428F-90A2-F3A0E3D2EA3A}"/>
                    </a:ext>
                  </a:extLst>
                </p14:cNvPr>
                <p14:cNvContentPartPr/>
                <p14:nvPr/>
              </p14:nvContentPartPr>
              <p14:xfrm>
                <a:off x="3341211" y="2379360"/>
                <a:ext cx="122040" cy="120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2130E89-F5E2-428F-90A2-F3A0E3D2EA3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32211" y="2370360"/>
                  <a:ext cx="1396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F9B5FC2-C934-4162-AEB6-5E75765B76C0}"/>
                    </a:ext>
                  </a:extLst>
                </p14:cNvPr>
                <p14:cNvContentPartPr/>
                <p14:nvPr/>
              </p14:nvContentPartPr>
              <p14:xfrm>
                <a:off x="3532731" y="2448120"/>
                <a:ext cx="13320" cy="89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F9B5FC2-C934-4162-AEB6-5E75765B76C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23731" y="2439120"/>
                  <a:ext cx="30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CC2248C-55A7-4392-8769-0D1934258B33}"/>
                    </a:ext>
                  </a:extLst>
                </p14:cNvPr>
                <p14:cNvContentPartPr/>
                <p14:nvPr/>
              </p14:nvContentPartPr>
              <p14:xfrm>
                <a:off x="3655491" y="2292240"/>
                <a:ext cx="111960" cy="184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CC2248C-55A7-4392-8769-0D1934258B3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46851" y="2283240"/>
                  <a:ext cx="1296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94F9B49-3997-4B24-8C2D-405605E304BC}"/>
                    </a:ext>
                  </a:extLst>
                </p14:cNvPr>
                <p14:cNvContentPartPr/>
                <p14:nvPr/>
              </p14:nvContentPartPr>
              <p14:xfrm>
                <a:off x="3764571" y="2184240"/>
                <a:ext cx="66960" cy="91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94F9B49-3997-4B24-8C2D-405605E304B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755571" y="2175600"/>
                  <a:ext cx="84600" cy="10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20F5BAD-7E9B-43AA-A2FA-346A06B60777}"/>
                  </a:ext>
                </a:extLst>
              </p14:cNvPr>
              <p14:cNvContentPartPr/>
              <p14:nvPr/>
            </p14:nvContentPartPr>
            <p14:xfrm>
              <a:off x="3961491" y="2152200"/>
              <a:ext cx="63360" cy="3592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20F5BAD-7E9B-43AA-A2FA-346A06B6077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952491" y="2143560"/>
                <a:ext cx="81000" cy="37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BCD231D2-FCFC-4B38-96EC-BB698170AE8D}"/>
              </a:ext>
            </a:extLst>
          </p:cNvPr>
          <p:cNvGrpSpPr/>
          <p:nvPr/>
        </p:nvGrpSpPr>
        <p:grpSpPr>
          <a:xfrm>
            <a:off x="1011291" y="2707680"/>
            <a:ext cx="192240" cy="315720"/>
            <a:chOff x="1011291" y="2707680"/>
            <a:chExt cx="192240" cy="31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8CBE34D-7C81-498A-9481-5475D853140C}"/>
                    </a:ext>
                  </a:extLst>
                </p14:cNvPr>
                <p14:cNvContentPartPr/>
                <p14:nvPr/>
              </p14:nvContentPartPr>
              <p14:xfrm>
                <a:off x="1084011" y="2786880"/>
                <a:ext cx="45360" cy="236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8CBE34D-7C81-498A-9481-5475D853140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75011" y="2777880"/>
                  <a:ext cx="630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64F13AC-2FE8-40FF-97E3-7482005DE623}"/>
                    </a:ext>
                  </a:extLst>
                </p14:cNvPr>
                <p14:cNvContentPartPr/>
                <p14:nvPr/>
              </p14:nvContentPartPr>
              <p14:xfrm>
                <a:off x="1011291" y="2809200"/>
                <a:ext cx="192240" cy="199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64F13AC-2FE8-40FF-97E3-7482005DE62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02291" y="2800200"/>
                  <a:ext cx="2098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8143F30-FC6E-435F-A7B1-3E71BCF149C2}"/>
                    </a:ext>
                  </a:extLst>
                </p14:cNvPr>
                <p14:cNvContentPartPr/>
                <p14:nvPr/>
              </p14:nvContentPartPr>
              <p14:xfrm>
                <a:off x="1061331" y="2707680"/>
                <a:ext cx="92160" cy="9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8143F30-FC6E-435F-A7B1-3E71BCF149C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52331" y="2699040"/>
                  <a:ext cx="109800" cy="2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8D4D922-D8AA-4229-B44F-CC77A4BC8037}"/>
                  </a:ext>
                </a:extLst>
              </p14:cNvPr>
              <p14:cNvContentPartPr/>
              <p14:nvPr/>
            </p14:nvContentPartPr>
            <p14:xfrm>
              <a:off x="1336371" y="2885520"/>
              <a:ext cx="104760" cy="47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8D4D922-D8AA-4229-B44F-CC77A4BC803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327731" y="2876520"/>
                <a:ext cx="122400" cy="6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B21C0B96-D050-4D0F-86B7-3EF1FB964AC5}"/>
              </a:ext>
            </a:extLst>
          </p:cNvPr>
          <p:cNvGrpSpPr/>
          <p:nvPr/>
        </p:nvGrpSpPr>
        <p:grpSpPr>
          <a:xfrm>
            <a:off x="1635891" y="2784360"/>
            <a:ext cx="533160" cy="277200"/>
            <a:chOff x="1635891" y="2784360"/>
            <a:chExt cx="533160" cy="27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D962F5A-7207-4C8B-A2B2-40FDAB6470FB}"/>
                    </a:ext>
                  </a:extLst>
                </p14:cNvPr>
                <p14:cNvContentPartPr/>
                <p14:nvPr/>
              </p14:nvContentPartPr>
              <p14:xfrm>
                <a:off x="1635891" y="2811720"/>
                <a:ext cx="142920" cy="194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D962F5A-7207-4C8B-A2B2-40FDAB6470F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626891" y="2803080"/>
                  <a:ext cx="1605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0A9E19C-039A-4ACD-B060-EBEA31621268}"/>
                    </a:ext>
                  </a:extLst>
                </p14:cNvPr>
                <p14:cNvContentPartPr/>
                <p14:nvPr/>
              </p14:nvContentPartPr>
              <p14:xfrm>
                <a:off x="1861971" y="2784360"/>
                <a:ext cx="51840" cy="266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0A9E19C-039A-4ACD-B060-EBEA3162126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853331" y="2775720"/>
                  <a:ext cx="694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ABD11CB-46D3-4B40-8911-6926B230C26D}"/>
                    </a:ext>
                  </a:extLst>
                </p14:cNvPr>
                <p14:cNvContentPartPr/>
                <p14:nvPr/>
              </p14:nvContentPartPr>
              <p14:xfrm>
                <a:off x="1968171" y="2883000"/>
                <a:ext cx="132840" cy="126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ABD11CB-46D3-4B40-8911-6926B230C26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959531" y="2874360"/>
                  <a:ext cx="1504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738665D-7FBC-4200-B7BE-A8B33421B40B}"/>
                    </a:ext>
                  </a:extLst>
                </p14:cNvPr>
                <p14:cNvContentPartPr/>
                <p14:nvPr/>
              </p14:nvContentPartPr>
              <p14:xfrm>
                <a:off x="2134851" y="2959320"/>
                <a:ext cx="34200" cy="102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738665D-7FBC-4200-B7BE-A8B33421B40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26211" y="2950680"/>
                  <a:ext cx="51840" cy="11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9B9EF71-7650-4666-B7DD-8BA47D5B5170}"/>
              </a:ext>
            </a:extLst>
          </p:cNvPr>
          <p:cNvGrpSpPr/>
          <p:nvPr/>
        </p:nvGrpSpPr>
        <p:grpSpPr>
          <a:xfrm>
            <a:off x="2367411" y="2681760"/>
            <a:ext cx="218880" cy="438480"/>
            <a:chOff x="2367411" y="2681760"/>
            <a:chExt cx="218880" cy="43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9EB1169-65A5-49DE-A4C3-49286DEFB45A}"/>
                    </a:ext>
                  </a:extLst>
                </p14:cNvPr>
                <p14:cNvContentPartPr/>
                <p14:nvPr/>
              </p14:nvContentPartPr>
              <p14:xfrm>
                <a:off x="2367411" y="2815320"/>
                <a:ext cx="118080" cy="98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9EB1169-65A5-49DE-A4C3-49286DEFB45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58771" y="2806680"/>
                  <a:ext cx="1357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351B138-6B98-4810-8075-41B524B8044C}"/>
                    </a:ext>
                  </a:extLst>
                </p14:cNvPr>
                <p14:cNvContentPartPr/>
                <p14:nvPr/>
              </p14:nvContentPartPr>
              <p14:xfrm>
                <a:off x="2525091" y="2681760"/>
                <a:ext cx="61200" cy="95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351B138-6B98-4810-8075-41B524B8044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516451" y="2673120"/>
                  <a:ext cx="788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153AC9F-549E-4343-8A9D-8F7A927E6ADC}"/>
                    </a:ext>
                  </a:extLst>
                </p14:cNvPr>
                <p14:cNvContentPartPr/>
                <p14:nvPr/>
              </p14:nvContentPartPr>
              <p14:xfrm>
                <a:off x="2375331" y="2927640"/>
                <a:ext cx="163080" cy="25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153AC9F-549E-4343-8A9D-8F7A927E6AD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366331" y="2919000"/>
                  <a:ext cx="1807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1DDD210-84BC-436E-9642-CBD7AE59D830}"/>
                    </a:ext>
                  </a:extLst>
                </p14:cNvPr>
                <p14:cNvContentPartPr/>
                <p14:nvPr/>
              </p14:nvContentPartPr>
              <p14:xfrm>
                <a:off x="2378571" y="3041760"/>
                <a:ext cx="163800" cy="78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1DDD210-84BC-436E-9642-CBD7AE59D83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369931" y="3032760"/>
                  <a:ext cx="181440" cy="9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684A8EB-CFE0-4EA3-AA13-2261A0BA9EC6}"/>
                  </a:ext>
                </a:extLst>
              </p14:cNvPr>
              <p14:cNvContentPartPr/>
              <p14:nvPr/>
            </p14:nvContentPartPr>
            <p14:xfrm>
              <a:off x="2765571" y="2697960"/>
              <a:ext cx="64440" cy="3430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684A8EB-CFE0-4EA3-AA13-2261A0BA9EC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756571" y="2688960"/>
                <a:ext cx="8208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3FA1CF56-6C9D-4003-86AD-B4C7243431B6}"/>
                  </a:ext>
                </a:extLst>
              </p14:cNvPr>
              <p14:cNvContentPartPr/>
              <p14:nvPr/>
            </p14:nvContentPartPr>
            <p14:xfrm>
              <a:off x="749571" y="5332440"/>
              <a:ext cx="1252440" cy="468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3FA1CF56-6C9D-4003-86AD-B4C7243431B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40571" y="5323800"/>
                <a:ext cx="127008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327610E5-06EB-493B-8945-BF6FC0765C0C}"/>
                  </a:ext>
                </a:extLst>
              </p14:cNvPr>
              <p14:cNvContentPartPr/>
              <p14:nvPr/>
            </p14:nvContentPartPr>
            <p14:xfrm>
              <a:off x="2669811" y="4712160"/>
              <a:ext cx="69480" cy="9914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327610E5-06EB-493B-8945-BF6FC0765C0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660811" y="4703520"/>
                <a:ext cx="87120" cy="100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8" name="Group 267">
            <a:extLst>
              <a:ext uri="{FF2B5EF4-FFF2-40B4-BE49-F238E27FC236}">
                <a16:creationId xmlns:a16="http://schemas.microsoft.com/office/drawing/2014/main" id="{0CED15E8-85AC-49FC-B65F-B2946825EE6A}"/>
              </a:ext>
            </a:extLst>
          </p:cNvPr>
          <p:cNvGrpSpPr/>
          <p:nvPr/>
        </p:nvGrpSpPr>
        <p:grpSpPr>
          <a:xfrm>
            <a:off x="381291" y="3263880"/>
            <a:ext cx="5671440" cy="3094560"/>
            <a:chOff x="381291" y="3263880"/>
            <a:chExt cx="5671440" cy="309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F140EBE-82B1-4CE5-A428-69AF6C61B4FD}"/>
                    </a:ext>
                  </a:extLst>
                </p14:cNvPr>
                <p14:cNvContentPartPr/>
                <p14:nvPr/>
              </p14:nvContentPartPr>
              <p14:xfrm>
                <a:off x="3674571" y="3996840"/>
                <a:ext cx="37800" cy="481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F140EBE-82B1-4CE5-A428-69AF6C61B4F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665931" y="3988200"/>
                  <a:ext cx="5544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6BE9833-B9FF-4A80-9D1E-8C13DB0D6D11}"/>
                    </a:ext>
                  </a:extLst>
                </p14:cNvPr>
                <p14:cNvContentPartPr/>
                <p14:nvPr/>
              </p14:nvContentPartPr>
              <p14:xfrm>
                <a:off x="3936291" y="4192680"/>
                <a:ext cx="89640" cy="172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6BE9833-B9FF-4A80-9D1E-8C13DB0D6D1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927651" y="4184040"/>
                  <a:ext cx="107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CF25537-67E1-47C6-850C-6806E9B0FFA2}"/>
                    </a:ext>
                  </a:extLst>
                </p14:cNvPr>
                <p14:cNvContentPartPr/>
                <p14:nvPr/>
              </p14:nvContentPartPr>
              <p14:xfrm>
                <a:off x="3911811" y="4275480"/>
                <a:ext cx="83160" cy="12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CF25537-67E1-47C6-850C-6806E9B0FFA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903171" y="4266480"/>
                  <a:ext cx="1008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7902021-A0C0-4859-9935-520D20F6E9FD}"/>
                    </a:ext>
                  </a:extLst>
                </p14:cNvPr>
                <p14:cNvContentPartPr/>
                <p14:nvPr/>
              </p14:nvContentPartPr>
              <p14:xfrm>
                <a:off x="4247331" y="4118520"/>
                <a:ext cx="41400" cy="1728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7902021-A0C0-4859-9935-520D20F6E9F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238691" y="4109520"/>
                  <a:ext cx="590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A7710A7-AB6C-4C70-92D1-92B85A5F9769}"/>
                    </a:ext>
                  </a:extLst>
                </p14:cNvPr>
                <p14:cNvContentPartPr/>
                <p14:nvPr/>
              </p14:nvContentPartPr>
              <p14:xfrm>
                <a:off x="4406091" y="4175760"/>
                <a:ext cx="73080" cy="133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A7710A7-AB6C-4C70-92D1-92B85A5F976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397451" y="4166760"/>
                  <a:ext cx="90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371CB44-37A5-4623-9548-BA47EEEC9BB7}"/>
                    </a:ext>
                  </a:extLst>
                </p14:cNvPr>
                <p14:cNvContentPartPr/>
                <p14:nvPr/>
              </p14:nvContentPartPr>
              <p14:xfrm>
                <a:off x="4565571" y="4103040"/>
                <a:ext cx="117000" cy="2160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371CB44-37A5-4623-9548-BA47EEEC9BB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556571" y="4094040"/>
                  <a:ext cx="1346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897E165-3980-42BA-AAFE-27708B517B87}"/>
                    </a:ext>
                  </a:extLst>
                </p14:cNvPr>
                <p14:cNvContentPartPr/>
                <p14:nvPr/>
              </p14:nvContentPartPr>
              <p14:xfrm>
                <a:off x="1171851" y="3355680"/>
                <a:ext cx="63360" cy="157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897E165-3980-42BA-AAFE-27708B517B8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62851" y="3346680"/>
                  <a:ext cx="810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92A9BEA-5C7D-4A87-AFF2-3CB4A04891DC}"/>
                    </a:ext>
                  </a:extLst>
                </p14:cNvPr>
                <p14:cNvContentPartPr/>
                <p14:nvPr/>
              </p14:nvContentPartPr>
              <p14:xfrm>
                <a:off x="1121451" y="3364320"/>
                <a:ext cx="161640" cy="164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92A9BEA-5C7D-4A87-AFF2-3CB4A04891D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12451" y="3355680"/>
                  <a:ext cx="1792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7850816-4349-448F-A6D7-3AAFFB499800}"/>
                    </a:ext>
                  </a:extLst>
                </p14:cNvPr>
                <p14:cNvContentPartPr/>
                <p14:nvPr/>
              </p14:nvContentPartPr>
              <p14:xfrm>
                <a:off x="1174011" y="3263880"/>
                <a:ext cx="98280" cy="15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7850816-4349-448F-A6D7-3AAFFB49980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65011" y="3254880"/>
                  <a:ext cx="1159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E707A31-586B-47EF-9398-9A7E8511F11A}"/>
                    </a:ext>
                  </a:extLst>
                </p14:cNvPr>
                <p14:cNvContentPartPr/>
                <p14:nvPr/>
              </p14:nvContentPartPr>
              <p14:xfrm>
                <a:off x="1397931" y="3444960"/>
                <a:ext cx="78120" cy="19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E707A31-586B-47EF-9398-9A7E8511F11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389291" y="3435960"/>
                  <a:ext cx="957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E20F7B6-638D-428F-B8B3-80E5EBBF0493}"/>
                    </a:ext>
                  </a:extLst>
                </p14:cNvPr>
                <p14:cNvContentPartPr/>
                <p14:nvPr/>
              </p14:nvContentPartPr>
              <p14:xfrm>
                <a:off x="1593411" y="3401400"/>
                <a:ext cx="181800" cy="120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E20F7B6-638D-428F-B8B3-80E5EBBF049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584411" y="3392400"/>
                  <a:ext cx="1994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0D4E51A-50ED-4903-9A75-0E3D83A86DA3}"/>
                    </a:ext>
                  </a:extLst>
                </p14:cNvPr>
                <p14:cNvContentPartPr/>
                <p14:nvPr/>
              </p14:nvContentPartPr>
              <p14:xfrm>
                <a:off x="1100211" y="3549360"/>
                <a:ext cx="735840" cy="42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0D4E51A-50ED-4903-9A75-0E3D83A86DA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91571" y="3540360"/>
                  <a:ext cx="7534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4A273E6-74C3-450D-8B79-AACDCED275F8}"/>
                    </a:ext>
                  </a:extLst>
                </p14:cNvPr>
                <p14:cNvContentPartPr/>
                <p14:nvPr/>
              </p14:nvContentPartPr>
              <p14:xfrm>
                <a:off x="1438251" y="3645480"/>
                <a:ext cx="169560" cy="129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4A273E6-74C3-450D-8B79-AACDCED275F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429611" y="3636840"/>
                  <a:ext cx="1872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C5B90DF-4941-442C-815F-2CDF9D214668}"/>
                    </a:ext>
                  </a:extLst>
                </p14:cNvPr>
                <p14:cNvContentPartPr/>
                <p14:nvPr/>
              </p14:nvContentPartPr>
              <p14:xfrm>
                <a:off x="1421331" y="3772920"/>
                <a:ext cx="219240" cy="26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C5B90DF-4941-442C-815F-2CDF9D21466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412331" y="3763920"/>
                  <a:ext cx="236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234799D-978B-4112-8061-8679A0A31863}"/>
                    </a:ext>
                  </a:extLst>
                </p14:cNvPr>
                <p14:cNvContentPartPr/>
                <p14:nvPr/>
              </p14:nvContentPartPr>
              <p14:xfrm>
                <a:off x="1460211" y="3840960"/>
                <a:ext cx="109440" cy="147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234799D-978B-4112-8061-8679A0A3186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451211" y="3831960"/>
                  <a:ext cx="1270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F2DBDBB-DEE7-4578-8E97-065A8AD35307}"/>
                    </a:ext>
                  </a:extLst>
                </p14:cNvPr>
                <p14:cNvContentPartPr/>
                <p14:nvPr/>
              </p14:nvContentPartPr>
              <p14:xfrm>
                <a:off x="1579371" y="3930240"/>
                <a:ext cx="167040" cy="58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F2DBDBB-DEE7-4578-8E97-065A8AD3530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570731" y="3921600"/>
                  <a:ext cx="1846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3F117B0-F875-4BDF-8D93-7FA6413AB154}"/>
                    </a:ext>
                  </a:extLst>
                </p14:cNvPr>
                <p14:cNvContentPartPr/>
                <p14:nvPr/>
              </p14:nvContentPartPr>
              <p14:xfrm>
                <a:off x="2076531" y="3519120"/>
                <a:ext cx="141480" cy="63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3F117B0-F875-4BDF-8D93-7FA6413AB15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067531" y="3510480"/>
                  <a:ext cx="1591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F8850C9-2FD9-4317-AABA-85F3B5F8C1CC}"/>
                    </a:ext>
                  </a:extLst>
                </p14:cNvPr>
                <p14:cNvContentPartPr/>
                <p14:nvPr/>
              </p14:nvContentPartPr>
              <p14:xfrm>
                <a:off x="2509251" y="3402120"/>
                <a:ext cx="124200" cy="1504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F8850C9-2FD9-4317-AABA-85F3B5F8C1C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500251" y="3393120"/>
                  <a:ext cx="1418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7C2B3FB-5721-4AE3-BE22-18C2B09A157B}"/>
                    </a:ext>
                  </a:extLst>
                </p14:cNvPr>
                <p14:cNvContentPartPr/>
                <p14:nvPr/>
              </p14:nvContentPartPr>
              <p14:xfrm>
                <a:off x="2722731" y="3361080"/>
                <a:ext cx="74520" cy="191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7C2B3FB-5721-4AE3-BE22-18C2B09A157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714091" y="3352440"/>
                  <a:ext cx="921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0111F54-3AC2-489B-96AB-56793EAB3D23}"/>
                    </a:ext>
                  </a:extLst>
                </p14:cNvPr>
                <p14:cNvContentPartPr/>
                <p14:nvPr/>
              </p14:nvContentPartPr>
              <p14:xfrm>
                <a:off x="2830371" y="3421920"/>
                <a:ext cx="79920" cy="1198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0111F54-3AC2-489B-96AB-56793EAB3D2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821371" y="3413280"/>
                  <a:ext cx="97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7E76F5A-C499-4E98-AED0-72F5DB888F76}"/>
                    </a:ext>
                  </a:extLst>
                </p14:cNvPr>
                <p14:cNvContentPartPr/>
                <p14:nvPr/>
              </p14:nvContentPartPr>
              <p14:xfrm>
                <a:off x="2992731" y="3517680"/>
                <a:ext cx="27720" cy="61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7E76F5A-C499-4E98-AED0-72F5DB888F7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983731" y="3508680"/>
                  <a:ext cx="453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FC042A8-28E4-4260-B214-24351FD1F8DE}"/>
                    </a:ext>
                  </a:extLst>
                </p14:cNvPr>
                <p14:cNvContentPartPr/>
                <p14:nvPr/>
              </p14:nvContentPartPr>
              <p14:xfrm>
                <a:off x="3099651" y="3406800"/>
                <a:ext cx="45000" cy="109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FC042A8-28E4-4260-B214-24351FD1F8D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091011" y="3397800"/>
                  <a:ext cx="626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5B2BA18-C183-423B-BC02-6AC82C8EA19A}"/>
                    </a:ext>
                  </a:extLst>
                </p14:cNvPr>
                <p14:cNvContentPartPr/>
                <p14:nvPr/>
              </p14:nvContentPartPr>
              <p14:xfrm>
                <a:off x="3275691" y="3284760"/>
                <a:ext cx="90720" cy="281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5B2BA18-C183-423B-BC02-6AC82C8EA19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267051" y="3276120"/>
                  <a:ext cx="1083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569E148-4316-4F8E-969B-FE54D0836D53}"/>
                    </a:ext>
                  </a:extLst>
                </p14:cNvPr>
                <p14:cNvContentPartPr/>
                <p14:nvPr/>
              </p14:nvContentPartPr>
              <p14:xfrm>
                <a:off x="1192011" y="4162440"/>
                <a:ext cx="47520" cy="184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569E148-4316-4F8E-969B-FE54D0836D5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83011" y="4153440"/>
                  <a:ext cx="651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3FD39AD-2C4B-49EA-814D-8DA428786FC1}"/>
                    </a:ext>
                  </a:extLst>
                </p14:cNvPr>
                <p14:cNvContentPartPr/>
                <p14:nvPr/>
              </p14:nvContentPartPr>
              <p14:xfrm>
                <a:off x="1159971" y="4100160"/>
                <a:ext cx="159480" cy="157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3FD39AD-2C4B-49EA-814D-8DA428786FC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50971" y="4091520"/>
                  <a:ext cx="1771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A54DA87-ECA4-4BF6-8407-7752C7B98A54}"/>
                    </a:ext>
                  </a:extLst>
                </p14:cNvPr>
                <p14:cNvContentPartPr/>
                <p14:nvPr/>
              </p14:nvContentPartPr>
              <p14:xfrm>
                <a:off x="1394331" y="4120320"/>
                <a:ext cx="56160" cy="249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A54DA87-ECA4-4BF6-8407-7752C7B98A5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385691" y="4111320"/>
                  <a:ext cx="738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A04F755-0489-4CB1-9DCD-1562E7FECB6D}"/>
                    </a:ext>
                  </a:extLst>
                </p14:cNvPr>
                <p14:cNvContentPartPr/>
                <p14:nvPr/>
              </p14:nvContentPartPr>
              <p14:xfrm>
                <a:off x="2255811" y="4140480"/>
                <a:ext cx="68760" cy="120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A04F755-0489-4CB1-9DCD-1562E7FECB6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247171" y="4131480"/>
                  <a:ext cx="864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3BDF944-FF04-4D41-9884-DC419DC6B3B2}"/>
                    </a:ext>
                  </a:extLst>
                </p14:cNvPr>
                <p14:cNvContentPartPr/>
                <p14:nvPr/>
              </p14:nvContentPartPr>
              <p14:xfrm>
                <a:off x="2210451" y="4102320"/>
                <a:ext cx="137160" cy="170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3BDF944-FF04-4D41-9884-DC419DC6B3B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201451" y="4093680"/>
                  <a:ext cx="1548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37940FC-7B25-46C1-B809-7F4D344D4979}"/>
                    </a:ext>
                  </a:extLst>
                </p14:cNvPr>
                <p14:cNvContentPartPr/>
                <p14:nvPr/>
              </p14:nvContentPartPr>
              <p14:xfrm>
                <a:off x="2215851" y="4097640"/>
                <a:ext cx="86400" cy="1677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37940FC-7B25-46C1-B809-7F4D344D497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206851" y="4089000"/>
                  <a:ext cx="1040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811C71B-EE2C-4182-A6F8-1F690345CE39}"/>
                    </a:ext>
                  </a:extLst>
                </p14:cNvPr>
                <p14:cNvContentPartPr/>
                <p14:nvPr/>
              </p14:nvContentPartPr>
              <p14:xfrm>
                <a:off x="2203251" y="4012680"/>
                <a:ext cx="97920" cy="129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811C71B-EE2C-4182-A6F8-1F690345CE3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194251" y="4004040"/>
                  <a:ext cx="115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89B0B43-C391-4F65-893C-E235C9236537}"/>
                    </a:ext>
                  </a:extLst>
                </p14:cNvPr>
                <p14:cNvContentPartPr/>
                <p14:nvPr/>
              </p14:nvContentPartPr>
              <p14:xfrm>
                <a:off x="2425731" y="4153800"/>
                <a:ext cx="68400" cy="133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89B0B43-C391-4F65-893C-E235C923653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416731" y="4145160"/>
                  <a:ext cx="86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5EDB519-90FA-41F9-9922-9D8E0452F66D}"/>
                    </a:ext>
                  </a:extLst>
                </p14:cNvPr>
                <p14:cNvContentPartPr/>
                <p14:nvPr/>
              </p14:nvContentPartPr>
              <p14:xfrm>
                <a:off x="2534091" y="4138320"/>
                <a:ext cx="164160" cy="107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5EDB519-90FA-41F9-9922-9D8E0452F66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525091" y="4129320"/>
                  <a:ext cx="1818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30952EA-2FAF-499A-8D43-0B9ED6D3D4BA}"/>
                    </a:ext>
                  </a:extLst>
                </p14:cNvPr>
                <p14:cNvContentPartPr/>
                <p14:nvPr/>
              </p14:nvContentPartPr>
              <p14:xfrm>
                <a:off x="2196411" y="4287360"/>
                <a:ext cx="456840" cy="22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30952EA-2FAF-499A-8D43-0B9ED6D3D4B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187411" y="4278720"/>
                  <a:ext cx="474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06216DF-4076-4B9D-8E5F-744E86F62738}"/>
                    </a:ext>
                  </a:extLst>
                </p14:cNvPr>
                <p14:cNvContentPartPr/>
                <p14:nvPr/>
              </p14:nvContentPartPr>
              <p14:xfrm>
                <a:off x="2309451" y="4377000"/>
                <a:ext cx="170280" cy="113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06216DF-4076-4B9D-8E5F-744E86F6273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300811" y="4368360"/>
                  <a:ext cx="187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FDD34B4-29E5-4D23-9F9F-E3D1AA0B0137}"/>
                    </a:ext>
                  </a:extLst>
                </p14:cNvPr>
                <p14:cNvContentPartPr/>
                <p14:nvPr/>
              </p14:nvContentPartPr>
              <p14:xfrm>
                <a:off x="2270931" y="4501920"/>
                <a:ext cx="172080" cy="34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FDD34B4-29E5-4D23-9F9F-E3D1AA0B013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262291" y="4492920"/>
                  <a:ext cx="1897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96FA374-CAA3-478E-B610-64128F4ABE49}"/>
                    </a:ext>
                  </a:extLst>
                </p14:cNvPr>
                <p14:cNvContentPartPr/>
                <p14:nvPr/>
              </p14:nvContentPartPr>
              <p14:xfrm>
                <a:off x="2304051" y="4582920"/>
                <a:ext cx="99000" cy="102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96FA374-CAA3-478E-B610-64128F4ABE4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295411" y="4574280"/>
                  <a:ext cx="1166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39E1078-0E7D-4C2B-8F19-074D2E652ECA}"/>
                    </a:ext>
                  </a:extLst>
                </p14:cNvPr>
                <p14:cNvContentPartPr/>
                <p14:nvPr/>
              </p14:nvContentPartPr>
              <p14:xfrm>
                <a:off x="2397291" y="4608840"/>
                <a:ext cx="166320" cy="66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39E1078-0E7D-4C2B-8F19-074D2E652EC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388651" y="4599840"/>
                  <a:ext cx="1839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1B3A835-7AC7-4A5B-8E3A-9235C5BD8C72}"/>
                    </a:ext>
                  </a:extLst>
                </p14:cNvPr>
                <p14:cNvContentPartPr/>
                <p14:nvPr/>
              </p14:nvContentPartPr>
              <p14:xfrm>
                <a:off x="2917851" y="4130400"/>
                <a:ext cx="87840" cy="738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1B3A835-7AC7-4A5B-8E3A-9235C5BD8C7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908851" y="4121760"/>
                  <a:ext cx="1054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C841251-9596-4330-9B14-AC99DAD6AC98}"/>
                    </a:ext>
                  </a:extLst>
                </p14:cNvPr>
                <p14:cNvContentPartPr/>
                <p14:nvPr/>
              </p14:nvContentPartPr>
              <p14:xfrm>
                <a:off x="2905611" y="4301760"/>
                <a:ext cx="67680" cy="140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C841251-9596-4330-9B14-AC99DAD6AC9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896611" y="4293120"/>
                  <a:ext cx="853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86197D8-75BF-4985-86C9-F875F266F860}"/>
                    </a:ext>
                  </a:extLst>
                </p14:cNvPr>
                <p14:cNvContentPartPr/>
                <p14:nvPr/>
              </p14:nvContentPartPr>
              <p14:xfrm>
                <a:off x="3154731" y="4101600"/>
                <a:ext cx="131760" cy="3042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86197D8-75BF-4985-86C9-F875F266F86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146091" y="4092960"/>
                  <a:ext cx="14940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73C0CFA-9872-475F-9E9B-A8AB3B692079}"/>
                    </a:ext>
                  </a:extLst>
                </p14:cNvPr>
                <p14:cNvContentPartPr/>
                <p14:nvPr/>
              </p14:nvContentPartPr>
              <p14:xfrm>
                <a:off x="3382971" y="4141920"/>
                <a:ext cx="88200" cy="90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73C0CFA-9872-475F-9E9B-A8AB3B69207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373971" y="4133280"/>
                  <a:ext cx="1058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803434B-26B9-4A34-A2F4-7938BA0B868B}"/>
                    </a:ext>
                  </a:extLst>
                </p14:cNvPr>
                <p14:cNvContentPartPr/>
                <p14:nvPr/>
              </p14:nvContentPartPr>
              <p14:xfrm>
                <a:off x="3358851" y="4278360"/>
                <a:ext cx="122400" cy="205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803434B-26B9-4A34-A2F4-7938BA0B868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350211" y="4269360"/>
                  <a:ext cx="140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18E2930-835A-4F84-9DDF-55CE5BDE979C}"/>
                    </a:ext>
                  </a:extLst>
                </p14:cNvPr>
                <p14:cNvContentPartPr/>
                <p14:nvPr/>
              </p14:nvContentPartPr>
              <p14:xfrm>
                <a:off x="3399531" y="4363320"/>
                <a:ext cx="82800" cy="1008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18E2930-835A-4F84-9DDF-55CE5BDE979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390891" y="4354320"/>
                  <a:ext cx="1004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9CCDEA0-A071-4155-873A-6ADCA769E755}"/>
                    </a:ext>
                  </a:extLst>
                </p14:cNvPr>
                <p14:cNvContentPartPr/>
                <p14:nvPr/>
              </p14:nvContentPartPr>
              <p14:xfrm>
                <a:off x="1952331" y="4221480"/>
                <a:ext cx="70200" cy="684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9CCDEA0-A071-4155-873A-6ADCA769E75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943331" y="4212840"/>
                  <a:ext cx="878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754468A-E2EF-4894-BD97-FA36A5A89E13}"/>
                    </a:ext>
                  </a:extLst>
                </p14:cNvPr>
                <p14:cNvContentPartPr/>
                <p14:nvPr/>
              </p14:nvContentPartPr>
              <p14:xfrm>
                <a:off x="1913091" y="4380240"/>
                <a:ext cx="74880" cy="9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754468A-E2EF-4894-BD97-FA36A5A89E1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904451" y="4371600"/>
                  <a:ext cx="925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7D78D92-B8B6-48AB-9EB0-7DDED39FB5BB}"/>
                    </a:ext>
                  </a:extLst>
                </p14:cNvPr>
                <p14:cNvContentPartPr/>
                <p14:nvPr/>
              </p14:nvContentPartPr>
              <p14:xfrm>
                <a:off x="1482171" y="4276200"/>
                <a:ext cx="38160" cy="75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7D78D92-B8B6-48AB-9EB0-7DDED39FB5B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473531" y="4267200"/>
                  <a:ext cx="55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F0E0537-1B65-4426-83C4-C07D417EA7A4}"/>
                    </a:ext>
                  </a:extLst>
                </p14:cNvPr>
                <p14:cNvContentPartPr/>
                <p14:nvPr/>
              </p14:nvContentPartPr>
              <p14:xfrm>
                <a:off x="1539771" y="4220040"/>
                <a:ext cx="102600" cy="262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F0E0537-1B65-4426-83C4-C07D417EA7A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531131" y="4211040"/>
                  <a:ext cx="1202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C2C5918-227F-435B-85CE-42BB2FFC8B33}"/>
                    </a:ext>
                  </a:extLst>
                </p14:cNvPr>
                <p14:cNvContentPartPr/>
                <p14:nvPr/>
              </p14:nvContentPartPr>
              <p14:xfrm>
                <a:off x="1697811" y="4287000"/>
                <a:ext cx="83880" cy="77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C2C5918-227F-435B-85CE-42BB2FFC8B3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688811" y="4278000"/>
                  <a:ext cx="101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AA16C31-F6C0-4D49-8EA0-1CB66540479E}"/>
                    </a:ext>
                  </a:extLst>
                </p14:cNvPr>
                <p14:cNvContentPartPr/>
                <p14:nvPr/>
              </p14:nvContentPartPr>
              <p14:xfrm>
                <a:off x="1691331" y="4380960"/>
                <a:ext cx="78840" cy="19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AA16C31-F6C0-4D49-8EA0-1CB66540479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682331" y="4371960"/>
                  <a:ext cx="96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C14A781-76AC-44C8-AA31-0BAD78588D60}"/>
                    </a:ext>
                  </a:extLst>
                </p14:cNvPr>
                <p14:cNvContentPartPr/>
                <p14:nvPr/>
              </p14:nvContentPartPr>
              <p14:xfrm>
                <a:off x="1700331" y="4461240"/>
                <a:ext cx="106560" cy="85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C14A781-76AC-44C8-AA31-0BAD78588D6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691691" y="4452240"/>
                  <a:ext cx="1242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21CEEA1-0CA8-4430-A84C-3729A2E6CB12}"/>
                    </a:ext>
                  </a:extLst>
                </p14:cNvPr>
                <p14:cNvContentPartPr/>
                <p14:nvPr/>
              </p14:nvContentPartPr>
              <p14:xfrm>
                <a:off x="1930371" y="5469600"/>
                <a:ext cx="36360" cy="12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21CEEA1-0CA8-4430-A84C-3729A2E6CB1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921371" y="5460600"/>
                  <a:ext cx="54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5ED7758-D1AF-467E-8675-8447718B1054}"/>
                    </a:ext>
                  </a:extLst>
                </p14:cNvPr>
                <p14:cNvContentPartPr/>
                <p14:nvPr/>
              </p14:nvContentPartPr>
              <p14:xfrm>
                <a:off x="614931" y="4638360"/>
                <a:ext cx="1477080" cy="643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5ED7758-D1AF-467E-8675-8447718B105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05931" y="4629720"/>
                  <a:ext cx="1494720" cy="66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9B686F4-43D8-47B1-972E-1FD5540DF0B8}"/>
                    </a:ext>
                  </a:extLst>
                </p14:cNvPr>
                <p14:cNvContentPartPr/>
                <p14:nvPr/>
              </p14:nvContentPartPr>
              <p14:xfrm>
                <a:off x="1972131" y="5332080"/>
                <a:ext cx="31320" cy="32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9B686F4-43D8-47B1-972E-1FD5540DF0B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963491" y="5323080"/>
                  <a:ext cx="489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C0FF8CE-7D89-4094-8601-9164572E7D4F}"/>
                    </a:ext>
                  </a:extLst>
                </p14:cNvPr>
                <p14:cNvContentPartPr/>
                <p14:nvPr/>
              </p14:nvContentPartPr>
              <p14:xfrm>
                <a:off x="1969971" y="5203560"/>
                <a:ext cx="42480" cy="1159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C0FF8CE-7D89-4094-8601-9164572E7D4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961331" y="5194560"/>
                  <a:ext cx="601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ADF2969-ADFE-472F-B5FA-654FD0BC5971}"/>
                    </a:ext>
                  </a:extLst>
                </p14:cNvPr>
                <p14:cNvContentPartPr/>
                <p14:nvPr/>
              </p14:nvContentPartPr>
              <p14:xfrm>
                <a:off x="1248531" y="4643040"/>
                <a:ext cx="21240" cy="1332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ADF2969-ADFE-472F-B5FA-654FD0BC597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239531" y="4634040"/>
                  <a:ext cx="388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18C75C6-7970-469B-841F-F88FAE86CA08}"/>
                    </a:ext>
                  </a:extLst>
                </p14:cNvPr>
                <p14:cNvContentPartPr/>
                <p14:nvPr/>
              </p14:nvContentPartPr>
              <p14:xfrm>
                <a:off x="1220451" y="4838880"/>
                <a:ext cx="9360" cy="360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18C75C6-7970-469B-841F-F88FAE86CA0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211451" y="4830240"/>
                  <a:ext cx="27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325F26F-6035-4D9B-A07E-96010A6AF0F8}"/>
                    </a:ext>
                  </a:extLst>
                </p14:cNvPr>
                <p14:cNvContentPartPr/>
                <p14:nvPr/>
              </p14:nvContentPartPr>
              <p14:xfrm>
                <a:off x="1272291" y="4662480"/>
                <a:ext cx="34200" cy="1249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325F26F-6035-4D9B-A07E-96010A6AF0F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263291" y="4653480"/>
                  <a:ext cx="518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20D55D7-7920-42BC-BEA6-97C17FA8B328}"/>
                    </a:ext>
                  </a:extLst>
                </p14:cNvPr>
                <p14:cNvContentPartPr/>
                <p14:nvPr/>
              </p14:nvContentPartPr>
              <p14:xfrm>
                <a:off x="1291011" y="4904400"/>
                <a:ext cx="13320" cy="52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20D55D7-7920-42BC-BEA6-97C17FA8B32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282371" y="4895400"/>
                  <a:ext cx="309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F823D72-890F-4DF4-85CA-CDCBBE818461}"/>
                    </a:ext>
                  </a:extLst>
                </p14:cNvPr>
                <p14:cNvContentPartPr/>
                <p14:nvPr/>
              </p14:nvContentPartPr>
              <p14:xfrm>
                <a:off x="1312971" y="5064240"/>
                <a:ext cx="22320" cy="141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F823D72-890F-4DF4-85CA-CDCBBE81846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303971" y="5055240"/>
                  <a:ext cx="399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43600D5-7BA2-4849-A60C-7857BB17BB1D}"/>
                    </a:ext>
                  </a:extLst>
                </p14:cNvPr>
                <p14:cNvContentPartPr/>
                <p14:nvPr/>
              </p14:nvContentPartPr>
              <p14:xfrm>
                <a:off x="1325931" y="5282760"/>
                <a:ext cx="36360" cy="62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43600D5-7BA2-4849-A60C-7857BB17BB1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316931" y="5273760"/>
                  <a:ext cx="540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39F42D6-29F1-4231-AAEF-B3D9F47F6FA2}"/>
                    </a:ext>
                  </a:extLst>
                </p14:cNvPr>
                <p14:cNvContentPartPr/>
                <p14:nvPr/>
              </p14:nvContentPartPr>
              <p14:xfrm>
                <a:off x="1310451" y="5502720"/>
                <a:ext cx="83160" cy="1076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39F42D6-29F1-4231-AAEF-B3D9F47F6FA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301811" y="5494080"/>
                  <a:ext cx="1008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91A573B-8566-4459-AECB-CE045DE31507}"/>
                    </a:ext>
                  </a:extLst>
                </p14:cNvPr>
                <p14:cNvContentPartPr/>
                <p14:nvPr/>
              </p14:nvContentPartPr>
              <p14:xfrm>
                <a:off x="1861611" y="5471760"/>
                <a:ext cx="89280" cy="2127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91A573B-8566-4459-AECB-CE045DE3150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852611" y="5463120"/>
                  <a:ext cx="1069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ADF368F-F467-4EC8-A68F-6C943262A8A2}"/>
                    </a:ext>
                  </a:extLst>
                </p14:cNvPr>
                <p14:cNvContentPartPr/>
                <p14:nvPr/>
              </p14:nvContentPartPr>
              <p14:xfrm>
                <a:off x="2009211" y="5445480"/>
                <a:ext cx="95760" cy="1004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ADF368F-F467-4EC8-A68F-6C943262A8A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000211" y="5436480"/>
                  <a:ext cx="1134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BD6D77D-8CD6-4645-9D13-237834150BE3}"/>
                    </a:ext>
                  </a:extLst>
                </p14:cNvPr>
                <p14:cNvContentPartPr/>
                <p14:nvPr/>
              </p14:nvContentPartPr>
              <p14:xfrm>
                <a:off x="2019651" y="5552760"/>
                <a:ext cx="73800" cy="237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BD6D77D-8CD6-4645-9D13-237834150BE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011011" y="5543760"/>
                  <a:ext cx="91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69B6292-8A52-4AF0-8D95-C61F70D216C2}"/>
                    </a:ext>
                  </a:extLst>
                </p14:cNvPr>
                <p14:cNvContentPartPr/>
                <p14:nvPr/>
              </p14:nvContentPartPr>
              <p14:xfrm>
                <a:off x="2019291" y="5657520"/>
                <a:ext cx="61560" cy="824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69B6292-8A52-4AF0-8D95-C61F70D216C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010291" y="5648880"/>
                  <a:ext cx="792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560C397-058B-4E82-A6D2-B478FFDD2322}"/>
                    </a:ext>
                  </a:extLst>
                </p14:cNvPr>
                <p14:cNvContentPartPr/>
                <p14:nvPr/>
              </p14:nvContentPartPr>
              <p14:xfrm>
                <a:off x="751731" y="5218320"/>
                <a:ext cx="36000" cy="99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560C397-058B-4E82-A6D2-B478FFDD232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43091" y="5209680"/>
                  <a:ext cx="536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35137CA-C674-4E46-BD54-FB18EFC2E886}"/>
                    </a:ext>
                  </a:extLst>
                </p14:cNvPr>
                <p14:cNvContentPartPr/>
                <p14:nvPr/>
              </p14:nvContentPartPr>
              <p14:xfrm>
                <a:off x="451491" y="5524320"/>
                <a:ext cx="72360" cy="68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35137CA-C674-4E46-BD54-FB18EFC2E88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42851" y="5515680"/>
                  <a:ext cx="900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CB0FBB8-1851-478F-BA3A-F8153B92D66F}"/>
                    </a:ext>
                  </a:extLst>
                </p14:cNvPr>
                <p14:cNvContentPartPr/>
                <p14:nvPr/>
              </p14:nvContentPartPr>
              <p14:xfrm>
                <a:off x="589371" y="5503440"/>
                <a:ext cx="82440" cy="2156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CB0FBB8-1851-478F-BA3A-F8153B92D66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80731" y="5494440"/>
                  <a:ext cx="1000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678186C-F272-4DC6-8DEB-E654BB368DD1}"/>
                    </a:ext>
                  </a:extLst>
                </p14:cNvPr>
                <p14:cNvContentPartPr/>
                <p14:nvPr/>
              </p14:nvContentPartPr>
              <p14:xfrm>
                <a:off x="721851" y="5521080"/>
                <a:ext cx="97200" cy="87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678186C-F272-4DC6-8DEB-E654BB368DD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13211" y="5512440"/>
                  <a:ext cx="1148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DE37D97-1218-4C1B-9791-7712187BC063}"/>
                    </a:ext>
                  </a:extLst>
                </p14:cNvPr>
                <p14:cNvContentPartPr/>
                <p14:nvPr/>
              </p14:nvContentPartPr>
              <p14:xfrm>
                <a:off x="717531" y="5616840"/>
                <a:ext cx="92160" cy="306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DE37D97-1218-4C1B-9791-7712187BC06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08531" y="5607840"/>
                  <a:ext cx="1098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BD6872A-15A4-46E6-826E-79D8516D64AF}"/>
                    </a:ext>
                  </a:extLst>
                </p14:cNvPr>
                <p14:cNvContentPartPr/>
                <p14:nvPr/>
              </p14:nvContentPartPr>
              <p14:xfrm>
                <a:off x="745611" y="5704680"/>
                <a:ext cx="67320" cy="90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BD6872A-15A4-46E6-826E-79D8516D64A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36611" y="5695680"/>
                  <a:ext cx="849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3735000-C5AA-4D14-8A69-4FC187DBB0B6}"/>
                    </a:ext>
                  </a:extLst>
                </p14:cNvPr>
                <p14:cNvContentPartPr/>
                <p14:nvPr/>
              </p14:nvContentPartPr>
              <p14:xfrm>
                <a:off x="2023251" y="5279160"/>
                <a:ext cx="502920" cy="892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3735000-C5AA-4D14-8A69-4FC187DBB0B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014251" y="5270520"/>
                  <a:ext cx="5205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198D05B-A3C7-4EC3-8D12-975E46595442}"/>
                    </a:ext>
                  </a:extLst>
                </p14:cNvPr>
                <p14:cNvContentPartPr/>
                <p14:nvPr/>
              </p14:nvContentPartPr>
              <p14:xfrm>
                <a:off x="513771" y="5389320"/>
                <a:ext cx="153360" cy="277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198D05B-A3C7-4EC3-8D12-975E4659544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05131" y="5380320"/>
                  <a:ext cx="171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C40F525-0139-47FD-8BC3-5AE1DE9A5032}"/>
                    </a:ext>
                  </a:extLst>
                </p14:cNvPr>
                <p14:cNvContentPartPr/>
                <p14:nvPr/>
              </p14:nvContentPartPr>
              <p14:xfrm>
                <a:off x="2093811" y="5225160"/>
                <a:ext cx="167040" cy="280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C40F525-0139-47FD-8BC3-5AE1DE9A503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084811" y="5216520"/>
                  <a:ext cx="1846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D49F393-9603-4E80-9204-A79382303B65}"/>
                    </a:ext>
                  </a:extLst>
                </p14:cNvPr>
                <p14:cNvContentPartPr/>
                <p14:nvPr/>
              </p14:nvContentPartPr>
              <p14:xfrm>
                <a:off x="2030091" y="5315160"/>
                <a:ext cx="157320" cy="248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D49F393-9603-4E80-9204-A79382303B6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021451" y="5306520"/>
                  <a:ext cx="174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B544C35-537A-4398-AF16-34C838A0959D}"/>
                    </a:ext>
                  </a:extLst>
                </p14:cNvPr>
                <p14:cNvContentPartPr/>
                <p14:nvPr/>
              </p14:nvContentPartPr>
              <p14:xfrm>
                <a:off x="2034051" y="5275920"/>
                <a:ext cx="146520" cy="237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B544C35-537A-4398-AF16-34C838A0959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025411" y="5266920"/>
                  <a:ext cx="1641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57E9FB1-4B50-41A8-AFB4-7B80A5A4B41D}"/>
                    </a:ext>
                  </a:extLst>
                </p14:cNvPr>
                <p14:cNvContentPartPr/>
                <p14:nvPr/>
              </p14:nvContentPartPr>
              <p14:xfrm>
                <a:off x="1987611" y="5261160"/>
                <a:ext cx="306360" cy="403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57E9FB1-4B50-41A8-AFB4-7B80A5A4B41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978971" y="5252160"/>
                  <a:ext cx="324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B764056-0802-424B-AED1-7780CA35F58C}"/>
                    </a:ext>
                  </a:extLst>
                </p14:cNvPr>
                <p14:cNvContentPartPr/>
                <p14:nvPr/>
              </p14:nvContentPartPr>
              <p14:xfrm>
                <a:off x="2239251" y="5293560"/>
                <a:ext cx="42120" cy="6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B764056-0802-424B-AED1-7780CA35F58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230611" y="5284560"/>
                  <a:ext cx="59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CAAF30D-4D41-47BD-9A70-D17CF173D418}"/>
                    </a:ext>
                  </a:extLst>
                </p14:cNvPr>
                <p14:cNvContentPartPr/>
                <p14:nvPr/>
              </p14:nvContentPartPr>
              <p14:xfrm>
                <a:off x="2261211" y="5311200"/>
                <a:ext cx="53640" cy="198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CAAF30D-4D41-47BD-9A70-D17CF173D41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252211" y="5302560"/>
                  <a:ext cx="712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7D3B505-3DDB-4BD4-9CC4-9182225DC6A7}"/>
                    </a:ext>
                  </a:extLst>
                </p14:cNvPr>
                <p14:cNvContentPartPr/>
                <p14:nvPr/>
              </p14:nvContentPartPr>
              <p14:xfrm>
                <a:off x="2215131" y="5063520"/>
                <a:ext cx="119160" cy="1321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7D3B505-3DDB-4BD4-9CC4-9182225DC6A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206131" y="5054880"/>
                  <a:ext cx="1368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661EEF6-7BCE-485F-A03A-C5793A86B5DE}"/>
                    </a:ext>
                  </a:extLst>
                </p14:cNvPr>
                <p14:cNvContentPartPr/>
                <p14:nvPr/>
              </p14:nvContentPartPr>
              <p14:xfrm>
                <a:off x="2176251" y="5108880"/>
                <a:ext cx="103680" cy="1252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661EEF6-7BCE-485F-A03A-C5793A86B5D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167611" y="5100240"/>
                  <a:ext cx="1213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5A36D46-0FF1-4F97-B21B-CAB4BE5EA977}"/>
                    </a:ext>
                  </a:extLst>
                </p14:cNvPr>
                <p14:cNvContentPartPr/>
                <p14:nvPr/>
              </p14:nvContentPartPr>
              <p14:xfrm>
                <a:off x="2427891" y="4955160"/>
                <a:ext cx="107280" cy="957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5A36D46-0FF1-4F97-B21B-CAB4BE5EA97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418891" y="4946520"/>
                  <a:ext cx="1249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01F3DE2-1752-49D9-95F4-68E8915FDE96}"/>
                    </a:ext>
                  </a:extLst>
                </p14:cNvPr>
                <p14:cNvContentPartPr/>
                <p14:nvPr/>
              </p14:nvContentPartPr>
              <p14:xfrm>
                <a:off x="2417091" y="5081880"/>
                <a:ext cx="99000" cy="216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01F3DE2-1752-49D9-95F4-68E8915FDE9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408091" y="5073240"/>
                  <a:ext cx="1166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B7423BD-7726-4EB7-BF2C-4015C3DA8D8D}"/>
                    </a:ext>
                  </a:extLst>
                </p14:cNvPr>
                <p14:cNvContentPartPr/>
                <p14:nvPr/>
              </p14:nvContentPartPr>
              <p14:xfrm>
                <a:off x="2480091" y="5134080"/>
                <a:ext cx="93600" cy="604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B7423BD-7726-4EB7-BF2C-4015C3DA8D8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471451" y="5125440"/>
                  <a:ext cx="1112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6829517-FA57-4F95-BD70-AD7F4D2E3AB6}"/>
                    </a:ext>
                  </a:extLst>
                </p14:cNvPr>
                <p14:cNvContentPartPr/>
                <p14:nvPr/>
              </p14:nvContentPartPr>
              <p14:xfrm>
                <a:off x="480291" y="5325960"/>
                <a:ext cx="199080" cy="885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6829517-FA57-4F95-BD70-AD7F4D2E3AB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71651" y="5317320"/>
                  <a:ext cx="2167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8C0B141-32F2-4703-A159-1891FF83EFA7}"/>
                    </a:ext>
                  </a:extLst>
                </p14:cNvPr>
                <p14:cNvContentPartPr/>
                <p14:nvPr/>
              </p14:nvContentPartPr>
              <p14:xfrm>
                <a:off x="409011" y="4891080"/>
                <a:ext cx="107280" cy="1202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8C0B141-32F2-4703-A159-1891FF83EFA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00011" y="4882440"/>
                  <a:ext cx="124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C7FAA3A-4ACD-46A3-8D60-23E70AB0B8D9}"/>
                    </a:ext>
                  </a:extLst>
                </p14:cNvPr>
                <p14:cNvContentPartPr/>
                <p14:nvPr/>
              </p14:nvContentPartPr>
              <p14:xfrm>
                <a:off x="396771" y="5062440"/>
                <a:ext cx="99360" cy="11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C7FAA3A-4ACD-46A3-8D60-23E70AB0B8D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88131" y="5053800"/>
                  <a:ext cx="1170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9217BE4-06F6-41D5-BA5D-64793CCC8ADC}"/>
                    </a:ext>
                  </a:extLst>
                </p14:cNvPr>
                <p14:cNvContentPartPr/>
                <p14:nvPr/>
              </p14:nvContentPartPr>
              <p14:xfrm>
                <a:off x="381291" y="5123280"/>
                <a:ext cx="79920" cy="972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9217BE4-06F6-41D5-BA5D-64793CCC8AD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72651" y="5114280"/>
                  <a:ext cx="975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B9FCFAB-7233-43E9-9B9E-9D7E4D18D828}"/>
                    </a:ext>
                  </a:extLst>
                </p14:cNvPr>
                <p14:cNvContentPartPr/>
                <p14:nvPr/>
              </p14:nvContentPartPr>
              <p14:xfrm>
                <a:off x="2832531" y="5076120"/>
                <a:ext cx="63000" cy="1958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B9FCFAB-7233-43E9-9B9E-9D7E4D18D82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823891" y="5067480"/>
                  <a:ext cx="806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696E65B-CB71-4518-AAAC-AFEF52EDCFF6}"/>
                    </a:ext>
                  </a:extLst>
                </p14:cNvPr>
                <p14:cNvContentPartPr/>
                <p14:nvPr/>
              </p14:nvContentPartPr>
              <p14:xfrm>
                <a:off x="2821731" y="4991520"/>
                <a:ext cx="147600" cy="1652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696E65B-CB71-4518-AAAC-AFEF52EDCFF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813091" y="4982880"/>
                  <a:ext cx="1652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B315B50-6C3B-4C65-ADD2-A776808A0163}"/>
                    </a:ext>
                  </a:extLst>
                </p14:cNvPr>
                <p14:cNvContentPartPr/>
                <p14:nvPr/>
              </p14:nvContentPartPr>
              <p14:xfrm>
                <a:off x="3052491" y="4957680"/>
                <a:ext cx="88560" cy="4348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B315B50-6C3B-4C65-ADD2-A776808A016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043491" y="4948680"/>
                  <a:ext cx="10620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E5CBB8D-788E-4C29-BA68-873F344ED8EA}"/>
                    </a:ext>
                  </a:extLst>
                </p14:cNvPr>
                <p14:cNvContentPartPr/>
                <p14:nvPr/>
              </p14:nvContentPartPr>
              <p14:xfrm>
                <a:off x="3229251" y="5064240"/>
                <a:ext cx="85320" cy="1814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E5CBB8D-788E-4C29-BA68-873F344ED8E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220611" y="5055240"/>
                  <a:ext cx="1029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99F348B-6FAB-485B-A4D4-2A36C7ECD7D5}"/>
                    </a:ext>
                  </a:extLst>
                </p14:cNvPr>
                <p14:cNvContentPartPr/>
                <p14:nvPr/>
              </p14:nvContentPartPr>
              <p14:xfrm>
                <a:off x="3210171" y="5070000"/>
                <a:ext cx="136440" cy="1544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99F348B-6FAB-485B-A4D4-2A36C7ECD7D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201531" y="5061000"/>
                  <a:ext cx="1540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ABCD627-13E0-4B81-AC85-01CA12DD104A}"/>
                    </a:ext>
                  </a:extLst>
                </p14:cNvPr>
                <p14:cNvContentPartPr/>
                <p14:nvPr/>
              </p14:nvContentPartPr>
              <p14:xfrm>
                <a:off x="3268131" y="4969560"/>
                <a:ext cx="69480" cy="180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ABCD627-13E0-4B81-AC85-01CA12DD104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259131" y="4960920"/>
                  <a:ext cx="87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8E2221D-7AEC-4EAB-BD3C-883AA723F7E8}"/>
                    </a:ext>
                  </a:extLst>
                </p14:cNvPr>
                <p14:cNvContentPartPr/>
                <p14:nvPr/>
              </p14:nvContentPartPr>
              <p14:xfrm>
                <a:off x="3408531" y="5124360"/>
                <a:ext cx="56160" cy="176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8E2221D-7AEC-4EAB-BD3C-883AA723F7E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399891" y="5115720"/>
                  <a:ext cx="73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82AB6C9-1659-4859-86E7-7CB17A3A037D}"/>
                    </a:ext>
                  </a:extLst>
                </p14:cNvPr>
                <p14:cNvContentPartPr/>
                <p14:nvPr/>
              </p14:nvContentPartPr>
              <p14:xfrm>
                <a:off x="3497811" y="5058840"/>
                <a:ext cx="111960" cy="2840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82AB6C9-1659-4859-86E7-7CB17A3A037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489171" y="5049840"/>
                  <a:ext cx="1296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CF9CE07-F449-4E03-8579-7E38068CE52C}"/>
                    </a:ext>
                  </a:extLst>
                </p14:cNvPr>
                <p14:cNvContentPartPr/>
                <p14:nvPr/>
              </p14:nvContentPartPr>
              <p14:xfrm>
                <a:off x="3647211" y="5083680"/>
                <a:ext cx="88560" cy="745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CF9CE07-F449-4E03-8579-7E38068CE52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638211" y="5075040"/>
                  <a:ext cx="1062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A3C110C-0448-4611-A1AF-1B99D571559E}"/>
                    </a:ext>
                  </a:extLst>
                </p14:cNvPr>
                <p14:cNvContentPartPr/>
                <p14:nvPr/>
              </p14:nvContentPartPr>
              <p14:xfrm>
                <a:off x="3639291" y="5192040"/>
                <a:ext cx="83520" cy="126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A3C110C-0448-4611-A1AF-1B99D571559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630291" y="5183040"/>
                  <a:ext cx="1011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A93D5F2-87D1-4CBE-9A49-6348584E4990}"/>
                    </a:ext>
                  </a:extLst>
                </p14:cNvPr>
                <p14:cNvContentPartPr/>
                <p14:nvPr/>
              </p14:nvContentPartPr>
              <p14:xfrm>
                <a:off x="3640731" y="5300040"/>
                <a:ext cx="67680" cy="630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A93D5F2-87D1-4CBE-9A49-6348584E499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631731" y="5291400"/>
                  <a:ext cx="853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DB17F8F-A55D-41A5-92BE-42040D078D60}"/>
                    </a:ext>
                  </a:extLst>
                </p14:cNvPr>
                <p14:cNvContentPartPr/>
                <p14:nvPr/>
              </p14:nvContentPartPr>
              <p14:xfrm>
                <a:off x="3803811" y="5077560"/>
                <a:ext cx="110880" cy="903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DB17F8F-A55D-41A5-92BE-42040D078D6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794811" y="5068560"/>
                  <a:ext cx="1285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DD96C9A-4122-45CF-8B2A-AD166167BCAD}"/>
                    </a:ext>
                  </a:extLst>
                </p14:cNvPr>
                <p14:cNvContentPartPr/>
                <p14:nvPr/>
              </p14:nvContentPartPr>
              <p14:xfrm>
                <a:off x="3788691" y="5177280"/>
                <a:ext cx="131040" cy="255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DD96C9A-4122-45CF-8B2A-AD166167BCA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780051" y="5168280"/>
                  <a:ext cx="1486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40C97A9-EC4B-4948-9ABE-E29FA958F2ED}"/>
                    </a:ext>
                  </a:extLst>
                </p14:cNvPr>
                <p14:cNvContentPartPr/>
                <p14:nvPr/>
              </p14:nvContentPartPr>
              <p14:xfrm>
                <a:off x="3802731" y="5259720"/>
                <a:ext cx="80640" cy="1008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40C97A9-EC4B-4948-9ABE-E29FA958F2E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793731" y="5250720"/>
                  <a:ext cx="982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8C50703-6C90-454B-8C58-5A15A06C20B2}"/>
                    </a:ext>
                  </a:extLst>
                </p14:cNvPr>
                <p14:cNvContentPartPr/>
                <p14:nvPr/>
              </p14:nvContentPartPr>
              <p14:xfrm>
                <a:off x="3877251" y="5310480"/>
                <a:ext cx="127440" cy="460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8C50703-6C90-454B-8C58-5A15A06C20B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868251" y="5301480"/>
                  <a:ext cx="1450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FF4257D-B9E2-43D3-A762-0A9C732A6418}"/>
                    </a:ext>
                  </a:extLst>
                </p14:cNvPr>
                <p14:cNvContentPartPr/>
                <p14:nvPr/>
              </p14:nvContentPartPr>
              <p14:xfrm>
                <a:off x="4059411" y="5090520"/>
                <a:ext cx="67680" cy="439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FF4257D-B9E2-43D3-A762-0A9C732A641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050411" y="5081520"/>
                  <a:ext cx="853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FCC61DF-6E87-457B-B306-F05C03C12A69}"/>
                    </a:ext>
                  </a:extLst>
                </p14:cNvPr>
                <p14:cNvContentPartPr/>
                <p14:nvPr/>
              </p14:nvContentPartPr>
              <p14:xfrm>
                <a:off x="4056531" y="5208240"/>
                <a:ext cx="48600" cy="313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FCC61DF-6E87-457B-B306-F05C03C12A6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047531" y="5199240"/>
                  <a:ext cx="662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A8F060B-4B48-4632-9196-06F70E43BF13}"/>
                    </a:ext>
                  </a:extLst>
                </p14:cNvPr>
                <p14:cNvContentPartPr/>
                <p14:nvPr/>
              </p14:nvContentPartPr>
              <p14:xfrm>
                <a:off x="4197651" y="5110680"/>
                <a:ext cx="126000" cy="1360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A8F060B-4B48-4632-9196-06F70E43BF1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188651" y="5102040"/>
                  <a:ext cx="143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F9B4C2E-1185-4369-B29F-8659A7B93438}"/>
                    </a:ext>
                  </a:extLst>
                </p14:cNvPr>
                <p14:cNvContentPartPr/>
                <p14:nvPr/>
              </p14:nvContentPartPr>
              <p14:xfrm>
                <a:off x="4407891" y="5083320"/>
                <a:ext cx="48240" cy="504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F9B4C2E-1185-4369-B29F-8659A7B9343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399251" y="5074320"/>
                  <a:ext cx="658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0588EE9-DF04-4BB6-90C7-6EF11A1D410C}"/>
                    </a:ext>
                  </a:extLst>
                </p14:cNvPr>
                <p14:cNvContentPartPr/>
                <p14:nvPr/>
              </p14:nvContentPartPr>
              <p14:xfrm>
                <a:off x="4396011" y="5209680"/>
                <a:ext cx="39960" cy="50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0588EE9-DF04-4BB6-90C7-6EF11A1D410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387011" y="5201040"/>
                  <a:ext cx="576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D93BECDA-B036-490A-963D-7A8C734775BD}"/>
                    </a:ext>
                  </a:extLst>
                </p14:cNvPr>
                <p14:cNvContentPartPr/>
                <p14:nvPr/>
              </p14:nvContentPartPr>
              <p14:xfrm>
                <a:off x="4561611" y="5071080"/>
                <a:ext cx="88920" cy="1602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D93BECDA-B036-490A-963D-7A8C734775B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552611" y="5062440"/>
                  <a:ext cx="1065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C90C4D8-FF76-4818-9EBF-96FC5240D111}"/>
                    </a:ext>
                  </a:extLst>
                </p14:cNvPr>
                <p14:cNvContentPartPr/>
                <p14:nvPr/>
              </p14:nvContentPartPr>
              <p14:xfrm>
                <a:off x="4555491" y="5085480"/>
                <a:ext cx="104400" cy="1051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C90C4D8-FF76-4818-9EBF-96FC5240D11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546491" y="5076480"/>
                  <a:ext cx="1220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F11C5BA-36EA-4DC9-BBFE-9DD7781F8175}"/>
                    </a:ext>
                  </a:extLst>
                </p14:cNvPr>
                <p14:cNvContentPartPr/>
                <p14:nvPr/>
              </p14:nvContentPartPr>
              <p14:xfrm>
                <a:off x="4543611" y="4948320"/>
                <a:ext cx="111240" cy="198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F11C5BA-36EA-4DC9-BBFE-9DD7781F817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534971" y="4939320"/>
                  <a:ext cx="128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9C22CA9-00D4-4C95-A127-784E39244159}"/>
                    </a:ext>
                  </a:extLst>
                </p14:cNvPr>
                <p14:cNvContentPartPr/>
                <p14:nvPr/>
              </p14:nvContentPartPr>
              <p14:xfrm>
                <a:off x="4734771" y="5116440"/>
                <a:ext cx="75600" cy="147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9C22CA9-00D4-4C95-A127-784E3924415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725771" y="5107440"/>
                  <a:ext cx="93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D4C1712-CC70-4AD5-9704-50ABA08223BB}"/>
                    </a:ext>
                  </a:extLst>
                </p14:cNvPr>
                <p14:cNvContentPartPr/>
                <p14:nvPr/>
              </p14:nvContentPartPr>
              <p14:xfrm>
                <a:off x="4773651" y="5082600"/>
                <a:ext cx="10440" cy="795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D4C1712-CC70-4AD5-9704-50ABA08223B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764651" y="5073600"/>
                  <a:ext cx="280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5B58DEC-C912-44C7-B94B-22E5900CFA80}"/>
                    </a:ext>
                  </a:extLst>
                </p14:cNvPr>
                <p14:cNvContentPartPr/>
                <p14:nvPr/>
              </p14:nvContentPartPr>
              <p14:xfrm>
                <a:off x="4853571" y="5038320"/>
                <a:ext cx="118080" cy="2728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5B58DEC-C912-44C7-B94B-22E5900CFA8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844571" y="5029680"/>
                  <a:ext cx="1357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6054694-071C-487B-BB41-5F8FCF40B318}"/>
                    </a:ext>
                  </a:extLst>
                </p14:cNvPr>
                <p14:cNvContentPartPr/>
                <p14:nvPr/>
              </p14:nvContentPartPr>
              <p14:xfrm>
                <a:off x="5001891" y="5039040"/>
                <a:ext cx="84600" cy="795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6054694-071C-487B-BB41-5F8FCF40B31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992891" y="5030040"/>
                  <a:ext cx="1022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B4CF132-2E8E-4A57-A884-7D7156416E49}"/>
                    </a:ext>
                  </a:extLst>
                </p14:cNvPr>
                <p14:cNvContentPartPr/>
                <p14:nvPr/>
              </p14:nvContentPartPr>
              <p14:xfrm>
                <a:off x="5010531" y="5135880"/>
                <a:ext cx="93960" cy="205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B4CF132-2E8E-4A57-A884-7D7156416E4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001531" y="5127240"/>
                  <a:ext cx="111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FA7E3DC-79F4-4829-A762-BE09D6C3440B}"/>
                    </a:ext>
                  </a:extLst>
                </p14:cNvPr>
                <p14:cNvContentPartPr/>
                <p14:nvPr/>
              </p14:nvContentPartPr>
              <p14:xfrm>
                <a:off x="5013771" y="5195640"/>
                <a:ext cx="74880" cy="799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FA7E3DC-79F4-4829-A762-BE09D6C3440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005131" y="5186640"/>
                  <a:ext cx="925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5A52010-4F28-474A-A795-2E66A92D4173}"/>
                    </a:ext>
                  </a:extLst>
                </p14:cNvPr>
                <p14:cNvContentPartPr/>
                <p14:nvPr/>
              </p14:nvContentPartPr>
              <p14:xfrm>
                <a:off x="5195571" y="5010240"/>
                <a:ext cx="131400" cy="975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5A52010-4F28-474A-A795-2E66A92D417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186931" y="5001600"/>
                  <a:ext cx="1490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608B9FC-C943-45CC-AB35-04F8189B079C}"/>
                    </a:ext>
                  </a:extLst>
                </p14:cNvPr>
                <p14:cNvContentPartPr/>
                <p14:nvPr/>
              </p14:nvContentPartPr>
              <p14:xfrm>
                <a:off x="5180091" y="5131200"/>
                <a:ext cx="109800" cy="140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608B9FC-C943-45CC-AB35-04F8189B079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171451" y="5122200"/>
                  <a:ext cx="1274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161030D-1E24-4684-BEE7-072272008C7A}"/>
                    </a:ext>
                  </a:extLst>
                </p14:cNvPr>
                <p14:cNvContentPartPr/>
                <p14:nvPr/>
              </p14:nvContentPartPr>
              <p14:xfrm>
                <a:off x="5206011" y="5187360"/>
                <a:ext cx="72720" cy="1162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161030D-1E24-4684-BEE7-072272008C7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197371" y="5178720"/>
                  <a:ext cx="903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81C71B2-F72C-4E99-8E0E-10367428CB16}"/>
                    </a:ext>
                  </a:extLst>
                </p14:cNvPr>
                <p14:cNvContentPartPr/>
                <p14:nvPr/>
              </p14:nvContentPartPr>
              <p14:xfrm>
                <a:off x="5278731" y="5222640"/>
                <a:ext cx="137880" cy="644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81C71B2-F72C-4E99-8E0E-10367428CB1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269731" y="5213640"/>
                  <a:ext cx="1555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49608F7-CA68-4AEF-A6F7-CAE60C2BA6A9}"/>
                    </a:ext>
                  </a:extLst>
                </p14:cNvPr>
                <p14:cNvContentPartPr/>
                <p14:nvPr/>
              </p14:nvContentPartPr>
              <p14:xfrm>
                <a:off x="5432451" y="4916280"/>
                <a:ext cx="116280" cy="4464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49608F7-CA68-4AEF-A6F7-CAE60C2BA6A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423451" y="4907640"/>
                  <a:ext cx="13392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A721432-13E0-4F16-952F-6F6210495799}"/>
                    </a:ext>
                  </a:extLst>
                </p14:cNvPr>
                <p14:cNvContentPartPr/>
                <p14:nvPr/>
              </p14:nvContentPartPr>
              <p14:xfrm>
                <a:off x="5625411" y="5043720"/>
                <a:ext cx="48960" cy="82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A721432-13E0-4F16-952F-6F621049579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616771" y="5034720"/>
                  <a:ext cx="666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48771FC-78A2-49F5-ABA1-5BE0AEAFA72E}"/>
                    </a:ext>
                  </a:extLst>
                </p14:cNvPr>
                <p14:cNvContentPartPr/>
                <p14:nvPr/>
              </p14:nvContentPartPr>
              <p14:xfrm>
                <a:off x="5600211" y="5096280"/>
                <a:ext cx="48960" cy="54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48771FC-78A2-49F5-ABA1-5BE0AEAFA72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591571" y="5087640"/>
                  <a:ext cx="66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9ED7194-C01B-45F7-B11A-E89141A86334}"/>
                    </a:ext>
                  </a:extLst>
                </p14:cNvPr>
                <p14:cNvContentPartPr/>
                <p14:nvPr/>
              </p14:nvContentPartPr>
              <p14:xfrm>
                <a:off x="5748531" y="5019960"/>
                <a:ext cx="22320" cy="1476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9ED7194-C01B-45F7-B11A-E89141A8633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739891" y="5011320"/>
                  <a:ext cx="399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2E3883F-72C8-49E6-87AF-2B131D47296B}"/>
                    </a:ext>
                  </a:extLst>
                </p14:cNvPr>
                <p14:cNvContentPartPr/>
                <p14:nvPr/>
              </p14:nvContentPartPr>
              <p14:xfrm>
                <a:off x="5831691" y="5090160"/>
                <a:ext cx="49680" cy="82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2E3883F-72C8-49E6-87AF-2B131D47296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823051" y="5081160"/>
                  <a:ext cx="67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AFB6201A-71B0-4EE5-996F-F2867C2E6474}"/>
                    </a:ext>
                  </a:extLst>
                </p14:cNvPr>
                <p14:cNvContentPartPr/>
                <p14:nvPr/>
              </p14:nvContentPartPr>
              <p14:xfrm>
                <a:off x="5915211" y="5005920"/>
                <a:ext cx="137520" cy="2052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AFB6201A-71B0-4EE5-996F-F2867C2E647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906571" y="4996920"/>
                  <a:ext cx="1551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DC2078A3-8200-41C2-B599-5FB37595B868}"/>
                    </a:ext>
                  </a:extLst>
                </p14:cNvPr>
                <p14:cNvContentPartPr/>
                <p14:nvPr/>
              </p14:nvContentPartPr>
              <p14:xfrm>
                <a:off x="3707331" y="4630440"/>
                <a:ext cx="39960" cy="1962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DC2078A3-8200-41C2-B599-5FB37595B86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698331" y="4621440"/>
                  <a:ext cx="576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6B15268-DBCB-464F-8970-D5BDF82CFE69}"/>
                    </a:ext>
                  </a:extLst>
                </p14:cNvPr>
                <p14:cNvContentPartPr/>
                <p14:nvPr/>
              </p14:nvContentPartPr>
              <p14:xfrm>
                <a:off x="3775011" y="4624320"/>
                <a:ext cx="19080" cy="1908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6B15268-DBCB-464F-8970-D5BDF82CFE6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766371" y="4615680"/>
                  <a:ext cx="367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84434F6-445E-4490-96C3-C9FCA561275A}"/>
                    </a:ext>
                  </a:extLst>
                </p14:cNvPr>
                <p14:cNvContentPartPr/>
                <p14:nvPr/>
              </p14:nvContentPartPr>
              <p14:xfrm>
                <a:off x="3682851" y="4820160"/>
                <a:ext cx="183240" cy="1213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84434F6-445E-4490-96C3-C9FCA561275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673851" y="4811160"/>
                  <a:ext cx="2008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E6234253-1019-4060-B0EC-5E5D5BA87459}"/>
                    </a:ext>
                  </a:extLst>
                </p14:cNvPr>
                <p14:cNvContentPartPr/>
                <p14:nvPr/>
              </p14:nvContentPartPr>
              <p14:xfrm>
                <a:off x="832011" y="6103560"/>
                <a:ext cx="43560" cy="1494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E6234253-1019-4060-B0EC-5E5D5BA8745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23371" y="6094920"/>
                  <a:ext cx="612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20B481B-7DBB-411A-994D-DAE4F4CB8C1F}"/>
                    </a:ext>
                  </a:extLst>
                </p14:cNvPr>
                <p14:cNvContentPartPr/>
                <p14:nvPr/>
              </p14:nvContentPartPr>
              <p14:xfrm>
                <a:off x="931731" y="6159720"/>
                <a:ext cx="74880" cy="219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20B481B-7DBB-411A-994D-DAE4F4CB8C1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23091" y="6150720"/>
                  <a:ext cx="92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B6BB7A9-4803-4B7A-86E5-47A96F95E654}"/>
                    </a:ext>
                  </a:extLst>
                </p14:cNvPr>
                <p14:cNvContentPartPr/>
                <p14:nvPr/>
              </p14:nvContentPartPr>
              <p14:xfrm>
                <a:off x="1055571" y="6104640"/>
                <a:ext cx="108000" cy="1486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B6BB7A9-4803-4B7A-86E5-47A96F95E65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46931" y="6096000"/>
                  <a:ext cx="1256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DB805D2-4097-4799-B692-F2AE209FA160}"/>
                    </a:ext>
                  </a:extLst>
                </p14:cNvPr>
                <p14:cNvContentPartPr/>
                <p14:nvPr/>
              </p14:nvContentPartPr>
              <p14:xfrm>
                <a:off x="678651" y="6039840"/>
                <a:ext cx="95040" cy="2955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DB805D2-4097-4799-B692-F2AE209FA16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70011" y="6031200"/>
                  <a:ext cx="1126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9850DEF1-CBF7-4746-B830-F88F7F43F31C}"/>
                    </a:ext>
                  </a:extLst>
                </p14:cNvPr>
                <p14:cNvContentPartPr/>
                <p14:nvPr/>
              </p14:nvContentPartPr>
              <p14:xfrm>
                <a:off x="1205691" y="5995560"/>
                <a:ext cx="86040" cy="3567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9850DEF1-CBF7-4746-B830-F88F7F43F31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97051" y="5986920"/>
                  <a:ext cx="10368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2FD7D8D-BC32-4096-9192-B784EA7E0AE6}"/>
                    </a:ext>
                  </a:extLst>
                </p14:cNvPr>
                <p14:cNvContentPartPr/>
                <p14:nvPr/>
              </p14:nvContentPartPr>
              <p14:xfrm>
                <a:off x="1397931" y="6067560"/>
                <a:ext cx="52560" cy="1717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2FD7D8D-BC32-4096-9192-B784EA7E0AE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388931" y="6058560"/>
                  <a:ext cx="702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A38D5DF-31E7-496B-B312-B2ED372F1407}"/>
                    </a:ext>
                  </a:extLst>
                </p14:cNvPr>
                <p14:cNvContentPartPr/>
                <p14:nvPr/>
              </p14:nvContentPartPr>
              <p14:xfrm>
                <a:off x="1486851" y="6101040"/>
                <a:ext cx="190800" cy="1450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A38D5DF-31E7-496B-B312-B2ED372F140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477851" y="6092400"/>
                  <a:ext cx="2084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0B4E593-554C-4FCA-8F2C-45D8E23F6C8B}"/>
                    </a:ext>
                  </a:extLst>
                </p14:cNvPr>
                <p14:cNvContentPartPr/>
                <p14:nvPr/>
              </p14:nvContentPartPr>
              <p14:xfrm>
                <a:off x="1761531" y="5952000"/>
                <a:ext cx="72000" cy="1188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0B4E593-554C-4FCA-8F2C-45D8E23F6C8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752891" y="5943360"/>
                  <a:ext cx="896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CFDE3036-34A5-4029-83AD-78D647EE41C2}"/>
                    </a:ext>
                  </a:extLst>
                </p14:cNvPr>
                <p14:cNvContentPartPr/>
                <p14:nvPr/>
              </p14:nvContentPartPr>
              <p14:xfrm>
                <a:off x="1776291" y="5949120"/>
                <a:ext cx="176400" cy="2840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CFDE3036-34A5-4029-83AD-78D647EE41C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767291" y="5940480"/>
                  <a:ext cx="1940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A0FCA520-6560-4763-B874-E03011184EF7}"/>
                    </a:ext>
                  </a:extLst>
                </p14:cNvPr>
                <p14:cNvContentPartPr/>
                <p14:nvPr/>
              </p14:nvContentPartPr>
              <p14:xfrm>
                <a:off x="2093811" y="5977560"/>
                <a:ext cx="410760" cy="2253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A0FCA520-6560-4763-B874-E03011184EF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084811" y="5968920"/>
                  <a:ext cx="4284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A862A01-0F86-47EB-AD55-41A967809106}"/>
                    </a:ext>
                  </a:extLst>
                </p14:cNvPr>
                <p14:cNvContentPartPr/>
                <p14:nvPr/>
              </p14:nvContentPartPr>
              <p14:xfrm>
                <a:off x="2465331" y="5918880"/>
                <a:ext cx="221040" cy="4395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A862A01-0F86-47EB-AD55-41A96780910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456691" y="5910240"/>
                  <a:ext cx="23868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433F6176-E772-4485-B1A7-849228C4C590}"/>
                    </a:ext>
                  </a:extLst>
                </p14:cNvPr>
                <p14:cNvContentPartPr/>
                <p14:nvPr/>
              </p14:nvContentPartPr>
              <p14:xfrm>
                <a:off x="2743251" y="5911320"/>
                <a:ext cx="12960" cy="151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433F6176-E772-4485-B1A7-849228C4C59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734251" y="5902680"/>
                  <a:ext cx="306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BB6B94DA-4A36-4951-8819-8B3F45AC09CB}"/>
                    </a:ext>
                  </a:extLst>
                </p14:cNvPr>
                <p14:cNvContentPartPr/>
                <p14:nvPr/>
              </p14:nvContentPartPr>
              <p14:xfrm>
                <a:off x="2706531" y="5919960"/>
                <a:ext cx="501480" cy="2520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BB6B94DA-4A36-4951-8819-8B3F45AC09CB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697531" y="5911320"/>
                  <a:ext cx="5191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77F61332-2AA9-4D53-B5CB-489348083665}"/>
                    </a:ext>
                  </a:extLst>
                </p14:cNvPr>
                <p14:cNvContentPartPr/>
                <p14:nvPr/>
              </p14:nvContentPartPr>
              <p14:xfrm>
                <a:off x="3265251" y="5823120"/>
                <a:ext cx="1018440" cy="3333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77F61332-2AA9-4D53-B5CB-48934808366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256251" y="5814120"/>
                  <a:ext cx="103608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69B70072-69F0-4B96-82B6-1EAA2F7429BA}"/>
                    </a:ext>
                  </a:extLst>
                </p14:cNvPr>
                <p14:cNvContentPartPr/>
                <p14:nvPr/>
              </p14:nvContentPartPr>
              <p14:xfrm>
                <a:off x="3236811" y="5847960"/>
                <a:ext cx="34200" cy="108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69B70072-69F0-4B96-82B6-1EAA2F7429B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227811" y="5838960"/>
                  <a:ext cx="51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84DD8FE1-989A-4657-B411-B1343C5A9B66}"/>
                    </a:ext>
                  </a:extLst>
                </p14:cNvPr>
                <p14:cNvContentPartPr/>
                <p14:nvPr/>
              </p14:nvContentPartPr>
              <p14:xfrm>
                <a:off x="4424091" y="5903400"/>
                <a:ext cx="12240" cy="223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84DD8FE1-989A-4657-B411-B1343C5A9B66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415451" y="5894760"/>
                  <a:ext cx="298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4B5A72D-41B6-4627-8285-77E928F00026}"/>
                    </a:ext>
                  </a:extLst>
                </p14:cNvPr>
                <p14:cNvContentPartPr/>
                <p14:nvPr/>
              </p14:nvContentPartPr>
              <p14:xfrm>
                <a:off x="4408611" y="6022200"/>
                <a:ext cx="10080" cy="284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4B5A72D-41B6-4627-8285-77E928F00026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399611" y="6013200"/>
                  <a:ext cx="277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3E5FBC2F-FB59-40CA-8203-0D1F56C85D4E}"/>
                    </a:ext>
                  </a:extLst>
                </p14:cNvPr>
                <p14:cNvContentPartPr/>
                <p14:nvPr/>
              </p14:nvContentPartPr>
              <p14:xfrm>
                <a:off x="4642971" y="5754000"/>
                <a:ext cx="80640" cy="75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3E5FBC2F-FB59-40CA-8203-0D1F56C85D4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633971" y="5745000"/>
                  <a:ext cx="98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0F05EC6B-249E-4017-8BA7-9DB3AAFBFAEB}"/>
                    </a:ext>
                  </a:extLst>
                </p14:cNvPr>
                <p14:cNvContentPartPr/>
                <p14:nvPr/>
              </p14:nvContentPartPr>
              <p14:xfrm>
                <a:off x="4609131" y="5870280"/>
                <a:ext cx="42840" cy="1436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0F05EC6B-249E-4017-8BA7-9DB3AAFBFAE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600131" y="5861640"/>
                  <a:ext cx="60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AC7DDEB5-BF50-48C6-A636-C6B51C1BE813}"/>
                    </a:ext>
                  </a:extLst>
                </p14:cNvPr>
                <p14:cNvContentPartPr/>
                <p14:nvPr/>
              </p14:nvContentPartPr>
              <p14:xfrm>
                <a:off x="4601571" y="5874240"/>
                <a:ext cx="68760" cy="1249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AC7DDEB5-BF50-48C6-A636-C6B51C1BE81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592931" y="5865240"/>
                  <a:ext cx="864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63EEF2EB-3F65-4027-8594-1726F69FAC39}"/>
                    </a:ext>
                  </a:extLst>
                </p14:cNvPr>
                <p14:cNvContentPartPr/>
                <p14:nvPr/>
              </p14:nvContentPartPr>
              <p14:xfrm>
                <a:off x="4748451" y="5915640"/>
                <a:ext cx="57240" cy="108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63EEF2EB-3F65-4027-8594-1726F69FAC39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739451" y="5906640"/>
                  <a:ext cx="748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13FAE049-F103-40A9-8393-6E731CDF25CC}"/>
                    </a:ext>
                  </a:extLst>
                </p14:cNvPr>
                <p14:cNvContentPartPr/>
                <p14:nvPr/>
              </p14:nvContentPartPr>
              <p14:xfrm>
                <a:off x="4853931" y="5836800"/>
                <a:ext cx="109440" cy="2350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13FAE049-F103-40A9-8393-6E731CDF25C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844931" y="5827800"/>
                  <a:ext cx="1270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54B50709-AFCE-478A-9F7E-67CAC22EAB0E}"/>
                    </a:ext>
                  </a:extLst>
                </p14:cNvPr>
                <p14:cNvContentPartPr/>
                <p14:nvPr/>
              </p14:nvContentPartPr>
              <p14:xfrm>
                <a:off x="5027811" y="5827800"/>
                <a:ext cx="123120" cy="1198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54B50709-AFCE-478A-9F7E-67CAC22EAB0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019171" y="5818800"/>
                  <a:ext cx="1407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31455630-C732-4E92-86C8-7AA2C21F7D88}"/>
                    </a:ext>
                  </a:extLst>
                </p14:cNvPr>
                <p14:cNvContentPartPr/>
                <p14:nvPr/>
              </p14:nvContentPartPr>
              <p14:xfrm>
                <a:off x="5004771" y="5973960"/>
                <a:ext cx="110520" cy="86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31455630-C732-4E92-86C8-7AA2C21F7D88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995771" y="5964960"/>
                  <a:ext cx="128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01520914-67BB-4B79-BDAB-3570D2C86354}"/>
                    </a:ext>
                  </a:extLst>
                </p14:cNvPr>
                <p14:cNvContentPartPr/>
                <p14:nvPr/>
              </p14:nvContentPartPr>
              <p14:xfrm>
                <a:off x="5051571" y="6046680"/>
                <a:ext cx="64440" cy="759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01520914-67BB-4B79-BDAB-3570D2C8635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042931" y="6038040"/>
                  <a:ext cx="820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07D53A03-80A6-49C9-9C23-D6D9AD50CE9E}"/>
                    </a:ext>
                  </a:extLst>
                </p14:cNvPr>
                <p14:cNvContentPartPr/>
                <p14:nvPr/>
              </p14:nvContentPartPr>
              <p14:xfrm>
                <a:off x="5198811" y="5804760"/>
                <a:ext cx="133560" cy="932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07D53A03-80A6-49C9-9C23-D6D9AD50CE9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189811" y="5796120"/>
                  <a:ext cx="1512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6C92C045-DE91-4FFF-946B-05E4062E7E63}"/>
                    </a:ext>
                  </a:extLst>
                </p14:cNvPr>
                <p14:cNvContentPartPr/>
                <p14:nvPr/>
              </p14:nvContentPartPr>
              <p14:xfrm>
                <a:off x="5169291" y="5944800"/>
                <a:ext cx="114840" cy="144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6C92C045-DE91-4FFF-946B-05E4062E7E6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160291" y="5935800"/>
                  <a:ext cx="132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9D4D6F7D-66FD-4136-94ED-96017CC9455F}"/>
                    </a:ext>
                  </a:extLst>
                </p14:cNvPr>
                <p14:cNvContentPartPr/>
                <p14:nvPr/>
              </p14:nvContentPartPr>
              <p14:xfrm>
                <a:off x="5245251" y="6022560"/>
                <a:ext cx="21600" cy="853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9D4D6F7D-66FD-4136-94ED-96017CC9455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236611" y="6013920"/>
                  <a:ext cx="392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BDC9420-4435-4575-BFF0-601D2B983BC0}"/>
                    </a:ext>
                  </a:extLst>
                </p14:cNvPr>
                <p14:cNvContentPartPr/>
                <p14:nvPr/>
              </p14:nvContentPartPr>
              <p14:xfrm>
                <a:off x="5324091" y="6021480"/>
                <a:ext cx="165600" cy="572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BDC9420-4435-4575-BFF0-601D2B983BC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315091" y="6012840"/>
                  <a:ext cx="1832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3E50DC6A-356C-4487-8E0F-3F4CA748D130}"/>
                    </a:ext>
                  </a:extLst>
                </p14:cNvPr>
                <p14:cNvContentPartPr/>
                <p14:nvPr/>
              </p14:nvContentPartPr>
              <p14:xfrm>
                <a:off x="4494651" y="5682000"/>
                <a:ext cx="81360" cy="5454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3E50DC6A-356C-4487-8E0F-3F4CA748D13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485651" y="5673360"/>
                  <a:ext cx="99000" cy="56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92971F9F-DB8B-4112-A22D-FF7613C7A7D1}"/>
              </a:ext>
            </a:extLst>
          </p:cNvPr>
          <p:cNvGrpSpPr/>
          <p:nvPr/>
        </p:nvGrpSpPr>
        <p:grpSpPr>
          <a:xfrm>
            <a:off x="5517771" y="5601360"/>
            <a:ext cx="1253880" cy="490680"/>
            <a:chOff x="5517771" y="5601360"/>
            <a:chExt cx="1253880" cy="49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C9023A70-99F9-49C0-9815-D7BE7E2E2014}"/>
                    </a:ext>
                  </a:extLst>
                </p14:cNvPr>
                <p14:cNvContentPartPr/>
                <p14:nvPr/>
              </p14:nvContentPartPr>
              <p14:xfrm>
                <a:off x="5700651" y="5662560"/>
                <a:ext cx="108000" cy="352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C9023A70-99F9-49C0-9815-D7BE7E2E201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691651" y="5653920"/>
                  <a:ext cx="1256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3C88C7B8-F7C9-4CF1-A4FE-BDADF995C944}"/>
                    </a:ext>
                  </a:extLst>
                </p14:cNvPr>
                <p14:cNvContentPartPr/>
                <p14:nvPr/>
              </p14:nvContentPartPr>
              <p14:xfrm>
                <a:off x="5517771" y="5922480"/>
                <a:ext cx="57600" cy="925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3C88C7B8-F7C9-4CF1-A4FE-BDADF995C94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508771" y="5913480"/>
                  <a:ext cx="752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F82C53CD-ABE6-4457-9950-4C344ED4276B}"/>
                    </a:ext>
                  </a:extLst>
                </p14:cNvPr>
                <p14:cNvContentPartPr/>
                <p14:nvPr/>
              </p14:nvContentPartPr>
              <p14:xfrm>
                <a:off x="5717931" y="5807640"/>
                <a:ext cx="82800" cy="1249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F82C53CD-ABE6-4457-9950-4C344ED4276B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708931" y="5799000"/>
                  <a:ext cx="1004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80359BF5-F386-47B7-AA2C-6991D67A966F}"/>
                    </a:ext>
                  </a:extLst>
                </p14:cNvPr>
                <p14:cNvContentPartPr/>
                <p14:nvPr/>
              </p14:nvContentPartPr>
              <p14:xfrm>
                <a:off x="5730891" y="5806560"/>
                <a:ext cx="78840" cy="1137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80359BF5-F386-47B7-AA2C-6991D67A966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722251" y="5797920"/>
                  <a:ext cx="964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57CE658C-AA1A-4204-8A55-1E4080EAE9AC}"/>
                    </a:ext>
                  </a:extLst>
                </p14:cNvPr>
                <p14:cNvContentPartPr/>
                <p14:nvPr/>
              </p14:nvContentPartPr>
              <p14:xfrm>
                <a:off x="5897211" y="5839680"/>
                <a:ext cx="86400" cy="79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57CE658C-AA1A-4204-8A55-1E4080EAE9A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888211" y="5831040"/>
                  <a:ext cx="1040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D3F351AE-3D2A-419A-AE35-AC4CA58F83D5}"/>
                    </a:ext>
                  </a:extLst>
                </p14:cNvPr>
                <p14:cNvContentPartPr/>
                <p14:nvPr/>
              </p14:nvContentPartPr>
              <p14:xfrm>
                <a:off x="5934291" y="5795040"/>
                <a:ext cx="11880" cy="939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D3F351AE-3D2A-419A-AE35-AC4CA58F83D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925651" y="5786400"/>
                  <a:ext cx="295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062D965C-4354-408F-9D65-0CA268CFF51F}"/>
                    </a:ext>
                  </a:extLst>
                </p14:cNvPr>
                <p14:cNvContentPartPr/>
                <p14:nvPr/>
              </p14:nvContentPartPr>
              <p14:xfrm>
                <a:off x="6036531" y="5760120"/>
                <a:ext cx="92160" cy="2343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062D965C-4354-408F-9D65-0CA268CFF51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027531" y="5751480"/>
                  <a:ext cx="1098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A4E7B89C-F33E-4C52-9AA9-9CE22DF04A06}"/>
                    </a:ext>
                  </a:extLst>
                </p14:cNvPr>
                <p14:cNvContentPartPr/>
                <p14:nvPr/>
              </p14:nvContentPartPr>
              <p14:xfrm>
                <a:off x="6191691" y="5767680"/>
                <a:ext cx="99720" cy="993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A4E7B89C-F33E-4C52-9AA9-9CE22DF04A06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182691" y="5758680"/>
                  <a:ext cx="1173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0555E42E-694D-48FE-BF80-CA66E57417A7}"/>
                    </a:ext>
                  </a:extLst>
                </p14:cNvPr>
                <p14:cNvContentPartPr/>
                <p14:nvPr/>
              </p14:nvContentPartPr>
              <p14:xfrm>
                <a:off x="6212931" y="5873520"/>
                <a:ext cx="99000" cy="327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0555E42E-694D-48FE-BF80-CA66E57417A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204291" y="5864880"/>
                  <a:ext cx="1166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64483FD3-5343-4048-8766-987981A71007}"/>
                    </a:ext>
                  </a:extLst>
                </p14:cNvPr>
                <p14:cNvContentPartPr/>
                <p14:nvPr/>
              </p14:nvContentPartPr>
              <p14:xfrm>
                <a:off x="6205731" y="5976120"/>
                <a:ext cx="92520" cy="774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64483FD3-5343-4048-8766-987981A71007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196731" y="5967480"/>
                  <a:ext cx="1101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FDCC2E2C-A6B9-41B0-B826-A89281318269}"/>
                    </a:ext>
                  </a:extLst>
                </p14:cNvPr>
                <p14:cNvContentPartPr/>
                <p14:nvPr/>
              </p14:nvContentPartPr>
              <p14:xfrm>
                <a:off x="6372051" y="5731320"/>
                <a:ext cx="156960" cy="950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FDCC2E2C-A6B9-41B0-B826-A8928131826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363051" y="5722680"/>
                  <a:ext cx="1746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5EECD28E-CCAE-43F5-84B4-9CAA3C494B44}"/>
                    </a:ext>
                  </a:extLst>
                </p14:cNvPr>
                <p14:cNvContentPartPr/>
                <p14:nvPr/>
              </p14:nvContentPartPr>
              <p14:xfrm>
                <a:off x="6361611" y="5844000"/>
                <a:ext cx="150120" cy="309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5EECD28E-CCAE-43F5-84B4-9CAA3C494B4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352611" y="5835000"/>
                  <a:ext cx="167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CCD2DDB7-147F-4EE5-8D53-7A6C82682DA9}"/>
                    </a:ext>
                  </a:extLst>
                </p14:cNvPr>
                <p14:cNvContentPartPr/>
                <p14:nvPr/>
              </p14:nvContentPartPr>
              <p14:xfrm>
                <a:off x="6415251" y="5929680"/>
                <a:ext cx="105120" cy="1224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CCD2DDB7-147F-4EE5-8D53-7A6C82682DA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406611" y="5921040"/>
                  <a:ext cx="122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57D637FB-B712-48F9-A8DF-855C8FA3B4AD}"/>
                    </a:ext>
                  </a:extLst>
                </p14:cNvPr>
                <p14:cNvContentPartPr/>
                <p14:nvPr/>
              </p14:nvContentPartPr>
              <p14:xfrm>
                <a:off x="6522171" y="5970720"/>
                <a:ext cx="106560" cy="482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57D637FB-B712-48F9-A8DF-855C8FA3B4AD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513171" y="5962080"/>
                  <a:ext cx="1242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DF81603D-1498-41FE-9F68-95078E064773}"/>
                    </a:ext>
                  </a:extLst>
                </p14:cNvPr>
                <p14:cNvContentPartPr/>
                <p14:nvPr/>
              </p14:nvContentPartPr>
              <p14:xfrm>
                <a:off x="6582651" y="5601360"/>
                <a:ext cx="189000" cy="4906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DF81603D-1498-41FE-9F68-95078E06477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574011" y="5592360"/>
                  <a:ext cx="206640" cy="50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409A3425-14A2-455C-942B-41355E9F44A8}"/>
                  </a:ext>
                </a:extLst>
              </p14:cNvPr>
              <p14:cNvContentPartPr/>
              <p14:nvPr/>
            </p14:nvContentPartPr>
            <p14:xfrm>
              <a:off x="8014011" y="2299440"/>
              <a:ext cx="148680" cy="63360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409A3425-14A2-455C-942B-41355E9F44A8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8005011" y="2290800"/>
                <a:ext cx="166320" cy="8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5" name="Group 304">
            <a:extLst>
              <a:ext uri="{FF2B5EF4-FFF2-40B4-BE49-F238E27FC236}">
                <a16:creationId xmlns:a16="http://schemas.microsoft.com/office/drawing/2014/main" id="{F0333084-067D-4C07-B598-DEA542860C5F}"/>
              </a:ext>
            </a:extLst>
          </p:cNvPr>
          <p:cNvGrpSpPr/>
          <p:nvPr/>
        </p:nvGrpSpPr>
        <p:grpSpPr>
          <a:xfrm>
            <a:off x="8424771" y="1993440"/>
            <a:ext cx="1037880" cy="374400"/>
            <a:chOff x="8424771" y="1993440"/>
            <a:chExt cx="1037880" cy="37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F1AFCAF6-9814-410A-91E5-ED472CC52B38}"/>
                    </a:ext>
                  </a:extLst>
                </p14:cNvPr>
                <p14:cNvContentPartPr/>
                <p14:nvPr/>
              </p14:nvContentPartPr>
              <p14:xfrm>
                <a:off x="8424771" y="2219880"/>
                <a:ext cx="133200" cy="1177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F1AFCAF6-9814-410A-91E5-ED472CC52B3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415771" y="2210880"/>
                  <a:ext cx="1508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24107E59-92F0-4293-A3D5-079E54EED597}"/>
                    </a:ext>
                  </a:extLst>
                </p14:cNvPr>
                <p14:cNvContentPartPr/>
                <p14:nvPr/>
              </p14:nvContentPartPr>
              <p14:xfrm>
                <a:off x="8678211" y="2133840"/>
                <a:ext cx="40320" cy="2340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24107E59-92F0-4293-A3D5-079E54EED597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669211" y="2125200"/>
                  <a:ext cx="579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A5B78BCB-F8A5-4F44-B6B3-1512575931F4}"/>
                    </a:ext>
                  </a:extLst>
                </p14:cNvPr>
                <p14:cNvContentPartPr/>
                <p14:nvPr/>
              </p14:nvContentPartPr>
              <p14:xfrm>
                <a:off x="8794491" y="2236080"/>
                <a:ext cx="132840" cy="1072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A5B78BCB-F8A5-4F44-B6B3-1512575931F4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785491" y="2227440"/>
                  <a:ext cx="1504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E1B72D05-0DF2-4A31-A51B-27A5E0A3962E}"/>
                    </a:ext>
                  </a:extLst>
                </p14:cNvPr>
                <p14:cNvContentPartPr/>
                <p14:nvPr/>
              </p14:nvContentPartPr>
              <p14:xfrm>
                <a:off x="8970171" y="2257680"/>
                <a:ext cx="15840" cy="856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E1B72D05-0DF2-4A31-A51B-27A5E0A3962E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961531" y="2249040"/>
                  <a:ext cx="334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B9768273-1E23-4BA2-B34E-CA4ECD9AC54C}"/>
                    </a:ext>
                  </a:extLst>
                </p14:cNvPr>
                <p14:cNvContentPartPr/>
                <p14:nvPr/>
              </p14:nvContentPartPr>
              <p14:xfrm>
                <a:off x="9073491" y="2191080"/>
                <a:ext cx="141120" cy="1162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B9768273-1E23-4BA2-B34E-CA4ECD9AC54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064491" y="2182440"/>
                  <a:ext cx="1587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FA340876-8F83-44B6-B161-F0F707B160C6}"/>
                    </a:ext>
                  </a:extLst>
                </p14:cNvPr>
                <p14:cNvContentPartPr/>
                <p14:nvPr/>
              </p14:nvContentPartPr>
              <p14:xfrm>
                <a:off x="9108051" y="2046720"/>
                <a:ext cx="155160" cy="615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FA340876-8F83-44B6-B161-F0F707B160C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099051" y="2038080"/>
                  <a:ext cx="1728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C5398C9D-CCAE-4CCA-95B4-51DDCE9037FE}"/>
                    </a:ext>
                  </a:extLst>
                </p14:cNvPr>
                <p14:cNvContentPartPr/>
                <p14:nvPr/>
              </p14:nvContentPartPr>
              <p14:xfrm>
                <a:off x="9372651" y="1993440"/>
                <a:ext cx="90000" cy="2674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C5398C9D-CCAE-4CCA-95B4-51DDCE9037FE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364011" y="1984440"/>
                  <a:ext cx="107640" cy="28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D47A6BCB-10E2-4FD3-B95F-F95A77C0DA1E}"/>
              </a:ext>
            </a:extLst>
          </p:cNvPr>
          <p:cNvGrpSpPr/>
          <p:nvPr/>
        </p:nvGrpSpPr>
        <p:grpSpPr>
          <a:xfrm>
            <a:off x="6566811" y="2223120"/>
            <a:ext cx="1266480" cy="194400"/>
            <a:chOff x="6566811" y="2223120"/>
            <a:chExt cx="1266480" cy="19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10A55796-251A-4846-971C-A84A4200D6D2}"/>
                    </a:ext>
                  </a:extLst>
                </p14:cNvPr>
                <p14:cNvContentPartPr/>
                <p14:nvPr/>
              </p14:nvContentPartPr>
              <p14:xfrm>
                <a:off x="6586611" y="2236080"/>
                <a:ext cx="82800" cy="1234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10A55796-251A-4846-971C-A84A4200D6D2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577971" y="2227080"/>
                  <a:ext cx="1004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D7435B8A-5112-4AA0-A0EE-AB24A3346FD2}"/>
                    </a:ext>
                  </a:extLst>
                </p14:cNvPr>
                <p14:cNvContentPartPr/>
                <p14:nvPr/>
              </p14:nvContentPartPr>
              <p14:xfrm>
                <a:off x="6566811" y="2231400"/>
                <a:ext cx="146520" cy="1166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D7435B8A-5112-4AA0-A0EE-AB24A3346FD2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557811" y="2222760"/>
                  <a:ext cx="1641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F4E161AD-476B-4C3D-9C1F-C420A29DCB40}"/>
                    </a:ext>
                  </a:extLst>
                </p14:cNvPr>
                <p14:cNvContentPartPr/>
                <p14:nvPr/>
              </p14:nvContentPartPr>
              <p14:xfrm>
                <a:off x="6752931" y="2349840"/>
                <a:ext cx="41760" cy="410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F4E161AD-476B-4C3D-9C1F-C420A29DCB4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744291" y="2341200"/>
                  <a:ext cx="594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4877E0FD-235E-43DF-AFB9-10A52F281ABB}"/>
                    </a:ext>
                  </a:extLst>
                </p14:cNvPr>
                <p14:cNvContentPartPr/>
                <p14:nvPr/>
              </p14:nvContentPartPr>
              <p14:xfrm>
                <a:off x="6876771" y="2339040"/>
                <a:ext cx="204480" cy="784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4877E0FD-235E-43DF-AFB9-10A52F281ABB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868131" y="2330400"/>
                  <a:ext cx="2221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DE333A30-F18B-45F7-BE7B-C0DD46E840B1}"/>
                    </a:ext>
                  </a:extLst>
                </p14:cNvPr>
                <p14:cNvContentPartPr/>
                <p14:nvPr/>
              </p14:nvContentPartPr>
              <p14:xfrm>
                <a:off x="7168731" y="2321760"/>
                <a:ext cx="215280" cy="795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DE333A30-F18B-45F7-BE7B-C0DD46E840B1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159731" y="2313120"/>
                  <a:ext cx="2329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BE3D2B67-8CA2-49A2-8F5D-C3D6B6C417BD}"/>
                    </a:ext>
                  </a:extLst>
                </p14:cNvPr>
                <p14:cNvContentPartPr/>
                <p14:nvPr/>
              </p14:nvContentPartPr>
              <p14:xfrm>
                <a:off x="7546731" y="2263440"/>
                <a:ext cx="88920" cy="1123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BE3D2B67-8CA2-49A2-8F5D-C3D6B6C417BD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537731" y="2254440"/>
                  <a:ext cx="1065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DD40DDBD-B5C8-4EB3-B02D-8DF2B2312CB2}"/>
                    </a:ext>
                  </a:extLst>
                </p14:cNvPr>
                <p14:cNvContentPartPr/>
                <p14:nvPr/>
              </p14:nvContentPartPr>
              <p14:xfrm>
                <a:off x="7545291" y="2258760"/>
                <a:ext cx="77760" cy="1400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DD40DDBD-B5C8-4EB3-B02D-8DF2B2312CB2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536651" y="2250120"/>
                  <a:ext cx="954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F4814B0C-3DE0-40CE-A299-AE3693CF1D15}"/>
                    </a:ext>
                  </a:extLst>
                </p14:cNvPr>
                <p14:cNvContentPartPr/>
                <p14:nvPr/>
              </p14:nvContentPartPr>
              <p14:xfrm>
                <a:off x="7691091" y="2340480"/>
                <a:ext cx="142200" cy="694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F4814B0C-3DE0-40CE-A299-AE3693CF1D15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682451" y="2331480"/>
                  <a:ext cx="1598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6386D481-B76F-4E92-9EBB-CC1A464E7284}"/>
                    </a:ext>
                  </a:extLst>
                </p14:cNvPr>
                <p14:cNvContentPartPr/>
                <p14:nvPr/>
              </p14:nvContentPartPr>
              <p14:xfrm>
                <a:off x="7552131" y="2267040"/>
                <a:ext cx="19440" cy="32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6386D481-B76F-4E92-9EBB-CC1A464E7284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543131" y="2258040"/>
                  <a:ext cx="37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5B940E5B-2F75-4DBD-982F-5E10E05827CC}"/>
                    </a:ext>
                  </a:extLst>
                </p14:cNvPr>
                <p14:cNvContentPartPr/>
                <p14:nvPr/>
              </p14:nvContentPartPr>
              <p14:xfrm>
                <a:off x="7548531" y="2223120"/>
                <a:ext cx="88560" cy="1152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5B940E5B-2F75-4DBD-982F-5E10E05827CC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539891" y="2214120"/>
                  <a:ext cx="1062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7594060C-E5FB-4370-8F17-9E87C749B0A0}"/>
                    </a:ext>
                  </a:extLst>
                </p14:cNvPr>
                <p14:cNvContentPartPr/>
                <p14:nvPr/>
              </p14:nvContentPartPr>
              <p14:xfrm>
                <a:off x="7515051" y="2244720"/>
                <a:ext cx="30960" cy="734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7594060C-E5FB-4370-8F17-9E87C749B0A0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506411" y="2236080"/>
                  <a:ext cx="4860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A33D0CCC-6591-47F1-80FD-F949C082B68E}"/>
              </a:ext>
            </a:extLst>
          </p:cNvPr>
          <p:cNvGrpSpPr/>
          <p:nvPr/>
        </p:nvGrpSpPr>
        <p:grpSpPr>
          <a:xfrm>
            <a:off x="7043091" y="2654760"/>
            <a:ext cx="393120" cy="206280"/>
            <a:chOff x="7043091" y="2654760"/>
            <a:chExt cx="393120" cy="20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D61AD191-1EE2-43D8-8E42-8A6D1C162181}"/>
                    </a:ext>
                  </a:extLst>
                </p14:cNvPr>
                <p14:cNvContentPartPr/>
                <p14:nvPr/>
              </p14:nvContentPartPr>
              <p14:xfrm>
                <a:off x="7043091" y="2664840"/>
                <a:ext cx="30240" cy="1594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D61AD191-1EE2-43D8-8E42-8A6D1C162181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034091" y="2655840"/>
                  <a:ext cx="478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60BD5CB6-5368-40F0-B6F5-548126EE2AE6}"/>
                    </a:ext>
                  </a:extLst>
                </p14:cNvPr>
                <p14:cNvContentPartPr/>
                <p14:nvPr/>
              </p14:nvContentPartPr>
              <p14:xfrm>
                <a:off x="7165851" y="2654760"/>
                <a:ext cx="20880" cy="1713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60BD5CB6-5368-40F0-B6F5-548126EE2AE6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156851" y="2645760"/>
                  <a:ext cx="385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30474CDE-83FA-43A1-9E0E-C8AA78DE051A}"/>
                    </a:ext>
                  </a:extLst>
                </p14:cNvPr>
                <p14:cNvContentPartPr/>
                <p14:nvPr/>
              </p14:nvContentPartPr>
              <p14:xfrm>
                <a:off x="7048131" y="2749080"/>
                <a:ext cx="106200" cy="273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30474CDE-83FA-43A1-9E0E-C8AA78DE051A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039491" y="2740080"/>
                  <a:ext cx="123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6FBB2FFF-6C68-4C8E-8EF6-86BE8944D6F9}"/>
                    </a:ext>
                  </a:extLst>
                </p14:cNvPr>
                <p14:cNvContentPartPr/>
                <p14:nvPr/>
              </p14:nvContentPartPr>
              <p14:xfrm>
                <a:off x="7240011" y="2786880"/>
                <a:ext cx="55800" cy="640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6FBB2FFF-6C68-4C8E-8EF6-86BE8944D6F9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231371" y="2777880"/>
                  <a:ext cx="734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FFA2288F-F13B-4258-986D-CE45B1B71A14}"/>
                    </a:ext>
                  </a:extLst>
                </p14:cNvPr>
                <p14:cNvContentPartPr/>
                <p14:nvPr/>
              </p14:nvContentPartPr>
              <p14:xfrm>
                <a:off x="7434051" y="2746200"/>
                <a:ext cx="2160" cy="2340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FFA2288F-F13B-4258-986D-CE45B1B71A14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425051" y="2737200"/>
                  <a:ext cx="198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735E94A8-C87D-4798-9A1A-3A73A17E9931}"/>
                    </a:ext>
                  </a:extLst>
                </p14:cNvPr>
                <p14:cNvContentPartPr/>
                <p14:nvPr/>
              </p14:nvContentPartPr>
              <p14:xfrm>
                <a:off x="7427211" y="2857800"/>
                <a:ext cx="3960" cy="32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735E94A8-C87D-4798-9A1A-3A73A17E9931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418211" y="2849160"/>
                  <a:ext cx="2160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CF487451-9C24-4DDE-8D32-ABD7F4D8D9AC}"/>
              </a:ext>
            </a:extLst>
          </p:cNvPr>
          <p:cNvGrpSpPr/>
          <p:nvPr/>
        </p:nvGrpSpPr>
        <p:grpSpPr>
          <a:xfrm>
            <a:off x="7699011" y="2717040"/>
            <a:ext cx="672120" cy="174960"/>
            <a:chOff x="7699011" y="2717040"/>
            <a:chExt cx="672120" cy="17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0D813B79-1624-4B6C-A306-1FC729F73F69}"/>
                    </a:ext>
                  </a:extLst>
                </p14:cNvPr>
                <p14:cNvContentPartPr/>
                <p14:nvPr/>
              </p14:nvContentPartPr>
              <p14:xfrm>
                <a:off x="7699011" y="2731800"/>
                <a:ext cx="97200" cy="1065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0D813B79-1624-4B6C-A306-1FC729F73F69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690011" y="2722800"/>
                  <a:ext cx="114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5B293F15-622A-40C6-ADBE-1EA4477A75F6}"/>
                    </a:ext>
                  </a:extLst>
                </p14:cNvPr>
                <p14:cNvContentPartPr/>
                <p14:nvPr/>
              </p14:nvContentPartPr>
              <p14:xfrm>
                <a:off x="7900251" y="2750520"/>
                <a:ext cx="70200" cy="93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5B293F15-622A-40C6-ADBE-1EA4477A75F6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891251" y="2741520"/>
                  <a:ext cx="878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4E2DD7E5-24BE-4BB9-9C0D-42B6B0772E66}"/>
                    </a:ext>
                  </a:extLst>
                </p14:cNvPr>
                <p14:cNvContentPartPr/>
                <p14:nvPr/>
              </p14:nvContentPartPr>
              <p14:xfrm>
                <a:off x="7916091" y="2784000"/>
                <a:ext cx="67320" cy="97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4E2DD7E5-24BE-4BB9-9C0D-42B6B0772E66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907451" y="2775000"/>
                  <a:ext cx="849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6262D58B-4556-4006-AAF1-50C20B4CC05D}"/>
                    </a:ext>
                  </a:extLst>
                </p14:cNvPr>
                <p14:cNvContentPartPr/>
                <p14:nvPr/>
              </p14:nvContentPartPr>
              <p14:xfrm>
                <a:off x="8120931" y="2717040"/>
                <a:ext cx="146880" cy="1749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6262D58B-4556-4006-AAF1-50C20B4CC05D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111931" y="2708040"/>
                  <a:ext cx="1645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93D1B0C9-F002-42A2-9CA7-2B8CBF8AB9C5}"/>
                    </a:ext>
                  </a:extLst>
                </p14:cNvPr>
                <p14:cNvContentPartPr/>
                <p14:nvPr/>
              </p14:nvContentPartPr>
              <p14:xfrm>
                <a:off x="8316051" y="2791920"/>
                <a:ext cx="55080" cy="525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93D1B0C9-F002-42A2-9CA7-2B8CBF8AB9C5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307051" y="2783280"/>
                  <a:ext cx="7272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F09B8C87-7318-4F3A-AD53-8EBF3B8727C8}"/>
              </a:ext>
            </a:extLst>
          </p:cNvPr>
          <p:cNvGrpSpPr/>
          <p:nvPr/>
        </p:nvGrpSpPr>
        <p:grpSpPr>
          <a:xfrm>
            <a:off x="9191571" y="2599320"/>
            <a:ext cx="245160" cy="237240"/>
            <a:chOff x="9191571" y="2599320"/>
            <a:chExt cx="245160" cy="23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2A7EDDE7-6766-4D57-A891-BC3E7EAEB45B}"/>
                    </a:ext>
                  </a:extLst>
                </p14:cNvPr>
                <p14:cNvContentPartPr/>
                <p14:nvPr/>
              </p14:nvContentPartPr>
              <p14:xfrm>
                <a:off x="9191571" y="2607600"/>
                <a:ext cx="32400" cy="1569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2A7EDDE7-6766-4D57-A891-BC3E7EAEB45B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182931" y="2598960"/>
                  <a:ext cx="500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287E8E41-EDD1-4D18-9F71-83B3F0450076}"/>
                    </a:ext>
                  </a:extLst>
                </p14:cNvPr>
                <p14:cNvContentPartPr/>
                <p14:nvPr/>
              </p14:nvContentPartPr>
              <p14:xfrm>
                <a:off x="9335571" y="2599320"/>
                <a:ext cx="36360" cy="17928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287E8E41-EDD1-4D18-9F71-83B3F0450076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326571" y="2590320"/>
                  <a:ext cx="540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11E957D0-223F-4F17-A28E-D35F4D988AE6}"/>
                    </a:ext>
                  </a:extLst>
                </p14:cNvPr>
                <p14:cNvContentPartPr/>
                <p14:nvPr/>
              </p14:nvContentPartPr>
              <p14:xfrm>
                <a:off x="9202731" y="2694720"/>
                <a:ext cx="127800" cy="1044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11E957D0-223F-4F17-A28E-D35F4D988AE6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193731" y="2686080"/>
                  <a:ext cx="1454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6214EB59-8E0D-42EA-AB0E-302C6C735A56}"/>
                    </a:ext>
                  </a:extLst>
                </p14:cNvPr>
                <p14:cNvContentPartPr/>
                <p14:nvPr/>
              </p14:nvContentPartPr>
              <p14:xfrm>
                <a:off x="9421611" y="2762400"/>
                <a:ext cx="15120" cy="741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6214EB59-8E0D-42EA-AB0E-302C6C735A56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9412611" y="2753400"/>
                  <a:ext cx="32760" cy="9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D98BEEAC-F368-4F5B-B9F7-3D325FA9DB2B}"/>
                  </a:ext>
                </a:extLst>
              </p14:cNvPr>
              <p14:cNvContentPartPr/>
              <p14:nvPr/>
            </p14:nvContentPartPr>
            <p14:xfrm>
              <a:off x="9632571" y="2631000"/>
              <a:ext cx="14040" cy="35280"/>
            </p14:xfrm>
          </p:contentPart>
        </mc:Choice>
        <mc:Fallback xmlns=""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D98BEEAC-F368-4F5B-B9F7-3D325FA9DB2B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9623571" y="2622000"/>
                <a:ext cx="316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BEE23A76-DC19-462C-8CF1-CF187AABD359}"/>
                  </a:ext>
                </a:extLst>
              </p14:cNvPr>
              <p14:cNvContentPartPr/>
              <p14:nvPr/>
            </p14:nvContentPartPr>
            <p14:xfrm>
              <a:off x="9627171" y="2760960"/>
              <a:ext cx="360" cy="360"/>
            </p14:xfrm>
          </p:contentPart>
        </mc:Choice>
        <mc:Fallback xmlns=""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BEE23A76-DC19-462C-8CF1-CF187AABD359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9618531" y="275232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6" name="Group 335">
            <a:extLst>
              <a:ext uri="{FF2B5EF4-FFF2-40B4-BE49-F238E27FC236}">
                <a16:creationId xmlns:a16="http://schemas.microsoft.com/office/drawing/2014/main" id="{923F6AD0-26BB-4B7D-B737-3B382A9DBC97}"/>
              </a:ext>
            </a:extLst>
          </p:cNvPr>
          <p:cNvGrpSpPr/>
          <p:nvPr/>
        </p:nvGrpSpPr>
        <p:grpSpPr>
          <a:xfrm>
            <a:off x="9804291" y="2620560"/>
            <a:ext cx="763920" cy="159120"/>
            <a:chOff x="9804291" y="2620560"/>
            <a:chExt cx="763920" cy="1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31E728C6-0C22-48C9-A943-1F22A5C84488}"/>
                    </a:ext>
                  </a:extLst>
                </p14:cNvPr>
                <p14:cNvContentPartPr/>
                <p14:nvPr/>
              </p14:nvContentPartPr>
              <p14:xfrm>
                <a:off x="9804291" y="2630280"/>
                <a:ext cx="137880" cy="14940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31E728C6-0C22-48C9-A943-1F22A5C84488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795651" y="2621640"/>
                  <a:ext cx="1555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15A2C2BD-884D-4014-8CA0-CEE71023346C}"/>
                    </a:ext>
                  </a:extLst>
                </p14:cNvPr>
                <p14:cNvContentPartPr/>
                <p14:nvPr/>
              </p14:nvContentPartPr>
              <p14:xfrm>
                <a:off x="10068531" y="2676720"/>
                <a:ext cx="88560" cy="972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15A2C2BD-884D-4014-8CA0-CEE71023346C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0059891" y="2668080"/>
                  <a:ext cx="1062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96988F56-2F76-41F2-8008-78346FA1E464}"/>
                    </a:ext>
                  </a:extLst>
                </p14:cNvPr>
                <p14:cNvContentPartPr/>
                <p14:nvPr/>
              </p14:nvContentPartPr>
              <p14:xfrm>
                <a:off x="10058811" y="2714160"/>
                <a:ext cx="110520" cy="140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96988F56-2F76-41F2-8008-78346FA1E464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0050171" y="2705160"/>
                  <a:ext cx="1281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405F02C4-8D78-44D4-90ED-88D13C7C2686}"/>
                    </a:ext>
                  </a:extLst>
                </p14:cNvPr>
                <p14:cNvContentPartPr/>
                <p14:nvPr/>
              </p14:nvContentPartPr>
              <p14:xfrm>
                <a:off x="10122891" y="2620560"/>
                <a:ext cx="14760" cy="12816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405F02C4-8D78-44D4-90ED-88D13C7C2686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0113891" y="2611560"/>
                  <a:ext cx="324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1E5F3102-411C-4124-B19A-4B3DA2BE1475}"/>
                    </a:ext>
                  </a:extLst>
                </p14:cNvPr>
                <p14:cNvContentPartPr/>
                <p14:nvPr/>
              </p14:nvContentPartPr>
              <p14:xfrm>
                <a:off x="10282011" y="2620920"/>
                <a:ext cx="144720" cy="15048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1E5F3102-411C-4124-B19A-4B3DA2BE1475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0273011" y="2612280"/>
                  <a:ext cx="1623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0E36F8E6-4206-46EC-9794-534AC6BE32AF}"/>
                    </a:ext>
                  </a:extLst>
                </p14:cNvPr>
                <p14:cNvContentPartPr/>
                <p14:nvPr/>
              </p14:nvContentPartPr>
              <p14:xfrm>
                <a:off x="10469211" y="2694720"/>
                <a:ext cx="99000" cy="651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0E36F8E6-4206-46EC-9794-534AC6BE32AF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0460571" y="2685720"/>
                  <a:ext cx="116640" cy="8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F9E1DE55-B68A-483A-9F84-5D03916E1EDE}"/>
                  </a:ext>
                </a:extLst>
              </p14:cNvPr>
              <p14:cNvContentPartPr/>
              <p14:nvPr/>
            </p14:nvContentPartPr>
            <p14:xfrm>
              <a:off x="7146771" y="3187920"/>
              <a:ext cx="150480" cy="156240"/>
            </p14:xfrm>
          </p:contentPart>
        </mc:Choice>
        <mc:Fallback xmlns=""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F9E1DE55-B68A-483A-9F84-5D03916E1EDE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7138131" y="3179280"/>
                <a:ext cx="168120" cy="17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4" name="Group 343">
            <a:extLst>
              <a:ext uri="{FF2B5EF4-FFF2-40B4-BE49-F238E27FC236}">
                <a16:creationId xmlns:a16="http://schemas.microsoft.com/office/drawing/2014/main" id="{DDB5977D-A112-44F6-952A-7EDB8A697BB7}"/>
              </a:ext>
            </a:extLst>
          </p:cNvPr>
          <p:cNvGrpSpPr/>
          <p:nvPr/>
        </p:nvGrpSpPr>
        <p:grpSpPr>
          <a:xfrm>
            <a:off x="7592091" y="3241920"/>
            <a:ext cx="94320" cy="51120"/>
            <a:chOff x="7592091" y="3241920"/>
            <a:chExt cx="94320" cy="5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86278DD2-3A2F-49C6-B275-90FD2CFF0A2D}"/>
                    </a:ext>
                  </a:extLst>
                </p14:cNvPr>
                <p14:cNvContentPartPr/>
                <p14:nvPr/>
              </p14:nvContentPartPr>
              <p14:xfrm>
                <a:off x="7592091" y="3241920"/>
                <a:ext cx="94320" cy="1764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86278DD2-3A2F-49C6-B275-90FD2CFF0A2D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583451" y="3233280"/>
                  <a:ext cx="111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27D796E7-6C28-48B5-A6F8-A23C0E507145}"/>
                    </a:ext>
                  </a:extLst>
                </p14:cNvPr>
                <p14:cNvContentPartPr/>
                <p14:nvPr/>
              </p14:nvContentPartPr>
              <p14:xfrm>
                <a:off x="7603251" y="3283320"/>
                <a:ext cx="39960" cy="972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27D796E7-6C28-48B5-A6F8-A23C0E507145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594251" y="3274320"/>
                  <a:ext cx="5760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0" name="Group 359">
            <a:extLst>
              <a:ext uri="{FF2B5EF4-FFF2-40B4-BE49-F238E27FC236}">
                <a16:creationId xmlns:a16="http://schemas.microsoft.com/office/drawing/2014/main" id="{E3D01BE9-6736-4701-808E-4B1902C3539F}"/>
              </a:ext>
            </a:extLst>
          </p:cNvPr>
          <p:cNvGrpSpPr/>
          <p:nvPr/>
        </p:nvGrpSpPr>
        <p:grpSpPr>
          <a:xfrm>
            <a:off x="7962171" y="3158760"/>
            <a:ext cx="1281600" cy="290880"/>
            <a:chOff x="7962171" y="3158760"/>
            <a:chExt cx="1281600" cy="29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7EDDC73A-C62D-48D7-A468-B07C832683AA}"/>
                    </a:ext>
                  </a:extLst>
                </p14:cNvPr>
                <p14:cNvContentPartPr/>
                <p14:nvPr/>
              </p14:nvContentPartPr>
              <p14:xfrm>
                <a:off x="8044971" y="3218880"/>
                <a:ext cx="35280" cy="10152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7EDDC73A-C62D-48D7-A468-B07C832683AA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8036331" y="3209880"/>
                  <a:ext cx="529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F1B5E937-526C-42ED-AFD5-A73A6AFB8B76}"/>
                    </a:ext>
                  </a:extLst>
                </p14:cNvPr>
                <p14:cNvContentPartPr/>
                <p14:nvPr/>
              </p14:nvContentPartPr>
              <p14:xfrm>
                <a:off x="7962171" y="3158760"/>
                <a:ext cx="194400" cy="11232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F1B5E937-526C-42ED-AFD5-A73A6AFB8B76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953531" y="3150120"/>
                  <a:ext cx="212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1C000E19-FFCB-4430-BAC1-2323D3FF95D8}"/>
                    </a:ext>
                  </a:extLst>
                </p14:cNvPr>
                <p14:cNvContentPartPr/>
                <p14:nvPr/>
              </p14:nvContentPartPr>
              <p14:xfrm>
                <a:off x="8208411" y="3162720"/>
                <a:ext cx="66600" cy="21816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1C000E19-FFCB-4430-BAC1-2323D3FF95D8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8199411" y="3154080"/>
                  <a:ext cx="842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FBF05CC7-EF05-4754-A15C-3F572EC3FF72}"/>
                    </a:ext>
                  </a:extLst>
                </p14:cNvPr>
                <p14:cNvContentPartPr/>
                <p14:nvPr/>
              </p14:nvContentPartPr>
              <p14:xfrm>
                <a:off x="8390931" y="3159480"/>
                <a:ext cx="433800" cy="2901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FBF05CC7-EF05-4754-A15C-3F572EC3FF72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381931" y="3150840"/>
                  <a:ext cx="4514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F6E1BF01-D71C-452B-A9FA-46BC0FD83468}"/>
                    </a:ext>
                  </a:extLst>
                </p14:cNvPr>
                <p14:cNvContentPartPr/>
                <p14:nvPr/>
              </p14:nvContentPartPr>
              <p14:xfrm>
                <a:off x="8838051" y="3271440"/>
                <a:ext cx="220320" cy="10080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F6E1BF01-D71C-452B-A9FA-46BC0FD83468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829411" y="3262440"/>
                  <a:ext cx="237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53A00ED8-1524-4B23-8B58-0169036B9FA6}"/>
                    </a:ext>
                  </a:extLst>
                </p14:cNvPr>
                <p14:cNvContentPartPr/>
                <p14:nvPr/>
              </p14:nvContentPartPr>
              <p14:xfrm>
                <a:off x="9135411" y="3175320"/>
                <a:ext cx="108360" cy="20160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53A00ED8-1524-4B23-8B58-0169036B9FA6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9126411" y="3166680"/>
                  <a:ext cx="126000" cy="21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EAE41AFE-2E39-4248-ADAE-F81D1C6E45DC}"/>
              </a:ext>
            </a:extLst>
          </p:cNvPr>
          <p:cNvGrpSpPr/>
          <p:nvPr/>
        </p:nvGrpSpPr>
        <p:grpSpPr>
          <a:xfrm>
            <a:off x="9411891" y="3176760"/>
            <a:ext cx="741240" cy="198000"/>
            <a:chOff x="9411891" y="3176760"/>
            <a:chExt cx="741240" cy="1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DC696213-3F8C-43E3-ACC1-3DDC9EDD201D}"/>
                    </a:ext>
                  </a:extLst>
                </p14:cNvPr>
                <p14:cNvContentPartPr/>
                <p14:nvPr/>
              </p14:nvContentPartPr>
              <p14:xfrm>
                <a:off x="9411891" y="3232200"/>
                <a:ext cx="47520" cy="12204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DC696213-3F8C-43E3-ACC1-3DDC9EDD201D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9402891" y="3223200"/>
                  <a:ext cx="65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39F55E94-7FCF-4B83-BF87-EC8A0FD1AD63}"/>
                    </a:ext>
                  </a:extLst>
                </p14:cNvPr>
                <p14:cNvContentPartPr/>
                <p14:nvPr/>
              </p14:nvContentPartPr>
              <p14:xfrm>
                <a:off x="9460491" y="3195480"/>
                <a:ext cx="76680" cy="16776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39F55E94-7FCF-4B83-BF87-EC8A0FD1AD63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9451491" y="3186840"/>
                  <a:ext cx="943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F2087C5B-3999-43AD-BC1D-528F959DB73D}"/>
                    </a:ext>
                  </a:extLst>
                </p14:cNvPr>
                <p14:cNvContentPartPr/>
                <p14:nvPr/>
              </p14:nvContentPartPr>
              <p14:xfrm>
                <a:off x="9427011" y="3264960"/>
                <a:ext cx="177840" cy="10548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F2087C5B-3999-43AD-BC1D-528F959DB73D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9418011" y="3255960"/>
                  <a:ext cx="1954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CD2DE962-2E07-4679-ABA7-4171856FC4A1}"/>
                    </a:ext>
                  </a:extLst>
                </p14:cNvPr>
                <p14:cNvContentPartPr/>
                <p14:nvPr/>
              </p14:nvContentPartPr>
              <p14:xfrm>
                <a:off x="9737331" y="3181440"/>
                <a:ext cx="91080" cy="19332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CD2DE962-2E07-4679-ABA7-4171856FC4A1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9728331" y="3172800"/>
                  <a:ext cx="1087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AD8DBD28-FC42-4E0C-913F-8A4EA9CB8750}"/>
                    </a:ext>
                  </a:extLst>
                </p14:cNvPr>
                <p14:cNvContentPartPr/>
                <p14:nvPr/>
              </p14:nvContentPartPr>
              <p14:xfrm>
                <a:off x="9910491" y="3200160"/>
                <a:ext cx="75600" cy="14724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AD8DBD28-FC42-4E0C-913F-8A4EA9CB8750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9901491" y="3191160"/>
                  <a:ext cx="932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B4D835CD-B64F-4E71-B25B-9070515C45E8}"/>
                    </a:ext>
                  </a:extLst>
                </p14:cNvPr>
                <p14:cNvContentPartPr/>
                <p14:nvPr/>
              </p14:nvContentPartPr>
              <p14:xfrm>
                <a:off x="9932811" y="3176760"/>
                <a:ext cx="158040" cy="17460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B4D835CD-B64F-4E71-B25B-9070515C45E8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9923811" y="3167760"/>
                  <a:ext cx="1756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C8C7079D-2070-41CC-91B0-AC8684AC65B0}"/>
                    </a:ext>
                  </a:extLst>
                </p14:cNvPr>
                <p14:cNvContentPartPr/>
                <p14:nvPr/>
              </p14:nvContentPartPr>
              <p14:xfrm>
                <a:off x="10092291" y="3293040"/>
                <a:ext cx="60840" cy="7092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C8C7079D-2070-41CC-91B0-AC8684AC65B0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0083291" y="3284040"/>
                  <a:ext cx="78480" cy="8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355" name="Ink 354">
                <a:extLst>
                  <a:ext uri="{FF2B5EF4-FFF2-40B4-BE49-F238E27FC236}">
                    <a16:creationId xmlns:a16="http://schemas.microsoft.com/office/drawing/2014/main" id="{DF2D09D8-0998-4CAF-BBBF-4842927A2340}"/>
                  </a:ext>
                </a:extLst>
              </p14:cNvPr>
              <p14:cNvContentPartPr/>
              <p14:nvPr/>
            </p14:nvContentPartPr>
            <p14:xfrm>
              <a:off x="10328811" y="3262800"/>
              <a:ext cx="212040" cy="109440"/>
            </p14:xfrm>
          </p:contentPart>
        </mc:Choice>
        <mc:Fallback xmlns="">
          <p:pic>
            <p:nvPicPr>
              <p:cNvPr id="355" name="Ink 354">
                <a:extLst>
                  <a:ext uri="{FF2B5EF4-FFF2-40B4-BE49-F238E27FC236}">
                    <a16:creationId xmlns:a16="http://schemas.microsoft.com/office/drawing/2014/main" id="{DF2D09D8-0998-4CAF-BBBF-4842927A2340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10320171" y="3253800"/>
                <a:ext cx="229680" cy="12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58" name="Group 357">
            <a:extLst>
              <a:ext uri="{FF2B5EF4-FFF2-40B4-BE49-F238E27FC236}">
                <a16:creationId xmlns:a16="http://schemas.microsoft.com/office/drawing/2014/main" id="{A1896BFE-D9B0-49B0-B86E-911AAA216DD7}"/>
              </a:ext>
            </a:extLst>
          </p:cNvPr>
          <p:cNvGrpSpPr/>
          <p:nvPr/>
        </p:nvGrpSpPr>
        <p:grpSpPr>
          <a:xfrm>
            <a:off x="10731291" y="3151200"/>
            <a:ext cx="727200" cy="262440"/>
            <a:chOff x="10731291" y="3151200"/>
            <a:chExt cx="72720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BA0980BA-B69C-458D-80A3-B4A54D2F5117}"/>
                    </a:ext>
                  </a:extLst>
                </p14:cNvPr>
                <p14:cNvContentPartPr/>
                <p14:nvPr/>
              </p14:nvContentPartPr>
              <p14:xfrm>
                <a:off x="10731291" y="3224640"/>
                <a:ext cx="505080" cy="17640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BA0980BA-B69C-458D-80A3-B4A54D2F5117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0722651" y="3216000"/>
                  <a:ext cx="5227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304B574D-7D87-45CD-A1A9-81F190940A7E}"/>
                    </a:ext>
                  </a:extLst>
                </p14:cNvPr>
                <p14:cNvContentPartPr/>
                <p14:nvPr/>
              </p14:nvContentPartPr>
              <p14:xfrm>
                <a:off x="11334291" y="3151200"/>
                <a:ext cx="124200" cy="26244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304B574D-7D87-45CD-A1A9-81F190940A7E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1325651" y="3142560"/>
                  <a:ext cx="141840" cy="28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378" name="Ink 377">
                <a:extLst>
                  <a:ext uri="{FF2B5EF4-FFF2-40B4-BE49-F238E27FC236}">
                    <a16:creationId xmlns:a16="http://schemas.microsoft.com/office/drawing/2014/main" id="{3574D1C6-65D1-4432-B67A-7E1194708DC6}"/>
                  </a:ext>
                </a:extLst>
              </p14:cNvPr>
              <p14:cNvContentPartPr/>
              <p14:nvPr/>
            </p14:nvContentPartPr>
            <p14:xfrm>
              <a:off x="7486971" y="3597240"/>
              <a:ext cx="79200" cy="628920"/>
            </p14:xfrm>
          </p:contentPart>
        </mc:Choice>
        <mc:Fallback xmlns="">
          <p:pic>
            <p:nvPicPr>
              <p:cNvPr id="378" name="Ink 377">
                <a:extLst>
                  <a:ext uri="{FF2B5EF4-FFF2-40B4-BE49-F238E27FC236}">
                    <a16:creationId xmlns:a16="http://schemas.microsoft.com/office/drawing/2014/main" id="{3574D1C6-65D1-4432-B67A-7E1194708DC6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7478331" y="3588240"/>
                <a:ext cx="96840" cy="64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80" name="Group 379">
            <a:extLst>
              <a:ext uri="{FF2B5EF4-FFF2-40B4-BE49-F238E27FC236}">
                <a16:creationId xmlns:a16="http://schemas.microsoft.com/office/drawing/2014/main" id="{EFD4214D-2887-48F2-8E6D-06D2D3079BC5}"/>
              </a:ext>
            </a:extLst>
          </p:cNvPr>
          <p:cNvGrpSpPr/>
          <p:nvPr/>
        </p:nvGrpSpPr>
        <p:grpSpPr>
          <a:xfrm>
            <a:off x="7760931" y="3553680"/>
            <a:ext cx="953640" cy="828720"/>
            <a:chOff x="7760931" y="3553680"/>
            <a:chExt cx="953640" cy="82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B1C5867F-9144-4AB8-8791-6CB92C69E721}"/>
                    </a:ext>
                  </a:extLst>
                </p14:cNvPr>
                <p14:cNvContentPartPr/>
                <p14:nvPr/>
              </p14:nvContentPartPr>
              <p14:xfrm>
                <a:off x="7857051" y="3678600"/>
                <a:ext cx="19440" cy="288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B1C5867F-9144-4AB8-8791-6CB92C69E721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848411" y="3669960"/>
                  <a:ext cx="370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837BC53E-8A8C-40EB-9A80-CA2AD249DFCC}"/>
                    </a:ext>
                  </a:extLst>
                </p14:cNvPr>
                <p14:cNvContentPartPr/>
                <p14:nvPr/>
              </p14:nvContentPartPr>
              <p14:xfrm>
                <a:off x="7847331" y="3649440"/>
                <a:ext cx="74520" cy="14724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837BC53E-8A8C-40EB-9A80-CA2AD249DFCC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838331" y="3640440"/>
                  <a:ext cx="921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5C763730-AFAD-45B1-AA8D-54C8BB742A66}"/>
                    </a:ext>
                  </a:extLst>
                </p14:cNvPr>
                <p14:cNvContentPartPr/>
                <p14:nvPr/>
              </p14:nvContentPartPr>
              <p14:xfrm>
                <a:off x="7827531" y="3640440"/>
                <a:ext cx="129960" cy="13896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5C763730-AFAD-45B1-AA8D-54C8BB742A66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818531" y="3631440"/>
                  <a:ext cx="1476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505DDE3A-0FD5-4088-A5F1-548F6862ED40}"/>
                    </a:ext>
                  </a:extLst>
                </p14:cNvPr>
                <p14:cNvContentPartPr/>
                <p14:nvPr/>
              </p14:nvContentPartPr>
              <p14:xfrm>
                <a:off x="7841211" y="3553680"/>
                <a:ext cx="110160" cy="1188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505DDE3A-0FD5-4088-A5F1-548F6862ED40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7832211" y="3545040"/>
                  <a:ext cx="127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A72832F2-8E20-4C32-8673-8C2036A58B43}"/>
                    </a:ext>
                  </a:extLst>
                </p14:cNvPr>
                <p14:cNvContentPartPr/>
                <p14:nvPr/>
              </p14:nvContentPartPr>
              <p14:xfrm>
                <a:off x="8120931" y="3709560"/>
                <a:ext cx="70920" cy="324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A72832F2-8E20-4C32-8673-8C2036A58B43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8111931" y="3700920"/>
                  <a:ext cx="885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0191EF4A-53DA-4DA2-BA4C-3A9C778058D4}"/>
                    </a:ext>
                  </a:extLst>
                </p14:cNvPr>
                <p14:cNvContentPartPr/>
                <p14:nvPr/>
              </p14:nvContentPartPr>
              <p14:xfrm>
                <a:off x="8306691" y="3666720"/>
                <a:ext cx="119520" cy="16488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0191EF4A-53DA-4DA2-BA4C-3A9C778058D4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8297691" y="3657720"/>
                  <a:ext cx="1371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B17F3E3A-3354-4AA0-9D93-9944282DED41}"/>
                    </a:ext>
                  </a:extLst>
                </p14:cNvPr>
                <p14:cNvContentPartPr/>
                <p14:nvPr/>
              </p14:nvContentPartPr>
              <p14:xfrm>
                <a:off x="8469771" y="3727200"/>
                <a:ext cx="56520" cy="5004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B17F3E3A-3354-4AA0-9D93-9944282DED41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8461131" y="3718560"/>
                  <a:ext cx="741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1683DED1-CF56-4132-84AC-DE633781DAA7}"/>
                    </a:ext>
                  </a:extLst>
                </p14:cNvPr>
                <p14:cNvContentPartPr/>
                <p14:nvPr/>
              </p14:nvContentPartPr>
              <p14:xfrm>
                <a:off x="7760931" y="3869040"/>
                <a:ext cx="748440" cy="3888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1683DED1-CF56-4132-84AC-DE633781DAA7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7752291" y="3860400"/>
                  <a:ext cx="7660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7A293812-4650-4EF4-97E8-AF5D302EBE43}"/>
                    </a:ext>
                  </a:extLst>
                </p14:cNvPr>
                <p14:cNvContentPartPr/>
                <p14:nvPr/>
              </p14:nvContentPartPr>
              <p14:xfrm>
                <a:off x="8046411" y="4001880"/>
                <a:ext cx="163080" cy="12132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7A293812-4650-4EF4-97E8-AF5D302EBE43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8037411" y="3992880"/>
                  <a:ext cx="1807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6EE4C2D2-18FC-4BF9-AE03-8DCEACEE3412}"/>
                    </a:ext>
                  </a:extLst>
                </p14:cNvPr>
                <p14:cNvContentPartPr/>
                <p14:nvPr/>
              </p14:nvContentPartPr>
              <p14:xfrm>
                <a:off x="7995651" y="4153800"/>
                <a:ext cx="227880" cy="1116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6EE4C2D2-18FC-4BF9-AE03-8DCEACEE3412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7987011" y="4145160"/>
                  <a:ext cx="2455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5E5CBF2D-1F10-46AD-B1AE-D43DF4651AF0}"/>
                    </a:ext>
                  </a:extLst>
                </p14:cNvPr>
                <p14:cNvContentPartPr/>
                <p14:nvPr/>
              </p14:nvContentPartPr>
              <p14:xfrm>
                <a:off x="8042091" y="4245960"/>
                <a:ext cx="109440" cy="12816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5E5CBF2D-1F10-46AD-B1AE-D43DF4651AF0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8033091" y="4236960"/>
                  <a:ext cx="1270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0CC0EC83-ABC9-458E-8BD6-061F107EA8ED}"/>
                    </a:ext>
                  </a:extLst>
                </p14:cNvPr>
                <p14:cNvContentPartPr/>
                <p14:nvPr/>
              </p14:nvContentPartPr>
              <p14:xfrm>
                <a:off x="8147571" y="4321920"/>
                <a:ext cx="154800" cy="6048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0CC0EC83-ABC9-458E-8BD6-061F107EA8ED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8138571" y="4313280"/>
                  <a:ext cx="1724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C97D1A81-C9A8-4CA3-90BF-81729D94B56B}"/>
                    </a:ext>
                  </a:extLst>
                </p14:cNvPr>
                <p14:cNvContentPartPr/>
                <p14:nvPr/>
              </p14:nvContentPartPr>
              <p14:xfrm>
                <a:off x="8635731" y="3578520"/>
                <a:ext cx="78840" cy="70272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C97D1A81-C9A8-4CA3-90BF-81729D94B56B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8626731" y="3569520"/>
                  <a:ext cx="96480" cy="72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0" name="Group 389">
            <a:extLst>
              <a:ext uri="{FF2B5EF4-FFF2-40B4-BE49-F238E27FC236}">
                <a16:creationId xmlns:a16="http://schemas.microsoft.com/office/drawing/2014/main" id="{2B24733D-69F1-4357-BD6B-F60A70BCC2E8}"/>
              </a:ext>
            </a:extLst>
          </p:cNvPr>
          <p:cNvGrpSpPr/>
          <p:nvPr/>
        </p:nvGrpSpPr>
        <p:grpSpPr>
          <a:xfrm>
            <a:off x="6244251" y="3735120"/>
            <a:ext cx="1101600" cy="319680"/>
            <a:chOff x="6244251" y="3735120"/>
            <a:chExt cx="1101600" cy="31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073791C0-DB4C-497E-A22E-6A606F4AF78B}"/>
                    </a:ext>
                  </a:extLst>
                </p14:cNvPr>
                <p14:cNvContentPartPr/>
                <p14:nvPr/>
              </p14:nvContentPartPr>
              <p14:xfrm>
                <a:off x="6281691" y="3844560"/>
                <a:ext cx="47520" cy="17820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073791C0-DB4C-497E-A22E-6A606F4AF78B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6273051" y="3835560"/>
                  <a:ext cx="651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4E06CD70-FBCE-4CA7-9D81-38859E044CA7}"/>
                    </a:ext>
                  </a:extLst>
                </p14:cNvPr>
                <p14:cNvContentPartPr/>
                <p14:nvPr/>
              </p14:nvContentPartPr>
              <p14:xfrm>
                <a:off x="6244251" y="3766440"/>
                <a:ext cx="116280" cy="5580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4E06CD70-FBCE-4CA7-9D81-38859E044CA7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6235251" y="3757800"/>
                  <a:ext cx="1339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ABF7B71E-FB0E-424B-AD18-5CA189C33823}"/>
                    </a:ext>
                  </a:extLst>
                </p14:cNvPr>
                <p14:cNvContentPartPr/>
                <p14:nvPr/>
              </p14:nvContentPartPr>
              <p14:xfrm>
                <a:off x="6351531" y="3832320"/>
                <a:ext cx="310680" cy="19872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ABF7B71E-FB0E-424B-AD18-5CA189C33823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6342891" y="3823320"/>
                  <a:ext cx="3283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2725EECF-A001-44F4-ADCF-7A632FB9E9B1}"/>
                    </a:ext>
                  </a:extLst>
                </p14:cNvPr>
                <p14:cNvContentPartPr/>
                <p14:nvPr/>
              </p14:nvContentPartPr>
              <p14:xfrm>
                <a:off x="6253971" y="3900000"/>
                <a:ext cx="100440" cy="3492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2725EECF-A001-44F4-ADCF-7A632FB9E9B1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6245331" y="3891360"/>
                  <a:ext cx="118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1F2A9B4C-1542-4E20-A734-D739AEDDC931}"/>
                    </a:ext>
                  </a:extLst>
                </p14:cNvPr>
                <p14:cNvContentPartPr/>
                <p14:nvPr/>
              </p14:nvContentPartPr>
              <p14:xfrm>
                <a:off x="6665811" y="3920520"/>
                <a:ext cx="226440" cy="11520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1F2A9B4C-1542-4E20-A734-D739AEDDC931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6656811" y="3911880"/>
                  <a:ext cx="2440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D700D81D-2004-4564-A0E1-4FBE5CE655AF}"/>
                    </a:ext>
                  </a:extLst>
                </p14:cNvPr>
                <p14:cNvContentPartPr/>
                <p14:nvPr/>
              </p14:nvContentPartPr>
              <p14:xfrm>
                <a:off x="6850491" y="3835200"/>
                <a:ext cx="118440" cy="20268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D700D81D-2004-4564-A0E1-4FBE5CE655AF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6841851" y="3826560"/>
                  <a:ext cx="1360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E9B3E6DA-4266-403E-A76A-0C5A1F96BBDB}"/>
                    </a:ext>
                  </a:extLst>
                </p14:cNvPr>
                <p14:cNvContentPartPr/>
                <p14:nvPr/>
              </p14:nvContentPartPr>
              <p14:xfrm>
                <a:off x="7033731" y="3975600"/>
                <a:ext cx="116280" cy="7920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E9B3E6DA-4266-403E-A76A-0C5A1F96BBDB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7024731" y="3966960"/>
                  <a:ext cx="1339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59B15F61-B2DB-4AFA-80CD-B971D6AD2481}"/>
                    </a:ext>
                  </a:extLst>
                </p14:cNvPr>
                <p14:cNvContentPartPr/>
                <p14:nvPr/>
              </p14:nvContentPartPr>
              <p14:xfrm>
                <a:off x="7144971" y="3954720"/>
                <a:ext cx="200880" cy="9504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59B15F61-B2DB-4AFA-80CD-B971D6AD2481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7136331" y="3946080"/>
                  <a:ext cx="2185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73CB2EA9-B9F3-4653-BE7A-FAF8D6453C10}"/>
                    </a:ext>
                  </a:extLst>
                </p14:cNvPr>
                <p14:cNvContentPartPr/>
                <p14:nvPr/>
              </p14:nvContentPartPr>
              <p14:xfrm>
                <a:off x="7201131" y="3735120"/>
                <a:ext cx="93960" cy="7308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73CB2EA9-B9F3-4653-BE7A-FAF8D6453C10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7192491" y="3726120"/>
                  <a:ext cx="111600" cy="9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9">
            <p14:nvContentPartPr>
              <p14:cNvPr id="391" name="Ink 390">
                <a:extLst>
                  <a:ext uri="{FF2B5EF4-FFF2-40B4-BE49-F238E27FC236}">
                    <a16:creationId xmlns:a16="http://schemas.microsoft.com/office/drawing/2014/main" id="{7F5EB7EE-00D6-4574-BBCE-1F78A6B21C3B}"/>
                  </a:ext>
                </a:extLst>
              </p14:cNvPr>
              <p14:cNvContentPartPr/>
              <p14:nvPr/>
            </p14:nvContentPartPr>
            <p14:xfrm>
              <a:off x="8900331" y="3849240"/>
              <a:ext cx="100800" cy="74880"/>
            </p14:xfrm>
          </p:contentPart>
        </mc:Choice>
        <mc:Fallback xmlns="">
          <p:pic>
            <p:nvPicPr>
              <p:cNvPr id="391" name="Ink 390">
                <a:extLst>
                  <a:ext uri="{FF2B5EF4-FFF2-40B4-BE49-F238E27FC236}">
                    <a16:creationId xmlns:a16="http://schemas.microsoft.com/office/drawing/2014/main" id="{7F5EB7EE-00D6-4574-BBCE-1F78A6B21C3B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8891691" y="3840240"/>
                <a:ext cx="11844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1">
            <p14:nvContentPartPr>
              <p14:cNvPr id="392" name="Ink 391">
                <a:extLst>
                  <a:ext uri="{FF2B5EF4-FFF2-40B4-BE49-F238E27FC236}">
                    <a16:creationId xmlns:a16="http://schemas.microsoft.com/office/drawing/2014/main" id="{1BA4D1E4-4AB3-4854-87FA-EB8257FE75B4}"/>
                  </a:ext>
                </a:extLst>
              </p14:cNvPr>
              <p14:cNvContentPartPr/>
              <p14:nvPr/>
            </p14:nvContentPartPr>
            <p14:xfrm>
              <a:off x="8899251" y="4019880"/>
              <a:ext cx="64440" cy="12600"/>
            </p14:xfrm>
          </p:contentPart>
        </mc:Choice>
        <mc:Fallback xmlns="">
          <p:pic>
            <p:nvPicPr>
              <p:cNvPr id="392" name="Ink 391">
                <a:extLst>
                  <a:ext uri="{FF2B5EF4-FFF2-40B4-BE49-F238E27FC236}">
                    <a16:creationId xmlns:a16="http://schemas.microsoft.com/office/drawing/2014/main" id="{1BA4D1E4-4AB3-4854-87FA-EB8257FE75B4}"/>
                  </a:ext>
                </a:extLst>
              </p:cNvPr>
              <p:cNvPicPr/>
              <p:nvPr/>
            </p:nvPicPr>
            <p:blipFill>
              <a:blip r:embed="rId592"/>
              <a:stretch>
                <a:fillRect/>
              </a:stretch>
            </p:blipFill>
            <p:spPr>
              <a:xfrm>
                <a:off x="8890251" y="4010880"/>
                <a:ext cx="82080" cy="3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7" name="Group 396">
            <a:extLst>
              <a:ext uri="{FF2B5EF4-FFF2-40B4-BE49-F238E27FC236}">
                <a16:creationId xmlns:a16="http://schemas.microsoft.com/office/drawing/2014/main" id="{86099968-FEB0-4BF4-8C3E-FFBE939AC564}"/>
              </a:ext>
            </a:extLst>
          </p:cNvPr>
          <p:cNvGrpSpPr/>
          <p:nvPr/>
        </p:nvGrpSpPr>
        <p:grpSpPr>
          <a:xfrm>
            <a:off x="9243771" y="3854280"/>
            <a:ext cx="370800" cy="385920"/>
            <a:chOff x="9243771" y="3854280"/>
            <a:chExt cx="370800" cy="38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07461E62-8BD1-478C-B431-FDE36342DA23}"/>
                    </a:ext>
                  </a:extLst>
                </p14:cNvPr>
                <p14:cNvContentPartPr/>
                <p14:nvPr/>
              </p14:nvContentPartPr>
              <p14:xfrm>
                <a:off x="9243771" y="3874800"/>
                <a:ext cx="136080" cy="30060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07461E62-8BD1-478C-B431-FDE36342DA23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9235131" y="3865800"/>
                  <a:ext cx="1537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44B92480-CAD7-4F2E-8C26-200E4B4EF708}"/>
                    </a:ext>
                  </a:extLst>
                </p14:cNvPr>
                <p14:cNvContentPartPr/>
                <p14:nvPr/>
              </p14:nvContentPartPr>
              <p14:xfrm>
                <a:off x="9494331" y="3854280"/>
                <a:ext cx="120240" cy="10836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44B92480-CAD7-4F2E-8C26-200E4B4EF708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9485331" y="3845280"/>
                  <a:ext cx="1378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5CE16856-5747-4B31-A8C2-59C1C3D88603}"/>
                    </a:ext>
                  </a:extLst>
                </p14:cNvPr>
                <p14:cNvContentPartPr/>
                <p14:nvPr/>
              </p14:nvContentPartPr>
              <p14:xfrm>
                <a:off x="9438531" y="3998640"/>
                <a:ext cx="156960" cy="3276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5CE16856-5747-4B31-A8C2-59C1C3D88603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9429891" y="3989640"/>
                  <a:ext cx="1746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5F44F1C1-DC7B-4C9F-9CBB-80E273822672}"/>
                    </a:ext>
                  </a:extLst>
                </p14:cNvPr>
                <p14:cNvContentPartPr/>
                <p14:nvPr/>
              </p14:nvContentPartPr>
              <p14:xfrm>
                <a:off x="9460131" y="4107000"/>
                <a:ext cx="111960" cy="13320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5F44F1C1-DC7B-4C9F-9CBB-80E273822672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9451491" y="4098000"/>
                  <a:ext cx="129600" cy="150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92990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A398A-00B3-44A2-ABA6-F559F9701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Samanheng konfidensintervall og hypotesetesting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0F5D91-0EF7-4ECB-A594-510105D47A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/>
              <a:t>La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EEBFBE-5C67-43EB-8E20-62F5ED9F51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/>
              <a:t>La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B24A9AF-0111-4549-ACA3-6D87FEDA1F01}"/>
              </a:ext>
            </a:extLst>
          </p:cNvPr>
          <p:cNvGrpSpPr/>
          <p:nvPr/>
        </p:nvGrpSpPr>
        <p:grpSpPr>
          <a:xfrm>
            <a:off x="1557771" y="1878960"/>
            <a:ext cx="234720" cy="245520"/>
            <a:chOff x="1557771" y="1878960"/>
            <a:chExt cx="234720" cy="24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79D13FE-A4E8-4033-9A41-A00F3D055815}"/>
                    </a:ext>
                  </a:extLst>
                </p14:cNvPr>
                <p14:cNvContentPartPr/>
                <p14:nvPr/>
              </p14:nvContentPartPr>
              <p14:xfrm>
                <a:off x="1599171" y="1887240"/>
                <a:ext cx="61560" cy="182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79D13FE-A4E8-4033-9A41-A00F3D05581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90531" y="1878600"/>
                  <a:ext cx="792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D254B10-1FF2-448F-9658-9971F08DB61F}"/>
                    </a:ext>
                  </a:extLst>
                </p14:cNvPr>
                <p14:cNvContentPartPr/>
                <p14:nvPr/>
              </p14:nvContentPartPr>
              <p14:xfrm>
                <a:off x="1557771" y="1878960"/>
                <a:ext cx="188280" cy="179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D254B10-1FF2-448F-9658-9971F08DB61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48771" y="1869960"/>
                  <a:ext cx="2059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6F3E2EF-2D9E-4585-9E99-B3F7489A7F89}"/>
                    </a:ext>
                  </a:extLst>
                </p14:cNvPr>
                <p14:cNvContentPartPr/>
                <p14:nvPr/>
              </p14:nvContentPartPr>
              <p14:xfrm>
                <a:off x="1734891" y="2064000"/>
                <a:ext cx="35280" cy="60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6F3E2EF-2D9E-4585-9E99-B3F7489A7F8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26251" y="2055000"/>
                  <a:ext cx="529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FC56116-72AA-4D2F-9AD3-B250E3AEAF64}"/>
                    </a:ext>
                  </a:extLst>
                </p14:cNvPr>
                <p14:cNvContentPartPr/>
                <p14:nvPr/>
              </p14:nvContentPartPr>
              <p14:xfrm>
                <a:off x="1784571" y="1956720"/>
                <a:ext cx="7920" cy="8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FC56116-72AA-4D2F-9AD3-B250E3AEAF6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75931" y="1948080"/>
                  <a:ext cx="25560" cy="2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AF3EB4E-8582-4922-92B5-96EDFE606873}"/>
                  </a:ext>
                </a:extLst>
              </p14:cNvPr>
              <p14:cNvContentPartPr/>
              <p14:nvPr/>
            </p14:nvContentPartPr>
            <p14:xfrm>
              <a:off x="1927491" y="2014680"/>
              <a:ext cx="118080" cy="60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AF3EB4E-8582-4922-92B5-96EDFE60687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18491" y="2005680"/>
                <a:ext cx="135720" cy="7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F27D26FE-B686-4109-8DCC-B62C94805086}"/>
              </a:ext>
            </a:extLst>
          </p:cNvPr>
          <p:cNvGrpSpPr/>
          <p:nvPr/>
        </p:nvGrpSpPr>
        <p:grpSpPr>
          <a:xfrm>
            <a:off x="2287491" y="1843320"/>
            <a:ext cx="1063440" cy="363240"/>
            <a:chOff x="2287491" y="1843320"/>
            <a:chExt cx="1063440" cy="36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AE4265C-2100-47AF-9B7C-F6BD72D1E14F}"/>
                    </a:ext>
                  </a:extLst>
                </p14:cNvPr>
                <p14:cNvContentPartPr/>
                <p14:nvPr/>
              </p14:nvContentPartPr>
              <p14:xfrm>
                <a:off x="2287491" y="1916040"/>
                <a:ext cx="143640" cy="178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AE4265C-2100-47AF-9B7C-F6BD72D1E14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78851" y="1907040"/>
                  <a:ext cx="1612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1F87A97-46EE-45F0-8DA4-BA56BE9CC8E0}"/>
                    </a:ext>
                  </a:extLst>
                </p14:cNvPr>
                <p14:cNvContentPartPr/>
                <p14:nvPr/>
              </p14:nvContentPartPr>
              <p14:xfrm>
                <a:off x="2531211" y="1877520"/>
                <a:ext cx="98280" cy="283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1F87A97-46EE-45F0-8DA4-BA56BE9CC8E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22571" y="1868880"/>
                  <a:ext cx="1159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18234E2-D0F9-4098-AF5F-5144C0D51BC8}"/>
                    </a:ext>
                  </a:extLst>
                </p14:cNvPr>
                <p14:cNvContentPartPr/>
                <p14:nvPr/>
              </p14:nvContentPartPr>
              <p14:xfrm>
                <a:off x="2681331" y="2059320"/>
                <a:ext cx="77400" cy="68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18234E2-D0F9-4098-AF5F-5144C0D51BC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72331" y="2050680"/>
                  <a:ext cx="950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1EE0699-D41A-4CA4-A606-2EC0BEB09B5C}"/>
                    </a:ext>
                  </a:extLst>
                </p14:cNvPr>
                <p14:cNvContentPartPr/>
                <p14:nvPr/>
              </p14:nvContentPartPr>
              <p14:xfrm>
                <a:off x="2835411" y="2075520"/>
                <a:ext cx="5400" cy="59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1EE0699-D41A-4CA4-A606-2EC0BEB09B5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26771" y="2066520"/>
                  <a:ext cx="230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1C31CA2-D6F8-4153-8AB6-BD73D36AD0D0}"/>
                    </a:ext>
                  </a:extLst>
                </p14:cNvPr>
                <p14:cNvContentPartPr/>
                <p14:nvPr/>
              </p14:nvContentPartPr>
              <p14:xfrm>
                <a:off x="2945571" y="2003880"/>
                <a:ext cx="79200" cy="113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1C31CA2-D6F8-4153-8AB6-BD73D36AD0D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36571" y="1994880"/>
                  <a:ext cx="968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9AF2769-6109-4F13-8E2A-26FEBFC449FA}"/>
                    </a:ext>
                  </a:extLst>
                </p14:cNvPr>
                <p14:cNvContentPartPr/>
                <p14:nvPr/>
              </p14:nvContentPartPr>
              <p14:xfrm>
                <a:off x="2986251" y="1843320"/>
                <a:ext cx="97200" cy="80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9AF2769-6109-4F13-8E2A-26FEBFC449F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77251" y="1834320"/>
                  <a:ext cx="114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4125396-BB17-43CD-9838-A22397DDBF7D}"/>
                    </a:ext>
                  </a:extLst>
                </p14:cNvPr>
                <p14:cNvContentPartPr/>
                <p14:nvPr/>
              </p14:nvContentPartPr>
              <p14:xfrm>
                <a:off x="3165171" y="1867440"/>
                <a:ext cx="73080" cy="272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4125396-BB17-43CD-9838-A22397DDBF7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56171" y="1858440"/>
                  <a:ext cx="907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F3F524E-694A-4CC8-812E-95EBBEA71497}"/>
                    </a:ext>
                  </a:extLst>
                </p14:cNvPr>
                <p14:cNvContentPartPr/>
                <p14:nvPr/>
              </p14:nvContentPartPr>
              <p14:xfrm>
                <a:off x="3298011" y="2091360"/>
                <a:ext cx="52920" cy="115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F3F524E-694A-4CC8-812E-95EBBEA7149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89371" y="2082360"/>
                  <a:ext cx="7056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B4756C0-4047-4887-982B-B7592AC9E6C5}"/>
              </a:ext>
            </a:extLst>
          </p:cNvPr>
          <p:cNvGrpSpPr/>
          <p:nvPr/>
        </p:nvGrpSpPr>
        <p:grpSpPr>
          <a:xfrm>
            <a:off x="3560811" y="1863840"/>
            <a:ext cx="271440" cy="237240"/>
            <a:chOff x="3560811" y="1863840"/>
            <a:chExt cx="271440" cy="23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21AED8B-CBBE-4078-9DA2-2946B0D21A9C}"/>
                    </a:ext>
                  </a:extLst>
                </p14:cNvPr>
                <p14:cNvContentPartPr/>
                <p14:nvPr/>
              </p14:nvContentPartPr>
              <p14:xfrm>
                <a:off x="3561531" y="2007480"/>
                <a:ext cx="63000" cy="93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21AED8B-CBBE-4078-9DA2-2946B0D21A9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52531" y="1998480"/>
                  <a:ext cx="806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15D8B6D-CE60-4956-AEA8-14EA737AC634}"/>
                    </a:ext>
                  </a:extLst>
                </p14:cNvPr>
                <p14:cNvContentPartPr/>
                <p14:nvPr/>
              </p14:nvContentPartPr>
              <p14:xfrm>
                <a:off x="3560811" y="1863840"/>
                <a:ext cx="271440" cy="190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15D8B6D-CE60-4956-AEA8-14EA737AC63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551811" y="1855200"/>
                  <a:ext cx="289080" cy="20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3ADF36A-3A2A-4C44-9B41-3D821F6EA55F}"/>
              </a:ext>
            </a:extLst>
          </p:cNvPr>
          <p:cNvGrpSpPr/>
          <p:nvPr/>
        </p:nvGrpSpPr>
        <p:grpSpPr>
          <a:xfrm>
            <a:off x="3964731" y="1958520"/>
            <a:ext cx="1175760" cy="202320"/>
            <a:chOff x="3964731" y="1958520"/>
            <a:chExt cx="1175760" cy="20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1080FE0-DA65-4383-B62D-BE9D50D76328}"/>
                    </a:ext>
                  </a:extLst>
                </p14:cNvPr>
                <p14:cNvContentPartPr/>
                <p14:nvPr/>
              </p14:nvContentPartPr>
              <p14:xfrm>
                <a:off x="3964731" y="1997760"/>
                <a:ext cx="27720" cy="100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1080FE0-DA65-4383-B62D-BE9D50D7632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56091" y="1989120"/>
                  <a:ext cx="453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A7E1D46-E9E3-4930-A224-F7370C967290}"/>
                    </a:ext>
                  </a:extLst>
                </p14:cNvPr>
                <p14:cNvContentPartPr/>
                <p14:nvPr/>
              </p14:nvContentPartPr>
              <p14:xfrm>
                <a:off x="4069851" y="2044920"/>
                <a:ext cx="15840" cy="81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A7E1D46-E9E3-4930-A224-F7370C96729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60851" y="2036280"/>
                  <a:ext cx="334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9FE82EF-4F65-40DD-B49A-BFD70A4D99F8}"/>
                    </a:ext>
                  </a:extLst>
                </p14:cNvPr>
                <p14:cNvContentPartPr/>
                <p14:nvPr/>
              </p14:nvContentPartPr>
              <p14:xfrm>
                <a:off x="4176051" y="1958520"/>
                <a:ext cx="148320" cy="202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9FE82EF-4F65-40DD-B49A-BFD70A4D99F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167411" y="1949520"/>
                  <a:ext cx="1659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5D3BFEE-422D-46F0-A0FD-5A4068467835}"/>
                    </a:ext>
                  </a:extLst>
                </p14:cNvPr>
                <p14:cNvContentPartPr/>
                <p14:nvPr/>
              </p14:nvContentPartPr>
              <p14:xfrm>
                <a:off x="4424451" y="2070120"/>
                <a:ext cx="175680" cy="17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5D3BFEE-422D-46F0-A0FD-5A406846783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415811" y="2061480"/>
                  <a:ext cx="193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0EBE490-CAE7-4BCE-AFF7-B9C2278B2BB6}"/>
                    </a:ext>
                  </a:extLst>
                </p14:cNvPr>
                <p14:cNvContentPartPr/>
                <p14:nvPr/>
              </p14:nvContentPartPr>
              <p14:xfrm>
                <a:off x="4683651" y="2056080"/>
                <a:ext cx="13680" cy="11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0EBE490-CAE7-4BCE-AFF7-B9C2278B2BB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74651" y="2047080"/>
                  <a:ext cx="313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E8813E2-BBE7-4B51-BB05-DEBB085F9B28}"/>
                    </a:ext>
                  </a:extLst>
                </p14:cNvPr>
                <p14:cNvContentPartPr/>
                <p14:nvPr/>
              </p14:nvContentPartPr>
              <p14:xfrm>
                <a:off x="4795251" y="2061120"/>
                <a:ext cx="32760" cy="99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E8813E2-BBE7-4B51-BB05-DEBB085F9B2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786611" y="2052120"/>
                  <a:ext cx="504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724CE56-838D-4FF5-A3EA-DED85E751A27}"/>
                    </a:ext>
                  </a:extLst>
                </p14:cNvPr>
                <p14:cNvContentPartPr/>
                <p14:nvPr/>
              </p14:nvContentPartPr>
              <p14:xfrm>
                <a:off x="4947171" y="2002800"/>
                <a:ext cx="193320" cy="110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724CE56-838D-4FF5-A3EA-DED85E751A2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938171" y="1994160"/>
                  <a:ext cx="21096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EC48E8A-B267-489A-AE6C-95EA850D5406}"/>
              </a:ext>
            </a:extLst>
          </p:cNvPr>
          <p:cNvGrpSpPr/>
          <p:nvPr/>
        </p:nvGrpSpPr>
        <p:grpSpPr>
          <a:xfrm>
            <a:off x="727251" y="2569080"/>
            <a:ext cx="357480" cy="237960"/>
            <a:chOff x="727251" y="2569080"/>
            <a:chExt cx="357480" cy="23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B57E8C8-902E-4D36-86B6-42682280EE24}"/>
                    </a:ext>
                  </a:extLst>
                </p14:cNvPr>
                <p14:cNvContentPartPr/>
                <p14:nvPr/>
              </p14:nvContentPartPr>
              <p14:xfrm>
                <a:off x="749571" y="2625240"/>
                <a:ext cx="156240" cy="23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B57E8C8-902E-4D36-86B6-42682280EE2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40931" y="2616240"/>
                  <a:ext cx="173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6639483-9622-4DCD-BDBB-70D0201A3B3C}"/>
                    </a:ext>
                  </a:extLst>
                </p14:cNvPr>
                <p14:cNvContentPartPr/>
                <p14:nvPr/>
              </p14:nvContentPartPr>
              <p14:xfrm>
                <a:off x="727251" y="2689320"/>
                <a:ext cx="203760" cy="19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6639483-9622-4DCD-BDBB-70D0201A3B3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18251" y="2680680"/>
                  <a:ext cx="2214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81FB088-8D46-4120-853C-D28CFFE5ACD5}"/>
                    </a:ext>
                  </a:extLst>
                </p14:cNvPr>
                <p14:cNvContentPartPr/>
                <p14:nvPr/>
              </p14:nvContentPartPr>
              <p14:xfrm>
                <a:off x="948291" y="2569080"/>
                <a:ext cx="136440" cy="237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81FB088-8D46-4120-853C-D28CFFE5ACD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39651" y="2560080"/>
                  <a:ext cx="154080" cy="25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8F9D370-BC8A-434B-8165-67F2256C2D10}"/>
                  </a:ext>
                </a:extLst>
              </p14:cNvPr>
              <p14:cNvContentPartPr/>
              <p14:nvPr/>
            </p14:nvContentPartPr>
            <p14:xfrm>
              <a:off x="1673331" y="2458200"/>
              <a:ext cx="173520" cy="129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8F9D370-BC8A-434B-8165-67F2256C2D1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664691" y="2449560"/>
                <a:ext cx="191160" cy="3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19A3F3D6-1E62-4651-8BA6-E1DB53E9B8E0}"/>
              </a:ext>
            </a:extLst>
          </p:cNvPr>
          <p:cNvGrpSpPr/>
          <p:nvPr/>
        </p:nvGrpSpPr>
        <p:grpSpPr>
          <a:xfrm>
            <a:off x="1615731" y="2569440"/>
            <a:ext cx="803520" cy="274320"/>
            <a:chOff x="1615731" y="2569440"/>
            <a:chExt cx="80352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FB29F5F-8D4D-47CF-B7E8-AC8ACDFD12A8}"/>
                    </a:ext>
                  </a:extLst>
                </p14:cNvPr>
                <p14:cNvContentPartPr/>
                <p14:nvPr/>
              </p14:nvContentPartPr>
              <p14:xfrm>
                <a:off x="1640211" y="2569440"/>
                <a:ext cx="96840" cy="206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FB29F5F-8D4D-47CF-B7E8-AC8ACDFD12A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631571" y="2560800"/>
                  <a:ext cx="1144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C956B0D-F7C6-4999-98E4-D4214C5A5E65}"/>
                    </a:ext>
                  </a:extLst>
                </p14:cNvPr>
                <p14:cNvContentPartPr/>
                <p14:nvPr/>
              </p14:nvContentPartPr>
              <p14:xfrm>
                <a:off x="1631211" y="2582040"/>
                <a:ext cx="155160" cy="182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C956B0D-F7C6-4999-98E4-D4214C5A5E6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622211" y="2573400"/>
                  <a:ext cx="1728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3FD1CDB-94C8-45E7-9ACB-7FCB7A5263D4}"/>
                    </a:ext>
                  </a:extLst>
                </p14:cNvPr>
                <p14:cNvContentPartPr/>
                <p14:nvPr/>
              </p14:nvContentPartPr>
              <p14:xfrm>
                <a:off x="1883211" y="2679960"/>
                <a:ext cx="133920" cy="16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3FD1CDB-94C8-45E7-9ACB-7FCB7A5263D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874571" y="2671320"/>
                  <a:ext cx="1515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CC2194D-5953-4790-AD63-9B37BBEB0A48}"/>
                    </a:ext>
                  </a:extLst>
                </p14:cNvPr>
                <p14:cNvContentPartPr/>
                <p14:nvPr/>
              </p14:nvContentPartPr>
              <p14:xfrm>
                <a:off x="2124051" y="2656920"/>
                <a:ext cx="196560" cy="136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CC2194D-5953-4790-AD63-9B37BBEB0A4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115411" y="2647920"/>
                  <a:ext cx="2142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3FCC261-D746-4DF8-82D1-8E551E008233}"/>
                    </a:ext>
                  </a:extLst>
                </p14:cNvPr>
                <p14:cNvContentPartPr/>
                <p14:nvPr/>
              </p14:nvContentPartPr>
              <p14:xfrm>
                <a:off x="1615731" y="2798760"/>
                <a:ext cx="803520" cy="45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3FCC261-D746-4DF8-82D1-8E551E00823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606731" y="2790120"/>
                  <a:ext cx="82116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1C53D9E-C094-4EBA-88DA-6EAAB6C0E9A4}"/>
              </a:ext>
            </a:extLst>
          </p:cNvPr>
          <p:cNvGrpSpPr/>
          <p:nvPr/>
        </p:nvGrpSpPr>
        <p:grpSpPr>
          <a:xfrm>
            <a:off x="1850091" y="2935200"/>
            <a:ext cx="198000" cy="153360"/>
            <a:chOff x="1850091" y="2935200"/>
            <a:chExt cx="198000" cy="15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8843BC9-969D-4557-BADC-F8664E01CFC8}"/>
                    </a:ext>
                  </a:extLst>
                </p14:cNvPr>
                <p14:cNvContentPartPr/>
                <p14:nvPr/>
              </p14:nvContentPartPr>
              <p14:xfrm>
                <a:off x="1897611" y="2935200"/>
                <a:ext cx="148680" cy="115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8843BC9-969D-4557-BADC-F8664E01CFC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888971" y="2926560"/>
                  <a:ext cx="166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574F600-6A61-4A48-A1C7-B35A6AB217AF}"/>
                    </a:ext>
                  </a:extLst>
                </p14:cNvPr>
                <p14:cNvContentPartPr/>
                <p14:nvPr/>
              </p14:nvContentPartPr>
              <p14:xfrm>
                <a:off x="1850091" y="3067680"/>
                <a:ext cx="198000" cy="20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574F600-6A61-4A48-A1C7-B35A6AB217A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841451" y="3058680"/>
                  <a:ext cx="21564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C8A0561-3506-47B8-9C35-04BBFD605DAB}"/>
              </a:ext>
            </a:extLst>
          </p:cNvPr>
          <p:cNvGrpSpPr/>
          <p:nvPr/>
        </p:nvGrpSpPr>
        <p:grpSpPr>
          <a:xfrm>
            <a:off x="1835691" y="3176760"/>
            <a:ext cx="278640" cy="158040"/>
            <a:chOff x="1835691" y="3176760"/>
            <a:chExt cx="278640" cy="15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B0B42C9-7E20-41BD-8F1E-F31E22F80503}"/>
                    </a:ext>
                  </a:extLst>
                </p14:cNvPr>
                <p14:cNvContentPartPr/>
                <p14:nvPr/>
              </p14:nvContentPartPr>
              <p14:xfrm>
                <a:off x="1835691" y="3176760"/>
                <a:ext cx="149760" cy="158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B0B42C9-7E20-41BD-8F1E-F31E22F8050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826691" y="3167760"/>
                  <a:ext cx="1674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0247276-511D-4D0A-A0CF-723C93B57F49}"/>
                    </a:ext>
                  </a:extLst>
                </p14:cNvPr>
                <p14:cNvContentPartPr/>
                <p14:nvPr/>
              </p14:nvContentPartPr>
              <p14:xfrm>
                <a:off x="1951611" y="3246960"/>
                <a:ext cx="162720" cy="70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0247276-511D-4D0A-A0CF-723C93B57F4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942611" y="3238320"/>
                  <a:ext cx="180360" cy="8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BB5EC5D-FDF6-4546-9C24-6AA501597334}"/>
                  </a:ext>
                </a:extLst>
              </p14:cNvPr>
              <p14:cNvContentPartPr/>
              <p14:nvPr/>
            </p14:nvContentPartPr>
            <p14:xfrm>
              <a:off x="2734611" y="2722440"/>
              <a:ext cx="178920" cy="105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BB5EC5D-FDF6-4546-9C24-6AA50159733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725971" y="2713800"/>
                <a:ext cx="196560" cy="12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5DA17DFE-1B9D-4B82-9162-17A438A1C0AE}"/>
              </a:ext>
            </a:extLst>
          </p:cNvPr>
          <p:cNvGrpSpPr/>
          <p:nvPr/>
        </p:nvGrpSpPr>
        <p:grpSpPr>
          <a:xfrm>
            <a:off x="3267771" y="2573400"/>
            <a:ext cx="620640" cy="220320"/>
            <a:chOff x="3267771" y="2573400"/>
            <a:chExt cx="620640" cy="22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F2D8916-2329-4D6F-86C1-52A34379C20D}"/>
                    </a:ext>
                  </a:extLst>
                </p14:cNvPr>
                <p14:cNvContentPartPr/>
                <p14:nvPr/>
              </p14:nvContentPartPr>
              <p14:xfrm>
                <a:off x="3267771" y="2614080"/>
                <a:ext cx="147600" cy="1591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F2D8916-2329-4D6F-86C1-52A34379C20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259131" y="2605440"/>
                  <a:ext cx="1652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4B2CA58-45A2-4FDE-B26B-2E141ED46E07}"/>
                    </a:ext>
                  </a:extLst>
                </p14:cNvPr>
                <p14:cNvContentPartPr/>
                <p14:nvPr/>
              </p14:nvContentPartPr>
              <p14:xfrm>
                <a:off x="3541011" y="2573400"/>
                <a:ext cx="65160" cy="196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4B2CA58-45A2-4FDE-B26B-2E141ED46E0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532011" y="2564760"/>
                  <a:ext cx="828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856DB79-F880-429A-BFB6-C3F4BC7DD9A7}"/>
                    </a:ext>
                  </a:extLst>
                </p14:cNvPr>
                <p14:cNvContentPartPr/>
                <p14:nvPr/>
              </p14:nvContentPartPr>
              <p14:xfrm>
                <a:off x="3685011" y="2609040"/>
                <a:ext cx="69840" cy="158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856DB79-F880-429A-BFB6-C3F4BC7DD9A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676371" y="2600400"/>
                  <a:ext cx="874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AF6EDB6-C23C-4EA8-AE5E-A83E0C6DBF06}"/>
                    </a:ext>
                  </a:extLst>
                </p14:cNvPr>
                <p14:cNvContentPartPr/>
                <p14:nvPr/>
              </p14:nvContentPartPr>
              <p14:xfrm>
                <a:off x="3848451" y="2684280"/>
                <a:ext cx="39960" cy="109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AF6EDB6-C23C-4EA8-AE5E-A83E0C6DBF0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839451" y="2675280"/>
                  <a:ext cx="57600" cy="12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D99DD1F-BBAB-4E08-9258-7E548F2C8B9B}"/>
                  </a:ext>
                </a:extLst>
              </p14:cNvPr>
              <p14:cNvContentPartPr/>
              <p14:nvPr/>
            </p14:nvContentPartPr>
            <p14:xfrm>
              <a:off x="4073091" y="2624880"/>
              <a:ext cx="42840" cy="135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D99DD1F-BBAB-4E08-9258-7E548F2C8B9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064451" y="2615880"/>
                <a:ext cx="604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62E9797-F719-49A5-86E8-75F792EF6DAD}"/>
                  </a:ext>
                </a:extLst>
              </p14:cNvPr>
              <p14:cNvContentPartPr/>
              <p14:nvPr/>
            </p14:nvContentPartPr>
            <p14:xfrm>
              <a:off x="4294491" y="2504280"/>
              <a:ext cx="52200" cy="3088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62E9797-F719-49A5-86E8-75F792EF6DA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285491" y="2495280"/>
                <a:ext cx="69840" cy="32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0E7ADA3B-16B4-4899-9AFF-E3B88073270E}"/>
              </a:ext>
            </a:extLst>
          </p:cNvPr>
          <p:cNvGrpSpPr/>
          <p:nvPr/>
        </p:nvGrpSpPr>
        <p:grpSpPr>
          <a:xfrm>
            <a:off x="962691" y="3533520"/>
            <a:ext cx="387360" cy="253080"/>
            <a:chOff x="962691" y="3533520"/>
            <a:chExt cx="387360" cy="25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A33A964-9E6F-48CD-A471-612EB663027E}"/>
                    </a:ext>
                  </a:extLst>
                </p14:cNvPr>
                <p14:cNvContentPartPr/>
                <p14:nvPr/>
              </p14:nvContentPartPr>
              <p14:xfrm>
                <a:off x="962691" y="3533520"/>
                <a:ext cx="178560" cy="253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A33A964-9E6F-48CD-A471-612EB663027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54051" y="3524520"/>
                  <a:ext cx="1962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F7825F7-ABCE-4A77-A012-DEC117652E17}"/>
                    </a:ext>
                  </a:extLst>
                </p14:cNvPr>
                <p14:cNvContentPartPr/>
                <p14:nvPr/>
              </p14:nvContentPartPr>
              <p14:xfrm>
                <a:off x="1131531" y="3549360"/>
                <a:ext cx="21960" cy="7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F7825F7-ABCE-4A77-A012-DEC117652E1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22891" y="3540360"/>
                  <a:ext cx="39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150D756-A94B-43DE-9875-65CFF65D1794}"/>
                    </a:ext>
                  </a:extLst>
                </p14:cNvPr>
                <p14:cNvContentPartPr/>
                <p14:nvPr/>
              </p14:nvContentPartPr>
              <p14:xfrm>
                <a:off x="1258971" y="3572040"/>
                <a:ext cx="87120" cy="211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150D756-A94B-43DE-9875-65CFF65D179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250331" y="3563400"/>
                  <a:ext cx="1047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5F69D0C-6F6C-4FA7-BF9D-DF3650A1E82D}"/>
                    </a:ext>
                  </a:extLst>
                </p14:cNvPr>
                <p14:cNvContentPartPr/>
                <p14:nvPr/>
              </p14:nvContentPartPr>
              <p14:xfrm>
                <a:off x="1203171" y="3685080"/>
                <a:ext cx="146880" cy="12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5F69D0C-6F6C-4FA7-BF9D-DF3650A1E82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94171" y="3676080"/>
                  <a:ext cx="16452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4C610A3-E588-4164-A234-319DDF1D9394}"/>
                  </a:ext>
                </a:extLst>
              </p14:cNvPr>
              <p14:cNvContentPartPr/>
              <p14:nvPr/>
            </p14:nvContentPartPr>
            <p14:xfrm>
              <a:off x="1963131" y="3461880"/>
              <a:ext cx="22320" cy="205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4C610A3-E588-4164-A234-319DDF1D939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954131" y="3453240"/>
                <a:ext cx="3996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58CDE16D-CB50-4423-A45C-CF2E1979759B}"/>
              </a:ext>
            </a:extLst>
          </p:cNvPr>
          <p:cNvGrpSpPr/>
          <p:nvPr/>
        </p:nvGrpSpPr>
        <p:grpSpPr>
          <a:xfrm>
            <a:off x="1633371" y="3603000"/>
            <a:ext cx="308880" cy="165960"/>
            <a:chOff x="1633371" y="3603000"/>
            <a:chExt cx="308880" cy="16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8D8CB4F-C32A-4CA7-ABFF-CDCF718C1503}"/>
                    </a:ext>
                  </a:extLst>
                </p14:cNvPr>
                <p14:cNvContentPartPr/>
                <p14:nvPr/>
              </p14:nvContentPartPr>
              <p14:xfrm>
                <a:off x="1633371" y="3603000"/>
                <a:ext cx="57960" cy="160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8D8CB4F-C32A-4CA7-ABFF-CDCF718C150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624731" y="3594000"/>
                  <a:ext cx="756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C203C81-A262-4034-AC36-0EEA1C76795E}"/>
                    </a:ext>
                  </a:extLst>
                </p14:cNvPr>
                <p14:cNvContentPartPr/>
                <p14:nvPr/>
              </p14:nvContentPartPr>
              <p14:xfrm>
                <a:off x="1748211" y="3628920"/>
                <a:ext cx="194040" cy="140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C203C81-A262-4034-AC36-0EEA1C76795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739211" y="3619920"/>
                  <a:ext cx="21168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96CAD38-6D82-4240-A4AC-E3E7CFDF1F10}"/>
              </a:ext>
            </a:extLst>
          </p:cNvPr>
          <p:cNvGrpSpPr/>
          <p:nvPr/>
        </p:nvGrpSpPr>
        <p:grpSpPr>
          <a:xfrm>
            <a:off x="2109651" y="3590400"/>
            <a:ext cx="633960" cy="231480"/>
            <a:chOff x="2109651" y="3590400"/>
            <a:chExt cx="633960" cy="2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76884A4-5A27-4B85-8571-BC1BF0E70B77}"/>
                    </a:ext>
                  </a:extLst>
                </p14:cNvPr>
                <p14:cNvContentPartPr/>
                <p14:nvPr/>
              </p14:nvContentPartPr>
              <p14:xfrm>
                <a:off x="2109651" y="3590400"/>
                <a:ext cx="92880" cy="200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76884A4-5A27-4B85-8571-BC1BF0E70B7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101011" y="3581760"/>
                  <a:ext cx="1105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E1431AC-BB2B-4890-8265-18B7381B4A65}"/>
                    </a:ext>
                  </a:extLst>
                </p14:cNvPr>
                <p14:cNvContentPartPr/>
                <p14:nvPr/>
              </p14:nvContentPartPr>
              <p14:xfrm>
                <a:off x="2234571" y="3650160"/>
                <a:ext cx="26280" cy="112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E1431AC-BB2B-4890-8265-18B7381B4A6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225931" y="3641160"/>
                  <a:ext cx="439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9CFE9F6-5950-41EA-A0E3-81BD0B624BA6}"/>
                    </a:ext>
                  </a:extLst>
                </p14:cNvPr>
                <p14:cNvContentPartPr/>
                <p14:nvPr/>
              </p14:nvContentPartPr>
              <p14:xfrm>
                <a:off x="2315571" y="3684000"/>
                <a:ext cx="68040" cy="284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9CFE9F6-5950-41EA-A0E3-81BD0B624BA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306571" y="3675000"/>
                  <a:ext cx="856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EF8FF88-88FB-4B56-9BD6-38CAD4CCCD04}"/>
                    </a:ext>
                  </a:extLst>
                </p14:cNvPr>
                <p14:cNvContentPartPr/>
                <p14:nvPr/>
              </p14:nvContentPartPr>
              <p14:xfrm>
                <a:off x="2493411" y="3625320"/>
                <a:ext cx="102240" cy="139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EF8FF88-88FB-4B56-9BD6-38CAD4CCCD0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484411" y="3616680"/>
                  <a:ext cx="1198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3DDD07F-A3EB-4D78-AD72-ADDFDC6DF747}"/>
                    </a:ext>
                  </a:extLst>
                </p14:cNvPr>
                <p14:cNvContentPartPr/>
                <p14:nvPr/>
              </p14:nvContentPartPr>
              <p14:xfrm>
                <a:off x="2669811" y="3597240"/>
                <a:ext cx="73800" cy="224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3DDD07F-A3EB-4D78-AD72-ADDFDC6DF74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661171" y="3588600"/>
                  <a:ext cx="91440" cy="24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2453D8C-F4D9-48F1-82A7-64A73349C86D}"/>
              </a:ext>
            </a:extLst>
          </p:cNvPr>
          <p:cNvGrpSpPr/>
          <p:nvPr/>
        </p:nvGrpSpPr>
        <p:grpSpPr>
          <a:xfrm>
            <a:off x="2913891" y="3543240"/>
            <a:ext cx="276120" cy="248760"/>
            <a:chOff x="2913891" y="3543240"/>
            <a:chExt cx="276120" cy="2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DAB740B-F4F3-4046-AB36-8E219AF5A286}"/>
                    </a:ext>
                  </a:extLst>
                </p14:cNvPr>
                <p14:cNvContentPartPr/>
                <p14:nvPr/>
              </p14:nvContentPartPr>
              <p14:xfrm>
                <a:off x="2913891" y="3543240"/>
                <a:ext cx="180360" cy="2487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DAB740B-F4F3-4046-AB36-8E219AF5A28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905251" y="3534240"/>
                  <a:ext cx="1980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7EFC560-344F-44A3-8A35-CBC7E29B98A7}"/>
                    </a:ext>
                  </a:extLst>
                </p14:cNvPr>
                <p14:cNvContentPartPr/>
                <p14:nvPr/>
              </p14:nvContentPartPr>
              <p14:xfrm>
                <a:off x="3089931" y="3700920"/>
                <a:ext cx="100080" cy="89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7EFC560-344F-44A3-8A35-CBC7E29B98A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081291" y="3692280"/>
                  <a:ext cx="11772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06C9981-5AD2-45D8-B793-FF4F8D990F15}"/>
              </a:ext>
            </a:extLst>
          </p:cNvPr>
          <p:cNvGrpSpPr/>
          <p:nvPr/>
        </p:nvGrpSpPr>
        <p:grpSpPr>
          <a:xfrm>
            <a:off x="3402411" y="3504360"/>
            <a:ext cx="2394000" cy="400320"/>
            <a:chOff x="3402411" y="3504360"/>
            <a:chExt cx="239400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B9702E1-F89B-4105-9591-73330CF2CB5B}"/>
                    </a:ext>
                  </a:extLst>
                </p14:cNvPr>
                <p14:cNvContentPartPr/>
                <p14:nvPr/>
              </p14:nvContentPartPr>
              <p14:xfrm>
                <a:off x="3402411" y="3541800"/>
                <a:ext cx="531360" cy="258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B9702E1-F89B-4105-9591-73330CF2CB5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393771" y="3532800"/>
                  <a:ext cx="5490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1D95F71-15D8-4FA7-A4B6-59BE7DBCE844}"/>
                    </a:ext>
                  </a:extLst>
                </p14:cNvPr>
                <p14:cNvContentPartPr/>
                <p14:nvPr/>
              </p14:nvContentPartPr>
              <p14:xfrm>
                <a:off x="3895611" y="3554760"/>
                <a:ext cx="152640" cy="349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1D95F71-15D8-4FA7-A4B6-59BE7DBCE84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886971" y="3546120"/>
                  <a:ext cx="17028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D3CA5A8-8BE7-4A27-86E3-F643253A9918}"/>
                    </a:ext>
                  </a:extLst>
                </p14:cNvPr>
                <p14:cNvContentPartPr/>
                <p14:nvPr/>
              </p14:nvContentPartPr>
              <p14:xfrm>
                <a:off x="4120251" y="3579600"/>
                <a:ext cx="16560" cy="40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D3CA5A8-8BE7-4A27-86E3-F643253A991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111251" y="3570600"/>
                  <a:ext cx="342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182D2D9-E04C-486A-BAF8-5ED171CF9D61}"/>
                    </a:ext>
                  </a:extLst>
                </p14:cNvPr>
                <p14:cNvContentPartPr/>
                <p14:nvPr/>
              </p14:nvContentPartPr>
              <p14:xfrm>
                <a:off x="4125291" y="3599760"/>
                <a:ext cx="569160" cy="210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182D2D9-E04C-486A-BAF8-5ED171CF9D6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116291" y="3591120"/>
                  <a:ext cx="5868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1C17096-F02D-4C88-BB15-8C90716F1CFA}"/>
                    </a:ext>
                  </a:extLst>
                </p14:cNvPr>
                <p14:cNvContentPartPr/>
                <p14:nvPr/>
              </p14:nvContentPartPr>
              <p14:xfrm>
                <a:off x="4732971" y="3713880"/>
                <a:ext cx="227520" cy="76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1C17096-F02D-4C88-BB15-8C90716F1CF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723971" y="3704880"/>
                  <a:ext cx="2451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DFB948C-BDF6-4C7B-95B5-3411F7D97083}"/>
                    </a:ext>
                  </a:extLst>
                </p14:cNvPr>
                <p14:cNvContentPartPr/>
                <p14:nvPr/>
              </p14:nvContentPartPr>
              <p14:xfrm>
                <a:off x="4831971" y="3506880"/>
                <a:ext cx="52920" cy="24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DFB948C-BDF6-4C7B-95B5-3411F7D9708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823331" y="3497880"/>
                  <a:ext cx="705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FC0B3A2-0DF7-4A6D-AF5C-B620218D8B84}"/>
                    </a:ext>
                  </a:extLst>
                </p14:cNvPr>
                <p14:cNvContentPartPr/>
                <p14:nvPr/>
              </p14:nvContentPartPr>
              <p14:xfrm>
                <a:off x="5046531" y="3504360"/>
                <a:ext cx="749880" cy="259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FC0B3A2-0DF7-4A6D-AF5C-B620218D8B8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037891" y="3495720"/>
                  <a:ext cx="767520" cy="27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5F1E078-BCFB-4978-87D0-4424C0D974D7}"/>
              </a:ext>
            </a:extLst>
          </p:cNvPr>
          <p:cNvGrpSpPr/>
          <p:nvPr/>
        </p:nvGrpSpPr>
        <p:grpSpPr>
          <a:xfrm>
            <a:off x="902571" y="4124280"/>
            <a:ext cx="274320" cy="246600"/>
            <a:chOff x="902571" y="4124280"/>
            <a:chExt cx="274320" cy="24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953461D-4BB6-427C-BA6E-3920693C029E}"/>
                    </a:ext>
                  </a:extLst>
                </p14:cNvPr>
                <p14:cNvContentPartPr/>
                <p14:nvPr/>
              </p14:nvContentPartPr>
              <p14:xfrm>
                <a:off x="933531" y="4194480"/>
                <a:ext cx="21240" cy="176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953461D-4BB6-427C-BA6E-3920693C029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24891" y="4185840"/>
                  <a:ext cx="388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020D42C-0138-471F-AB9D-0B07B70A9400}"/>
                    </a:ext>
                  </a:extLst>
                </p14:cNvPr>
                <p14:cNvContentPartPr/>
                <p14:nvPr/>
              </p14:nvContentPartPr>
              <p14:xfrm>
                <a:off x="902571" y="4217520"/>
                <a:ext cx="122400" cy="137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020D42C-0138-471F-AB9D-0B07B70A940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93571" y="4208880"/>
                  <a:ext cx="1400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57EF173-D0B5-4D7A-8884-CDD9FC094800}"/>
                    </a:ext>
                  </a:extLst>
                </p14:cNvPr>
                <p14:cNvContentPartPr/>
                <p14:nvPr/>
              </p14:nvContentPartPr>
              <p14:xfrm>
                <a:off x="927411" y="4124280"/>
                <a:ext cx="97920" cy="12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57EF173-D0B5-4D7A-8884-CDD9FC09480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18771" y="4115280"/>
                  <a:ext cx="115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E1471E9-9596-4DC5-9653-FDC9ADDEA0EC}"/>
                    </a:ext>
                  </a:extLst>
                </p14:cNvPr>
                <p14:cNvContentPartPr/>
                <p14:nvPr/>
              </p14:nvContentPartPr>
              <p14:xfrm>
                <a:off x="1106691" y="4271880"/>
                <a:ext cx="70200" cy="75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E1471E9-9596-4DC5-9653-FDC9ADDEA0E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97691" y="4263240"/>
                  <a:ext cx="8784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1720094-8D59-404B-9C23-A1CF070BB0D1}"/>
              </a:ext>
            </a:extLst>
          </p:cNvPr>
          <p:cNvGrpSpPr/>
          <p:nvPr/>
        </p:nvGrpSpPr>
        <p:grpSpPr>
          <a:xfrm>
            <a:off x="2395131" y="4326600"/>
            <a:ext cx="401400" cy="145440"/>
            <a:chOff x="2395131" y="4326600"/>
            <a:chExt cx="401400" cy="14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7F5C4E8-9315-4E3F-BCED-524126B5A909}"/>
                    </a:ext>
                  </a:extLst>
                </p14:cNvPr>
                <p14:cNvContentPartPr/>
                <p14:nvPr/>
              </p14:nvContentPartPr>
              <p14:xfrm>
                <a:off x="2395131" y="4330920"/>
                <a:ext cx="160200" cy="1411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7F5C4E8-9315-4E3F-BCED-524126B5A90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386491" y="4321920"/>
                  <a:ext cx="1778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9F0C962-A63D-4998-9091-FC53801EEDDC}"/>
                    </a:ext>
                  </a:extLst>
                </p14:cNvPr>
                <p14:cNvContentPartPr/>
                <p14:nvPr/>
              </p14:nvContentPartPr>
              <p14:xfrm>
                <a:off x="2696091" y="4326600"/>
                <a:ext cx="100440" cy="101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9F0C962-A63D-4998-9091-FC53801EEDD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687451" y="4317600"/>
                  <a:ext cx="118080" cy="11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0C6A4905-2F42-4E49-920A-D157826D2DA3}"/>
                  </a:ext>
                </a:extLst>
              </p14:cNvPr>
              <p14:cNvContentPartPr/>
              <p14:nvPr/>
            </p14:nvContentPartPr>
            <p14:xfrm>
              <a:off x="2054211" y="4511280"/>
              <a:ext cx="82800" cy="104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0C6A4905-2F42-4E49-920A-D157826D2DA3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045211" y="4502640"/>
                <a:ext cx="10044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8916A40F-00FB-4FED-B515-C9FC58A58F89}"/>
                  </a:ext>
                </a:extLst>
              </p14:cNvPr>
              <p14:cNvContentPartPr/>
              <p14:nvPr/>
            </p14:nvContentPartPr>
            <p14:xfrm>
              <a:off x="2737491" y="4527840"/>
              <a:ext cx="58320" cy="176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8916A40F-00FB-4FED-B515-C9FC58A58F89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728851" y="4518840"/>
                <a:ext cx="75960" cy="3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9519813F-BD3A-423B-BAF2-9343B3EB8504}"/>
              </a:ext>
            </a:extLst>
          </p:cNvPr>
          <p:cNvGrpSpPr/>
          <p:nvPr/>
        </p:nvGrpSpPr>
        <p:grpSpPr>
          <a:xfrm>
            <a:off x="3104331" y="4173960"/>
            <a:ext cx="1128960" cy="433440"/>
            <a:chOff x="3104331" y="4173960"/>
            <a:chExt cx="1128960" cy="43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53B4E7A-920C-4F54-9D18-30953AF07730}"/>
                    </a:ext>
                  </a:extLst>
                </p14:cNvPr>
                <p14:cNvContentPartPr/>
                <p14:nvPr/>
              </p14:nvContentPartPr>
              <p14:xfrm>
                <a:off x="3134211" y="4298520"/>
                <a:ext cx="62280" cy="144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53B4E7A-920C-4F54-9D18-30953AF0773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125211" y="4289520"/>
                  <a:ext cx="799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1365262-13DF-45A7-AE43-218792F08633}"/>
                    </a:ext>
                  </a:extLst>
                </p14:cNvPr>
                <p14:cNvContentPartPr/>
                <p14:nvPr/>
              </p14:nvContentPartPr>
              <p14:xfrm>
                <a:off x="3104331" y="4292760"/>
                <a:ext cx="140760" cy="139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1365262-13DF-45A7-AE43-218792F0863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095691" y="4283760"/>
                  <a:ext cx="1584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E5EC26A-FEC8-4CCF-A7A8-C91CCB9B8A59}"/>
                    </a:ext>
                  </a:extLst>
                </p14:cNvPr>
                <p14:cNvContentPartPr/>
                <p14:nvPr/>
              </p14:nvContentPartPr>
              <p14:xfrm>
                <a:off x="3145731" y="4173960"/>
                <a:ext cx="117360" cy="19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E5EC26A-FEC8-4CCF-A7A8-C91CCB9B8A5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136731" y="4165320"/>
                  <a:ext cx="1350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2CF0F1D-22FF-47ED-95F7-10CA005DAE1A}"/>
                    </a:ext>
                  </a:extLst>
                </p14:cNvPr>
                <p14:cNvContentPartPr/>
                <p14:nvPr/>
              </p14:nvContentPartPr>
              <p14:xfrm>
                <a:off x="3326811" y="4347120"/>
                <a:ext cx="113760" cy="16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2CF0F1D-22FF-47ED-95F7-10CA005DAE1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317811" y="4338120"/>
                  <a:ext cx="131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323D4A8-EF4A-47BD-93F1-1B3EAC8629BB}"/>
                    </a:ext>
                  </a:extLst>
                </p14:cNvPr>
                <p14:cNvContentPartPr/>
                <p14:nvPr/>
              </p14:nvContentPartPr>
              <p14:xfrm>
                <a:off x="3349131" y="4303560"/>
                <a:ext cx="37080" cy="1429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323D4A8-EF4A-47BD-93F1-1B3EAC8629B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340131" y="4294560"/>
                  <a:ext cx="54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77EDA77-C2DC-42A1-8BAC-1EF775ACEB7B}"/>
                    </a:ext>
                  </a:extLst>
                </p14:cNvPr>
                <p14:cNvContentPartPr/>
                <p14:nvPr/>
              </p14:nvContentPartPr>
              <p14:xfrm>
                <a:off x="3510051" y="4260720"/>
                <a:ext cx="140400" cy="269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77EDA77-C2DC-42A1-8BAC-1EF775ACEB7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501051" y="4251720"/>
                  <a:ext cx="1580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D950170-4D4E-4033-9EBC-A03FD3D9B810}"/>
                    </a:ext>
                  </a:extLst>
                </p14:cNvPr>
                <p14:cNvContentPartPr/>
                <p14:nvPr/>
              </p14:nvContentPartPr>
              <p14:xfrm>
                <a:off x="3723531" y="4281240"/>
                <a:ext cx="97200" cy="108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D950170-4D4E-4033-9EBC-A03FD3D9B81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714531" y="4272240"/>
                  <a:ext cx="1148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39A8947-72D4-47DA-A4D2-D8F4402FEE80}"/>
                    </a:ext>
                  </a:extLst>
                </p14:cNvPr>
                <p14:cNvContentPartPr/>
                <p14:nvPr/>
              </p14:nvContentPartPr>
              <p14:xfrm>
                <a:off x="3688251" y="4416960"/>
                <a:ext cx="114840" cy="158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39A8947-72D4-47DA-A4D2-D8F4402FEE8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679251" y="4408320"/>
                  <a:ext cx="132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FAE4B22-59E7-4541-AC27-3E2D7BBB6D9D}"/>
                    </a:ext>
                  </a:extLst>
                </p14:cNvPr>
                <p14:cNvContentPartPr/>
                <p14:nvPr/>
              </p14:nvContentPartPr>
              <p14:xfrm>
                <a:off x="3690771" y="4503720"/>
                <a:ext cx="83880" cy="103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FAE4B22-59E7-4541-AC27-3E2D7BBB6D9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681771" y="4495080"/>
                  <a:ext cx="1015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BFDC378-1548-42E6-8804-6CCEF734C3A5}"/>
                    </a:ext>
                  </a:extLst>
                </p14:cNvPr>
                <p14:cNvContentPartPr/>
                <p14:nvPr/>
              </p14:nvContentPartPr>
              <p14:xfrm>
                <a:off x="3989931" y="4242720"/>
                <a:ext cx="155880" cy="1314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BFDC378-1548-42E6-8804-6CCEF734C3A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980931" y="4233720"/>
                  <a:ext cx="1735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84A4475-4215-410D-8C2A-86673F76BF40}"/>
                    </a:ext>
                  </a:extLst>
                </p14:cNvPr>
                <p14:cNvContentPartPr/>
                <p14:nvPr/>
              </p14:nvContentPartPr>
              <p14:xfrm>
                <a:off x="3955731" y="4388520"/>
                <a:ext cx="164160" cy="306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84A4475-4215-410D-8C2A-86673F76BF4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946731" y="4379880"/>
                  <a:ext cx="1818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52456B6-5356-475E-A2BA-4C71413C3E42}"/>
                    </a:ext>
                  </a:extLst>
                </p14:cNvPr>
                <p14:cNvContentPartPr/>
                <p14:nvPr/>
              </p14:nvContentPartPr>
              <p14:xfrm>
                <a:off x="3976251" y="4467000"/>
                <a:ext cx="119160" cy="122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52456B6-5356-475E-A2BA-4C71413C3E4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967251" y="4458360"/>
                  <a:ext cx="1368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9BA8D88-F0C5-4948-A3CC-999B4A8BD2F6}"/>
                    </a:ext>
                  </a:extLst>
                </p14:cNvPr>
                <p14:cNvContentPartPr/>
                <p14:nvPr/>
              </p14:nvContentPartPr>
              <p14:xfrm>
                <a:off x="4056531" y="4506960"/>
                <a:ext cx="176760" cy="79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9BA8D88-F0C5-4948-A3CC-999B4A8BD2F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047531" y="4497960"/>
                  <a:ext cx="19440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35022BF-A9D8-42E5-BF27-2B9774D03A51}"/>
              </a:ext>
            </a:extLst>
          </p:cNvPr>
          <p:cNvGrpSpPr/>
          <p:nvPr/>
        </p:nvGrpSpPr>
        <p:grpSpPr>
          <a:xfrm>
            <a:off x="7088811" y="1846560"/>
            <a:ext cx="330840" cy="212040"/>
            <a:chOff x="7088811" y="1846560"/>
            <a:chExt cx="33084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5F7C4FB-F6AD-4133-934D-3D82424A44B9}"/>
                    </a:ext>
                  </a:extLst>
                </p14:cNvPr>
                <p14:cNvContentPartPr/>
                <p14:nvPr/>
              </p14:nvContentPartPr>
              <p14:xfrm>
                <a:off x="7088811" y="1876440"/>
                <a:ext cx="56160" cy="179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5F7C4FB-F6AD-4133-934D-3D82424A44B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079811" y="1867800"/>
                  <a:ext cx="738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520DA75-F505-4054-932F-C647CBDEB30C}"/>
                    </a:ext>
                  </a:extLst>
                </p14:cNvPr>
                <p14:cNvContentPartPr/>
                <p14:nvPr/>
              </p14:nvContentPartPr>
              <p14:xfrm>
                <a:off x="7168731" y="1846560"/>
                <a:ext cx="60480" cy="1843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520DA75-F505-4054-932F-C647CBDEB30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159731" y="1837920"/>
                  <a:ext cx="781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E23C039-1E4E-49EF-A386-98A4F51CEA7D}"/>
                    </a:ext>
                  </a:extLst>
                </p14:cNvPr>
                <p14:cNvContentPartPr/>
                <p14:nvPr/>
              </p14:nvContentPartPr>
              <p14:xfrm>
                <a:off x="7090251" y="1949880"/>
                <a:ext cx="117720" cy="309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E23C039-1E4E-49EF-A386-98A4F51CEA7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081611" y="1940880"/>
                  <a:ext cx="135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F3A2171-8B93-4ED0-91ED-6E2B18685A32}"/>
                    </a:ext>
                  </a:extLst>
                </p14:cNvPr>
                <p14:cNvContentPartPr/>
                <p14:nvPr/>
              </p14:nvContentPartPr>
              <p14:xfrm>
                <a:off x="7225971" y="1953480"/>
                <a:ext cx="193680" cy="95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F3A2171-8B93-4ED0-91ED-6E2B18685A3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216971" y="1944480"/>
                  <a:ext cx="2113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9DF8FA0-4CD5-4445-AFA1-03A55E6B8535}"/>
                    </a:ext>
                  </a:extLst>
                </p14:cNvPr>
                <p14:cNvContentPartPr/>
                <p14:nvPr/>
              </p14:nvContentPartPr>
              <p14:xfrm>
                <a:off x="7384011" y="2045640"/>
                <a:ext cx="14040" cy="129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9DF8FA0-4CD5-4445-AFA1-03A55E6B853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375371" y="2036640"/>
                  <a:ext cx="3168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8BDEC87-7308-4330-B197-2514A353CF64}"/>
              </a:ext>
            </a:extLst>
          </p:cNvPr>
          <p:cNvGrpSpPr/>
          <p:nvPr/>
        </p:nvGrpSpPr>
        <p:grpSpPr>
          <a:xfrm>
            <a:off x="7680651" y="1930440"/>
            <a:ext cx="754560" cy="183960"/>
            <a:chOff x="7680651" y="1930440"/>
            <a:chExt cx="754560" cy="18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3410C07-EAED-4BFD-B9DF-FDDC2AE8868A}"/>
                    </a:ext>
                  </a:extLst>
                </p14:cNvPr>
                <p14:cNvContentPartPr/>
                <p14:nvPr/>
              </p14:nvContentPartPr>
              <p14:xfrm>
                <a:off x="7680651" y="1963560"/>
                <a:ext cx="153000" cy="1508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3410C07-EAED-4BFD-B9DF-FDDC2AE8868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672011" y="1954920"/>
                  <a:ext cx="1706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01D09AD-5999-49BE-BCF1-68F33B7D8C7A}"/>
                    </a:ext>
                  </a:extLst>
                </p14:cNvPr>
                <p14:cNvContentPartPr/>
                <p14:nvPr/>
              </p14:nvContentPartPr>
              <p14:xfrm>
                <a:off x="7906371" y="1958520"/>
                <a:ext cx="86760" cy="615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01D09AD-5999-49BE-BCF1-68F33B7D8C7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897731" y="1949520"/>
                  <a:ext cx="1044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8161E59-6424-456E-A1AE-66EF23A3F92C}"/>
                    </a:ext>
                  </a:extLst>
                </p14:cNvPr>
                <p14:cNvContentPartPr/>
                <p14:nvPr/>
              </p14:nvContentPartPr>
              <p14:xfrm>
                <a:off x="8164851" y="1930440"/>
                <a:ext cx="170640" cy="1756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8161E59-6424-456E-A1AE-66EF23A3F92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156211" y="1921800"/>
                  <a:ext cx="1882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A69463B-4845-43F9-B6A7-A1BB3DA97415}"/>
                    </a:ext>
                  </a:extLst>
                </p14:cNvPr>
                <p14:cNvContentPartPr/>
                <p14:nvPr/>
              </p14:nvContentPartPr>
              <p14:xfrm>
                <a:off x="8352411" y="1964640"/>
                <a:ext cx="82800" cy="92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A69463B-4845-43F9-B6A7-A1BB3DA9741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343771" y="1956000"/>
                  <a:ext cx="100440" cy="11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49E74055-3ADC-42E7-8525-700D3990B48B}"/>
                  </a:ext>
                </a:extLst>
              </p14:cNvPr>
              <p14:cNvContentPartPr/>
              <p14:nvPr/>
            </p14:nvContentPartPr>
            <p14:xfrm>
              <a:off x="8550771" y="2073000"/>
              <a:ext cx="5040" cy="54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49E74055-3ADC-42E7-8525-700D3990B48B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8541771" y="2064360"/>
                <a:ext cx="22680" cy="2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30CD5A83-D637-4384-AF8A-2E517722B71F}"/>
              </a:ext>
            </a:extLst>
          </p:cNvPr>
          <p:cNvGrpSpPr/>
          <p:nvPr/>
        </p:nvGrpSpPr>
        <p:grpSpPr>
          <a:xfrm>
            <a:off x="8984571" y="1794720"/>
            <a:ext cx="339840" cy="275400"/>
            <a:chOff x="8984571" y="1794720"/>
            <a:chExt cx="33984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0B87D85-34DF-4B0D-AD86-8FA5A7662230}"/>
                    </a:ext>
                  </a:extLst>
                </p14:cNvPr>
                <p14:cNvContentPartPr/>
                <p14:nvPr/>
              </p14:nvContentPartPr>
              <p14:xfrm>
                <a:off x="8984571" y="1808760"/>
                <a:ext cx="167760" cy="2444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0B87D85-34DF-4B0D-AD86-8FA5A766223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975931" y="1799760"/>
                  <a:ext cx="1854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A93C58E-958B-4442-90D5-A36BEDE7868D}"/>
                    </a:ext>
                  </a:extLst>
                </p14:cNvPr>
                <p14:cNvContentPartPr/>
                <p14:nvPr/>
              </p14:nvContentPartPr>
              <p14:xfrm>
                <a:off x="9175371" y="1983720"/>
                <a:ext cx="93600" cy="864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A93C58E-958B-4442-90D5-A36BEDE7868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166371" y="1974720"/>
                  <a:ext cx="1112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36DBE60-B81B-48DC-8EB8-D6E62FDB1250}"/>
                    </a:ext>
                  </a:extLst>
                </p14:cNvPr>
                <p14:cNvContentPartPr/>
                <p14:nvPr/>
              </p14:nvContentPartPr>
              <p14:xfrm>
                <a:off x="9259971" y="1794720"/>
                <a:ext cx="64440" cy="43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36DBE60-B81B-48DC-8EB8-D6E62FDB125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250971" y="1786080"/>
                  <a:ext cx="8208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07E281B-74D0-4A2F-8FB3-54AB3DABF710}"/>
              </a:ext>
            </a:extLst>
          </p:cNvPr>
          <p:cNvGrpSpPr/>
          <p:nvPr/>
        </p:nvGrpSpPr>
        <p:grpSpPr>
          <a:xfrm>
            <a:off x="9538611" y="1830000"/>
            <a:ext cx="348840" cy="242640"/>
            <a:chOff x="9538611" y="1830000"/>
            <a:chExt cx="348840" cy="24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AD0F6D1-C96C-4B78-B057-667B6B111A75}"/>
                    </a:ext>
                  </a:extLst>
                </p14:cNvPr>
                <p14:cNvContentPartPr/>
                <p14:nvPr/>
              </p14:nvContentPartPr>
              <p14:xfrm>
                <a:off x="9538611" y="1898400"/>
                <a:ext cx="348840" cy="174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AD0F6D1-C96C-4B78-B057-667B6B111A7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529611" y="1889400"/>
                  <a:ext cx="3664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64FEF73-BF3B-4380-870F-D4EA3CF39CAB}"/>
                    </a:ext>
                  </a:extLst>
                </p14:cNvPr>
                <p14:cNvContentPartPr/>
                <p14:nvPr/>
              </p14:nvContentPartPr>
              <p14:xfrm>
                <a:off x="9680091" y="1830000"/>
                <a:ext cx="60480" cy="313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64FEF73-BF3B-4380-870F-D4EA3CF39CA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671091" y="1821360"/>
                  <a:ext cx="78120" cy="4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05ABA679-D018-4A3C-ACD9-C2F1DA8536E4}"/>
                  </a:ext>
                </a:extLst>
              </p14:cNvPr>
              <p14:cNvContentPartPr/>
              <p14:nvPr/>
            </p14:nvContentPartPr>
            <p14:xfrm>
              <a:off x="10069971" y="1949160"/>
              <a:ext cx="326520" cy="1069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05ABA679-D018-4A3C-ACD9-C2F1DA8536E4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0060971" y="1940520"/>
                <a:ext cx="3441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776FC085-5ED1-44F8-AFC2-02754993CAD6}"/>
                  </a:ext>
                </a:extLst>
              </p14:cNvPr>
              <p14:cNvContentPartPr/>
              <p14:nvPr/>
            </p14:nvContentPartPr>
            <p14:xfrm>
              <a:off x="10260771" y="1820280"/>
              <a:ext cx="53640" cy="1692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776FC085-5ED1-44F8-AFC2-02754993CAD6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10251771" y="1811640"/>
                <a:ext cx="71280" cy="3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DE1CE4B3-956C-40A2-8DF0-EAAF0B16EC7E}"/>
              </a:ext>
            </a:extLst>
          </p:cNvPr>
          <p:cNvGrpSpPr/>
          <p:nvPr/>
        </p:nvGrpSpPr>
        <p:grpSpPr>
          <a:xfrm>
            <a:off x="10587291" y="1852320"/>
            <a:ext cx="712080" cy="284760"/>
            <a:chOff x="10587291" y="1852320"/>
            <a:chExt cx="712080" cy="28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1657F9A-DE23-4DEA-9E52-A0D21BD606BB}"/>
                    </a:ext>
                  </a:extLst>
                </p14:cNvPr>
                <p14:cNvContentPartPr/>
                <p14:nvPr/>
              </p14:nvContentPartPr>
              <p14:xfrm>
                <a:off x="10602411" y="1876440"/>
                <a:ext cx="497520" cy="2606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1657F9A-DE23-4DEA-9E52-A0D21BD606B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593411" y="1867800"/>
                  <a:ext cx="5151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8D2ABAC-73FA-4035-B494-E2311C3C2C76}"/>
                    </a:ext>
                  </a:extLst>
                </p14:cNvPr>
                <p14:cNvContentPartPr/>
                <p14:nvPr/>
              </p14:nvContentPartPr>
              <p14:xfrm>
                <a:off x="11110731" y="1852320"/>
                <a:ext cx="42840" cy="525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8D2ABAC-73FA-4035-B494-E2311C3C2C7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102091" y="1843680"/>
                  <a:ext cx="604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885F847-5945-4037-BB5C-D5E42038E421}"/>
                    </a:ext>
                  </a:extLst>
                </p14:cNvPr>
                <p14:cNvContentPartPr/>
                <p14:nvPr/>
              </p14:nvContentPartPr>
              <p14:xfrm>
                <a:off x="11169411" y="1962120"/>
                <a:ext cx="129960" cy="84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885F847-5945-4037-BB5C-D5E42038E42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160411" y="1953120"/>
                  <a:ext cx="1476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1DFD4B1-B410-4340-9CB4-B735B52CCC4B}"/>
                    </a:ext>
                  </a:extLst>
                </p14:cNvPr>
                <p14:cNvContentPartPr/>
                <p14:nvPr/>
              </p14:nvContentPartPr>
              <p14:xfrm>
                <a:off x="10587291" y="1853400"/>
                <a:ext cx="32040" cy="54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1DFD4B1-B410-4340-9CB4-B735B52CCC4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578651" y="1844760"/>
                  <a:ext cx="4968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CB2320C-A749-4EDE-8276-D66ED37D1EB5}"/>
              </a:ext>
            </a:extLst>
          </p:cNvPr>
          <p:cNvGrpSpPr/>
          <p:nvPr/>
        </p:nvGrpSpPr>
        <p:grpSpPr>
          <a:xfrm>
            <a:off x="6520731" y="2436240"/>
            <a:ext cx="1100880" cy="310680"/>
            <a:chOff x="6520731" y="2436240"/>
            <a:chExt cx="1100880" cy="3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43822A2-BFAF-4C8E-8561-0475A58C6982}"/>
                    </a:ext>
                  </a:extLst>
                </p14:cNvPr>
                <p14:cNvContentPartPr/>
                <p14:nvPr/>
              </p14:nvContentPartPr>
              <p14:xfrm>
                <a:off x="6520731" y="2436240"/>
                <a:ext cx="500760" cy="3106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43822A2-BFAF-4C8E-8561-0475A58C698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512091" y="2427240"/>
                  <a:ext cx="5184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AB0E192-771C-42A1-B41C-EE9097D9E024}"/>
                    </a:ext>
                  </a:extLst>
                </p14:cNvPr>
                <p14:cNvContentPartPr/>
                <p14:nvPr/>
              </p14:nvContentPartPr>
              <p14:xfrm>
                <a:off x="7078731" y="2541000"/>
                <a:ext cx="219960" cy="1076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AB0E192-771C-42A1-B41C-EE9097D9E02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070091" y="2532360"/>
                  <a:ext cx="2376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F116B4D-5A37-4DCA-828F-24B17BCF40B8}"/>
                    </a:ext>
                  </a:extLst>
                </p14:cNvPr>
                <p14:cNvContentPartPr/>
                <p14:nvPr/>
              </p14:nvContentPartPr>
              <p14:xfrm>
                <a:off x="7337931" y="2469720"/>
                <a:ext cx="154440" cy="1882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F116B4D-5A37-4DCA-828F-24B17BCF40B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328931" y="2461080"/>
                  <a:ext cx="1720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B4F0FEB-9936-434B-ADF1-DE5ED42529FE}"/>
                    </a:ext>
                  </a:extLst>
                </p14:cNvPr>
                <p14:cNvContentPartPr/>
                <p14:nvPr/>
              </p14:nvContentPartPr>
              <p14:xfrm>
                <a:off x="7502091" y="2557200"/>
                <a:ext cx="119520" cy="1069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B4F0FEB-9936-434B-ADF1-DE5ED42529F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493451" y="2548200"/>
                  <a:ext cx="13716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4C44366C-B2BD-48FD-B37B-2172A3B68D47}"/>
              </a:ext>
            </a:extLst>
          </p:cNvPr>
          <p:cNvGrpSpPr/>
          <p:nvPr/>
        </p:nvGrpSpPr>
        <p:grpSpPr>
          <a:xfrm>
            <a:off x="7910331" y="2436600"/>
            <a:ext cx="284760" cy="203040"/>
            <a:chOff x="7910331" y="2436600"/>
            <a:chExt cx="284760" cy="20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34AA26A-C3D2-40B3-A87C-8DE899E5EB1B}"/>
                    </a:ext>
                  </a:extLst>
                </p14:cNvPr>
                <p14:cNvContentPartPr/>
                <p14:nvPr/>
              </p14:nvContentPartPr>
              <p14:xfrm>
                <a:off x="7910331" y="2485200"/>
                <a:ext cx="86760" cy="1544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34AA26A-C3D2-40B3-A87C-8DE899E5EB1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901691" y="2476560"/>
                  <a:ext cx="1044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E107A10-22EA-41B2-8A1F-243BA2EDAA88}"/>
                    </a:ext>
                  </a:extLst>
                </p14:cNvPr>
                <p14:cNvContentPartPr/>
                <p14:nvPr/>
              </p14:nvContentPartPr>
              <p14:xfrm>
                <a:off x="8008251" y="2436600"/>
                <a:ext cx="98280" cy="1980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E107A10-22EA-41B2-8A1F-243BA2EDAA8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999611" y="2427600"/>
                  <a:ext cx="1159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53E1796-3C24-4BD2-AB0A-62D89F149064}"/>
                    </a:ext>
                  </a:extLst>
                </p14:cNvPr>
                <p14:cNvContentPartPr/>
                <p14:nvPr/>
              </p14:nvContentPartPr>
              <p14:xfrm>
                <a:off x="7925091" y="2535240"/>
                <a:ext cx="136080" cy="54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53E1796-3C24-4BD2-AB0A-62D89F14906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916091" y="2526240"/>
                  <a:ext cx="1537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5ADAA7F-7215-46FF-B318-89A9E1B5588C}"/>
                    </a:ext>
                  </a:extLst>
                </p14:cNvPr>
                <p14:cNvContentPartPr/>
                <p14:nvPr/>
              </p14:nvContentPartPr>
              <p14:xfrm>
                <a:off x="8088891" y="2544600"/>
                <a:ext cx="106200" cy="92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5ADAA7F-7215-46FF-B318-89A9E1B5588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079891" y="2535960"/>
                  <a:ext cx="12384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76687A2E-D307-46DC-8E8B-0FE56A12286F}"/>
              </a:ext>
            </a:extLst>
          </p:cNvPr>
          <p:cNvGrpSpPr/>
          <p:nvPr/>
        </p:nvGrpSpPr>
        <p:grpSpPr>
          <a:xfrm>
            <a:off x="8457531" y="2568000"/>
            <a:ext cx="340200" cy="277920"/>
            <a:chOff x="8457531" y="2568000"/>
            <a:chExt cx="340200" cy="27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783A3C8-1834-4903-B10D-C997FC99651C}"/>
                    </a:ext>
                  </a:extLst>
                </p14:cNvPr>
                <p14:cNvContentPartPr/>
                <p14:nvPr/>
              </p14:nvContentPartPr>
              <p14:xfrm>
                <a:off x="8457531" y="2568000"/>
                <a:ext cx="198360" cy="2779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783A3C8-1834-4903-B10D-C997FC99651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448531" y="2559360"/>
                  <a:ext cx="2160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242FAB0-1123-416E-9473-7D602B9F8007}"/>
                    </a:ext>
                  </a:extLst>
                </p14:cNvPr>
                <p14:cNvContentPartPr/>
                <p14:nvPr/>
              </p14:nvContentPartPr>
              <p14:xfrm>
                <a:off x="8699091" y="2572680"/>
                <a:ext cx="98640" cy="871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242FAB0-1123-416E-9473-7D602B9F800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690451" y="2563680"/>
                  <a:ext cx="116280" cy="10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9A2A589B-0937-4671-AB96-CB703E892292}"/>
                  </a:ext>
                </a:extLst>
              </p14:cNvPr>
              <p14:cNvContentPartPr/>
              <p14:nvPr/>
            </p14:nvContentPartPr>
            <p14:xfrm>
              <a:off x="8779011" y="2367840"/>
              <a:ext cx="86400" cy="579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9A2A589B-0937-4671-AB96-CB703E892292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8770011" y="2358840"/>
                <a:ext cx="1040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70F6E005-7FB0-4E08-80E8-198119BCC329}"/>
                  </a:ext>
                </a:extLst>
              </p14:cNvPr>
              <p14:cNvContentPartPr/>
              <p14:nvPr/>
            </p14:nvContentPartPr>
            <p14:xfrm>
              <a:off x="9388491" y="2407800"/>
              <a:ext cx="21240" cy="3240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70F6E005-7FB0-4E08-80E8-198119BCC329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9379851" y="2399160"/>
                <a:ext cx="38880" cy="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712F01FD-FA2B-44F5-A0E4-9C0924208CE6}"/>
              </a:ext>
            </a:extLst>
          </p:cNvPr>
          <p:cNvGrpSpPr/>
          <p:nvPr/>
        </p:nvGrpSpPr>
        <p:grpSpPr>
          <a:xfrm>
            <a:off x="9092571" y="2554320"/>
            <a:ext cx="613440" cy="129600"/>
            <a:chOff x="9092571" y="2554320"/>
            <a:chExt cx="613440" cy="12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33C1A25-E411-41C5-982E-AD558C63D51A}"/>
                    </a:ext>
                  </a:extLst>
                </p14:cNvPr>
                <p14:cNvContentPartPr/>
                <p14:nvPr/>
              </p14:nvContentPartPr>
              <p14:xfrm>
                <a:off x="9092571" y="2554320"/>
                <a:ext cx="295920" cy="1296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33C1A25-E411-41C5-982E-AD558C63D51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083931" y="2545680"/>
                  <a:ext cx="3135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01C3F56-1E25-4C97-9F1E-212050369F23}"/>
                    </a:ext>
                  </a:extLst>
                </p14:cNvPr>
                <p14:cNvContentPartPr/>
                <p14:nvPr/>
              </p14:nvContentPartPr>
              <p14:xfrm>
                <a:off x="9431691" y="2567640"/>
                <a:ext cx="114840" cy="867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01C3F56-1E25-4C97-9F1E-212050369F2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423051" y="2558640"/>
                  <a:ext cx="1324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4EC5916-393A-4588-BE78-78B66FAAD510}"/>
                    </a:ext>
                  </a:extLst>
                </p14:cNvPr>
                <p14:cNvContentPartPr/>
                <p14:nvPr/>
              </p14:nvContentPartPr>
              <p14:xfrm>
                <a:off x="9568491" y="2568720"/>
                <a:ext cx="137520" cy="950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4EC5916-393A-4588-BE78-78B66FAAD51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559851" y="2559720"/>
                  <a:ext cx="155160" cy="11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100957A7-CB24-469F-95F8-11A4425AD329}"/>
                  </a:ext>
                </a:extLst>
              </p14:cNvPr>
              <p14:cNvContentPartPr/>
              <p14:nvPr/>
            </p14:nvContentPartPr>
            <p14:xfrm>
              <a:off x="9910851" y="2503200"/>
              <a:ext cx="158400" cy="1663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100957A7-CB24-469F-95F8-11A4425AD329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9901851" y="2494200"/>
                <a:ext cx="17604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7C2BB3AA-21E6-48FE-9D04-4F10EE555F65}"/>
                  </a:ext>
                </a:extLst>
              </p14:cNvPr>
              <p14:cNvContentPartPr/>
              <p14:nvPr/>
            </p14:nvContentPartPr>
            <p14:xfrm>
              <a:off x="10361571" y="2487000"/>
              <a:ext cx="896760" cy="18036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7C2BB3AA-21E6-48FE-9D04-4F10EE555F65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10352931" y="2478360"/>
                <a:ext cx="914400" cy="19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oup 169">
            <a:extLst>
              <a:ext uri="{FF2B5EF4-FFF2-40B4-BE49-F238E27FC236}">
                <a16:creationId xmlns:a16="http://schemas.microsoft.com/office/drawing/2014/main" id="{ECF6C815-4F13-4D78-BBA9-8601DC58162E}"/>
              </a:ext>
            </a:extLst>
          </p:cNvPr>
          <p:cNvGrpSpPr/>
          <p:nvPr/>
        </p:nvGrpSpPr>
        <p:grpSpPr>
          <a:xfrm>
            <a:off x="7957851" y="2967240"/>
            <a:ext cx="685800" cy="259560"/>
            <a:chOff x="7957851" y="2967240"/>
            <a:chExt cx="68580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3492BFB-6A82-451D-BC8E-7A7046DF786F}"/>
                    </a:ext>
                  </a:extLst>
                </p14:cNvPr>
                <p14:cNvContentPartPr/>
                <p14:nvPr/>
              </p14:nvContentPartPr>
              <p14:xfrm>
                <a:off x="7957851" y="3095040"/>
                <a:ext cx="60480" cy="1317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3492BFB-6A82-451D-BC8E-7A7046DF786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949211" y="3086400"/>
                  <a:ext cx="781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5434743-7F7B-482B-B597-89E77E67FA3D}"/>
                    </a:ext>
                  </a:extLst>
                </p14:cNvPr>
                <p14:cNvContentPartPr/>
                <p14:nvPr/>
              </p14:nvContentPartPr>
              <p14:xfrm>
                <a:off x="7965411" y="3081360"/>
                <a:ext cx="102600" cy="1454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5434743-7F7B-482B-B597-89E77E67FA3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956411" y="3072720"/>
                  <a:ext cx="1202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6BAD855-DDA9-4D58-A581-154942A6E0ED}"/>
                    </a:ext>
                  </a:extLst>
                </p14:cNvPr>
                <p14:cNvContentPartPr/>
                <p14:nvPr/>
              </p14:nvContentPartPr>
              <p14:xfrm>
                <a:off x="7961091" y="2967240"/>
                <a:ext cx="120960" cy="439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6BAD855-DDA9-4D58-A581-154942A6E0E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952451" y="2958600"/>
                  <a:ext cx="1386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7C1F948-8B2B-460A-B7F7-D0051BB54E53}"/>
                    </a:ext>
                  </a:extLst>
                </p14:cNvPr>
                <p14:cNvContentPartPr/>
                <p14:nvPr/>
              </p14:nvContentPartPr>
              <p14:xfrm>
                <a:off x="8159091" y="3141120"/>
                <a:ext cx="82440" cy="61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7C1F948-8B2B-460A-B7F7-D0051BB54E5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150451" y="3132120"/>
                  <a:ext cx="100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83D4F7A-30CA-4C87-9AB6-BB6AAEBAE381}"/>
                    </a:ext>
                  </a:extLst>
                </p14:cNvPr>
                <p14:cNvContentPartPr/>
                <p14:nvPr/>
              </p14:nvContentPartPr>
              <p14:xfrm>
                <a:off x="8363571" y="3069480"/>
                <a:ext cx="144720" cy="1465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83D4F7A-30CA-4C87-9AB6-BB6AAEBAE38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354571" y="3060840"/>
                  <a:ext cx="1623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581322C-0B67-4326-ACAA-988E58DA9D89}"/>
                    </a:ext>
                  </a:extLst>
                </p14:cNvPr>
                <p14:cNvContentPartPr/>
                <p14:nvPr/>
              </p14:nvContentPartPr>
              <p14:xfrm>
                <a:off x="8568051" y="3103320"/>
                <a:ext cx="75600" cy="950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581322C-0B67-4326-ACAA-988E58DA9D8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559051" y="3094320"/>
                  <a:ext cx="93240" cy="11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026BE5D0-D503-4B41-978B-ACE756553F02}"/>
                  </a:ext>
                </a:extLst>
              </p14:cNvPr>
              <p14:cNvContentPartPr/>
              <p14:nvPr/>
            </p14:nvContentPartPr>
            <p14:xfrm>
              <a:off x="7967571" y="3304560"/>
              <a:ext cx="663840" cy="3924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026BE5D0-D503-4B41-978B-ACE756553F02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7958931" y="3295560"/>
                <a:ext cx="681480" cy="5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oup 176">
            <a:extLst>
              <a:ext uri="{FF2B5EF4-FFF2-40B4-BE49-F238E27FC236}">
                <a16:creationId xmlns:a16="http://schemas.microsoft.com/office/drawing/2014/main" id="{C338E5C8-25D9-43B3-99C6-C3DE4F0A2964}"/>
              </a:ext>
            </a:extLst>
          </p:cNvPr>
          <p:cNvGrpSpPr/>
          <p:nvPr/>
        </p:nvGrpSpPr>
        <p:grpSpPr>
          <a:xfrm>
            <a:off x="8115171" y="3439200"/>
            <a:ext cx="256680" cy="179640"/>
            <a:chOff x="8115171" y="3439200"/>
            <a:chExt cx="256680" cy="17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47CED0C-A24C-4762-9954-ADA88E15AE2E}"/>
                    </a:ext>
                  </a:extLst>
                </p14:cNvPr>
                <p14:cNvContentPartPr/>
                <p14:nvPr/>
              </p14:nvContentPartPr>
              <p14:xfrm>
                <a:off x="8205531" y="3439200"/>
                <a:ext cx="166320" cy="1004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47CED0C-A24C-4762-9954-ADA88E15AE2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196531" y="3430560"/>
                  <a:ext cx="1839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8933E01-DD5A-4DA5-8DFF-3310BE754C0B}"/>
                    </a:ext>
                  </a:extLst>
                </p14:cNvPr>
                <p14:cNvContentPartPr/>
                <p14:nvPr/>
              </p14:nvContentPartPr>
              <p14:xfrm>
                <a:off x="8115171" y="3593280"/>
                <a:ext cx="198720" cy="255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8933E01-DD5A-4DA5-8DFF-3310BE754C0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106171" y="3584640"/>
                  <a:ext cx="21636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287A980F-F8BC-4797-B272-E4B31EF8A26B}"/>
              </a:ext>
            </a:extLst>
          </p:cNvPr>
          <p:cNvGrpSpPr/>
          <p:nvPr/>
        </p:nvGrpSpPr>
        <p:grpSpPr>
          <a:xfrm>
            <a:off x="8192571" y="3703440"/>
            <a:ext cx="295920" cy="140040"/>
            <a:chOff x="8192571" y="3703440"/>
            <a:chExt cx="295920" cy="14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517AA07-6AFB-4596-9D80-9A750FBA7688}"/>
                    </a:ext>
                  </a:extLst>
                </p14:cNvPr>
                <p14:cNvContentPartPr/>
                <p14:nvPr/>
              </p14:nvContentPartPr>
              <p14:xfrm>
                <a:off x="8192571" y="3703440"/>
                <a:ext cx="138600" cy="1396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517AA07-6AFB-4596-9D80-9A750FBA768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183571" y="3694440"/>
                  <a:ext cx="1562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02B0652-BC0C-4F51-AA70-5F1494B3E0DD}"/>
                    </a:ext>
                  </a:extLst>
                </p14:cNvPr>
                <p14:cNvContentPartPr/>
                <p14:nvPr/>
              </p14:nvContentPartPr>
              <p14:xfrm>
                <a:off x="8292651" y="3769320"/>
                <a:ext cx="195840" cy="741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02B0652-BC0C-4F51-AA70-5F1494B3E0D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284011" y="3760680"/>
                  <a:ext cx="213480" cy="9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D18E2087-4070-4524-B928-7C2D91A901B1}"/>
                  </a:ext>
                </a:extLst>
              </p14:cNvPr>
              <p14:cNvContentPartPr/>
              <p14:nvPr/>
            </p14:nvContentPartPr>
            <p14:xfrm>
              <a:off x="8978451" y="3202680"/>
              <a:ext cx="128160" cy="12132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D18E2087-4070-4524-B928-7C2D91A901B1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8969811" y="3194040"/>
                <a:ext cx="145800" cy="13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oup 189">
            <a:extLst>
              <a:ext uri="{FF2B5EF4-FFF2-40B4-BE49-F238E27FC236}">
                <a16:creationId xmlns:a16="http://schemas.microsoft.com/office/drawing/2014/main" id="{AED6D9D4-66F7-461F-AE7B-A17A6972EFE0}"/>
              </a:ext>
            </a:extLst>
          </p:cNvPr>
          <p:cNvGrpSpPr/>
          <p:nvPr/>
        </p:nvGrpSpPr>
        <p:grpSpPr>
          <a:xfrm>
            <a:off x="9391731" y="3164520"/>
            <a:ext cx="372960" cy="371880"/>
            <a:chOff x="9391731" y="3164520"/>
            <a:chExt cx="372960" cy="37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F9DDF4A-6DC9-49A1-A948-EA66B7B1D114}"/>
                    </a:ext>
                  </a:extLst>
                </p14:cNvPr>
                <p14:cNvContentPartPr/>
                <p14:nvPr/>
              </p14:nvContentPartPr>
              <p14:xfrm>
                <a:off x="9391731" y="3164520"/>
                <a:ext cx="126360" cy="3186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F9DDF4A-6DC9-49A1-A948-EA66B7B1D11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382731" y="3155880"/>
                  <a:ext cx="1440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D94F1AC-0E9F-4005-9D57-8C902CC7C749}"/>
                    </a:ext>
                  </a:extLst>
                </p14:cNvPr>
                <p14:cNvContentPartPr/>
                <p14:nvPr/>
              </p14:nvContentPartPr>
              <p14:xfrm>
                <a:off x="9640491" y="3172080"/>
                <a:ext cx="124200" cy="1159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D94F1AC-0E9F-4005-9D57-8C902CC7C74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631851" y="3163080"/>
                  <a:ext cx="1418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27330A1-E998-4DFA-86C0-CA15B16508C8}"/>
                    </a:ext>
                  </a:extLst>
                </p14:cNvPr>
                <p14:cNvContentPartPr/>
                <p14:nvPr/>
              </p14:nvContentPartPr>
              <p14:xfrm>
                <a:off x="9617091" y="3306720"/>
                <a:ext cx="145440" cy="280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27330A1-E998-4DFA-86C0-CA15B16508C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608091" y="3297720"/>
                  <a:ext cx="163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F6C161D-A2F4-4CF6-9F13-8A324F9532CF}"/>
                    </a:ext>
                  </a:extLst>
                </p14:cNvPr>
                <p14:cNvContentPartPr/>
                <p14:nvPr/>
              </p14:nvContentPartPr>
              <p14:xfrm>
                <a:off x="9637251" y="3411480"/>
                <a:ext cx="113400" cy="1249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F6C161D-A2F4-4CF6-9F13-8A324F9532C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628611" y="3402840"/>
                  <a:ext cx="131040" cy="14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F28E4737-D607-49B0-90A6-2BED09E0B1C0}"/>
                  </a:ext>
                </a:extLst>
              </p14:cNvPr>
              <p14:cNvContentPartPr/>
              <p14:nvPr/>
            </p14:nvContentPartPr>
            <p14:xfrm>
              <a:off x="7570131" y="3228600"/>
              <a:ext cx="131400" cy="17064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F28E4737-D607-49B0-90A6-2BED09E0B1C0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7561131" y="3219960"/>
                <a:ext cx="149040" cy="18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9" name="Group 188">
            <a:extLst>
              <a:ext uri="{FF2B5EF4-FFF2-40B4-BE49-F238E27FC236}">
                <a16:creationId xmlns:a16="http://schemas.microsoft.com/office/drawing/2014/main" id="{0EB71B58-5418-418B-9EFA-B3987F761AA3}"/>
              </a:ext>
            </a:extLst>
          </p:cNvPr>
          <p:cNvGrpSpPr/>
          <p:nvPr/>
        </p:nvGrpSpPr>
        <p:grpSpPr>
          <a:xfrm>
            <a:off x="6907731" y="3254520"/>
            <a:ext cx="452880" cy="473040"/>
            <a:chOff x="6907731" y="3254520"/>
            <a:chExt cx="452880" cy="47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2328876-CF2A-406A-99F8-723BF8028914}"/>
                    </a:ext>
                  </a:extLst>
                </p14:cNvPr>
                <p14:cNvContentPartPr/>
                <p14:nvPr/>
              </p14:nvContentPartPr>
              <p14:xfrm>
                <a:off x="6907731" y="3333000"/>
                <a:ext cx="113040" cy="183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2328876-CF2A-406A-99F8-723BF802891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899091" y="3324360"/>
                  <a:ext cx="130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5128BB7-177B-4888-AA38-9CFEDC0B1C72}"/>
                    </a:ext>
                  </a:extLst>
                </p14:cNvPr>
                <p14:cNvContentPartPr/>
                <p14:nvPr/>
              </p14:nvContentPartPr>
              <p14:xfrm>
                <a:off x="7020771" y="3254520"/>
                <a:ext cx="170280" cy="3013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5128BB7-177B-4888-AA38-9CFEDC0B1C7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011771" y="3245880"/>
                  <a:ext cx="1879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E43AC03-0E56-42AE-896A-45B8E013EF13}"/>
                    </a:ext>
                  </a:extLst>
                </p14:cNvPr>
                <p14:cNvContentPartPr/>
                <p14:nvPr/>
              </p14:nvContentPartPr>
              <p14:xfrm>
                <a:off x="7237851" y="3334440"/>
                <a:ext cx="122760" cy="936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E43AC03-0E56-42AE-896A-45B8E013EF1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228851" y="3325440"/>
                  <a:ext cx="1404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9733C50-DAF6-42AE-B65A-F3F4C902E087}"/>
                    </a:ext>
                  </a:extLst>
                </p14:cNvPr>
                <p14:cNvContentPartPr/>
                <p14:nvPr/>
              </p14:nvContentPartPr>
              <p14:xfrm>
                <a:off x="7225251" y="3477360"/>
                <a:ext cx="95400" cy="126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9733C50-DAF6-42AE-B65A-F3F4C902E08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216611" y="3468720"/>
                  <a:ext cx="113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547C39F-898C-4921-B8D3-36EA80C76631}"/>
                    </a:ext>
                  </a:extLst>
                </p14:cNvPr>
                <p14:cNvContentPartPr/>
                <p14:nvPr/>
              </p14:nvContentPartPr>
              <p14:xfrm>
                <a:off x="7217331" y="3590040"/>
                <a:ext cx="110520" cy="1375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547C39F-898C-4921-B8D3-36EA80C7663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208331" y="3581040"/>
                  <a:ext cx="12816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BA116DF8-47AE-48D1-A552-859F9C761FB0}"/>
              </a:ext>
            </a:extLst>
          </p:cNvPr>
          <p:cNvGrpSpPr/>
          <p:nvPr/>
        </p:nvGrpSpPr>
        <p:grpSpPr>
          <a:xfrm>
            <a:off x="6388251" y="4199160"/>
            <a:ext cx="493920" cy="246240"/>
            <a:chOff x="6388251" y="4199160"/>
            <a:chExt cx="493920" cy="24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90EF05E-737B-406A-8822-AB3502AD4836}"/>
                    </a:ext>
                  </a:extLst>
                </p14:cNvPr>
                <p14:cNvContentPartPr/>
                <p14:nvPr/>
              </p14:nvContentPartPr>
              <p14:xfrm>
                <a:off x="6536211" y="4307520"/>
                <a:ext cx="151920" cy="255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90EF05E-737B-406A-8822-AB3502AD483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527211" y="4298520"/>
                  <a:ext cx="169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43D4293-F2B5-4D72-8D9B-B0F2737899A8}"/>
                    </a:ext>
                  </a:extLst>
                </p14:cNvPr>
                <p14:cNvContentPartPr/>
                <p14:nvPr/>
              </p14:nvContentPartPr>
              <p14:xfrm>
                <a:off x="6581571" y="4356120"/>
                <a:ext cx="146520" cy="241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43D4293-F2B5-4D72-8D9B-B0F2737899A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572931" y="4347120"/>
                  <a:ext cx="164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7429A71-906F-4F37-AB50-79245FA1BAF1}"/>
                    </a:ext>
                  </a:extLst>
                </p14:cNvPr>
                <p14:cNvContentPartPr/>
                <p14:nvPr/>
              </p14:nvContentPartPr>
              <p14:xfrm>
                <a:off x="6775251" y="4224360"/>
                <a:ext cx="106920" cy="1756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7429A71-906F-4F37-AB50-79245FA1BAF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766611" y="4215720"/>
                  <a:ext cx="124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8501E09-899E-48A9-BA74-B4B89FA89862}"/>
                    </a:ext>
                  </a:extLst>
                </p14:cNvPr>
                <p14:cNvContentPartPr/>
                <p14:nvPr/>
              </p14:nvContentPartPr>
              <p14:xfrm>
                <a:off x="6388251" y="4199160"/>
                <a:ext cx="191880" cy="2462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8501E09-899E-48A9-BA74-B4B89FA8986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379611" y="4190520"/>
                  <a:ext cx="209520" cy="26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81D045D7-C2D6-4B01-BBEB-517D63858B27}"/>
                  </a:ext>
                </a:extLst>
              </p14:cNvPr>
              <p14:cNvContentPartPr/>
              <p14:nvPr/>
            </p14:nvContentPartPr>
            <p14:xfrm>
              <a:off x="7134171" y="4063080"/>
              <a:ext cx="120240" cy="1908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81D045D7-C2D6-4B01-BBEB-517D63858B27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7125531" y="4054440"/>
                <a:ext cx="1378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0F2899FA-C874-4D2E-A51C-A68943CACBC2}"/>
                  </a:ext>
                </a:extLst>
              </p14:cNvPr>
              <p14:cNvContentPartPr/>
              <p14:nvPr/>
            </p14:nvContentPartPr>
            <p14:xfrm>
              <a:off x="7118331" y="4211040"/>
              <a:ext cx="112680" cy="13212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0F2899FA-C874-4D2E-A51C-A68943CACBC2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7109691" y="4202040"/>
                <a:ext cx="1303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41E752BB-53AE-415B-AE99-CB51FCF53A47}"/>
                  </a:ext>
                </a:extLst>
              </p14:cNvPr>
              <p14:cNvContentPartPr/>
              <p14:nvPr/>
            </p14:nvContentPartPr>
            <p14:xfrm>
              <a:off x="7115811" y="4199160"/>
              <a:ext cx="128880" cy="13248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41E752BB-53AE-415B-AE99-CB51FCF53A47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7107171" y="4190160"/>
                <a:ext cx="14652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F4B7FC58-1B49-4E2C-8E6C-DC56297FD8BF}"/>
                  </a:ext>
                </a:extLst>
              </p14:cNvPr>
              <p14:cNvContentPartPr/>
              <p14:nvPr/>
            </p14:nvContentPartPr>
            <p14:xfrm>
              <a:off x="7385811" y="4235160"/>
              <a:ext cx="94320" cy="1224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F4B7FC58-1B49-4E2C-8E6C-DC56297FD8BF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7377171" y="4226520"/>
                <a:ext cx="1119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C6A3B5F9-7A1C-4331-B6D9-C7A1305493A6}"/>
                  </a:ext>
                </a:extLst>
              </p14:cNvPr>
              <p14:cNvContentPartPr/>
              <p14:nvPr/>
            </p14:nvContentPartPr>
            <p14:xfrm>
              <a:off x="7557891" y="4175040"/>
              <a:ext cx="140760" cy="26748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C6A3B5F9-7A1C-4331-B6D9-C7A1305493A6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7548891" y="4166400"/>
                <a:ext cx="15840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57B7D82E-7953-4D75-80B3-594EE408CFF5}"/>
                  </a:ext>
                </a:extLst>
              </p14:cNvPr>
              <p14:cNvContentPartPr/>
              <p14:nvPr/>
            </p14:nvContentPartPr>
            <p14:xfrm>
              <a:off x="7746531" y="4192320"/>
              <a:ext cx="102960" cy="7344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57B7D82E-7953-4D75-80B3-594EE408CFF5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7737531" y="4183680"/>
                <a:ext cx="12060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F9A642C4-8E5A-4049-85E2-FF002E90143E}"/>
                  </a:ext>
                </a:extLst>
              </p14:cNvPr>
              <p14:cNvContentPartPr/>
              <p14:nvPr/>
            </p14:nvContentPartPr>
            <p14:xfrm>
              <a:off x="7726371" y="4304280"/>
              <a:ext cx="110880" cy="2304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F9A642C4-8E5A-4049-85E2-FF002E90143E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7717731" y="4295280"/>
                <a:ext cx="1285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F069E265-1093-4B9E-8C9B-EDCBBE4331E6}"/>
                  </a:ext>
                </a:extLst>
              </p14:cNvPr>
              <p14:cNvContentPartPr/>
              <p14:nvPr/>
            </p14:nvContentPartPr>
            <p14:xfrm>
              <a:off x="7722051" y="4388880"/>
              <a:ext cx="98640" cy="9684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F069E265-1093-4B9E-8C9B-EDCBBE4331E6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7713411" y="4380240"/>
                <a:ext cx="11628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409C1013-BA2F-443E-8F76-C2D25CE33225}"/>
                  </a:ext>
                </a:extLst>
              </p14:cNvPr>
              <p14:cNvContentPartPr/>
              <p14:nvPr/>
            </p14:nvContentPartPr>
            <p14:xfrm>
              <a:off x="7988091" y="4166400"/>
              <a:ext cx="142920" cy="9288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409C1013-BA2F-443E-8F76-C2D25CE33225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7979091" y="4157760"/>
                <a:ext cx="16056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2A93BF86-5B55-452F-8D2B-98F3FF87A558}"/>
                  </a:ext>
                </a:extLst>
              </p14:cNvPr>
              <p14:cNvContentPartPr/>
              <p14:nvPr/>
            </p14:nvContentPartPr>
            <p14:xfrm>
              <a:off x="7957491" y="4283040"/>
              <a:ext cx="155880" cy="2556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2A93BF86-5B55-452F-8D2B-98F3FF87A558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7948491" y="4274040"/>
                <a:ext cx="1735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15A331A7-1FCC-476F-9BE7-7EA29AD2BAF1}"/>
                  </a:ext>
                </a:extLst>
              </p14:cNvPr>
              <p14:cNvContentPartPr/>
              <p14:nvPr/>
            </p14:nvContentPartPr>
            <p14:xfrm>
              <a:off x="7991331" y="4362600"/>
              <a:ext cx="121680" cy="12168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15A331A7-1FCC-476F-9BE7-7EA29AD2BAF1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7982331" y="4353600"/>
                <a:ext cx="13932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7445598B-7B4C-45BE-9DA1-1A560F92004B}"/>
                  </a:ext>
                </a:extLst>
              </p14:cNvPr>
              <p14:cNvContentPartPr/>
              <p14:nvPr/>
            </p14:nvContentPartPr>
            <p14:xfrm>
              <a:off x="8082771" y="4408320"/>
              <a:ext cx="213120" cy="9000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7445598B-7B4C-45BE-9DA1-1A560F92004B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8074131" y="4399680"/>
                <a:ext cx="23076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1833868B-72EA-4052-A2D7-31BC9C373B44}"/>
                  </a:ext>
                </a:extLst>
              </p14:cNvPr>
              <p14:cNvContentPartPr/>
              <p14:nvPr/>
            </p14:nvContentPartPr>
            <p14:xfrm>
              <a:off x="8381211" y="4208160"/>
              <a:ext cx="126720" cy="14220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1833868B-72EA-4052-A2D7-31BC9C373B44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8372211" y="4199160"/>
                <a:ext cx="144360" cy="15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9" name="Group 228">
            <a:extLst>
              <a:ext uri="{FF2B5EF4-FFF2-40B4-BE49-F238E27FC236}">
                <a16:creationId xmlns:a16="http://schemas.microsoft.com/office/drawing/2014/main" id="{57E2AED5-B594-4F17-B569-FBD6FF782D2D}"/>
              </a:ext>
            </a:extLst>
          </p:cNvPr>
          <p:cNvGrpSpPr/>
          <p:nvPr/>
        </p:nvGrpSpPr>
        <p:grpSpPr>
          <a:xfrm>
            <a:off x="9419091" y="4081800"/>
            <a:ext cx="1198440" cy="434880"/>
            <a:chOff x="9419091" y="4081800"/>
            <a:chExt cx="119844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5C55C86-7333-4C37-8F8A-F7879DE6E621}"/>
                    </a:ext>
                  </a:extLst>
                </p14:cNvPr>
                <p14:cNvContentPartPr/>
                <p14:nvPr/>
              </p14:nvContentPartPr>
              <p14:xfrm>
                <a:off x="9442131" y="4180800"/>
                <a:ext cx="67680" cy="1580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5C55C86-7333-4C37-8F8A-F7879DE6E62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433131" y="4172160"/>
                  <a:ext cx="853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6E2D312-7A31-4F7D-973A-1270659F9FBF}"/>
                    </a:ext>
                  </a:extLst>
                </p14:cNvPr>
                <p14:cNvContentPartPr/>
                <p14:nvPr/>
              </p14:nvContentPartPr>
              <p14:xfrm>
                <a:off x="9419091" y="4195920"/>
                <a:ext cx="122760" cy="1299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6E2D312-7A31-4F7D-973A-1270659F9FB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410451" y="4186920"/>
                  <a:ext cx="1404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8467BD3-3729-46CA-A1C5-2904DC939CE5}"/>
                    </a:ext>
                  </a:extLst>
                </p14:cNvPr>
                <p14:cNvContentPartPr/>
                <p14:nvPr/>
              </p14:nvContentPartPr>
              <p14:xfrm>
                <a:off x="9442851" y="4081800"/>
                <a:ext cx="95400" cy="180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8467BD3-3729-46CA-A1C5-2904DC939CE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433851" y="4072800"/>
                  <a:ext cx="1130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E54B932-A923-453B-B670-989301F0BEED}"/>
                    </a:ext>
                  </a:extLst>
                </p14:cNvPr>
                <p14:cNvContentPartPr/>
                <p14:nvPr/>
              </p14:nvContentPartPr>
              <p14:xfrm>
                <a:off x="9643371" y="4248480"/>
                <a:ext cx="113400" cy="284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E54B932-A923-453B-B670-989301F0BEE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634371" y="4239840"/>
                  <a:ext cx="1310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635C94D-2EAD-468B-9DAE-78C433184478}"/>
                    </a:ext>
                  </a:extLst>
                </p14:cNvPr>
                <p14:cNvContentPartPr/>
                <p14:nvPr/>
              </p14:nvContentPartPr>
              <p14:xfrm>
                <a:off x="9686931" y="4215360"/>
                <a:ext cx="22320" cy="961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635C94D-2EAD-468B-9DAE-78C43318447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677931" y="4206360"/>
                  <a:ext cx="399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AEF7C2F-DED9-4025-84F5-3B48A9018274}"/>
                    </a:ext>
                  </a:extLst>
                </p14:cNvPr>
                <p14:cNvContentPartPr/>
                <p14:nvPr/>
              </p14:nvContentPartPr>
              <p14:xfrm>
                <a:off x="9837771" y="4167120"/>
                <a:ext cx="131040" cy="2714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AEF7C2F-DED9-4025-84F5-3B48A901827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828771" y="4158480"/>
                  <a:ext cx="1486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366EEC8-7320-41B7-A98C-38D19A17A295}"/>
                    </a:ext>
                  </a:extLst>
                </p14:cNvPr>
                <p14:cNvContentPartPr/>
                <p14:nvPr/>
              </p14:nvContentPartPr>
              <p14:xfrm>
                <a:off x="10039011" y="4170000"/>
                <a:ext cx="111240" cy="914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366EEC8-7320-41B7-A98C-38D19A17A29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030371" y="4161000"/>
                  <a:ext cx="1288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A5FC982-349A-4E40-9915-2E247C839520}"/>
                    </a:ext>
                  </a:extLst>
                </p14:cNvPr>
                <p14:cNvContentPartPr/>
                <p14:nvPr/>
              </p14:nvContentPartPr>
              <p14:xfrm>
                <a:off x="10007331" y="4308240"/>
                <a:ext cx="115560" cy="201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A5FC982-349A-4E40-9915-2E247C83952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998331" y="4299240"/>
                  <a:ext cx="1332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E62784C-A88E-4E7F-8A50-2A21A7B8D1D7}"/>
                    </a:ext>
                  </a:extLst>
                </p14:cNvPr>
                <p14:cNvContentPartPr/>
                <p14:nvPr/>
              </p14:nvContentPartPr>
              <p14:xfrm>
                <a:off x="10023531" y="4357920"/>
                <a:ext cx="87840" cy="1126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E62784C-A88E-4E7F-8A50-2A21A7B8D1D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014531" y="4349280"/>
                  <a:ext cx="1054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FBC6F29-1DC0-423B-8050-44C6D37E5775}"/>
                    </a:ext>
                  </a:extLst>
                </p14:cNvPr>
                <p14:cNvContentPartPr/>
                <p14:nvPr/>
              </p14:nvContentPartPr>
              <p14:xfrm>
                <a:off x="10298571" y="4119960"/>
                <a:ext cx="186480" cy="1404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FBC6F29-1DC0-423B-8050-44C6D37E577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289931" y="4111320"/>
                  <a:ext cx="2041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ACCB7A0-F54D-4058-9F49-C7E4A43A42C8}"/>
                    </a:ext>
                  </a:extLst>
                </p14:cNvPr>
                <p14:cNvContentPartPr/>
                <p14:nvPr/>
              </p14:nvContentPartPr>
              <p14:xfrm>
                <a:off x="10234491" y="4258200"/>
                <a:ext cx="183960" cy="500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ACCB7A0-F54D-4058-9F49-C7E4A43A42C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225851" y="4249560"/>
                  <a:ext cx="2016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3B50E21-60EA-4F41-A862-60B9073D4440}"/>
                    </a:ext>
                  </a:extLst>
                </p14:cNvPr>
                <p14:cNvContentPartPr/>
                <p14:nvPr/>
              </p14:nvContentPartPr>
              <p14:xfrm>
                <a:off x="10305411" y="4379880"/>
                <a:ext cx="117000" cy="1368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3B50E21-60EA-4F41-A862-60B9073D444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296771" y="4370880"/>
                  <a:ext cx="1346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57C5396-C4AF-44B3-A098-8DC36BB056BF}"/>
                    </a:ext>
                  </a:extLst>
                </p14:cNvPr>
                <p14:cNvContentPartPr/>
                <p14:nvPr/>
              </p14:nvContentPartPr>
              <p14:xfrm>
                <a:off x="10408011" y="4411920"/>
                <a:ext cx="209520" cy="597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57C5396-C4AF-44B3-A098-8DC36BB056B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399371" y="4402920"/>
                  <a:ext cx="22716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EDD8D068-3786-4B6C-B244-35F61C935F20}"/>
              </a:ext>
            </a:extLst>
          </p:cNvPr>
          <p:cNvGrpSpPr/>
          <p:nvPr/>
        </p:nvGrpSpPr>
        <p:grpSpPr>
          <a:xfrm>
            <a:off x="8695851" y="4199160"/>
            <a:ext cx="414720" cy="246600"/>
            <a:chOff x="8695851" y="4199160"/>
            <a:chExt cx="414720" cy="24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F093334-1170-4975-B47B-9EE772A21900}"/>
                    </a:ext>
                  </a:extLst>
                </p14:cNvPr>
                <p14:cNvContentPartPr/>
                <p14:nvPr/>
              </p14:nvContentPartPr>
              <p14:xfrm>
                <a:off x="8695851" y="4226880"/>
                <a:ext cx="133920" cy="1584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F093334-1170-4975-B47B-9EE772A2190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686851" y="4217880"/>
                  <a:ext cx="1515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9550BAF-CB38-43DE-9B94-A3812D9CBF85}"/>
                    </a:ext>
                  </a:extLst>
                </p14:cNvPr>
                <p14:cNvContentPartPr/>
                <p14:nvPr/>
              </p14:nvContentPartPr>
              <p14:xfrm>
                <a:off x="8994651" y="4199160"/>
                <a:ext cx="115920" cy="1375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9550BAF-CB38-43DE-9B94-A3812D9CBF8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986011" y="4190520"/>
                  <a:ext cx="1335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4718118-AE2D-4D79-8875-8958C70D88C6}"/>
                    </a:ext>
                  </a:extLst>
                </p14:cNvPr>
                <p14:cNvContentPartPr/>
                <p14:nvPr/>
              </p14:nvContentPartPr>
              <p14:xfrm>
                <a:off x="8838771" y="4350720"/>
                <a:ext cx="76320" cy="950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4718118-AE2D-4D79-8875-8958C70D88C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829771" y="4341720"/>
                  <a:ext cx="9396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C8D46F53-2904-4E35-905F-2DD99AAC159F}"/>
              </a:ext>
            </a:extLst>
          </p:cNvPr>
          <p:cNvGrpSpPr/>
          <p:nvPr/>
        </p:nvGrpSpPr>
        <p:grpSpPr>
          <a:xfrm>
            <a:off x="6322011" y="4863720"/>
            <a:ext cx="299160" cy="234360"/>
            <a:chOff x="6322011" y="4863720"/>
            <a:chExt cx="299160" cy="23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D631B04-B184-4B1D-9B25-ECDF7D04DA81}"/>
                    </a:ext>
                  </a:extLst>
                </p14:cNvPr>
                <p14:cNvContentPartPr/>
                <p14:nvPr/>
              </p14:nvContentPartPr>
              <p14:xfrm>
                <a:off x="6322011" y="4863720"/>
                <a:ext cx="140040" cy="2343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D631B04-B184-4B1D-9B25-ECDF7D04DA8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313371" y="4854720"/>
                  <a:ext cx="1576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B5544D0E-AD18-49B3-8818-E4387758A095}"/>
                    </a:ext>
                  </a:extLst>
                </p14:cNvPr>
                <p14:cNvContentPartPr/>
                <p14:nvPr/>
              </p14:nvContentPartPr>
              <p14:xfrm>
                <a:off x="6466371" y="4878480"/>
                <a:ext cx="21600" cy="205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B5544D0E-AD18-49B3-8818-E4387758A09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457731" y="4869840"/>
                  <a:ext cx="39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F6145C9-DB84-4406-9EC9-F23795BCF3F6}"/>
                    </a:ext>
                  </a:extLst>
                </p14:cNvPr>
                <p14:cNvContentPartPr/>
                <p14:nvPr/>
              </p14:nvContentPartPr>
              <p14:xfrm>
                <a:off x="6564291" y="4908000"/>
                <a:ext cx="47520" cy="1749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F6145C9-DB84-4406-9EC9-F23795BCF3F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555651" y="4899360"/>
                  <a:ext cx="651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27D4F0DC-1080-4819-B99D-4A4BD02DB35A}"/>
                    </a:ext>
                  </a:extLst>
                </p14:cNvPr>
                <p14:cNvContentPartPr/>
                <p14:nvPr/>
              </p14:nvContentPartPr>
              <p14:xfrm>
                <a:off x="6511731" y="4997280"/>
                <a:ext cx="109440" cy="180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27D4F0DC-1080-4819-B99D-4A4BD02DB35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502731" y="4988280"/>
                  <a:ext cx="12708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B29DDA49-B641-4C0E-B7A7-8405307526F3}"/>
              </a:ext>
            </a:extLst>
          </p:cNvPr>
          <p:cNvGrpSpPr/>
          <p:nvPr/>
        </p:nvGrpSpPr>
        <p:grpSpPr>
          <a:xfrm>
            <a:off x="6844011" y="4866600"/>
            <a:ext cx="1428840" cy="298080"/>
            <a:chOff x="6844011" y="4866600"/>
            <a:chExt cx="142884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B49B3BA1-8A22-44AB-ADF2-7B193472527F}"/>
                    </a:ext>
                  </a:extLst>
                </p14:cNvPr>
                <p14:cNvContentPartPr/>
                <p14:nvPr/>
              </p14:nvContentPartPr>
              <p14:xfrm>
                <a:off x="6961371" y="4946160"/>
                <a:ext cx="59400" cy="1490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B49B3BA1-8A22-44AB-ADF2-7B193472527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952731" y="4937520"/>
                  <a:ext cx="770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B54A8AA9-D370-4165-9E58-380EF929B91E}"/>
                    </a:ext>
                  </a:extLst>
                </p14:cNvPr>
                <p14:cNvContentPartPr/>
                <p14:nvPr/>
              </p14:nvContentPartPr>
              <p14:xfrm>
                <a:off x="7084491" y="5007360"/>
                <a:ext cx="101880" cy="147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B54A8AA9-D370-4165-9E58-380EF929B91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075491" y="4998720"/>
                  <a:ext cx="119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F193A32-F9BD-4729-917A-0DA8F5DA561D}"/>
                    </a:ext>
                  </a:extLst>
                </p14:cNvPr>
                <p14:cNvContentPartPr/>
                <p14:nvPr/>
              </p14:nvContentPartPr>
              <p14:xfrm>
                <a:off x="7250451" y="4943280"/>
                <a:ext cx="126360" cy="1720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F193A32-F9BD-4729-917A-0DA8F5DA561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241451" y="4934280"/>
                  <a:ext cx="1440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952EC976-9A7E-4968-846C-5DA250BC49B6}"/>
                    </a:ext>
                  </a:extLst>
                </p14:cNvPr>
                <p14:cNvContentPartPr/>
                <p14:nvPr/>
              </p14:nvContentPartPr>
              <p14:xfrm>
                <a:off x="6844011" y="4905120"/>
                <a:ext cx="102600" cy="2444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52EC976-9A7E-4968-846C-5DA250BC49B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835371" y="4896120"/>
                  <a:ext cx="1202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43B9C78A-C3EC-40FE-989D-52D599EAB42F}"/>
                    </a:ext>
                  </a:extLst>
                </p14:cNvPr>
                <p14:cNvContentPartPr/>
                <p14:nvPr/>
              </p14:nvContentPartPr>
              <p14:xfrm>
                <a:off x="7407051" y="4913400"/>
                <a:ext cx="132120" cy="2512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43B9C78A-C3EC-40FE-989D-52D599EAB42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398051" y="4904760"/>
                  <a:ext cx="1497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50AF9509-C845-4362-80B2-23B993B469CA}"/>
                    </a:ext>
                  </a:extLst>
                </p14:cNvPr>
                <p14:cNvContentPartPr/>
                <p14:nvPr/>
              </p14:nvContentPartPr>
              <p14:xfrm>
                <a:off x="7640691" y="4959480"/>
                <a:ext cx="79920" cy="1454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50AF9509-C845-4362-80B2-23B993B469C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631691" y="4950480"/>
                  <a:ext cx="975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AFBA76B-DEC7-4B89-AC30-FB7BD6217CC9}"/>
                    </a:ext>
                  </a:extLst>
                </p14:cNvPr>
                <p14:cNvContentPartPr/>
                <p14:nvPr/>
              </p14:nvContentPartPr>
              <p14:xfrm>
                <a:off x="7726731" y="4990440"/>
                <a:ext cx="217080" cy="1170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AFBA76B-DEC7-4B89-AC30-FB7BD6217CC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717731" y="4981440"/>
                  <a:ext cx="2347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C61B511C-94D8-48C4-B6D1-852C9B535CBC}"/>
                    </a:ext>
                  </a:extLst>
                </p14:cNvPr>
                <p14:cNvContentPartPr/>
                <p14:nvPr/>
              </p14:nvContentPartPr>
              <p14:xfrm>
                <a:off x="8053611" y="4866600"/>
                <a:ext cx="181080" cy="2289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C61B511C-94D8-48C4-B6D1-852C9B535CB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044611" y="4857600"/>
                  <a:ext cx="1987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F6E6BD8F-C80B-4A19-848F-36918DA60E00}"/>
                    </a:ext>
                  </a:extLst>
                </p14:cNvPr>
                <p14:cNvContentPartPr/>
                <p14:nvPr/>
              </p14:nvContentPartPr>
              <p14:xfrm>
                <a:off x="8193651" y="5006280"/>
                <a:ext cx="79200" cy="972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F6E6BD8F-C80B-4A19-848F-36918DA60E00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185011" y="4997640"/>
                  <a:ext cx="9684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69B8D123-3037-475D-85E2-ABCEE95E4132}"/>
              </a:ext>
            </a:extLst>
          </p:cNvPr>
          <p:cNvGrpSpPr/>
          <p:nvPr/>
        </p:nvGrpSpPr>
        <p:grpSpPr>
          <a:xfrm>
            <a:off x="8620611" y="4789560"/>
            <a:ext cx="2820960" cy="424080"/>
            <a:chOff x="8620611" y="4789560"/>
            <a:chExt cx="2820960" cy="42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B440E5A8-EB7B-4881-B3C0-1436D9DADDF1}"/>
                    </a:ext>
                  </a:extLst>
                </p14:cNvPr>
                <p14:cNvContentPartPr/>
                <p14:nvPr/>
              </p14:nvContentPartPr>
              <p14:xfrm>
                <a:off x="8620611" y="4867680"/>
                <a:ext cx="722160" cy="3459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B440E5A8-EB7B-4881-B3C0-1436D9DADDF1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611971" y="4858680"/>
                  <a:ext cx="73980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C4FB734-ED1B-4DFF-9569-C4B76126A78C}"/>
                    </a:ext>
                  </a:extLst>
                </p14:cNvPr>
                <p14:cNvContentPartPr/>
                <p14:nvPr/>
              </p14:nvContentPartPr>
              <p14:xfrm>
                <a:off x="9429171" y="4854360"/>
                <a:ext cx="8640" cy="147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6C4FB734-ED1B-4DFF-9569-C4B76126A78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420171" y="4845720"/>
                  <a:ext cx="26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A6CAB67-6156-460D-B3D1-A8483F128093}"/>
                    </a:ext>
                  </a:extLst>
                </p14:cNvPr>
                <p14:cNvContentPartPr/>
                <p14:nvPr/>
              </p14:nvContentPartPr>
              <p14:xfrm>
                <a:off x="9434931" y="4872360"/>
                <a:ext cx="571320" cy="2336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A6CAB67-6156-460D-B3D1-A8483F128093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425931" y="4863720"/>
                  <a:ext cx="5889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EE9BF2BA-6FA4-4334-8AA6-237A01E77816}"/>
                    </a:ext>
                  </a:extLst>
                </p14:cNvPr>
                <p14:cNvContentPartPr/>
                <p14:nvPr/>
              </p14:nvContentPartPr>
              <p14:xfrm>
                <a:off x="10089411" y="4789560"/>
                <a:ext cx="1352160" cy="3250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EE9BF2BA-6FA4-4334-8AA6-237A01E7781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080411" y="4780560"/>
                  <a:ext cx="13698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A7BE963A-D7DA-45A4-92DB-58B84E881C53}"/>
                    </a:ext>
                  </a:extLst>
                </p14:cNvPr>
                <p14:cNvContentPartPr/>
                <p14:nvPr/>
              </p14:nvContentPartPr>
              <p14:xfrm>
                <a:off x="10151691" y="4796760"/>
                <a:ext cx="19440" cy="720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A7BE963A-D7DA-45A4-92DB-58B84E881C5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143051" y="4787760"/>
                  <a:ext cx="3708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37D38949-3FE6-4A25-92B5-FAB398507308}"/>
              </a:ext>
            </a:extLst>
          </p:cNvPr>
          <p:cNvGrpSpPr/>
          <p:nvPr/>
        </p:nvGrpSpPr>
        <p:grpSpPr>
          <a:xfrm>
            <a:off x="6134091" y="5335320"/>
            <a:ext cx="626040" cy="384480"/>
            <a:chOff x="6134091" y="5335320"/>
            <a:chExt cx="626040" cy="38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564AB73D-948E-4C88-85C6-CCC9D7CE4224}"/>
                    </a:ext>
                  </a:extLst>
                </p14:cNvPr>
                <p14:cNvContentPartPr/>
                <p14:nvPr/>
              </p14:nvContentPartPr>
              <p14:xfrm>
                <a:off x="6134091" y="5432520"/>
                <a:ext cx="144360" cy="2872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564AB73D-948E-4C88-85C6-CCC9D7CE422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125451" y="5423880"/>
                  <a:ext cx="1620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DAF68251-517E-4656-A05B-E9B68C1794F6}"/>
                    </a:ext>
                  </a:extLst>
                </p14:cNvPr>
                <p14:cNvContentPartPr/>
                <p14:nvPr/>
              </p14:nvContentPartPr>
              <p14:xfrm>
                <a:off x="6325971" y="5335320"/>
                <a:ext cx="99360" cy="3477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DAF68251-517E-4656-A05B-E9B68C1794F6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316971" y="5326680"/>
                  <a:ext cx="11700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74EB31B7-CF5F-4F2F-870A-E789E2DE4338}"/>
                    </a:ext>
                  </a:extLst>
                </p14:cNvPr>
                <p14:cNvContentPartPr/>
                <p14:nvPr/>
              </p14:nvContentPartPr>
              <p14:xfrm>
                <a:off x="6445131" y="5480040"/>
                <a:ext cx="315000" cy="1155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74EB31B7-CF5F-4F2F-870A-E789E2DE433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436491" y="5471040"/>
                  <a:ext cx="332640" cy="13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F1E50776-819D-4252-B32F-30E259BA3AA6}"/>
                  </a:ext>
                </a:extLst>
              </p14:cNvPr>
              <p14:cNvContentPartPr/>
              <p14:nvPr/>
            </p14:nvContentPartPr>
            <p14:xfrm>
              <a:off x="7010691" y="5466720"/>
              <a:ext cx="455040" cy="17784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F1E50776-819D-4252-B32F-30E259BA3AA6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7001691" y="5458080"/>
                <a:ext cx="47268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D7CD8CEC-DC85-42E7-83CC-73D9D73C1DD6}"/>
                  </a:ext>
                </a:extLst>
              </p14:cNvPr>
              <p14:cNvContentPartPr/>
              <p14:nvPr/>
            </p14:nvContentPartPr>
            <p14:xfrm>
              <a:off x="7827171" y="5426760"/>
              <a:ext cx="570600" cy="23508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D7CD8CEC-DC85-42E7-83CC-73D9D73C1DD6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7818171" y="5418120"/>
                <a:ext cx="588240" cy="25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7" name="Group 276">
            <a:extLst>
              <a:ext uri="{FF2B5EF4-FFF2-40B4-BE49-F238E27FC236}">
                <a16:creationId xmlns:a16="http://schemas.microsoft.com/office/drawing/2014/main" id="{D9A769D2-3D2D-4910-9848-131DDF9B8CDB}"/>
              </a:ext>
            </a:extLst>
          </p:cNvPr>
          <p:cNvGrpSpPr/>
          <p:nvPr/>
        </p:nvGrpSpPr>
        <p:grpSpPr>
          <a:xfrm>
            <a:off x="8721051" y="5378160"/>
            <a:ext cx="1825920" cy="343080"/>
            <a:chOff x="8721051" y="5378160"/>
            <a:chExt cx="1825920" cy="34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6D516318-DFE9-4E55-A3E9-7DFE98968253}"/>
                    </a:ext>
                  </a:extLst>
                </p14:cNvPr>
                <p14:cNvContentPartPr/>
                <p14:nvPr/>
              </p14:nvContentPartPr>
              <p14:xfrm>
                <a:off x="8721051" y="5441880"/>
                <a:ext cx="73080" cy="1548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6D516318-DFE9-4E55-A3E9-7DFE9896825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712051" y="5432880"/>
                  <a:ext cx="907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755F5F4B-B7C8-4C73-8C4C-28ECA1253438}"/>
                    </a:ext>
                  </a:extLst>
                </p14:cNvPr>
                <p14:cNvContentPartPr/>
                <p14:nvPr/>
              </p14:nvContentPartPr>
              <p14:xfrm>
                <a:off x="8761371" y="5430000"/>
                <a:ext cx="149400" cy="1792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755F5F4B-B7C8-4C73-8C4C-28ECA125343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752371" y="5421000"/>
                  <a:ext cx="1670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0C816313-A312-4D30-A615-BE2C34943223}"/>
                    </a:ext>
                  </a:extLst>
                </p14:cNvPr>
                <p14:cNvContentPartPr/>
                <p14:nvPr/>
              </p14:nvContentPartPr>
              <p14:xfrm>
                <a:off x="8911491" y="5521080"/>
                <a:ext cx="76320" cy="849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0C816313-A312-4D30-A615-BE2C3494322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902491" y="5512080"/>
                  <a:ext cx="939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0860E4DC-282F-4873-A0E1-D3CCBC5941D8}"/>
                    </a:ext>
                  </a:extLst>
                </p14:cNvPr>
                <p14:cNvContentPartPr/>
                <p14:nvPr/>
              </p14:nvContentPartPr>
              <p14:xfrm>
                <a:off x="9133251" y="5553840"/>
                <a:ext cx="63360" cy="82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0860E4DC-282F-4873-A0E1-D3CCBC5941D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124251" y="5544840"/>
                  <a:ext cx="81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E81353FA-FBFB-4371-8987-95CF2350C48F}"/>
                    </a:ext>
                  </a:extLst>
                </p14:cNvPr>
                <p14:cNvContentPartPr/>
                <p14:nvPr/>
              </p14:nvContentPartPr>
              <p14:xfrm>
                <a:off x="9309651" y="5378160"/>
                <a:ext cx="324360" cy="3412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E81353FA-FBFB-4371-8987-95CF2350C48F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301011" y="5369520"/>
                  <a:ext cx="3420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4075B9A2-226C-4114-8E2F-045BFB088B85}"/>
                    </a:ext>
                  </a:extLst>
                </p14:cNvPr>
                <p14:cNvContentPartPr/>
                <p14:nvPr/>
              </p14:nvContentPartPr>
              <p14:xfrm>
                <a:off x="9627891" y="5508480"/>
                <a:ext cx="188280" cy="2127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4075B9A2-226C-4114-8E2F-045BFB088B8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619251" y="5499840"/>
                  <a:ext cx="2059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4F679CC3-5E64-495B-80B5-47EDB8E749E7}"/>
                    </a:ext>
                  </a:extLst>
                </p14:cNvPr>
                <p14:cNvContentPartPr/>
                <p14:nvPr/>
              </p14:nvContentPartPr>
              <p14:xfrm>
                <a:off x="9844971" y="5506680"/>
                <a:ext cx="85680" cy="928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4F679CC3-5E64-495B-80B5-47EDB8E749E7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836331" y="5497680"/>
                  <a:ext cx="1033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C5DC347A-DD49-42FA-AC70-83764ECC94FB}"/>
                    </a:ext>
                  </a:extLst>
                </p14:cNvPr>
                <p14:cNvContentPartPr/>
                <p14:nvPr/>
              </p14:nvContentPartPr>
              <p14:xfrm>
                <a:off x="9957291" y="5381760"/>
                <a:ext cx="589680" cy="2196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C5DC347A-DD49-42FA-AC70-83764ECC94FB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948291" y="5373120"/>
                  <a:ext cx="607320" cy="23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69F1001A-5713-45F6-B6A7-8F60459E7CCB}"/>
                  </a:ext>
                </a:extLst>
              </p14:cNvPr>
              <p14:cNvContentPartPr/>
              <p14:nvPr/>
            </p14:nvContentPartPr>
            <p14:xfrm>
              <a:off x="10793211" y="5431800"/>
              <a:ext cx="540720" cy="17820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69F1001A-5713-45F6-B6A7-8F60459E7CCB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10784211" y="5422800"/>
                <a:ext cx="558360" cy="19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9" name="Group 288">
            <a:extLst>
              <a:ext uri="{FF2B5EF4-FFF2-40B4-BE49-F238E27FC236}">
                <a16:creationId xmlns:a16="http://schemas.microsoft.com/office/drawing/2014/main" id="{2C2A342E-8AD2-4039-B7D5-21C29FA03DAF}"/>
              </a:ext>
            </a:extLst>
          </p:cNvPr>
          <p:cNvGrpSpPr/>
          <p:nvPr/>
        </p:nvGrpSpPr>
        <p:grpSpPr>
          <a:xfrm>
            <a:off x="6258291" y="5806560"/>
            <a:ext cx="1434240" cy="405720"/>
            <a:chOff x="6258291" y="5806560"/>
            <a:chExt cx="1434240" cy="40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BEDC4A51-1DC9-4CF6-A059-44B4D4402C58}"/>
                    </a:ext>
                  </a:extLst>
                </p14:cNvPr>
                <p14:cNvContentPartPr/>
                <p14:nvPr/>
              </p14:nvContentPartPr>
              <p14:xfrm>
                <a:off x="6258291" y="5875320"/>
                <a:ext cx="517320" cy="3369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BEDC4A51-1DC9-4CF6-A059-44B4D4402C5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249651" y="5866680"/>
                  <a:ext cx="53496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43F06D5A-4658-497F-AF64-E19D4E79A163}"/>
                    </a:ext>
                  </a:extLst>
                </p14:cNvPr>
                <p14:cNvContentPartPr/>
                <p14:nvPr/>
              </p14:nvContentPartPr>
              <p14:xfrm>
                <a:off x="6804771" y="5859480"/>
                <a:ext cx="142200" cy="2347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43F06D5A-4658-497F-AF64-E19D4E79A163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796131" y="5850480"/>
                  <a:ext cx="1598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797B7BF9-4691-4AA2-84CF-A42453745862}"/>
                    </a:ext>
                  </a:extLst>
                </p14:cNvPr>
                <p14:cNvContentPartPr/>
                <p14:nvPr/>
              </p14:nvContentPartPr>
              <p14:xfrm>
                <a:off x="6343611" y="5806560"/>
                <a:ext cx="75600" cy="421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797B7BF9-4691-4AA2-84CF-A4245374586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334971" y="5797920"/>
                  <a:ext cx="932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C7CAE8B9-8656-47EF-9FF8-F909A204D4D3}"/>
                    </a:ext>
                  </a:extLst>
                </p14:cNvPr>
                <p14:cNvContentPartPr/>
                <p14:nvPr/>
              </p14:nvContentPartPr>
              <p14:xfrm>
                <a:off x="7138131" y="5897280"/>
                <a:ext cx="554400" cy="2206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C7CAE8B9-8656-47EF-9FF8-F909A204D4D3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129491" y="5888640"/>
                  <a:ext cx="5720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48FFB1F7-131A-4D63-9E05-1B33BADE108D}"/>
                    </a:ext>
                  </a:extLst>
                </p14:cNvPr>
                <p14:cNvContentPartPr/>
                <p14:nvPr/>
              </p14:nvContentPartPr>
              <p14:xfrm>
                <a:off x="7595691" y="5835360"/>
                <a:ext cx="43920" cy="111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48FFB1F7-131A-4D63-9E05-1B33BADE108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587051" y="5826360"/>
                  <a:ext cx="6156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A52EA3A8-C6BE-46DC-A370-505734298BFC}"/>
              </a:ext>
            </a:extLst>
          </p:cNvPr>
          <p:cNvGrpSpPr/>
          <p:nvPr/>
        </p:nvGrpSpPr>
        <p:grpSpPr>
          <a:xfrm>
            <a:off x="8007171" y="5806560"/>
            <a:ext cx="1273680" cy="424080"/>
            <a:chOff x="8007171" y="5806560"/>
            <a:chExt cx="1273680" cy="42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A68E8944-EC3C-4525-83C9-923A0C4DF318}"/>
                    </a:ext>
                  </a:extLst>
                </p14:cNvPr>
                <p14:cNvContentPartPr/>
                <p14:nvPr/>
              </p14:nvContentPartPr>
              <p14:xfrm>
                <a:off x="8007171" y="5844000"/>
                <a:ext cx="565560" cy="3866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A68E8944-EC3C-4525-83C9-923A0C4DF318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998531" y="5835000"/>
                  <a:ext cx="58320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AFF261F3-2231-4B73-97D2-3C75490FF01A}"/>
                    </a:ext>
                  </a:extLst>
                </p14:cNvPr>
                <p14:cNvContentPartPr/>
                <p14:nvPr/>
              </p14:nvContentPartPr>
              <p14:xfrm>
                <a:off x="8590011" y="5806560"/>
                <a:ext cx="493560" cy="2703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AFF261F3-2231-4B73-97D2-3C75490FF01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581371" y="5797920"/>
                  <a:ext cx="5112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DB53BCCE-5060-44AE-8279-795639E7A4C0}"/>
                    </a:ext>
                  </a:extLst>
                </p14:cNvPr>
                <p14:cNvContentPartPr/>
                <p14:nvPr/>
              </p14:nvContentPartPr>
              <p14:xfrm>
                <a:off x="9088251" y="5957040"/>
                <a:ext cx="192600" cy="1026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DB53BCCE-5060-44AE-8279-795639E7A4C0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079251" y="5948040"/>
                  <a:ext cx="210240" cy="12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B6DE1395-97F6-4739-A3E5-2D8FAADE24D9}"/>
                  </a:ext>
                </a:extLst>
              </p14:cNvPr>
              <p14:cNvContentPartPr/>
              <p14:nvPr/>
            </p14:nvContentPartPr>
            <p14:xfrm>
              <a:off x="9342051" y="6053880"/>
              <a:ext cx="87480" cy="46440"/>
            </p14:xfrm>
          </p:contentPart>
        </mc:Choice>
        <mc:Fallback xmlns=""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B6DE1395-97F6-4739-A3E5-2D8FAADE24D9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9333051" y="6044880"/>
                <a:ext cx="105120" cy="6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2" name="Group 291">
            <a:extLst>
              <a:ext uri="{FF2B5EF4-FFF2-40B4-BE49-F238E27FC236}">
                <a16:creationId xmlns:a16="http://schemas.microsoft.com/office/drawing/2014/main" id="{1B7F3E40-DE98-44A9-AECE-BF447B548882}"/>
              </a:ext>
            </a:extLst>
          </p:cNvPr>
          <p:cNvGrpSpPr/>
          <p:nvPr/>
        </p:nvGrpSpPr>
        <p:grpSpPr>
          <a:xfrm>
            <a:off x="1254651" y="4218240"/>
            <a:ext cx="939240" cy="336240"/>
            <a:chOff x="1254651" y="4218240"/>
            <a:chExt cx="939240" cy="33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0C076B8-C851-4E90-9C20-3503089D17C3}"/>
                    </a:ext>
                  </a:extLst>
                </p14:cNvPr>
                <p14:cNvContentPartPr/>
                <p14:nvPr/>
              </p14:nvContentPartPr>
              <p14:xfrm>
                <a:off x="1320531" y="4218240"/>
                <a:ext cx="115200" cy="254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0C076B8-C851-4E90-9C20-3503089D17C3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311531" y="4209240"/>
                  <a:ext cx="1328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ACDFC88-4D50-421B-B69D-B3B001741507}"/>
                    </a:ext>
                  </a:extLst>
                </p14:cNvPr>
                <p14:cNvContentPartPr/>
                <p14:nvPr/>
              </p14:nvContentPartPr>
              <p14:xfrm>
                <a:off x="1472451" y="4242720"/>
                <a:ext cx="151560" cy="304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ACDFC88-4D50-421B-B69D-B3B00174150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463451" y="4234080"/>
                  <a:ext cx="16920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E489CAA-03B3-4347-B81F-CE102A30A427}"/>
                    </a:ext>
                  </a:extLst>
                </p14:cNvPr>
                <p14:cNvContentPartPr/>
                <p14:nvPr/>
              </p14:nvContentPartPr>
              <p14:xfrm>
                <a:off x="1772691" y="4222560"/>
                <a:ext cx="152640" cy="122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E489CAA-03B3-4347-B81F-CE102A30A427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764051" y="4213560"/>
                  <a:ext cx="1702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67D4D48-6DCE-4F00-8560-BC05A821A85D}"/>
                    </a:ext>
                  </a:extLst>
                </p14:cNvPr>
                <p14:cNvContentPartPr/>
                <p14:nvPr/>
              </p14:nvContentPartPr>
              <p14:xfrm>
                <a:off x="1717251" y="4369440"/>
                <a:ext cx="138960" cy="22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67D4D48-6DCE-4F00-8560-BC05A821A85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708251" y="4360800"/>
                  <a:ext cx="1566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891F66F-611E-46E2-BBF7-A81CD9E5DAC3}"/>
                    </a:ext>
                  </a:extLst>
                </p14:cNvPr>
                <p14:cNvContentPartPr/>
                <p14:nvPr/>
              </p14:nvContentPartPr>
              <p14:xfrm>
                <a:off x="1713651" y="4467360"/>
                <a:ext cx="149400" cy="87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891F66F-611E-46E2-BBF7-A81CD9E5DAC3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704651" y="4458360"/>
                  <a:ext cx="1670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263A6DD-2DA9-40B2-841C-41F194DCC17B}"/>
                    </a:ext>
                  </a:extLst>
                </p14:cNvPr>
                <p14:cNvContentPartPr/>
                <p14:nvPr/>
              </p14:nvContentPartPr>
              <p14:xfrm>
                <a:off x="2084091" y="4292400"/>
                <a:ext cx="109800" cy="1378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263A6DD-2DA9-40B2-841C-41F194DCC17B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075451" y="4283760"/>
                  <a:ext cx="1274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22B18F27-E3B6-4EB8-B0C5-FA16E78DF014}"/>
                    </a:ext>
                  </a:extLst>
                </p14:cNvPr>
                <p14:cNvContentPartPr/>
                <p14:nvPr/>
              </p14:nvContentPartPr>
              <p14:xfrm>
                <a:off x="1254651" y="4419480"/>
                <a:ext cx="221760" cy="61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22B18F27-E3B6-4EB8-B0C5-FA16E78DF014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245651" y="4410480"/>
                  <a:ext cx="23940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B91D2009-9AC4-4BFC-94BB-65B05C03D095}"/>
                  </a:ext>
                </a:extLst>
              </p14:cNvPr>
              <p14:cNvContentPartPr/>
              <p14:nvPr/>
            </p14:nvContentPartPr>
            <p14:xfrm>
              <a:off x="9677931" y="2357400"/>
              <a:ext cx="73080" cy="10224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B91D2009-9AC4-4BFC-94BB-65B05C03D095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9668931" y="2348760"/>
                <a:ext cx="90720" cy="11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9622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C3190-5C78-439B-901D-597EFF263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6.3 Test av binomiske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0DB6D-816E-4550-917C-E41FCC820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solidFill>
                  <a:srgbClr val="00B0F0"/>
                </a:solidFill>
              </a:rPr>
              <a:t>Eks.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6C22CCE-6C7D-41A0-A27A-9BB19D9F8164}"/>
              </a:ext>
            </a:extLst>
          </p:cNvPr>
          <p:cNvGrpSpPr/>
          <p:nvPr/>
        </p:nvGrpSpPr>
        <p:grpSpPr>
          <a:xfrm>
            <a:off x="1807251" y="1795080"/>
            <a:ext cx="356760" cy="243720"/>
            <a:chOff x="1807251" y="1795080"/>
            <a:chExt cx="356760" cy="24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FACEAAE-0D96-4EA6-A953-0BEA765A0EAB}"/>
                    </a:ext>
                  </a:extLst>
                </p14:cNvPr>
                <p14:cNvContentPartPr/>
                <p14:nvPr/>
              </p14:nvContentPartPr>
              <p14:xfrm>
                <a:off x="1807251" y="1815960"/>
                <a:ext cx="356760" cy="222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FACEAAE-0D96-4EA6-A953-0BEA765A0EA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98251" y="1807320"/>
                  <a:ext cx="3744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93F6693-6B69-42F2-99D9-CAF7E0B444D1}"/>
                    </a:ext>
                  </a:extLst>
                </p14:cNvPr>
                <p14:cNvContentPartPr/>
                <p14:nvPr/>
              </p14:nvContentPartPr>
              <p14:xfrm>
                <a:off x="2035491" y="1795080"/>
                <a:ext cx="16200" cy="23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93F6693-6B69-42F2-99D9-CAF7E0B444D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26851" y="1786440"/>
                  <a:ext cx="3384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80ABB4-FC35-4E0C-BA31-4500A2660D6E}"/>
              </a:ext>
            </a:extLst>
          </p:cNvPr>
          <p:cNvGrpSpPr/>
          <p:nvPr/>
        </p:nvGrpSpPr>
        <p:grpSpPr>
          <a:xfrm>
            <a:off x="2491611" y="1725600"/>
            <a:ext cx="2156400" cy="455760"/>
            <a:chOff x="2491611" y="1725600"/>
            <a:chExt cx="2156400" cy="45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AFA28FF-864C-4E04-B6C1-0809C7B013BC}"/>
                    </a:ext>
                  </a:extLst>
                </p14:cNvPr>
                <p14:cNvContentPartPr/>
                <p14:nvPr/>
              </p14:nvContentPartPr>
              <p14:xfrm>
                <a:off x="2491611" y="1815600"/>
                <a:ext cx="253800" cy="365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AFA28FF-864C-4E04-B6C1-0809C7B013B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82611" y="1806960"/>
                  <a:ext cx="27144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15E89C5-F7D0-4DC6-8A40-D622ED81B0F6}"/>
                    </a:ext>
                  </a:extLst>
                </p14:cNvPr>
                <p14:cNvContentPartPr/>
                <p14:nvPr/>
              </p14:nvContentPartPr>
              <p14:xfrm>
                <a:off x="2857731" y="1914600"/>
                <a:ext cx="95040" cy="242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15E89C5-F7D0-4DC6-8A40-D622ED81B0F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48731" y="1905600"/>
                  <a:ext cx="1126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0B812C1-2AFB-42FE-B68E-3A9E933ACD53}"/>
                    </a:ext>
                  </a:extLst>
                </p14:cNvPr>
                <p14:cNvContentPartPr/>
                <p14:nvPr/>
              </p14:nvContentPartPr>
              <p14:xfrm>
                <a:off x="3012891" y="1921440"/>
                <a:ext cx="443880" cy="103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0B812C1-2AFB-42FE-B68E-3A9E933ACD5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03891" y="1912440"/>
                  <a:ext cx="4615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F77D62A-2911-43FE-AE64-8AF233681BF7}"/>
                    </a:ext>
                  </a:extLst>
                </p14:cNvPr>
                <p14:cNvContentPartPr/>
                <p14:nvPr/>
              </p14:nvContentPartPr>
              <p14:xfrm>
                <a:off x="3325731" y="1725600"/>
                <a:ext cx="88200" cy="32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F77D62A-2911-43FE-AE64-8AF233681BF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16731" y="1716960"/>
                  <a:ext cx="1058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A40A852-6362-42D6-9767-06C829099289}"/>
                    </a:ext>
                  </a:extLst>
                </p14:cNvPr>
                <p14:cNvContentPartPr/>
                <p14:nvPr/>
              </p14:nvContentPartPr>
              <p14:xfrm>
                <a:off x="3522291" y="1877520"/>
                <a:ext cx="246240" cy="286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A40A852-6362-42D6-9767-06C82909928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13651" y="1868520"/>
                  <a:ext cx="2638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EB40852-BCDD-4546-A2BB-6ABB9C84C4E0}"/>
                    </a:ext>
                  </a:extLst>
                </p14:cNvPr>
                <p14:cNvContentPartPr/>
                <p14:nvPr/>
              </p14:nvContentPartPr>
              <p14:xfrm>
                <a:off x="3826131" y="1909560"/>
                <a:ext cx="217080" cy="128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EB40852-BCDD-4546-A2BB-6ABB9C84C4E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17491" y="1900560"/>
                  <a:ext cx="2347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C427D53-75C1-4999-A248-1357BBD4DDDB}"/>
                    </a:ext>
                  </a:extLst>
                </p14:cNvPr>
                <p14:cNvContentPartPr/>
                <p14:nvPr/>
              </p14:nvContentPartPr>
              <p14:xfrm>
                <a:off x="4119171" y="1887600"/>
                <a:ext cx="528840" cy="138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C427D53-75C1-4999-A248-1357BBD4DDD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10531" y="1878600"/>
                  <a:ext cx="54648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1B9E6CB-D169-4124-B7FE-D4AFD982BFF4}"/>
              </a:ext>
            </a:extLst>
          </p:cNvPr>
          <p:cNvGrpSpPr/>
          <p:nvPr/>
        </p:nvGrpSpPr>
        <p:grpSpPr>
          <a:xfrm>
            <a:off x="5085771" y="1779600"/>
            <a:ext cx="2189520" cy="255240"/>
            <a:chOff x="5085771" y="1779600"/>
            <a:chExt cx="2189520" cy="25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4BAE31C-A2E9-4741-B683-C5C2E3D85239}"/>
                    </a:ext>
                  </a:extLst>
                </p14:cNvPr>
                <p14:cNvContentPartPr/>
                <p14:nvPr/>
              </p14:nvContentPartPr>
              <p14:xfrm>
                <a:off x="5085771" y="1809840"/>
                <a:ext cx="509040" cy="225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4BAE31C-A2E9-4741-B683-C5C2E3D8523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076771" y="1801200"/>
                  <a:ext cx="5266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E646638-6477-4853-91F1-E6B2004FF532}"/>
                    </a:ext>
                  </a:extLst>
                </p14:cNvPr>
                <p14:cNvContentPartPr/>
                <p14:nvPr/>
              </p14:nvContentPartPr>
              <p14:xfrm>
                <a:off x="5628291" y="1779600"/>
                <a:ext cx="409680" cy="244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E646638-6477-4853-91F1-E6B2004FF53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619291" y="1770960"/>
                  <a:ext cx="4273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F1968CA-36FC-427D-A15D-076517341533}"/>
                    </a:ext>
                  </a:extLst>
                </p14:cNvPr>
                <p14:cNvContentPartPr/>
                <p14:nvPr/>
              </p14:nvContentPartPr>
              <p14:xfrm>
                <a:off x="6368811" y="1805520"/>
                <a:ext cx="251280" cy="218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F1968CA-36FC-427D-A15D-07651734153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360171" y="1796520"/>
                  <a:ext cx="2689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425E083-C4E7-4E9A-A88D-84DC25AC56B6}"/>
                    </a:ext>
                  </a:extLst>
                </p14:cNvPr>
                <p14:cNvContentPartPr/>
                <p14:nvPr/>
              </p14:nvContentPartPr>
              <p14:xfrm>
                <a:off x="6507051" y="1889040"/>
                <a:ext cx="135720" cy="15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425E083-C4E7-4E9A-A88D-84DC25AC56B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498411" y="1880400"/>
                  <a:ext cx="153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036A49C-743C-413D-AD5D-52E73228F85C}"/>
                    </a:ext>
                  </a:extLst>
                </p14:cNvPr>
                <p14:cNvContentPartPr/>
                <p14:nvPr/>
              </p14:nvContentPartPr>
              <p14:xfrm>
                <a:off x="6904491" y="1862040"/>
                <a:ext cx="370800" cy="136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036A49C-743C-413D-AD5D-52E73228F85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895491" y="1853040"/>
                  <a:ext cx="388440" cy="15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319C3E5-7D6E-4E64-B33C-DD46BA375BCF}"/>
                  </a:ext>
                </a:extLst>
              </p14:cNvPr>
              <p14:cNvContentPartPr/>
              <p14:nvPr/>
            </p14:nvContentPartPr>
            <p14:xfrm>
              <a:off x="1107771" y="2432640"/>
              <a:ext cx="75600" cy="129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319C3E5-7D6E-4E64-B33C-DD46BA375BC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98771" y="2423640"/>
                <a:ext cx="932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E0DB1DF-5CF7-4465-97AE-04896C4B897E}"/>
                  </a:ext>
                </a:extLst>
              </p14:cNvPr>
              <p14:cNvContentPartPr/>
              <p14:nvPr/>
            </p14:nvContentPartPr>
            <p14:xfrm>
              <a:off x="1170411" y="2315640"/>
              <a:ext cx="1440" cy="4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E0DB1DF-5CF7-4465-97AE-04896C4B897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161411" y="2306640"/>
                <a:ext cx="19080" cy="2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7D90DAC5-6516-40C8-A7ED-A8822CD3F815}"/>
              </a:ext>
            </a:extLst>
          </p:cNvPr>
          <p:cNvGrpSpPr/>
          <p:nvPr/>
        </p:nvGrpSpPr>
        <p:grpSpPr>
          <a:xfrm>
            <a:off x="1540491" y="2315640"/>
            <a:ext cx="479160" cy="243360"/>
            <a:chOff x="1540491" y="2315640"/>
            <a:chExt cx="479160" cy="24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309C41D-3DDD-4E54-B3CB-225495A74F8D}"/>
                    </a:ext>
                  </a:extLst>
                </p14:cNvPr>
                <p14:cNvContentPartPr/>
                <p14:nvPr/>
              </p14:nvContentPartPr>
              <p14:xfrm>
                <a:off x="1540491" y="2350920"/>
                <a:ext cx="172440" cy="199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309C41D-3DDD-4E54-B3CB-225495A74F8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531491" y="2341920"/>
                  <a:ext cx="1900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06A12C6-7D97-4085-BE45-FF1721A5C2A4}"/>
                    </a:ext>
                  </a:extLst>
                </p14:cNvPr>
                <p14:cNvContentPartPr/>
                <p14:nvPr/>
              </p14:nvContentPartPr>
              <p14:xfrm>
                <a:off x="1782051" y="2318160"/>
                <a:ext cx="78120" cy="118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06A12C6-7D97-4085-BE45-FF1721A5C2A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773411" y="2309520"/>
                  <a:ext cx="957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D2F1C0A-A64F-4B36-839C-01F70DFAD9D1}"/>
                    </a:ext>
                  </a:extLst>
                </p14:cNvPr>
                <p14:cNvContentPartPr/>
                <p14:nvPr/>
              </p14:nvContentPartPr>
              <p14:xfrm>
                <a:off x="1834611" y="2315640"/>
                <a:ext cx="117720" cy="243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D2F1C0A-A64F-4B36-839C-01F70DFAD9D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825971" y="2306640"/>
                  <a:ext cx="1353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F4BFF68-B2F9-439E-A7D6-ED59FD166073}"/>
                    </a:ext>
                  </a:extLst>
                </p14:cNvPr>
                <p14:cNvContentPartPr/>
                <p14:nvPr/>
              </p14:nvContentPartPr>
              <p14:xfrm>
                <a:off x="1922451" y="2436960"/>
                <a:ext cx="97200" cy="111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F4BFF68-B2F9-439E-A7D6-ED59FD16607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913451" y="2428320"/>
                  <a:ext cx="114840" cy="12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5B78081-3534-438E-B660-E27AE96422E6}"/>
                  </a:ext>
                </a:extLst>
              </p14:cNvPr>
              <p14:cNvContentPartPr/>
              <p14:nvPr/>
            </p14:nvContentPartPr>
            <p14:xfrm>
              <a:off x="2414931" y="2439840"/>
              <a:ext cx="324720" cy="1166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5B78081-3534-438E-B660-E27AE96422E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405931" y="2431200"/>
                <a:ext cx="3423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D6803A5-EB29-4B13-8706-FA163B2F338B}"/>
                  </a:ext>
                </a:extLst>
              </p14:cNvPr>
              <p14:cNvContentPartPr/>
              <p14:nvPr/>
            </p14:nvContentPartPr>
            <p14:xfrm>
              <a:off x="3050331" y="2326080"/>
              <a:ext cx="460800" cy="2116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D6803A5-EB29-4B13-8706-FA163B2F338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041331" y="2317440"/>
                <a:ext cx="47844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012FA68-5915-4F1D-985A-629C3CBB1228}"/>
                  </a:ext>
                </a:extLst>
              </p14:cNvPr>
              <p14:cNvContentPartPr/>
              <p14:nvPr/>
            </p14:nvContentPartPr>
            <p14:xfrm>
              <a:off x="3804891" y="2430840"/>
              <a:ext cx="421560" cy="2944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012FA68-5915-4F1D-985A-629C3CBB122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96251" y="2421840"/>
                <a:ext cx="43920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3357B7A-0911-4081-9947-4C7DE9A24BD2}"/>
                  </a:ext>
                </a:extLst>
              </p14:cNvPr>
              <p14:cNvContentPartPr/>
              <p14:nvPr/>
            </p14:nvContentPartPr>
            <p14:xfrm>
              <a:off x="4527051" y="2359920"/>
              <a:ext cx="500760" cy="2188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3357B7A-0911-4081-9947-4C7DE9A24BD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518411" y="2351280"/>
                <a:ext cx="518400" cy="23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04885DF6-E543-452D-A53A-EEF76011A892}"/>
              </a:ext>
            </a:extLst>
          </p:cNvPr>
          <p:cNvGrpSpPr/>
          <p:nvPr/>
        </p:nvGrpSpPr>
        <p:grpSpPr>
          <a:xfrm>
            <a:off x="5475291" y="2279640"/>
            <a:ext cx="2069640" cy="411840"/>
            <a:chOff x="5475291" y="2279640"/>
            <a:chExt cx="2069640" cy="41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277C3DA-7985-410F-AE40-FCD01A4FF699}"/>
                    </a:ext>
                  </a:extLst>
                </p14:cNvPr>
                <p14:cNvContentPartPr/>
                <p14:nvPr/>
              </p14:nvContentPartPr>
              <p14:xfrm>
                <a:off x="5475291" y="2334720"/>
                <a:ext cx="371880" cy="356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277C3DA-7985-410F-AE40-FCD01A4FF69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466291" y="2325720"/>
                  <a:ext cx="38952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D2A1A54-5AAC-43F1-96B7-A651B351841F}"/>
                    </a:ext>
                  </a:extLst>
                </p14:cNvPr>
                <p14:cNvContentPartPr/>
                <p14:nvPr/>
              </p14:nvContentPartPr>
              <p14:xfrm>
                <a:off x="5883531" y="2445600"/>
                <a:ext cx="91440" cy="205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D2A1A54-5AAC-43F1-96B7-A651B351841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874891" y="2436600"/>
                  <a:ext cx="1090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1AC2AC2-638C-4D04-B78F-77752F16C12C}"/>
                    </a:ext>
                  </a:extLst>
                </p14:cNvPr>
                <p14:cNvContentPartPr/>
                <p14:nvPr/>
              </p14:nvContentPartPr>
              <p14:xfrm>
                <a:off x="6068211" y="2334000"/>
                <a:ext cx="76680" cy="183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1AC2AC2-638C-4D04-B78F-77752F16C12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059211" y="2325000"/>
                  <a:ext cx="943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AB53474-8B7A-4673-9546-97EE66BD81C9}"/>
                    </a:ext>
                  </a:extLst>
                </p14:cNvPr>
                <p14:cNvContentPartPr/>
                <p14:nvPr/>
              </p14:nvContentPartPr>
              <p14:xfrm>
                <a:off x="6036891" y="2417160"/>
                <a:ext cx="138960" cy="29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AB53474-8B7A-4673-9546-97EE66BD81C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028251" y="2408160"/>
                  <a:ext cx="1566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E38E0C6-73EF-4EBF-80E5-29BD5FDFB281}"/>
                    </a:ext>
                  </a:extLst>
                </p14:cNvPr>
                <p14:cNvContentPartPr/>
                <p14:nvPr/>
              </p14:nvContentPartPr>
              <p14:xfrm>
                <a:off x="6311211" y="2457120"/>
                <a:ext cx="38160" cy="66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E38E0C6-73EF-4EBF-80E5-29BD5FDFB28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302211" y="2448480"/>
                  <a:ext cx="558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2AB76ED-91AC-4987-8C8B-BC0940044CA5}"/>
                    </a:ext>
                  </a:extLst>
                </p14:cNvPr>
                <p14:cNvContentPartPr/>
                <p14:nvPr/>
              </p14:nvContentPartPr>
              <p14:xfrm>
                <a:off x="6392211" y="2320320"/>
                <a:ext cx="19440" cy="4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2AB76ED-91AC-4987-8C8B-BC0940044CA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383571" y="2311320"/>
                  <a:ext cx="37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2E86B20-2644-48A2-81DD-BD6C3ECEC387}"/>
                    </a:ext>
                  </a:extLst>
                </p14:cNvPr>
                <p14:cNvContentPartPr/>
                <p14:nvPr/>
              </p14:nvContentPartPr>
              <p14:xfrm>
                <a:off x="6623331" y="2424000"/>
                <a:ext cx="374760" cy="123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2E86B20-2644-48A2-81DD-BD6C3ECEC38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614691" y="2415000"/>
                  <a:ext cx="3924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EF5B218-FF40-41D4-8397-BC67A5B1BE37}"/>
                    </a:ext>
                  </a:extLst>
                </p14:cNvPr>
                <p14:cNvContentPartPr/>
                <p14:nvPr/>
              </p14:nvContentPartPr>
              <p14:xfrm>
                <a:off x="6845451" y="2279640"/>
                <a:ext cx="38880" cy="24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EF5B218-FF40-41D4-8397-BC67A5B1BE3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836451" y="2270640"/>
                  <a:ext cx="565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37F970E-5980-4F75-A845-56DEC9A90BE5}"/>
                    </a:ext>
                  </a:extLst>
                </p14:cNvPr>
                <p14:cNvContentPartPr/>
                <p14:nvPr/>
              </p14:nvContentPartPr>
              <p14:xfrm>
                <a:off x="7238571" y="2318520"/>
                <a:ext cx="306360" cy="366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37F970E-5980-4F75-A845-56DEC9A90BE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229571" y="2309520"/>
                  <a:ext cx="324000" cy="38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79F1EC8-DC38-4D46-AE64-AFB33558258E}"/>
                  </a:ext>
                </a:extLst>
              </p14:cNvPr>
              <p14:cNvContentPartPr/>
              <p14:nvPr/>
            </p14:nvContentPartPr>
            <p14:xfrm>
              <a:off x="7595691" y="2553600"/>
              <a:ext cx="35280" cy="86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79F1EC8-DC38-4D46-AE64-AFB33558258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587051" y="2544600"/>
                <a:ext cx="52920" cy="2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8BB7B55C-8422-4E5F-BA93-7AE556C7CBF2}"/>
              </a:ext>
            </a:extLst>
          </p:cNvPr>
          <p:cNvGrpSpPr/>
          <p:nvPr/>
        </p:nvGrpSpPr>
        <p:grpSpPr>
          <a:xfrm>
            <a:off x="7339371" y="1710120"/>
            <a:ext cx="4006080" cy="893520"/>
            <a:chOff x="7339371" y="1710120"/>
            <a:chExt cx="4006080" cy="89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2E814A4-CBDF-4C6E-9277-04865A24281A}"/>
                    </a:ext>
                  </a:extLst>
                </p14:cNvPr>
                <p14:cNvContentPartPr/>
                <p14:nvPr/>
              </p14:nvContentPartPr>
              <p14:xfrm>
                <a:off x="7339371" y="1895520"/>
                <a:ext cx="539640" cy="236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2E814A4-CBDF-4C6E-9277-04865A24281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330731" y="1886880"/>
                  <a:ext cx="5572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D0F0E92-16BA-43F6-830A-D43785BBB90A}"/>
                    </a:ext>
                  </a:extLst>
                </p14:cNvPr>
                <p14:cNvContentPartPr/>
                <p14:nvPr/>
              </p14:nvContentPartPr>
              <p14:xfrm>
                <a:off x="7916091" y="1899840"/>
                <a:ext cx="96840" cy="79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D0F0E92-16BA-43F6-830A-D43785BBB90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907451" y="1890840"/>
                  <a:ext cx="1144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3E8DCE3-609A-4C64-9693-601378D39E5A}"/>
                    </a:ext>
                  </a:extLst>
                </p14:cNvPr>
                <p14:cNvContentPartPr/>
                <p14:nvPr/>
              </p14:nvContentPartPr>
              <p14:xfrm>
                <a:off x="8059011" y="1890480"/>
                <a:ext cx="258840" cy="87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3E8DCE3-609A-4C64-9693-601378D39E5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050011" y="1881480"/>
                  <a:ext cx="2764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69C1A33-D2DF-4AAD-B69B-24B29E9ECECD}"/>
                    </a:ext>
                  </a:extLst>
                </p14:cNvPr>
                <p14:cNvContentPartPr/>
                <p14:nvPr/>
              </p14:nvContentPartPr>
              <p14:xfrm>
                <a:off x="8319651" y="1869600"/>
                <a:ext cx="157320" cy="243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69C1A33-D2DF-4AAD-B69B-24B29E9ECEC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310651" y="1860960"/>
                  <a:ext cx="1749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F137E3A-ECD9-4936-99BC-0D48B8279E59}"/>
                    </a:ext>
                  </a:extLst>
                </p14:cNvPr>
                <p14:cNvContentPartPr/>
                <p14:nvPr/>
              </p14:nvContentPartPr>
              <p14:xfrm>
                <a:off x="8550051" y="1835760"/>
                <a:ext cx="241200" cy="134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F137E3A-ECD9-4936-99BC-0D48B8279E5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541411" y="1827120"/>
                  <a:ext cx="2588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D0B1618-F770-4D67-8E5E-4619BF6245EB}"/>
                    </a:ext>
                  </a:extLst>
                </p14:cNvPr>
                <p14:cNvContentPartPr/>
                <p14:nvPr/>
              </p14:nvContentPartPr>
              <p14:xfrm>
                <a:off x="9088971" y="1868520"/>
                <a:ext cx="224640" cy="138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D0B1618-F770-4D67-8E5E-4619BF6245E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080331" y="1859520"/>
                  <a:ext cx="242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89AEF6A-29B7-4C6C-884B-36F6AF42BA28}"/>
                    </a:ext>
                  </a:extLst>
                </p14:cNvPr>
                <p14:cNvContentPartPr/>
                <p14:nvPr/>
              </p14:nvContentPartPr>
              <p14:xfrm>
                <a:off x="9622131" y="1860600"/>
                <a:ext cx="553320" cy="122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89AEF6A-29B7-4C6C-884B-36F6AF42BA2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613131" y="1851600"/>
                  <a:ext cx="5709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53D17F7-7ABC-4077-8A2C-ED9CC778FDA8}"/>
                    </a:ext>
                  </a:extLst>
                </p14:cNvPr>
                <p14:cNvContentPartPr/>
                <p14:nvPr/>
              </p14:nvContentPartPr>
              <p14:xfrm>
                <a:off x="9642291" y="1710120"/>
                <a:ext cx="26640" cy="15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53D17F7-7ABC-4077-8A2C-ED9CC778FDA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633651" y="1701480"/>
                  <a:ext cx="442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5B34BBB-94C8-4264-B86C-366E778F5070}"/>
                    </a:ext>
                  </a:extLst>
                </p14:cNvPr>
                <p14:cNvContentPartPr/>
                <p14:nvPr/>
              </p14:nvContentPartPr>
              <p14:xfrm>
                <a:off x="10207851" y="1738560"/>
                <a:ext cx="142200" cy="172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5B34BBB-94C8-4264-B86C-366E778F507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198851" y="1729920"/>
                  <a:ext cx="1598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7521945-9F48-4A65-9762-4B69B456DAA6}"/>
                    </a:ext>
                  </a:extLst>
                </p14:cNvPr>
                <p14:cNvContentPartPr/>
                <p14:nvPr/>
              </p14:nvContentPartPr>
              <p14:xfrm>
                <a:off x="10329531" y="1718400"/>
                <a:ext cx="727200" cy="243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7521945-9F48-4A65-9762-4B69B456DAA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320531" y="1709760"/>
                  <a:ext cx="7448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DC5DC0B-9173-4957-9A7E-5A904834E39A}"/>
                    </a:ext>
                  </a:extLst>
                </p14:cNvPr>
                <p14:cNvContentPartPr/>
                <p14:nvPr/>
              </p14:nvContentPartPr>
              <p14:xfrm>
                <a:off x="10897611" y="1785360"/>
                <a:ext cx="160920" cy="38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DC5DC0B-9173-4957-9A7E-5A904834E39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888611" y="1776360"/>
                  <a:ext cx="1785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2CDF2B3-89AB-49B8-9825-5F6F656FD860}"/>
                    </a:ext>
                  </a:extLst>
                </p14:cNvPr>
                <p14:cNvContentPartPr/>
                <p14:nvPr/>
              </p14:nvContentPartPr>
              <p14:xfrm>
                <a:off x="8077371" y="2279280"/>
                <a:ext cx="145800" cy="177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2CDF2B3-89AB-49B8-9825-5F6F656FD86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068371" y="2270640"/>
                  <a:ext cx="1634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31C7A5A-B915-416C-8432-81CAC3D4FD50}"/>
                    </a:ext>
                  </a:extLst>
                </p14:cNvPr>
                <p14:cNvContentPartPr/>
                <p14:nvPr/>
              </p14:nvContentPartPr>
              <p14:xfrm>
                <a:off x="8345931" y="2366760"/>
                <a:ext cx="187560" cy="95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31C7A5A-B915-416C-8432-81CAC3D4FD5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336931" y="2358120"/>
                  <a:ext cx="2052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8365B68-FA4A-4062-AA1C-5F288BE0A2BA}"/>
                    </a:ext>
                  </a:extLst>
                </p14:cNvPr>
                <p14:cNvContentPartPr/>
                <p14:nvPr/>
              </p14:nvContentPartPr>
              <p14:xfrm>
                <a:off x="8543211" y="2279640"/>
                <a:ext cx="36360" cy="7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8365B68-FA4A-4062-AA1C-5F288BE0A2B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534571" y="2270640"/>
                  <a:ext cx="54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841B192-AA11-4F3A-A371-416FAC8985CD}"/>
                    </a:ext>
                  </a:extLst>
                </p14:cNvPr>
                <p14:cNvContentPartPr/>
                <p14:nvPr/>
              </p14:nvContentPartPr>
              <p14:xfrm>
                <a:off x="8807451" y="2348760"/>
                <a:ext cx="362160" cy="102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841B192-AA11-4F3A-A371-416FAC8985C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798811" y="2340120"/>
                  <a:ext cx="3798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8372FDE-D96B-4E83-8ADF-3F21E4F27846}"/>
                    </a:ext>
                  </a:extLst>
                </p14:cNvPr>
                <p14:cNvContentPartPr/>
                <p14:nvPr/>
              </p14:nvContentPartPr>
              <p14:xfrm>
                <a:off x="9176091" y="2282520"/>
                <a:ext cx="477720" cy="180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8372FDE-D96B-4E83-8ADF-3F21E4F2784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167091" y="2273880"/>
                  <a:ext cx="4953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A4A09E0-189F-4593-A2D9-96A83FBBACE4}"/>
                    </a:ext>
                  </a:extLst>
                </p14:cNvPr>
                <p14:cNvContentPartPr/>
                <p14:nvPr/>
              </p14:nvContentPartPr>
              <p14:xfrm>
                <a:off x="9654891" y="2339040"/>
                <a:ext cx="90720" cy="107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A4A09E0-189F-4593-A2D9-96A83FBBACE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645891" y="2330400"/>
                  <a:ext cx="1083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58F356F-EC1B-42CA-B5B2-7CE767186FDF}"/>
                    </a:ext>
                  </a:extLst>
                </p14:cNvPr>
                <p14:cNvContentPartPr/>
                <p14:nvPr/>
              </p14:nvContentPartPr>
              <p14:xfrm>
                <a:off x="9764691" y="2344800"/>
                <a:ext cx="75600" cy="79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58F356F-EC1B-42CA-B5B2-7CE767186FD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756051" y="2336160"/>
                  <a:ext cx="932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8A805CA-20C9-45AE-AF68-127D0534A391}"/>
                    </a:ext>
                  </a:extLst>
                </p14:cNvPr>
                <p14:cNvContentPartPr/>
                <p14:nvPr/>
              </p14:nvContentPartPr>
              <p14:xfrm>
                <a:off x="9913371" y="2265240"/>
                <a:ext cx="380160" cy="158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8A805CA-20C9-45AE-AF68-127D0534A39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904731" y="2256240"/>
                  <a:ext cx="3978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2747DAA-FA83-4951-ADE9-7F02CB3DD629}"/>
                    </a:ext>
                  </a:extLst>
                </p14:cNvPr>
                <p14:cNvContentPartPr/>
                <p14:nvPr/>
              </p14:nvContentPartPr>
              <p14:xfrm>
                <a:off x="10154211" y="2226720"/>
                <a:ext cx="75600" cy="15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2747DAA-FA83-4951-ADE9-7F02CB3DD62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145211" y="2218080"/>
                  <a:ext cx="932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FBD2F8B-C21D-4C50-A0BD-2EF49836AD38}"/>
                    </a:ext>
                  </a:extLst>
                </p14:cNvPr>
                <p14:cNvContentPartPr/>
                <p14:nvPr/>
              </p14:nvContentPartPr>
              <p14:xfrm>
                <a:off x="10180131" y="2325720"/>
                <a:ext cx="215640" cy="277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FBD2F8B-C21D-4C50-A0BD-2EF49836AD3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171491" y="2317080"/>
                  <a:ext cx="2332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8242682-BC86-4539-96C5-4280152CBD52}"/>
                    </a:ext>
                  </a:extLst>
                </p14:cNvPr>
                <p14:cNvContentPartPr/>
                <p14:nvPr/>
              </p14:nvContentPartPr>
              <p14:xfrm>
                <a:off x="10662171" y="2187840"/>
                <a:ext cx="220680" cy="356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8242682-BC86-4539-96C5-4280152CBD5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653531" y="2178840"/>
                  <a:ext cx="23832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1EF10AA-2E90-4F2F-BEC8-12D1A40CADC0}"/>
                    </a:ext>
                  </a:extLst>
                </p14:cNvPr>
                <p14:cNvContentPartPr/>
                <p14:nvPr/>
              </p14:nvContentPartPr>
              <p14:xfrm>
                <a:off x="10828131" y="2351280"/>
                <a:ext cx="517320" cy="94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1EF10AA-2E90-4F2F-BEC8-12D1A40CADC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819491" y="2342280"/>
                  <a:ext cx="534960" cy="11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9257E90B-B26E-4809-8A49-49F054E1EDFC}"/>
                  </a:ext>
                </a:extLst>
              </p14:cNvPr>
              <p14:cNvContentPartPr/>
              <p14:nvPr/>
            </p14:nvContentPartPr>
            <p14:xfrm>
              <a:off x="1176531" y="2956440"/>
              <a:ext cx="373680" cy="141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9257E90B-B26E-4809-8A49-49F054E1EDF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167891" y="2947800"/>
                <a:ext cx="39132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62DB7FD-0BD2-4264-9223-A0A6A1DE1EB0}"/>
                  </a:ext>
                </a:extLst>
              </p14:cNvPr>
              <p14:cNvContentPartPr/>
              <p14:nvPr/>
            </p14:nvContentPartPr>
            <p14:xfrm>
              <a:off x="1342131" y="2831520"/>
              <a:ext cx="33480" cy="205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62DB7FD-0BD2-4264-9223-A0A6A1DE1EB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333491" y="2822520"/>
                <a:ext cx="5112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568750E8-BA1A-455E-BFDB-8AC0634A3CDA}"/>
              </a:ext>
            </a:extLst>
          </p:cNvPr>
          <p:cNvGrpSpPr/>
          <p:nvPr/>
        </p:nvGrpSpPr>
        <p:grpSpPr>
          <a:xfrm>
            <a:off x="1887531" y="2909280"/>
            <a:ext cx="334800" cy="218520"/>
            <a:chOff x="1887531" y="2909280"/>
            <a:chExt cx="334800" cy="2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7F3D825-48D4-49D3-AA08-15601D3C789E}"/>
                    </a:ext>
                  </a:extLst>
                </p14:cNvPr>
                <p14:cNvContentPartPr/>
                <p14:nvPr/>
              </p14:nvContentPartPr>
              <p14:xfrm>
                <a:off x="1887531" y="2909280"/>
                <a:ext cx="308160" cy="218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7F3D825-48D4-49D3-AA08-15601D3C789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878531" y="2900280"/>
                  <a:ext cx="3258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60D3DB1-DC0C-4BBA-B568-424C3788BD84}"/>
                    </a:ext>
                  </a:extLst>
                </p14:cNvPr>
                <p14:cNvContentPartPr/>
                <p14:nvPr/>
              </p14:nvContentPartPr>
              <p14:xfrm>
                <a:off x="2083371" y="2997840"/>
                <a:ext cx="138960" cy="17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60D3DB1-DC0C-4BBA-B568-424C3788BD8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074731" y="2988840"/>
                  <a:ext cx="156600" cy="3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9CAD5B2-FF64-4182-8BC2-10A89367A1F4}"/>
                  </a:ext>
                </a:extLst>
              </p14:cNvPr>
              <p14:cNvContentPartPr/>
              <p14:nvPr/>
            </p14:nvContentPartPr>
            <p14:xfrm>
              <a:off x="2673771" y="2924760"/>
              <a:ext cx="122400" cy="1807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9CAD5B2-FF64-4182-8BC2-10A89367A1F4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664771" y="2915760"/>
                <a:ext cx="14004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3061B7E-FE95-4B40-ACA2-E0C6DEC8C7F6}"/>
                  </a:ext>
                </a:extLst>
              </p14:cNvPr>
              <p14:cNvContentPartPr/>
              <p14:nvPr/>
            </p14:nvContentPartPr>
            <p14:xfrm>
              <a:off x="3128811" y="2981280"/>
              <a:ext cx="380880" cy="1152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3061B7E-FE95-4B40-ACA2-E0C6DEC8C7F6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120171" y="2972640"/>
                <a:ext cx="398520" cy="13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4B9AA05D-2533-452A-A58C-EDD0CFC951B3}"/>
              </a:ext>
            </a:extLst>
          </p:cNvPr>
          <p:cNvGrpSpPr/>
          <p:nvPr/>
        </p:nvGrpSpPr>
        <p:grpSpPr>
          <a:xfrm>
            <a:off x="3782931" y="2912520"/>
            <a:ext cx="1647720" cy="369360"/>
            <a:chOff x="3782931" y="2912520"/>
            <a:chExt cx="1647720" cy="3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3DB52CE-A7C1-4892-B8F8-FE4F81D272D1}"/>
                    </a:ext>
                  </a:extLst>
                </p14:cNvPr>
                <p14:cNvContentPartPr/>
                <p14:nvPr/>
              </p14:nvContentPartPr>
              <p14:xfrm>
                <a:off x="3782931" y="2962200"/>
                <a:ext cx="77400" cy="144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3DB52CE-A7C1-4892-B8F8-FE4F81D272D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774291" y="2953200"/>
                  <a:ext cx="950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28FB22F-3AAA-466F-9C20-9AD2B06E17C2}"/>
                    </a:ext>
                  </a:extLst>
                </p14:cNvPr>
                <p14:cNvContentPartPr/>
                <p14:nvPr/>
              </p14:nvContentPartPr>
              <p14:xfrm>
                <a:off x="3881571" y="2953200"/>
                <a:ext cx="106560" cy="155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28FB22F-3AAA-466F-9C20-9AD2B06E17C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872931" y="2944200"/>
                  <a:ext cx="1242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1636F27-F727-48D5-A380-3C7C3A352ABE}"/>
                    </a:ext>
                  </a:extLst>
                </p14:cNvPr>
                <p14:cNvContentPartPr/>
                <p14:nvPr/>
              </p14:nvContentPartPr>
              <p14:xfrm>
                <a:off x="3969411" y="2926560"/>
                <a:ext cx="135720" cy="259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1636F27-F727-48D5-A380-3C7C3A352AB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960411" y="2917920"/>
                  <a:ext cx="153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9B71199-59D8-4719-8430-6132D985DEEE}"/>
                    </a:ext>
                  </a:extLst>
                </p14:cNvPr>
                <p14:cNvContentPartPr/>
                <p14:nvPr/>
              </p14:nvContentPartPr>
              <p14:xfrm>
                <a:off x="4264251" y="3003240"/>
                <a:ext cx="448560" cy="2786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9B71199-59D8-4719-8430-6132D985DEE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255251" y="2994240"/>
                  <a:ext cx="4662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1E3D0DE-F8E9-4CC9-8FFC-F12B764F7D02}"/>
                    </a:ext>
                  </a:extLst>
                </p14:cNvPr>
                <p14:cNvContentPartPr/>
                <p14:nvPr/>
              </p14:nvContentPartPr>
              <p14:xfrm>
                <a:off x="4922691" y="2912520"/>
                <a:ext cx="507960" cy="221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1E3D0DE-F8E9-4CC9-8FFC-F12B764F7D0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913691" y="2903880"/>
                  <a:ext cx="525600" cy="23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BF5CDCF-5B4D-4AED-B84F-E53DB75BEADF}"/>
              </a:ext>
            </a:extLst>
          </p:cNvPr>
          <p:cNvGrpSpPr/>
          <p:nvPr/>
        </p:nvGrpSpPr>
        <p:grpSpPr>
          <a:xfrm>
            <a:off x="5744571" y="2864640"/>
            <a:ext cx="2273760" cy="243360"/>
            <a:chOff x="5744571" y="2864640"/>
            <a:chExt cx="2273760" cy="24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04491CC-1406-4530-9554-B8584F1CF746}"/>
                    </a:ext>
                  </a:extLst>
                </p14:cNvPr>
                <p14:cNvContentPartPr/>
                <p14:nvPr/>
              </p14:nvContentPartPr>
              <p14:xfrm>
                <a:off x="5744571" y="2885520"/>
                <a:ext cx="209520" cy="2091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04491CC-1406-4530-9554-B8584F1CF74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735931" y="2876520"/>
                  <a:ext cx="2271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2F64C59-F39E-4E9B-B937-9B79538272C4}"/>
                    </a:ext>
                  </a:extLst>
                </p14:cNvPr>
                <p14:cNvContentPartPr/>
                <p14:nvPr/>
              </p14:nvContentPartPr>
              <p14:xfrm>
                <a:off x="5989371" y="3008640"/>
                <a:ext cx="116280" cy="92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2F64C59-F39E-4E9B-B937-9B79538272C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980731" y="2999640"/>
                  <a:ext cx="1339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CEFE978-4134-4F74-A15D-DE6BA769E362}"/>
                    </a:ext>
                  </a:extLst>
                </p14:cNvPr>
                <p14:cNvContentPartPr/>
                <p14:nvPr/>
              </p14:nvContentPartPr>
              <p14:xfrm>
                <a:off x="6145611" y="2919720"/>
                <a:ext cx="169200" cy="1724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CEFE978-4134-4F74-A15D-DE6BA769E36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136611" y="2911080"/>
                  <a:ext cx="186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272CD72-6EF5-4935-80E6-CFBDD74066FC}"/>
                    </a:ext>
                  </a:extLst>
                </p14:cNvPr>
                <p14:cNvContentPartPr/>
                <p14:nvPr/>
              </p14:nvContentPartPr>
              <p14:xfrm>
                <a:off x="6321291" y="2902440"/>
                <a:ext cx="231840" cy="186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272CD72-6EF5-4935-80E6-CFBDD74066F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312651" y="2893800"/>
                  <a:ext cx="2494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78EE4A6-E3B3-4C62-A0FB-A788BB92618D}"/>
                    </a:ext>
                  </a:extLst>
                </p14:cNvPr>
                <p14:cNvContentPartPr/>
                <p14:nvPr/>
              </p14:nvContentPartPr>
              <p14:xfrm>
                <a:off x="6795411" y="2988840"/>
                <a:ext cx="361080" cy="102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78EE4A6-E3B3-4C62-A0FB-A788BB92618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786771" y="2980200"/>
                  <a:ext cx="3787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777818B-4C30-4636-B42F-4A0B0A1C7284}"/>
                    </a:ext>
                  </a:extLst>
                </p14:cNvPr>
                <p14:cNvContentPartPr/>
                <p14:nvPr/>
              </p14:nvContentPartPr>
              <p14:xfrm>
                <a:off x="6917811" y="2864640"/>
                <a:ext cx="51120" cy="29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777818B-4C30-4636-B42F-4A0B0A1C728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909171" y="2856000"/>
                  <a:ext cx="68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9A9DFB4-29BA-4B26-A740-1169EE96CFF3}"/>
                    </a:ext>
                  </a:extLst>
                </p14:cNvPr>
                <p14:cNvContentPartPr/>
                <p14:nvPr/>
              </p14:nvContentPartPr>
              <p14:xfrm>
                <a:off x="7250811" y="2913960"/>
                <a:ext cx="132480" cy="177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9A9DFB4-29BA-4B26-A740-1169EE96CFF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242171" y="2905320"/>
                  <a:ext cx="1501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837B6CF-D161-4218-9D22-C44A97369403}"/>
                    </a:ext>
                  </a:extLst>
                </p14:cNvPr>
                <p14:cNvContentPartPr/>
                <p14:nvPr/>
              </p14:nvContentPartPr>
              <p14:xfrm>
                <a:off x="7354851" y="2906040"/>
                <a:ext cx="663480" cy="2019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837B6CF-D161-4218-9D22-C44A9736940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345851" y="2897400"/>
                  <a:ext cx="681120" cy="21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3D1DDC1-7A56-413F-8144-C48F2CE3B612}"/>
              </a:ext>
            </a:extLst>
          </p:cNvPr>
          <p:cNvGrpSpPr/>
          <p:nvPr/>
        </p:nvGrpSpPr>
        <p:grpSpPr>
          <a:xfrm>
            <a:off x="8311731" y="2906400"/>
            <a:ext cx="1037520" cy="239040"/>
            <a:chOff x="8311731" y="2906400"/>
            <a:chExt cx="1037520" cy="23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B8F36C1-E15F-4C0E-818D-34037F8D60E8}"/>
                    </a:ext>
                  </a:extLst>
                </p14:cNvPr>
                <p14:cNvContentPartPr/>
                <p14:nvPr/>
              </p14:nvContentPartPr>
              <p14:xfrm>
                <a:off x="8311731" y="2906400"/>
                <a:ext cx="208440" cy="1375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B8F36C1-E15F-4C0E-818D-34037F8D60E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302731" y="2897400"/>
                  <a:ext cx="226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B2BCED2-2AEF-4EEF-9385-3559B2824B8C}"/>
                    </a:ext>
                  </a:extLst>
                </p14:cNvPr>
                <p14:cNvContentPartPr/>
                <p14:nvPr/>
              </p14:nvContentPartPr>
              <p14:xfrm>
                <a:off x="8509011" y="2906760"/>
                <a:ext cx="242640" cy="119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B2BCED2-2AEF-4EEF-9385-3559B2824B8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500011" y="2898120"/>
                  <a:ext cx="2602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DEEBEFC-A0A8-4D61-8C35-74A23B96F904}"/>
                    </a:ext>
                  </a:extLst>
                </p14:cNvPr>
                <p14:cNvContentPartPr/>
                <p14:nvPr/>
              </p14:nvContentPartPr>
              <p14:xfrm>
                <a:off x="8820771" y="2934120"/>
                <a:ext cx="528480" cy="211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DEEBEFC-A0A8-4D61-8C35-74A23B96F90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811771" y="2925120"/>
                  <a:ext cx="546120" cy="22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BD2F141-AA7E-45F6-B4D9-DB43B1A8BA53}"/>
              </a:ext>
            </a:extLst>
          </p:cNvPr>
          <p:cNvGrpSpPr/>
          <p:nvPr/>
        </p:nvGrpSpPr>
        <p:grpSpPr>
          <a:xfrm>
            <a:off x="9400731" y="2965080"/>
            <a:ext cx="946440" cy="228600"/>
            <a:chOff x="9400731" y="2965080"/>
            <a:chExt cx="946440" cy="22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58B1B08-E521-4EE4-9732-92438AA19CB3}"/>
                    </a:ext>
                  </a:extLst>
                </p14:cNvPr>
                <p14:cNvContentPartPr/>
                <p14:nvPr/>
              </p14:nvContentPartPr>
              <p14:xfrm>
                <a:off x="9400731" y="2965080"/>
                <a:ext cx="108360" cy="82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58B1B08-E521-4EE4-9732-92438AA19CB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391731" y="2956080"/>
                  <a:ext cx="1260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E7BEA22-3232-4479-9CC8-16EB49F459B0}"/>
                    </a:ext>
                  </a:extLst>
                </p14:cNvPr>
                <p14:cNvContentPartPr/>
                <p14:nvPr/>
              </p14:nvContentPartPr>
              <p14:xfrm>
                <a:off x="9559131" y="2967600"/>
                <a:ext cx="788040" cy="226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E7BEA22-3232-4479-9CC8-16EB49F459B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550131" y="2958600"/>
                  <a:ext cx="805680" cy="24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024B405-FD78-41B7-A668-CF59C327DB54}"/>
              </a:ext>
            </a:extLst>
          </p:cNvPr>
          <p:cNvGrpSpPr/>
          <p:nvPr/>
        </p:nvGrpSpPr>
        <p:grpSpPr>
          <a:xfrm>
            <a:off x="1550571" y="3420120"/>
            <a:ext cx="158400" cy="202680"/>
            <a:chOff x="1550571" y="3420120"/>
            <a:chExt cx="158400" cy="20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A330501-376C-4580-BFC0-64306C6DD322}"/>
                    </a:ext>
                  </a:extLst>
                </p14:cNvPr>
                <p14:cNvContentPartPr/>
                <p14:nvPr/>
              </p14:nvContentPartPr>
              <p14:xfrm>
                <a:off x="1550571" y="3420120"/>
                <a:ext cx="59040" cy="2026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A330501-376C-4580-BFC0-64306C6DD32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541931" y="3411480"/>
                  <a:ext cx="766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A6665DD-19A6-4B78-B0A0-FE234B36BEB5}"/>
                    </a:ext>
                  </a:extLst>
                </p14:cNvPr>
                <p14:cNvContentPartPr/>
                <p14:nvPr/>
              </p14:nvContentPartPr>
              <p14:xfrm>
                <a:off x="1698891" y="3588960"/>
                <a:ext cx="10080" cy="122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A6665DD-19A6-4B78-B0A0-FE234B36BEB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689891" y="3579960"/>
                  <a:ext cx="2772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C1857CC-CB08-47C3-A611-290D940D2372}"/>
              </a:ext>
            </a:extLst>
          </p:cNvPr>
          <p:cNvGrpSpPr/>
          <p:nvPr/>
        </p:nvGrpSpPr>
        <p:grpSpPr>
          <a:xfrm>
            <a:off x="2213331" y="3358920"/>
            <a:ext cx="519480" cy="241560"/>
            <a:chOff x="2213331" y="3358920"/>
            <a:chExt cx="519480" cy="24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5AEFF32-E46D-4C2F-9D59-F37835F650A4}"/>
                    </a:ext>
                  </a:extLst>
                </p14:cNvPr>
                <p14:cNvContentPartPr/>
                <p14:nvPr/>
              </p14:nvContentPartPr>
              <p14:xfrm>
                <a:off x="2213331" y="3415800"/>
                <a:ext cx="72720" cy="1846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5AEFF32-E46D-4C2F-9D59-F37835F650A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204331" y="3406800"/>
                  <a:ext cx="903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124D06A-857D-4C66-A888-F92632F9BBD4}"/>
                    </a:ext>
                  </a:extLst>
                </p14:cNvPr>
                <p14:cNvContentPartPr/>
                <p14:nvPr/>
              </p14:nvContentPartPr>
              <p14:xfrm>
                <a:off x="2363091" y="3358920"/>
                <a:ext cx="72720" cy="1969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124D06A-857D-4C66-A888-F92632F9BBD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354451" y="3349920"/>
                  <a:ext cx="903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0E89636-9F40-4AE6-963F-579F26DE7124}"/>
                    </a:ext>
                  </a:extLst>
                </p14:cNvPr>
                <p14:cNvContentPartPr/>
                <p14:nvPr/>
              </p14:nvContentPartPr>
              <p14:xfrm>
                <a:off x="2241771" y="3477720"/>
                <a:ext cx="116640" cy="331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0E89636-9F40-4AE6-963F-579F26DE712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232771" y="3469080"/>
                  <a:ext cx="134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348F669-6E28-43E0-B035-64C585AE3F55}"/>
                    </a:ext>
                  </a:extLst>
                </p14:cNvPr>
                <p14:cNvContentPartPr/>
                <p14:nvPr/>
              </p14:nvContentPartPr>
              <p14:xfrm>
                <a:off x="2446971" y="3486720"/>
                <a:ext cx="61560" cy="78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348F669-6E28-43E0-B035-64C585AE3F5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437971" y="3477720"/>
                  <a:ext cx="792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677C449-3BF4-4443-B166-E0C12E351DD0}"/>
                    </a:ext>
                  </a:extLst>
                </p14:cNvPr>
                <p14:cNvContentPartPr/>
                <p14:nvPr/>
              </p14:nvContentPartPr>
              <p14:xfrm>
                <a:off x="2715171" y="3443880"/>
                <a:ext cx="17640" cy="1080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677C449-3BF4-4443-B166-E0C12E351DD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706171" y="3434880"/>
                  <a:ext cx="3528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CBB2ACA-3F8B-4480-92F7-319134A2315E}"/>
              </a:ext>
            </a:extLst>
          </p:cNvPr>
          <p:cNvGrpSpPr/>
          <p:nvPr/>
        </p:nvGrpSpPr>
        <p:grpSpPr>
          <a:xfrm>
            <a:off x="3037371" y="3400320"/>
            <a:ext cx="960480" cy="360000"/>
            <a:chOff x="3037371" y="3400320"/>
            <a:chExt cx="960480" cy="36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9D1FB9F-1850-4282-8123-B2EC71358698}"/>
                    </a:ext>
                  </a:extLst>
                </p14:cNvPr>
                <p14:cNvContentPartPr/>
                <p14:nvPr/>
              </p14:nvContentPartPr>
              <p14:xfrm>
                <a:off x="3037371" y="3483840"/>
                <a:ext cx="190440" cy="2764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9D1FB9F-1850-4282-8123-B2EC7135869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028731" y="3475200"/>
                  <a:ext cx="2080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FCE7DC6-6D01-4A32-96BC-4F94D1748010}"/>
                    </a:ext>
                  </a:extLst>
                </p14:cNvPr>
                <p14:cNvContentPartPr/>
                <p14:nvPr/>
              </p14:nvContentPartPr>
              <p14:xfrm>
                <a:off x="3353811" y="3488160"/>
                <a:ext cx="61200" cy="6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FCE7DC6-6D01-4A32-96BC-4F94D174801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344811" y="3479160"/>
                  <a:ext cx="788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1331833-6027-40E1-81CA-A26E1BD2D30F}"/>
                    </a:ext>
                  </a:extLst>
                </p14:cNvPr>
                <p14:cNvContentPartPr/>
                <p14:nvPr/>
              </p14:nvContentPartPr>
              <p14:xfrm>
                <a:off x="3323211" y="3533880"/>
                <a:ext cx="50400" cy="169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1331833-6027-40E1-81CA-A26E1BD2D30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314571" y="3524880"/>
                  <a:ext cx="680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41C86C8-8CBE-4200-A595-4A3DF0553434}"/>
                    </a:ext>
                  </a:extLst>
                </p14:cNvPr>
                <p14:cNvContentPartPr/>
                <p14:nvPr/>
              </p14:nvContentPartPr>
              <p14:xfrm>
                <a:off x="3602211" y="3454320"/>
                <a:ext cx="95400" cy="1368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41C86C8-8CBE-4200-A595-4A3DF055343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593211" y="3445320"/>
                  <a:ext cx="1130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36B05FB-FF2F-49F5-919A-CE148C04BD15}"/>
                    </a:ext>
                  </a:extLst>
                </p14:cNvPr>
                <p14:cNvContentPartPr/>
                <p14:nvPr/>
              </p14:nvContentPartPr>
              <p14:xfrm>
                <a:off x="3761331" y="3526680"/>
                <a:ext cx="33120" cy="381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36B05FB-FF2F-49F5-919A-CE148C04BD1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752331" y="3518040"/>
                  <a:ext cx="507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D2AC978-3CCE-4680-BF7B-DAE14DC75676}"/>
                    </a:ext>
                  </a:extLst>
                </p14:cNvPr>
                <p14:cNvContentPartPr/>
                <p14:nvPr/>
              </p14:nvContentPartPr>
              <p14:xfrm>
                <a:off x="3888771" y="3400320"/>
                <a:ext cx="109080" cy="1994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D2AC978-3CCE-4680-BF7B-DAE14DC7567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879771" y="3391320"/>
                  <a:ext cx="12672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B99B2251-4AB0-4CF9-9E5A-00C0B5B5E976}"/>
                  </a:ext>
                </a:extLst>
              </p14:cNvPr>
              <p14:cNvContentPartPr/>
              <p14:nvPr/>
            </p14:nvContentPartPr>
            <p14:xfrm>
              <a:off x="4173891" y="3603000"/>
              <a:ext cx="5400" cy="187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B99B2251-4AB0-4CF9-9E5A-00C0B5B5E976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164891" y="3594360"/>
                <a:ext cx="23040" cy="3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8224B52-A2B2-490C-848E-B8982C984BCE}"/>
              </a:ext>
            </a:extLst>
          </p:cNvPr>
          <p:cNvGrpSpPr/>
          <p:nvPr/>
        </p:nvGrpSpPr>
        <p:grpSpPr>
          <a:xfrm>
            <a:off x="5098011" y="3345600"/>
            <a:ext cx="516960" cy="231840"/>
            <a:chOff x="5098011" y="3345600"/>
            <a:chExt cx="516960" cy="23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64D1C69-2280-4554-BFF4-B17BCEAFEBD8}"/>
                    </a:ext>
                  </a:extLst>
                </p14:cNvPr>
                <p14:cNvContentPartPr/>
                <p14:nvPr/>
              </p14:nvContentPartPr>
              <p14:xfrm>
                <a:off x="5098011" y="3392400"/>
                <a:ext cx="81000" cy="1695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64D1C69-2280-4554-BFF4-B17BCEAFEBD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089371" y="3383760"/>
                  <a:ext cx="986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56DA0DC-0E10-4609-869C-CDA978397351}"/>
                    </a:ext>
                  </a:extLst>
                </p14:cNvPr>
                <p14:cNvContentPartPr/>
                <p14:nvPr/>
              </p14:nvContentPartPr>
              <p14:xfrm>
                <a:off x="5153811" y="3345600"/>
                <a:ext cx="142560" cy="2106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56DA0DC-0E10-4609-869C-CDA97839735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144811" y="3336960"/>
                  <a:ext cx="1602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B06BB49-D267-42B4-B6AB-89C1564A0604}"/>
                    </a:ext>
                  </a:extLst>
                </p14:cNvPr>
                <p14:cNvContentPartPr/>
                <p14:nvPr/>
              </p14:nvContentPartPr>
              <p14:xfrm>
                <a:off x="5332011" y="3507240"/>
                <a:ext cx="48240" cy="702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B06BB49-D267-42B4-B6AB-89C1564A060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323011" y="3498600"/>
                  <a:ext cx="658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FF1B8A4-F1B2-4EE4-936B-B7F975F4EC86}"/>
                    </a:ext>
                  </a:extLst>
                </p14:cNvPr>
                <p14:cNvContentPartPr/>
                <p14:nvPr/>
              </p14:nvContentPartPr>
              <p14:xfrm>
                <a:off x="5604171" y="3439560"/>
                <a:ext cx="10800" cy="22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FF1B8A4-F1B2-4EE4-936B-B7F975F4EC8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595531" y="3430920"/>
                  <a:ext cx="28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DC35F18-228F-47A2-A772-9A2F93B3345D}"/>
                    </a:ext>
                  </a:extLst>
                </p14:cNvPr>
                <p14:cNvContentPartPr/>
                <p14:nvPr/>
              </p14:nvContentPartPr>
              <p14:xfrm>
                <a:off x="5567451" y="3551520"/>
                <a:ext cx="18000" cy="18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DC35F18-228F-47A2-A772-9A2F93B3345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558811" y="3542520"/>
                  <a:ext cx="3564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B87E55BA-678A-4BCC-AAB1-39105B615F54}"/>
              </a:ext>
            </a:extLst>
          </p:cNvPr>
          <p:cNvGrpSpPr/>
          <p:nvPr/>
        </p:nvGrpSpPr>
        <p:grpSpPr>
          <a:xfrm>
            <a:off x="5976051" y="3385200"/>
            <a:ext cx="514800" cy="348120"/>
            <a:chOff x="5976051" y="3385200"/>
            <a:chExt cx="514800" cy="34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C4B7B43-DB88-4CF8-AF0F-67579B723D01}"/>
                    </a:ext>
                  </a:extLst>
                </p14:cNvPr>
                <p14:cNvContentPartPr/>
                <p14:nvPr/>
              </p14:nvContentPartPr>
              <p14:xfrm>
                <a:off x="5976051" y="3464400"/>
                <a:ext cx="198000" cy="268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C4B7B43-DB88-4CF8-AF0F-67579B723D0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967051" y="3455760"/>
                  <a:ext cx="2156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9CFC026-4784-4F4D-9A2D-B49D9BCD5A09}"/>
                    </a:ext>
                  </a:extLst>
                </p14:cNvPr>
                <p14:cNvContentPartPr/>
                <p14:nvPr/>
              </p14:nvContentPartPr>
              <p14:xfrm>
                <a:off x="6367371" y="3465480"/>
                <a:ext cx="95040" cy="172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9CFC026-4784-4F4D-9A2D-B49D9BCD5A0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358371" y="3456840"/>
                  <a:ext cx="1126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C0CA0A5-600B-44D4-985D-EA63F147B4E6}"/>
                    </a:ext>
                  </a:extLst>
                </p14:cNvPr>
                <p14:cNvContentPartPr/>
                <p14:nvPr/>
              </p14:nvContentPartPr>
              <p14:xfrm>
                <a:off x="6351891" y="3506880"/>
                <a:ext cx="138960" cy="13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C0CA0A5-600B-44D4-985D-EA63F147B4E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342891" y="3497880"/>
                  <a:ext cx="156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28FA966-20A1-49CE-9123-1F6F0EBFECA8}"/>
                    </a:ext>
                  </a:extLst>
                </p14:cNvPr>
                <p14:cNvContentPartPr/>
                <p14:nvPr/>
              </p14:nvContentPartPr>
              <p14:xfrm>
                <a:off x="6383931" y="3385200"/>
                <a:ext cx="71280" cy="2005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28FA966-20A1-49CE-9123-1F6F0EBFECA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374931" y="3376200"/>
                  <a:ext cx="8892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0AFFBF5-58F6-4ECE-AD44-B93503CB21E3}"/>
              </a:ext>
            </a:extLst>
          </p:cNvPr>
          <p:cNvGrpSpPr/>
          <p:nvPr/>
        </p:nvGrpSpPr>
        <p:grpSpPr>
          <a:xfrm>
            <a:off x="6719811" y="3403560"/>
            <a:ext cx="420480" cy="176760"/>
            <a:chOff x="6719811" y="3403560"/>
            <a:chExt cx="420480" cy="17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22E1CC2-51B6-42E4-9089-34E27A573F97}"/>
                    </a:ext>
                  </a:extLst>
                </p14:cNvPr>
                <p14:cNvContentPartPr/>
                <p14:nvPr/>
              </p14:nvContentPartPr>
              <p14:xfrm>
                <a:off x="6719811" y="3459360"/>
                <a:ext cx="98280" cy="120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22E1CC2-51B6-42E4-9089-34E27A573F9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711171" y="3450360"/>
                  <a:ext cx="1159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CA8758C-53FE-4A88-9F76-A0B06CA3FD05}"/>
                    </a:ext>
                  </a:extLst>
                </p14:cNvPr>
                <p14:cNvContentPartPr/>
                <p14:nvPr/>
              </p14:nvContentPartPr>
              <p14:xfrm>
                <a:off x="6878211" y="3518760"/>
                <a:ext cx="26280" cy="43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CA8758C-53FE-4A88-9F76-A0B06CA3FD0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869571" y="3510120"/>
                  <a:ext cx="439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3286838-DD16-45E2-9B3A-5590F0520DC1}"/>
                    </a:ext>
                  </a:extLst>
                </p14:cNvPr>
                <p14:cNvContentPartPr/>
                <p14:nvPr/>
              </p14:nvContentPartPr>
              <p14:xfrm>
                <a:off x="7015371" y="3403560"/>
                <a:ext cx="124920" cy="1540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3286838-DD16-45E2-9B3A-5590F0520DC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006371" y="3394920"/>
                  <a:ext cx="142560" cy="17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B537DF0E-7EC0-4123-B19C-88550A9EEFDC}"/>
              </a:ext>
            </a:extLst>
          </p:cNvPr>
          <p:cNvGrpSpPr/>
          <p:nvPr/>
        </p:nvGrpSpPr>
        <p:grpSpPr>
          <a:xfrm>
            <a:off x="1503411" y="3862920"/>
            <a:ext cx="189720" cy="186480"/>
            <a:chOff x="1503411" y="3862920"/>
            <a:chExt cx="189720" cy="18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ECBA3AF-5CBB-4435-9518-D94E04217073}"/>
                    </a:ext>
                  </a:extLst>
                </p14:cNvPr>
                <p14:cNvContentPartPr/>
                <p14:nvPr/>
              </p14:nvContentPartPr>
              <p14:xfrm>
                <a:off x="1503411" y="3862920"/>
                <a:ext cx="119520" cy="1864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ECBA3AF-5CBB-4435-9518-D94E0421707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494771" y="3853920"/>
                  <a:ext cx="1371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C021DD8-D69E-4FDC-9853-9F6977517AD0}"/>
                    </a:ext>
                  </a:extLst>
                </p14:cNvPr>
                <p14:cNvContentPartPr/>
                <p14:nvPr/>
              </p14:nvContentPartPr>
              <p14:xfrm>
                <a:off x="1661091" y="4002960"/>
                <a:ext cx="32040" cy="108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C021DD8-D69E-4FDC-9853-9F6977517AD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652091" y="3994320"/>
                  <a:ext cx="4968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F520107-5F05-4976-A228-551C81809BE4}"/>
              </a:ext>
            </a:extLst>
          </p:cNvPr>
          <p:cNvGrpSpPr/>
          <p:nvPr/>
        </p:nvGrpSpPr>
        <p:grpSpPr>
          <a:xfrm>
            <a:off x="2318091" y="3875880"/>
            <a:ext cx="356400" cy="135360"/>
            <a:chOff x="2318091" y="3875880"/>
            <a:chExt cx="356400" cy="13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252E37F-57C3-4A4E-9350-1BE67F61ACF3}"/>
                    </a:ext>
                  </a:extLst>
                </p14:cNvPr>
                <p14:cNvContentPartPr/>
                <p14:nvPr/>
              </p14:nvContentPartPr>
              <p14:xfrm>
                <a:off x="2318091" y="3875880"/>
                <a:ext cx="121680" cy="135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252E37F-57C3-4A4E-9350-1BE67F61ACF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309091" y="3867240"/>
                  <a:ext cx="139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2EB867B-AD88-46C8-912C-1C162896271B}"/>
                    </a:ext>
                  </a:extLst>
                </p14:cNvPr>
                <p14:cNvContentPartPr/>
                <p14:nvPr/>
              </p14:nvContentPartPr>
              <p14:xfrm>
                <a:off x="2603211" y="3928440"/>
                <a:ext cx="66240" cy="39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2EB867B-AD88-46C8-912C-1C162896271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594571" y="3919440"/>
                  <a:ext cx="838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7B14C70-3207-4D27-B5A9-5222E98ADA4A}"/>
                    </a:ext>
                  </a:extLst>
                </p14:cNvPr>
                <p14:cNvContentPartPr/>
                <p14:nvPr/>
              </p14:nvContentPartPr>
              <p14:xfrm>
                <a:off x="2587731" y="3970920"/>
                <a:ext cx="86760" cy="32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7B14C70-3207-4D27-B5A9-5222E98ADA4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579091" y="3962280"/>
                  <a:ext cx="10440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983D7D64-1EC7-41F8-88A3-56C0EDE5E12C}"/>
              </a:ext>
            </a:extLst>
          </p:cNvPr>
          <p:cNvGrpSpPr/>
          <p:nvPr/>
        </p:nvGrpSpPr>
        <p:grpSpPr>
          <a:xfrm>
            <a:off x="3019731" y="3864720"/>
            <a:ext cx="331200" cy="145800"/>
            <a:chOff x="3019731" y="3864720"/>
            <a:chExt cx="331200" cy="14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776D868-BDE9-4B28-9646-0BD4708FB6EB}"/>
                    </a:ext>
                  </a:extLst>
                </p14:cNvPr>
                <p14:cNvContentPartPr/>
                <p14:nvPr/>
              </p14:nvContentPartPr>
              <p14:xfrm>
                <a:off x="3019731" y="3871200"/>
                <a:ext cx="84960" cy="1303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776D868-BDE9-4B28-9646-0BD4708FB6E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010731" y="3862560"/>
                  <a:ext cx="1026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C615BC0-A2A1-472D-9A00-279795A9FB74}"/>
                    </a:ext>
                  </a:extLst>
                </p14:cNvPr>
                <p14:cNvContentPartPr/>
                <p14:nvPr/>
              </p14:nvContentPartPr>
              <p14:xfrm>
                <a:off x="3170571" y="3963000"/>
                <a:ext cx="21240" cy="226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C615BC0-A2A1-472D-9A00-279795A9FB7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161931" y="3954360"/>
                  <a:ext cx="38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8A44BC9-3A2E-4BFA-9B84-837D76975D5A}"/>
                    </a:ext>
                  </a:extLst>
                </p14:cNvPr>
                <p14:cNvContentPartPr/>
                <p14:nvPr/>
              </p14:nvContentPartPr>
              <p14:xfrm>
                <a:off x="3299811" y="3864720"/>
                <a:ext cx="51120" cy="1458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8A44BC9-3A2E-4BFA-9B84-837D76975D5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290811" y="3855720"/>
                  <a:ext cx="6876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73D5FB0C-910D-4266-B30E-12724C14500B}"/>
              </a:ext>
            </a:extLst>
          </p:cNvPr>
          <p:cNvGrpSpPr/>
          <p:nvPr/>
        </p:nvGrpSpPr>
        <p:grpSpPr>
          <a:xfrm>
            <a:off x="1555611" y="4275480"/>
            <a:ext cx="181440" cy="216000"/>
            <a:chOff x="1555611" y="4275480"/>
            <a:chExt cx="181440" cy="21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0310B67-8429-47EE-878F-181BCB104C73}"/>
                    </a:ext>
                  </a:extLst>
                </p14:cNvPr>
                <p14:cNvContentPartPr/>
                <p14:nvPr/>
              </p14:nvContentPartPr>
              <p14:xfrm>
                <a:off x="1555611" y="4275480"/>
                <a:ext cx="92880" cy="2160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0310B67-8429-47EE-878F-181BCB104C7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546971" y="4266840"/>
                  <a:ext cx="1105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7DE643D-9DC2-4765-B12E-EE0101790F1F}"/>
                    </a:ext>
                  </a:extLst>
                </p14:cNvPr>
                <p14:cNvContentPartPr/>
                <p14:nvPr/>
              </p14:nvContentPartPr>
              <p14:xfrm>
                <a:off x="1704651" y="4448640"/>
                <a:ext cx="32400" cy="273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7DE643D-9DC2-4765-B12E-EE0101790F1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695651" y="4439640"/>
                  <a:ext cx="5004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579743F-777F-4B3D-B4AE-1B82F47FD890}"/>
              </a:ext>
            </a:extLst>
          </p:cNvPr>
          <p:cNvGrpSpPr/>
          <p:nvPr/>
        </p:nvGrpSpPr>
        <p:grpSpPr>
          <a:xfrm>
            <a:off x="2199291" y="4284480"/>
            <a:ext cx="446040" cy="188280"/>
            <a:chOff x="2199291" y="4284480"/>
            <a:chExt cx="446040" cy="18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B11D8C3-B020-4DB7-9591-8971F4D0103D}"/>
                    </a:ext>
                  </a:extLst>
                </p14:cNvPr>
                <p14:cNvContentPartPr/>
                <p14:nvPr/>
              </p14:nvContentPartPr>
              <p14:xfrm>
                <a:off x="2199291" y="4284480"/>
                <a:ext cx="95040" cy="1882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B11D8C3-B020-4DB7-9591-8971F4D0103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190291" y="4275480"/>
                  <a:ext cx="1126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C0D9C43-7093-4657-96EA-AE49FCFEA137}"/>
                    </a:ext>
                  </a:extLst>
                </p14:cNvPr>
                <p14:cNvContentPartPr/>
                <p14:nvPr/>
              </p14:nvContentPartPr>
              <p14:xfrm>
                <a:off x="2201451" y="4290240"/>
                <a:ext cx="157680" cy="1440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C0D9C43-7093-4657-96EA-AE49FCFEA13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192451" y="4281600"/>
                  <a:ext cx="1753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1629C94-DDCF-4387-A023-69230C7059E5}"/>
                    </a:ext>
                  </a:extLst>
                </p14:cNvPr>
                <p14:cNvContentPartPr/>
                <p14:nvPr/>
              </p14:nvContentPartPr>
              <p14:xfrm>
                <a:off x="2559651" y="4357560"/>
                <a:ext cx="85680" cy="198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1629C94-DDCF-4387-A023-69230C7059E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551011" y="4348560"/>
                  <a:ext cx="1033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7CD84C9-0863-4AD1-92EA-0E3715357FD1}"/>
                    </a:ext>
                  </a:extLst>
                </p14:cNvPr>
                <p14:cNvContentPartPr/>
                <p14:nvPr/>
              </p14:nvContentPartPr>
              <p14:xfrm>
                <a:off x="2552451" y="4411200"/>
                <a:ext cx="91440" cy="118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7CD84C9-0863-4AD1-92EA-0E3715357FD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543451" y="4402560"/>
                  <a:ext cx="10908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E01AA0BF-62B8-40BF-83FA-82A984306D09}"/>
              </a:ext>
            </a:extLst>
          </p:cNvPr>
          <p:cNvGrpSpPr/>
          <p:nvPr/>
        </p:nvGrpSpPr>
        <p:grpSpPr>
          <a:xfrm>
            <a:off x="2900211" y="4236960"/>
            <a:ext cx="636120" cy="221760"/>
            <a:chOff x="2900211" y="4236960"/>
            <a:chExt cx="636120" cy="22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2C62D48-4041-4197-93A9-CD188A89B286}"/>
                    </a:ext>
                  </a:extLst>
                </p14:cNvPr>
                <p14:cNvContentPartPr/>
                <p14:nvPr/>
              </p14:nvContentPartPr>
              <p14:xfrm>
                <a:off x="2925411" y="4279440"/>
                <a:ext cx="88920" cy="1792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2C62D48-4041-4197-93A9-CD188A89B28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916411" y="4270800"/>
                  <a:ext cx="1065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D13F5CD-5C34-4A2A-AAF6-7F19F4C53539}"/>
                    </a:ext>
                  </a:extLst>
                </p14:cNvPr>
                <p14:cNvContentPartPr/>
                <p14:nvPr/>
              </p14:nvContentPartPr>
              <p14:xfrm>
                <a:off x="2900211" y="4334520"/>
                <a:ext cx="142560" cy="324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D13F5CD-5C34-4A2A-AAF6-7F19F4C5353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891571" y="4325520"/>
                  <a:ext cx="1602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EAB8153-AEFF-46E4-ABBE-4623A89F132E}"/>
                    </a:ext>
                  </a:extLst>
                </p14:cNvPr>
                <p14:cNvContentPartPr/>
                <p14:nvPr/>
              </p14:nvContentPartPr>
              <p14:xfrm>
                <a:off x="3076611" y="4236960"/>
                <a:ext cx="459720" cy="2178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EAB8153-AEFF-46E4-ABBE-4623A89F132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067971" y="4227960"/>
                  <a:ext cx="477360" cy="23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7F3AE444-8F6C-4FC8-8153-5661B87BD25A}"/>
              </a:ext>
            </a:extLst>
          </p:cNvPr>
          <p:cNvGrpSpPr/>
          <p:nvPr/>
        </p:nvGrpSpPr>
        <p:grpSpPr>
          <a:xfrm>
            <a:off x="3750531" y="4330920"/>
            <a:ext cx="311040" cy="251640"/>
            <a:chOff x="3750531" y="4330920"/>
            <a:chExt cx="311040" cy="25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0DB607B-F53E-488D-B557-A405B267BE9B}"/>
                    </a:ext>
                  </a:extLst>
                </p14:cNvPr>
                <p14:cNvContentPartPr/>
                <p14:nvPr/>
              </p14:nvContentPartPr>
              <p14:xfrm>
                <a:off x="3750531" y="4330920"/>
                <a:ext cx="190800" cy="2516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0DB607B-F53E-488D-B557-A405B267BE9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741531" y="4322280"/>
                  <a:ext cx="2084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2672DAA-9BC1-4422-B932-A5DBDDE3F627}"/>
                    </a:ext>
                  </a:extLst>
                </p14:cNvPr>
                <p14:cNvContentPartPr/>
                <p14:nvPr/>
              </p14:nvContentPartPr>
              <p14:xfrm>
                <a:off x="3981291" y="4335240"/>
                <a:ext cx="80280" cy="738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2672DAA-9BC1-4422-B932-A5DBDDE3F62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972291" y="4326240"/>
                  <a:ext cx="97920" cy="9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DA601488-0242-434F-BA4D-F2E07BB1038C}"/>
                  </a:ext>
                </a:extLst>
              </p14:cNvPr>
              <p14:cNvContentPartPr/>
              <p14:nvPr/>
            </p14:nvContentPartPr>
            <p14:xfrm>
              <a:off x="4108011" y="4113480"/>
              <a:ext cx="65160" cy="5472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DA601488-0242-434F-BA4D-F2E07BB1038C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4099371" y="4104480"/>
                <a:ext cx="82800" cy="7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8B3B2DB-EC97-4B18-9885-9501F8107F3E}"/>
              </a:ext>
            </a:extLst>
          </p:cNvPr>
          <p:cNvGrpSpPr/>
          <p:nvPr/>
        </p:nvGrpSpPr>
        <p:grpSpPr>
          <a:xfrm>
            <a:off x="4339851" y="4284480"/>
            <a:ext cx="466920" cy="257400"/>
            <a:chOff x="4339851" y="4284480"/>
            <a:chExt cx="466920" cy="25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B4EB645-DDD7-437F-BA24-ACC6992AC267}"/>
                    </a:ext>
                  </a:extLst>
                </p14:cNvPr>
                <p14:cNvContentPartPr/>
                <p14:nvPr/>
              </p14:nvContentPartPr>
              <p14:xfrm>
                <a:off x="4339851" y="4284480"/>
                <a:ext cx="328680" cy="257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B4EB645-DDD7-437F-BA24-ACC6992AC26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330851" y="4275840"/>
                  <a:ext cx="3463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E5A6A96-AE91-4F90-B9F7-C0D450FC73E5}"/>
                    </a:ext>
                  </a:extLst>
                </p14:cNvPr>
                <p14:cNvContentPartPr/>
                <p14:nvPr/>
              </p14:nvContentPartPr>
              <p14:xfrm>
                <a:off x="4728291" y="4318320"/>
                <a:ext cx="78480" cy="601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E5A6A96-AE91-4F90-B9F7-C0D450FC73E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719651" y="4309680"/>
                  <a:ext cx="96120" cy="7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AA7C013B-7B76-429C-BDE4-F3B45F2AC4D1}"/>
                  </a:ext>
                </a:extLst>
              </p14:cNvPr>
              <p14:cNvContentPartPr/>
              <p14:nvPr/>
            </p14:nvContentPartPr>
            <p14:xfrm>
              <a:off x="5131851" y="4162080"/>
              <a:ext cx="410760" cy="21996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AA7C013B-7B76-429C-BDE4-F3B45F2AC4D1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5123211" y="4153440"/>
                <a:ext cx="428400" cy="23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B40D1462-B97F-4AA2-9519-8A12EA7E8D9B}"/>
              </a:ext>
            </a:extLst>
          </p:cNvPr>
          <p:cNvGrpSpPr/>
          <p:nvPr/>
        </p:nvGrpSpPr>
        <p:grpSpPr>
          <a:xfrm>
            <a:off x="5773011" y="4091880"/>
            <a:ext cx="520560" cy="257400"/>
            <a:chOff x="5773011" y="4091880"/>
            <a:chExt cx="520560" cy="25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EF5D9DA-BD01-4329-95FB-19A69A287C0F}"/>
                    </a:ext>
                  </a:extLst>
                </p14:cNvPr>
                <p14:cNvContentPartPr/>
                <p14:nvPr/>
              </p14:nvContentPartPr>
              <p14:xfrm>
                <a:off x="5773011" y="4229040"/>
                <a:ext cx="333000" cy="1202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EF5D9DA-BD01-4329-95FB-19A69A287C0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764371" y="4220400"/>
                  <a:ext cx="3506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6B69539-F177-4F4A-9A84-049E66C8F7A9}"/>
                    </a:ext>
                  </a:extLst>
                </p14:cNvPr>
                <p14:cNvContentPartPr/>
                <p14:nvPr/>
              </p14:nvContentPartPr>
              <p14:xfrm>
                <a:off x="6108531" y="4091880"/>
                <a:ext cx="185040" cy="2329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6B69539-F177-4F4A-9A84-049E66C8F7A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099891" y="4083240"/>
                  <a:ext cx="202680" cy="25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18AA3840-7376-4F27-ABF8-649827E7B92E}"/>
              </a:ext>
            </a:extLst>
          </p:cNvPr>
          <p:cNvGrpSpPr/>
          <p:nvPr/>
        </p:nvGrpSpPr>
        <p:grpSpPr>
          <a:xfrm>
            <a:off x="6594891" y="4121760"/>
            <a:ext cx="2023560" cy="245520"/>
            <a:chOff x="6594891" y="4121760"/>
            <a:chExt cx="2023560" cy="24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1C67725-A4C5-4809-BA3F-882128E2CAD7}"/>
                    </a:ext>
                  </a:extLst>
                </p14:cNvPr>
                <p14:cNvContentPartPr/>
                <p14:nvPr/>
              </p14:nvContentPartPr>
              <p14:xfrm>
                <a:off x="6594891" y="4145880"/>
                <a:ext cx="401760" cy="1324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1C67725-A4C5-4809-BA3F-882128E2CAD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586251" y="4136880"/>
                  <a:ext cx="4194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E91449C-6210-4879-A643-9CBC4647C636}"/>
                    </a:ext>
                  </a:extLst>
                </p14:cNvPr>
                <p14:cNvContentPartPr/>
                <p14:nvPr/>
              </p14:nvContentPartPr>
              <p14:xfrm>
                <a:off x="7081611" y="4167480"/>
                <a:ext cx="536040" cy="1998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E91449C-6210-4879-A643-9CBC4647C63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072611" y="4158840"/>
                  <a:ext cx="5536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6ED6052-B792-4A31-BA6E-18353757E110}"/>
                    </a:ext>
                  </a:extLst>
                </p14:cNvPr>
                <p14:cNvContentPartPr/>
                <p14:nvPr/>
              </p14:nvContentPartPr>
              <p14:xfrm>
                <a:off x="7668411" y="4181880"/>
                <a:ext cx="120960" cy="774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6ED6052-B792-4A31-BA6E-18353757E11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659771" y="4173240"/>
                  <a:ext cx="1386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96AFF9A-0EB2-4B4E-8F14-6930ACA66FBE}"/>
                    </a:ext>
                  </a:extLst>
                </p14:cNvPr>
                <p14:cNvContentPartPr/>
                <p14:nvPr/>
              </p14:nvContentPartPr>
              <p14:xfrm>
                <a:off x="7840491" y="4124640"/>
                <a:ext cx="437760" cy="2289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96AFF9A-0EB2-4B4E-8F14-6930ACA66FB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831491" y="4116000"/>
                  <a:ext cx="4554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3826542-D0CC-4F6A-BF93-211CFD248E62}"/>
                    </a:ext>
                  </a:extLst>
                </p14:cNvPr>
                <p14:cNvContentPartPr/>
                <p14:nvPr/>
              </p14:nvContentPartPr>
              <p14:xfrm>
                <a:off x="8349531" y="4121760"/>
                <a:ext cx="144720" cy="817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3826542-D0CC-4F6A-BF93-211CFD248E6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340531" y="4113120"/>
                  <a:ext cx="1623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07433CF-376F-455A-8286-877D28B2C01F}"/>
                    </a:ext>
                  </a:extLst>
                </p14:cNvPr>
                <p14:cNvContentPartPr/>
                <p14:nvPr/>
              </p14:nvContentPartPr>
              <p14:xfrm>
                <a:off x="8613051" y="4272600"/>
                <a:ext cx="5400" cy="111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07433CF-376F-455A-8286-877D28B2C01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604411" y="4263600"/>
                  <a:ext cx="2304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5061EE9E-5B1C-45A0-8B2C-2454815A8202}"/>
              </a:ext>
            </a:extLst>
          </p:cNvPr>
          <p:cNvGrpSpPr/>
          <p:nvPr/>
        </p:nvGrpSpPr>
        <p:grpSpPr>
          <a:xfrm>
            <a:off x="9043611" y="4010520"/>
            <a:ext cx="2642760" cy="330120"/>
            <a:chOff x="9043611" y="4010520"/>
            <a:chExt cx="2642760" cy="33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2F1F5F7-9927-499E-A4F4-7DDD45F2B31F}"/>
                    </a:ext>
                  </a:extLst>
                </p14:cNvPr>
                <p14:cNvContentPartPr/>
                <p14:nvPr/>
              </p14:nvContentPartPr>
              <p14:xfrm>
                <a:off x="9129651" y="4028160"/>
                <a:ext cx="81000" cy="2120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2F1F5F7-9927-499E-A4F4-7DDD45F2B31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121011" y="4019160"/>
                  <a:ext cx="986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30788A9-04DB-45EF-AC2D-79C11277A84C}"/>
                    </a:ext>
                  </a:extLst>
                </p14:cNvPr>
                <p14:cNvContentPartPr/>
                <p14:nvPr/>
              </p14:nvContentPartPr>
              <p14:xfrm>
                <a:off x="9043611" y="4010520"/>
                <a:ext cx="249120" cy="2149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30788A9-04DB-45EF-AC2D-79C11277A84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034971" y="4001520"/>
                  <a:ext cx="2667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5778E1D-5A13-418E-8E35-4A56501415DC}"/>
                    </a:ext>
                  </a:extLst>
                </p14:cNvPr>
                <p14:cNvContentPartPr/>
                <p14:nvPr/>
              </p14:nvContentPartPr>
              <p14:xfrm>
                <a:off x="9383091" y="4082880"/>
                <a:ext cx="135000" cy="1044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5778E1D-5A13-418E-8E35-4A56501415D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374091" y="4073880"/>
                  <a:ext cx="1526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AA68BED-5B11-4BCE-9F70-9041613CE1F2}"/>
                    </a:ext>
                  </a:extLst>
                </p14:cNvPr>
                <p14:cNvContentPartPr/>
                <p14:nvPr/>
              </p14:nvContentPartPr>
              <p14:xfrm>
                <a:off x="9704211" y="4063800"/>
                <a:ext cx="36720" cy="1317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AA68BED-5B11-4BCE-9F70-9041613CE1F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695571" y="4055160"/>
                  <a:ext cx="543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52AE781-2AB6-4D4A-831E-5B444238E49D}"/>
                    </a:ext>
                  </a:extLst>
                </p14:cNvPr>
                <p14:cNvContentPartPr/>
                <p14:nvPr/>
              </p14:nvContentPartPr>
              <p14:xfrm>
                <a:off x="9676491" y="4027800"/>
                <a:ext cx="160560" cy="1879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52AE781-2AB6-4D4A-831E-5B444238E49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667851" y="4019160"/>
                  <a:ext cx="1782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A5DDE96-2E4D-4C21-B407-7483E344A3B1}"/>
                    </a:ext>
                  </a:extLst>
                </p14:cNvPr>
                <p14:cNvContentPartPr/>
                <p14:nvPr/>
              </p14:nvContentPartPr>
              <p14:xfrm>
                <a:off x="9918051" y="4018080"/>
                <a:ext cx="78120" cy="2818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A5DDE96-2E4D-4C21-B407-7483E344A3B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909051" y="4009440"/>
                  <a:ext cx="957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D3A3C63-95C1-40BD-B886-F1E9E9C71485}"/>
                    </a:ext>
                  </a:extLst>
                </p14:cNvPr>
                <p14:cNvContentPartPr/>
                <p14:nvPr/>
              </p14:nvContentPartPr>
              <p14:xfrm>
                <a:off x="10012011" y="4086840"/>
                <a:ext cx="60120" cy="1425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D3A3C63-95C1-40BD-B886-F1E9E9C7148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003011" y="4078200"/>
                  <a:ext cx="777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D44F8E2-6941-4FD1-A1BF-095FF27D97D9}"/>
                    </a:ext>
                  </a:extLst>
                </p14:cNvPr>
                <p14:cNvContentPartPr/>
                <p14:nvPr/>
              </p14:nvContentPartPr>
              <p14:xfrm>
                <a:off x="10090491" y="4105920"/>
                <a:ext cx="84960" cy="1443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D44F8E2-6941-4FD1-A1BF-095FF27D97D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081491" y="4096920"/>
                  <a:ext cx="1026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DD16BD7-323F-4E96-8409-2FC7EEFB2398}"/>
                    </a:ext>
                  </a:extLst>
                </p14:cNvPr>
                <p14:cNvContentPartPr/>
                <p14:nvPr/>
              </p14:nvContentPartPr>
              <p14:xfrm>
                <a:off x="10153131" y="4085760"/>
                <a:ext cx="62640" cy="61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DD16BD7-323F-4E96-8409-2FC7EEFB239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144491" y="4076760"/>
                  <a:ext cx="802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EA343FD-0792-429F-9637-39B6097B666E}"/>
                    </a:ext>
                  </a:extLst>
                </p14:cNvPr>
                <p14:cNvContentPartPr/>
                <p14:nvPr/>
              </p14:nvContentPartPr>
              <p14:xfrm>
                <a:off x="10185171" y="4232640"/>
                <a:ext cx="77040" cy="1080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EA343FD-0792-429F-9637-39B6097B666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176171" y="4223640"/>
                  <a:ext cx="946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C63AF50-CA2E-4239-AB8A-15C9ED6BA90E}"/>
                    </a:ext>
                  </a:extLst>
                </p14:cNvPr>
                <p14:cNvContentPartPr/>
                <p14:nvPr/>
              </p14:nvContentPartPr>
              <p14:xfrm>
                <a:off x="10375971" y="4143360"/>
                <a:ext cx="77760" cy="1162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C63AF50-CA2E-4239-AB8A-15C9ED6BA90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366971" y="4134360"/>
                  <a:ext cx="954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DE65AEF-ADA9-4415-BC1C-8A29E07A28C1}"/>
                    </a:ext>
                  </a:extLst>
                </p14:cNvPr>
                <p14:cNvContentPartPr/>
                <p14:nvPr/>
              </p14:nvContentPartPr>
              <p14:xfrm>
                <a:off x="10487571" y="4240920"/>
                <a:ext cx="11160" cy="176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DE65AEF-ADA9-4415-BC1C-8A29E07A28C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478931" y="4232280"/>
                  <a:ext cx="28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FC0D1EE-3A25-4730-A971-61D7528DDC4A}"/>
                    </a:ext>
                  </a:extLst>
                </p14:cNvPr>
                <p14:cNvContentPartPr/>
                <p14:nvPr/>
              </p14:nvContentPartPr>
              <p14:xfrm>
                <a:off x="10572531" y="4096560"/>
                <a:ext cx="91800" cy="1252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FC0D1EE-3A25-4730-A971-61D7528DDC4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563891" y="4087920"/>
                  <a:ext cx="1094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85E448B-F060-4470-93B9-B9493C3F930B}"/>
                    </a:ext>
                  </a:extLst>
                </p14:cNvPr>
                <p14:cNvContentPartPr/>
                <p14:nvPr/>
              </p14:nvContentPartPr>
              <p14:xfrm>
                <a:off x="10685931" y="4020960"/>
                <a:ext cx="94320" cy="2696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85E448B-F060-4470-93B9-B9493C3F930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677291" y="4011960"/>
                  <a:ext cx="1119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59958C8-AE30-4155-887E-AC5C040A098C}"/>
                    </a:ext>
                  </a:extLst>
                </p14:cNvPr>
                <p14:cNvContentPartPr/>
                <p14:nvPr/>
              </p14:nvContentPartPr>
              <p14:xfrm>
                <a:off x="10890411" y="4117080"/>
                <a:ext cx="349560" cy="1094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59958C8-AE30-4155-887E-AC5C040A098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881771" y="4108440"/>
                  <a:ext cx="3672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35A711A-007A-46DF-A5DA-B7661FE702C2}"/>
                    </a:ext>
                  </a:extLst>
                </p14:cNvPr>
                <p14:cNvContentPartPr/>
                <p14:nvPr/>
              </p14:nvContentPartPr>
              <p14:xfrm>
                <a:off x="11295411" y="4049760"/>
                <a:ext cx="390960" cy="1447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35A711A-007A-46DF-A5DA-B7661FE702C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286411" y="4040760"/>
                  <a:ext cx="40860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143EEDD7-6F52-43C9-ABA5-B2E8672010EC}"/>
              </a:ext>
            </a:extLst>
          </p:cNvPr>
          <p:cNvGrpSpPr/>
          <p:nvPr/>
        </p:nvGrpSpPr>
        <p:grpSpPr>
          <a:xfrm>
            <a:off x="1656411" y="4683000"/>
            <a:ext cx="401400" cy="212040"/>
            <a:chOff x="1656411" y="4683000"/>
            <a:chExt cx="40140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53384E2-31B6-4520-9E92-39CB634CF4F0}"/>
                    </a:ext>
                  </a:extLst>
                </p14:cNvPr>
                <p14:cNvContentPartPr/>
                <p14:nvPr/>
              </p14:nvContentPartPr>
              <p14:xfrm>
                <a:off x="1656411" y="4731600"/>
                <a:ext cx="57240" cy="1422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53384E2-31B6-4520-9E92-39CB634CF4F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647411" y="4722600"/>
                  <a:ext cx="748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DBD5389-2F66-4666-AC18-B6B3F1ED210A}"/>
                    </a:ext>
                  </a:extLst>
                </p14:cNvPr>
                <p14:cNvContentPartPr/>
                <p14:nvPr/>
              </p14:nvContentPartPr>
              <p14:xfrm>
                <a:off x="1741011" y="4683000"/>
                <a:ext cx="78840" cy="1756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DBD5389-2F66-4666-AC18-B6B3F1ED210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732371" y="4674360"/>
                  <a:ext cx="96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7D8D054-3D55-4F88-A6C4-8518434E4F40}"/>
                    </a:ext>
                  </a:extLst>
                </p14:cNvPr>
                <p14:cNvContentPartPr/>
                <p14:nvPr/>
              </p14:nvContentPartPr>
              <p14:xfrm>
                <a:off x="1670811" y="4808280"/>
                <a:ext cx="137520" cy="280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7D8D054-3D55-4F88-A6C4-8518434E4F4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661811" y="4799640"/>
                  <a:ext cx="1551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C445294-E04F-4B78-B84F-01E99BD5CD71}"/>
                    </a:ext>
                  </a:extLst>
                </p14:cNvPr>
                <p14:cNvContentPartPr/>
                <p14:nvPr/>
              </p14:nvContentPartPr>
              <p14:xfrm>
                <a:off x="1849731" y="4811880"/>
                <a:ext cx="62640" cy="784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C445294-E04F-4B78-B84F-01E99BD5CD7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840731" y="4803240"/>
                  <a:ext cx="802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1D957DF-2277-4EC3-B340-060868723477}"/>
                    </a:ext>
                  </a:extLst>
                </p14:cNvPr>
                <p14:cNvContentPartPr/>
                <p14:nvPr/>
              </p14:nvContentPartPr>
              <p14:xfrm>
                <a:off x="2046651" y="4887840"/>
                <a:ext cx="11160" cy="72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1D957DF-2277-4EC3-B340-06086872347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038011" y="4878840"/>
                  <a:ext cx="2880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DF7EE7C2-9B36-422B-A805-D2D1059AF9DC}"/>
              </a:ext>
            </a:extLst>
          </p:cNvPr>
          <p:cNvGrpSpPr/>
          <p:nvPr/>
        </p:nvGrpSpPr>
        <p:grpSpPr>
          <a:xfrm>
            <a:off x="1681971" y="5063520"/>
            <a:ext cx="684360" cy="204840"/>
            <a:chOff x="1681971" y="5063520"/>
            <a:chExt cx="684360" cy="20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55731F0-4B18-498D-877C-A954E867A018}"/>
                    </a:ext>
                  </a:extLst>
                </p14:cNvPr>
                <p14:cNvContentPartPr/>
                <p14:nvPr/>
              </p14:nvContentPartPr>
              <p14:xfrm>
                <a:off x="1705731" y="5126880"/>
                <a:ext cx="60480" cy="1411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55731F0-4B18-498D-877C-A954E867A01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696731" y="5118240"/>
                  <a:ext cx="781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A609764-10A3-4678-B386-2D0921B3E939}"/>
                    </a:ext>
                  </a:extLst>
                </p14:cNvPr>
                <p14:cNvContentPartPr/>
                <p14:nvPr/>
              </p14:nvContentPartPr>
              <p14:xfrm>
                <a:off x="1681971" y="5069280"/>
                <a:ext cx="128520" cy="1054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A609764-10A3-4678-B386-2D0921B3E93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673331" y="5060640"/>
                  <a:ext cx="1461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C9018C9-C93E-4707-BD93-D83215098037}"/>
                    </a:ext>
                  </a:extLst>
                </p14:cNvPr>
                <p14:cNvContentPartPr/>
                <p14:nvPr/>
              </p14:nvContentPartPr>
              <p14:xfrm>
                <a:off x="1867731" y="5063520"/>
                <a:ext cx="87840" cy="2016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C9018C9-C93E-4707-BD93-D8321509803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858731" y="5054880"/>
                  <a:ext cx="1054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5CBF01C-E08B-4226-B1A7-56593BDBD87E}"/>
                    </a:ext>
                  </a:extLst>
                </p14:cNvPr>
                <p14:cNvContentPartPr/>
                <p14:nvPr/>
              </p14:nvContentPartPr>
              <p14:xfrm>
                <a:off x="2083371" y="5127240"/>
                <a:ext cx="71640" cy="1134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5CBF01C-E08B-4226-B1A7-56593BDBD87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074371" y="5118600"/>
                  <a:ext cx="892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432FB31-463B-4829-BBF0-8303140C5E31}"/>
                    </a:ext>
                  </a:extLst>
                </p14:cNvPr>
                <p14:cNvContentPartPr/>
                <p14:nvPr/>
              </p14:nvContentPartPr>
              <p14:xfrm>
                <a:off x="2049171" y="5108520"/>
                <a:ext cx="131040" cy="1368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432FB31-463B-4829-BBF0-8303140C5E3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040171" y="5099520"/>
                  <a:ext cx="1486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D66B810-9267-4424-8B9D-9CD638F79FEC}"/>
                    </a:ext>
                  </a:extLst>
                </p14:cNvPr>
                <p14:cNvContentPartPr/>
                <p14:nvPr/>
              </p14:nvContentPartPr>
              <p14:xfrm>
                <a:off x="2298291" y="5109600"/>
                <a:ext cx="68040" cy="669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D66B810-9267-4424-8B9D-9CD638F79FE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289651" y="5100600"/>
                  <a:ext cx="856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C24C3E2-725D-4667-A5C4-6F930E114439}"/>
                    </a:ext>
                  </a:extLst>
                </p14:cNvPr>
                <p14:cNvContentPartPr/>
                <p14:nvPr/>
              </p14:nvContentPartPr>
              <p14:xfrm>
                <a:off x="2277771" y="5260800"/>
                <a:ext cx="49680" cy="75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C24C3E2-725D-4667-A5C4-6F930E11443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268771" y="5252160"/>
                  <a:ext cx="6732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55F04F6F-88A8-4B01-86A2-2D56986EBF9A}"/>
              </a:ext>
            </a:extLst>
          </p:cNvPr>
          <p:cNvGrpSpPr/>
          <p:nvPr/>
        </p:nvGrpSpPr>
        <p:grpSpPr>
          <a:xfrm>
            <a:off x="2584491" y="4997280"/>
            <a:ext cx="313560" cy="279360"/>
            <a:chOff x="2584491" y="4997280"/>
            <a:chExt cx="313560" cy="27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C3027C6-E336-4107-A833-A43C849B2BA2}"/>
                    </a:ext>
                  </a:extLst>
                </p14:cNvPr>
                <p14:cNvContentPartPr/>
                <p14:nvPr/>
              </p14:nvContentPartPr>
              <p14:xfrm>
                <a:off x="2584491" y="5041560"/>
                <a:ext cx="129600" cy="1663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C3027C6-E336-4107-A833-A43C849B2BA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575491" y="5032920"/>
                  <a:ext cx="1472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A8E7C74B-CD2D-4646-B4B0-816ACF2DE0FB}"/>
                    </a:ext>
                  </a:extLst>
                </p14:cNvPr>
                <p14:cNvContentPartPr/>
                <p14:nvPr/>
              </p14:nvContentPartPr>
              <p14:xfrm>
                <a:off x="2828571" y="4997280"/>
                <a:ext cx="69480" cy="2793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A8E7C74B-CD2D-4646-B4B0-816ACF2DE0F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819931" y="4988280"/>
                  <a:ext cx="87120" cy="29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3C55B3F7-B7BA-490C-B366-88AC794ABB82}"/>
              </a:ext>
            </a:extLst>
          </p:cNvPr>
          <p:cNvGrpSpPr/>
          <p:nvPr/>
        </p:nvGrpSpPr>
        <p:grpSpPr>
          <a:xfrm>
            <a:off x="3089931" y="5112840"/>
            <a:ext cx="94680" cy="57240"/>
            <a:chOff x="3089931" y="5112840"/>
            <a:chExt cx="94680" cy="5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8A3150D-B437-4B84-A726-C8F96A779DF8}"/>
                    </a:ext>
                  </a:extLst>
                </p14:cNvPr>
                <p14:cNvContentPartPr/>
                <p14:nvPr/>
              </p14:nvContentPartPr>
              <p14:xfrm>
                <a:off x="3109371" y="5112840"/>
                <a:ext cx="75240" cy="295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8A3150D-B437-4B84-A726-C8F96A779DF8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100371" y="5104200"/>
                  <a:ext cx="92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086EC42-FCBB-44FC-A024-B319C852656A}"/>
                    </a:ext>
                  </a:extLst>
                </p14:cNvPr>
                <p14:cNvContentPartPr/>
                <p14:nvPr/>
              </p14:nvContentPartPr>
              <p14:xfrm>
                <a:off x="3089931" y="5162880"/>
                <a:ext cx="54360" cy="72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086EC42-FCBB-44FC-A024-B319C852656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081291" y="5153880"/>
                  <a:ext cx="7200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014F6F36-3CDA-4659-997E-D2744BFC65C9}"/>
              </a:ext>
            </a:extLst>
          </p:cNvPr>
          <p:cNvGrpSpPr/>
          <p:nvPr/>
        </p:nvGrpSpPr>
        <p:grpSpPr>
          <a:xfrm>
            <a:off x="3417171" y="5009880"/>
            <a:ext cx="607680" cy="181800"/>
            <a:chOff x="3417171" y="5009880"/>
            <a:chExt cx="607680" cy="18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B55DAC3-4EB5-43D5-97B5-86A934FD4B98}"/>
                    </a:ext>
                  </a:extLst>
                </p14:cNvPr>
                <p14:cNvContentPartPr/>
                <p14:nvPr/>
              </p14:nvContentPartPr>
              <p14:xfrm>
                <a:off x="3417171" y="5066400"/>
                <a:ext cx="91440" cy="1098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B55DAC3-4EB5-43D5-97B5-86A934FD4B9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408531" y="5057760"/>
                  <a:ext cx="1090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598BF5CE-3F89-444A-A728-D97696A21FE8}"/>
                    </a:ext>
                  </a:extLst>
                </p14:cNvPr>
                <p14:cNvContentPartPr/>
                <p14:nvPr/>
              </p14:nvContentPartPr>
              <p14:xfrm>
                <a:off x="3534531" y="5131200"/>
                <a:ext cx="41760" cy="388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598BF5CE-3F89-444A-A728-D97696A21FE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525891" y="5122560"/>
                  <a:ext cx="594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491CB38-F7B9-49C6-9D66-63A8676E3C6C}"/>
                    </a:ext>
                  </a:extLst>
                </p14:cNvPr>
                <p14:cNvContentPartPr/>
                <p14:nvPr/>
              </p14:nvContentPartPr>
              <p14:xfrm>
                <a:off x="3681771" y="5074320"/>
                <a:ext cx="75960" cy="1051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491CB38-F7B9-49C6-9D66-63A8676E3C6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673131" y="5065320"/>
                  <a:ext cx="936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A0F1CFE-8419-4F53-BF2A-1FBA5B96625C}"/>
                    </a:ext>
                  </a:extLst>
                </p14:cNvPr>
                <p14:cNvContentPartPr/>
                <p14:nvPr/>
              </p14:nvContentPartPr>
              <p14:xfrm>
                <a:off x="3859971" y="5049840"/>
                <a:ext cx="88920" cy="1418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A0F1CFE-8419-4F53-BF2A-1FBA5B96625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850971" y="5041200"/>
                  <a:ext cx="1065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EEA0755-84F7-4F7B-9ECC-B88E4CAAD06A}"/>
                    </a:ext>
                  </a:extLst>
                </p14:cNvPr>
                <p14:cNvContentPartPr/>
                <p14:nvPr/>
              </p14:nvContentPartPr>
              <p14:xfrm>
                <a:off x="3926211" y="5009880"/>
                <a:ext cx="98640" cy="208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EEA0755-84F7-4F7B-9ECC-B88E4CAAD06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917571" y="5000880"/>
                  <a:ext cx="11628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B7921F48-0EF9-4ADF-B3C8-BB6851A9DCDB}"/>
              </a:ext>
            </a:extLst>
          </p:cNvPr>
          <p:cNvGrpSpPr/>
          <p:nvPr/>
        </p:nvGrpSpPr>
        <p:grpSpPr>
          <a:xfrm>
            <a:off x="1613931" y="5427480"/>
            <a:ext cx="308880" cy="196920"/>
            <a:chOff x="1613931" y="5427480"/>
            <a:chExt cx="308880" cy="19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EE67782-89F1-49CE-B41D-FD3DB6E1A4F3}"/>
                    </a:ext>
                  </a:extLst>
                </p14:cNvPr>
                <p14:cNvContentPartPr/>
                <p14:nvPr/>
              </p14:nvContentPartPr>
              <p14:xfrm>
                <a:off x="1687011" y="5494080"/>
                <a:ext cx="39600" cy="1213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EE67782-89F1-49CE-B41D-FD3DB6E1A4F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678371" y="5485440"/>
                  <a:ext cx="572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C8B0021-801B-4549-93F2-802E10F64E92}"/>
                    </a:ext>
                  </a:extLst>
                </p14:cNvPr>
                <p14:cNvContentPartPr/>
                <p14:nvPr/>
              </p14:nvContentPartPr>
              <p14:xfrm>
                <a:off x="1613931" y="5427480"/>
                <a:ext cx="153360" cy="1195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C8B0021-801B-4549-93F2-802E10F64E9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604931" y="5418840"/>
                  <a:ext cx="1710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54B4DBA-BD1B-409B-A9F7-7D3DCD606E1D}"/>
                    </a:ext>
                  </a:extLst>
                </p14:cNvPr>
                <p14:cNvContentPartPr/>
                <p14:nvPr/>
              </p14:nvContentPartPr>
              <p14:xfrm>
                <a:off x="1828851" y="5437200"/>
                <a:ext cx="93960" cy="1872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54B4DBA-BD1B-409B-A9F7-7D3DCD606E1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819851" y="5428200"/>
                  <a:ext cx="11160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46FF1B9D-2FF2-412B-9A71-6F70F8CCCF60}"/>
              </a:ext>
            </a:extLst>
          </p:cNvPr>
          <p:cNvGrpSpPr/>
          <p:nvPr/>
        </p:nvGrpSpPr>
        <p:grpSpPr>
          <a:xfrm>
            <a:off x="2094891" y="5449440"/>
            <a:ext cx="695880" cy="213120"/>
            <a:chOff x="2094891" y="5449440"/>
            <a:chExt cx="69588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9973C33-28AC-42CC-AAFA-370119C8B159}"/>
                    </a:ext>
                  </a:extLst>
                </p14:cNvPr>
                <p14:cNvContentPartPr/>
                <p14:nvPr/>
              </p14:nvContentPartPr>
              <p14:xfrm>
                <a:off x="2117211" y="5482560"/>
                <a:ext cx="53280" cy="1148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9973C33-28AC-42CC-AAFA-370119C8B15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108211" y="5473560"/>
                  <a:ext cx="709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C3966C2-75D6-45AA-A9B9-E465ADBBBB83}"/>
                    </a:ext>
                  </a:extLst>
                </p14:cNvPr>
                <p14:cNvContentPartPr/>
                <p14:nvPr/>
              </p14:nvContentPartPr>
              <p14:xfrm>
                <a:off x="2094891" y="5477520"/>
                <a:ext cx="121320" cy="1159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C3966C2-75D6-45AA-A9B9-E465ADBBBB83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085891" y="5468520"/>
                  <a:ext cx="1389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FA7C1E76-F833-4088-B192-1E9DF161F79D}"/>
                    </a:ext>
                  </a:extLst>
                </p14:cNvPr>
                <p14:cNvContentPartPr/>
                <p14:nvPr/>
              </p14:nvContentPartPr>
              <p14:xfrm>
                <a:off x="2330331" y="5474640"/>
                <a:ext cx="67320" cy="604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FA7C1E76-F833-4088-B192-1E9DF161F79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321691" y="5466000"/>
                  <a:ext cx="849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6A30BBA-D434-44B9-88E4-81D9963FACD1}"/>
                    </a:ext>
                  </a:extLst>
                </p14:cNvPr>
                <p14:cNvContentPartPr/>
                <p14:nvPr/>
              </p14:nvContentPartPr>
              <p14:xfrm>
                <a:off x="2324571" y="5603160"/>
                <a:ext cx="50400" cy="140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6A30BBA-D434-44B9-88E4-81D9963FACD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315931" y="5594160"/>
                  <a:ext cx="680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A993484-E44A-43AC-9132-87B748D0C273}"/>
                    </a:ext>
                  </a:extLst>
                </p14:cNvPr>
                <p14:cNvContentPartPr/>
                <p14:nvPr/>
              </p14:nvContentPartPr>
              <p14:xfrm>
                <a:off x="2561091" y="5463480"/>
                <a:ext cx="101160" cy="1306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A993484-E44A-43AC-9132-87B748D0C27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552091" y="5454840"/>
                  <a:ext cx="1188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FF72A6A-C798-4DE4-B8D9-CC7D6E44A0ED}"/>
                    </a:ext>
                  </a:extLst>
                </p14:cNvPr>
                <p14:cNvContentPartPr/>
                <p14:nvPr/>
              </p14:nvContentPartPr>
              <p14:xfrm>
                <a:off x="2732811" y="5449440"/>
                <a:ext cx="57960" cy="2131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FF72A6A-C798-4DE4-B8D9-CC7D6E44A0E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724171" y="5440800"/>
                  <a:ext cx="75600" cy="23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0E3F3882-DB3C-4EAD-9049-4476C34AAB54}"/>
              </a:ext>
            </a:extLst>
          </p:cNvPr>
          <p:cNvGrpSpPr/>
          <p:nvPr/>
        </p:nvGrpSpPr>
        <p:grpSpPr>
          <a:xfrm>
            <a:off x="2965371" y="5511360"/>
            <a:ext cx="86040" cy="56880"/>
            <a:chOff x="2965371" y="5511360"/>
            <a:chExt cx="86040" cy="5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1A0E584A-94AD-4B05-B197-D0DBBBBD576F}"/>
                    </a:ext>
                  </a:extLst>
                </p14:cNvPr>
                <p14:cNvContentPartPr/>
                <p14:nvPr/>
              </p14:nvContentPartPr>
              <p14:xfrm>
                <a:off x="3011811" y="5511360"/>
                <a:ext cx="37080" cy="172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1A0E584A-94AD-4B05-B197-D0DBBBBD576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003171" y="5502360"/>
                  <a:ext cx="54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8174241F-1750-418A-85D8-E3AB87B37FCC}"/>
                    </a:ext>
                  </a:extLst>
                </p14:cNvPr>
                <p14:cNvContentPartPr/>
                <p14:nvPr/>
              </p14:nvContentPartPr>
              <p14:xfrm>
                <a:off x="2965371" y="5561400"/>
                <a:ext cx="86040" cy="68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8174241F-1750-418A-85D8-E3AB87B37FCC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956371" y="5552400"/>
                  <a:ext cx="10368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AC58933A-A75D-4F5A-B273-40D44404E3B3}"/>
              </a:ext>
            </a:extLst>
          </p:cNvPr>
          <p:cNvGrpSpPr/>
          <p:nvPr/>
        </p:nvGrpSpPr>
        <p:grpSpPr>
          <a:xfrm>
            <a:off x="3389451" y="5432880"/>
            <a:ext cx="563040" cy="145440"/>
            <a:chOff x="3389451" y="5432880"/>
            <a:chExt cx="563040" cy="14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FC91436B-AF9E-49C8-843F-2D679A5D9F0F}"/>
                    </a:ext>
                  </a:extLst>
                </p14:cNvPr>
                <p14:cNvContentPartPr/>
                <p14:nvPr/>
              </p14:nvContentPartPr>
              <p14:xfrm>
                <a:off x="3389451" y="5446560"/>
                <a:ext cx="88920" cy="1209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FC91436B-AF9E-49C8-843F-2D679A5D9F0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380451" y="5437560"/>
                  <a:ext cx="1065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43C4C0F-8362-4930-B099-4E823B891ABE}"/>
                    </a:ext>
                  </a:extLst>
                </p14:cNvPr>
                <p14:cNvContentPartPr/>
                <p14:nvPr/>
              </p14:nvContentPartPr>
              <p14:xfrm>
                <a:off x="3546051" y="5531880"/>
                <a:ext cx="13320" cy="432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43C4C0F-8362-4930-B099-4E823B891AB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537051" y="5523240"/>
                  <a:ext cx="309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B7A6B4E-6162-432E-821B-84CA57B5A3FE}"/>
                    </a:ext>
                  </a:extLst>
                </p14:cNvPr>
                <p14:cNvContentPartPr/>
                <p14:nvPr/>
              </p14:nvContentPartPr>
              <p14:xfrm>
                <a:off x="3651171" y="5457000"/>
                <a:ext cx="18720" cy="925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B7A6B4E-6162-432E-821B-84CA57B5A3F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642531" y="5448000"/>
                  <a:ext cx="363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B2DD850-3762-45D7-9511-A89654D420B5}"/>
                    </a:ext>
                  </a:extLst>
                </p14:cNvPr>
                <p14:cNvContentPartPr/>
                <p14:nvPr/>
              </p14:nvContentPartPr>
              <p14:xfrm>
                <a:off x="3751611" y="5433960"/>
                <a:ext cx="92880" cy="1443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B2DD850-3762-45D7-9511-A89654D420B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742611" y="5425320"/>
                  <a:ext cx="1105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A76783F-06BE-43E1-A71F-6EB79568E5CF}"/>
                    </a:ext>
                  </a:extLst>
                </p14:cNvPr>
                <p14:cNvContentPartPr/>
                <p14:nvPr/>
              </p14:nvContentPartPr>
              <p14:xfrm>
                <a:off x="3925131" y="5432880"/>
                <a:ext cx="27360" cy="1335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A76783F-06BE-43E1-A71F-6EB79568E5C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916131" y="5424240"/>
                  <a:ext cx="45000" cy="15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D8209FFA-D8DD-40C4-9DA2-817F1F514F8B}"/>
                  </a:ext>
                </a:extLst>
              </p14:cNvPr>
              <p14:cNvContentPartPr/>
              <p14:nvPr/>
            </p14:nvContentPartPr>
            <p14:xfrm>
              <a:off x="4364331" y="5143800"/>
              <a:ext cx="8640" cy="1008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D8209FFA-D8DD-40C4-9DA2-817F1F514F8B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4355691" y="5135160"/>
                <a:ext cx="26280" cy="2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6" name="Group 265">
            <a:extLst>
              <a:ext uri="{FF2B5EF4-FFF2-40B4-BE49-F238E27FC236}">
                <a16:creationId xmlns:a16="http://schemas.microsoft.com/office/drawing/2014/main" id="{C406310A-8003-4731-B616-40BE597657E4}"/>
              </a:ext>
            </a:extLst>
          </p:cNvPr>
          <p:cNvGrpSpPr/>
          <p:nvPr/>
        </p:nvGrpSpPr>
        <p:grpSpPr>
          <a:xfrm>
            <a:off x="4852851" y="4945440"/>
            <a:ext cx="1927440" cy="289080"/>
            <a:chOff x="4852851" y="4945440"/>
            <a:chExt cx="1927440" cy="28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B9672C4-C383-4351-862C-C252B0FA5F88}"/>
                    </a:ext>
                  </a:extLst>
                </p14:cNvPr>
                <p14:cNvContentPartPr/>
                <p14:nvPr/>
              </p14:nvContentPartPr>
              <p14:xfrm>
                <a:off x="4896771" y="5007360"/>
                <a:ext cx="46800" cy="1393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B9672C4-C383-4351-862C-C252B0FA5F8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887771" y="4998720"/>
                  <a:ext cx="644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6EC82BF4-BBD3-4AEE-8867-0B9DA55D3F0E}"/>
                    </a:ext>
                  </a:extLst>
                </p14:cNvPr>
                <p14:cNvContentPartPr/>
                <p14:nvPr/>
              </p14:nvContentPartPr>
              <p14:xfrm>
                <a:off x="4852851" y="4957680"/>
                <a:ext cx="140760" cy="1159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6EC82BF4-BBD3-4AEE-8867-0B9DA55D3F0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843851" y="4949040"/>
                  <a:ext cx="1584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1DDBAFE-5AA5-4E57-822C-9D457AC22C73}"/>
                    </a:ext>
                  </a:extLst>
                </p14:cNvPr>
                <p14:cNvContentPartPr/>
                <p14:nvPr/>
              </p14:nvContentPartPr>
              <p14:xfrm>
                <a:off x="5015211" y="4945440"/>
                <a:ext cx="97560" cy="2282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1DDBAFE-5AA5-4E57-822C-9D457AC22C7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006571" y="4936800"/>
                  <a:ext cx="1152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B716EC06-8C0D-4420-AC6F-2F75488FECB7}"/>
                    </a:ext>
                  </a:extLst>
                </p14:cNvPr>
                <p14:cNvContentPartPr/>
                <p14:nvPr/>
              </p14:nvContentPartPr>
              <p14:xfrm>
                <a:off x="5189811" y="5029680"/>
                <a:ext cx="41400" cy="1296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B716EC06-8C0D-4420-AC6F-2F75488FECB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180811" y="5020680"/>
                  <a:ext cx="590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A1234EE-E3CC-4A21-A45E-E03D1617793A}"/>
                    </a:ext>
                  </a:extLst>
                </p14:cNvPr>
                <p14:cNvContentPartPr/>
                <p14:nvPr/>
              </p14:nvContentPartPr>
              <p14:xfrm>
                <a:off x="5152371" y="5022480"/>
                <a:ext cx="110880" cy="1350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A1234EE-E3CC-4A21-A45E-E03D1617793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143731" y="5013480"/>
                  <a:ext cx="1285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E4783C0-C4B5-408E-AF44-BFC5CAB93C1B}"/>
                    </a:ext>
                  </a:extLst>
                </p14:cNvPr>
                <p14:cNvContentPartPr/>
                <p14:nvPr/>
              </p14:nvContentPartPr>
              <p14:xfrm>
                <a:off x="5419131" y="5026080"/>
                <a:ext cx="70200" cy="748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E4783C0-C4B5-408E-AF44-BFC5CAB93C1B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410131" y="5017440"/>
                  <a:ext cx="878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E78711B-CA15-4ACA-BAD2-B98CB43F5773}"/>
                    </a:ext>
                  </a:extLst>
                </p14:cNvPr>
                <p14:cNvContentPartPr/>
                <p14:nvPr/>
              </p14:nvContentPartPr>
              <p14:xfrm>
                <a:off x="5379531" y="5155680"/>
                <a:ext cx="63000" cy="36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E78711B-CA15-4ACA-BAD2-B98CB43F577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370891" y="5146680"/>
                  <a:ext cx="806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9A236FCF-2824-441F-B0B8-3CF6B9D49818}"/>
                    </a:ext>
                  </a:extLst>
                </p14:cNvPr>
                <p14:cNvContentPartPr/>
                <p14:nvPr/>
              </p14:nvContentPartPr>
              <p14:xfrm>
                <a:off x="5609211" y="5024640"/>
                <a:ext cx="46080" cy="1058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9A236FCF-2824-441F-B0B8-3CF6B9D49818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600571" y="5016000"/>
                  <a:ext cx="637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A11512F3-6904-4602-9776-0C220DAEDD99}"/>
                    </a:ext>
                  </a:extLst>
                </p14:cNvPr>
                <p14:cNvContentPartPr/>
                <p14:nvPr/>
              </p14:nvContentPartPr>
              <p14:xfrm>
                <a:off x="5686971" y="4998720"/>
                <a:ext cx="83160" cy="1706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A11512F3-6904-4602-9776-0C220DAEDD99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677971" y="4990080"/>
                  <a:ext cx="1008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97CBACCD-6FA6-4A15-945F-2F79BB4C854B}"/>
                    </a:ext>
                  </a:extLst>
                </p14:cNvPr>
                <p14:cNvContentPartPr/>
                <p14:nvPr/>
              </p14:nvContentPartPr>
              <p14:xfrm>
                <a:off x="5766891" y="4953720"/>
                <a:ext cx="114120" cy="2808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97CBACCD-6FA6-4A15-945F-2F79BB4C854B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758251" y="4944720"/>
                  <a:ext cx="1317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45D8257A-5898-4208-8FD3-E6491B331E80}"/>
                    </a:ext>
                  </a:extLst>
                </p14:cNvPr>
                <p14:cNvContentPartPr/>
                <p14:nvPr/>
              </p14:nvContentPartPr>
              <p14:xfrm>
                <a:off x="5990451" y="5061720"/>
                <a:ext cx="89640" cy="198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45D8257A-5898-4208-8FD3-E6491B331E8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981811" y="5053080"/>
                  <a:ext cx="1072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A525DEE2-FF4E-443F-B08B-B8B8F4EF3D17}"/>
                    </a:ext>
                  </a:extLst>
                </p14:cNvPr>
                <p14:cNvContentPartPr/>
                <p14:nvPr/>
              </p14:nvContentPartPr>
              <p14:xfrm>
                <a:off x="5978931" y="5103840"/>
                <a:ext cx="60840" cy="64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A525DEE2-FF4E-443F-B08B-B8B8F4EF3D17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970291" y="5094840"/>
                  <a:ext cx="78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95044B53-E2A1-44A1-BF06-E43BB004067B}"/>
                    </a:ext>
                  </a:extLst>
                </p14:cNvPr>
                <p14:cNvContentPartPr/>
                <p14:nvPr/>
              </p14:nvContentPartPr>
              <p14:xfrm>
                <a:off x="6210411" y="5016720"/>
                <a:ext cx="95760" cy="1137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5044B53-E2A1-44A1-BF06-E43BB004067B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201771" y="5007720"/>
                  <a:ext cx="1134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8F2F7D4A-5AA1-4E4F-8CD3-719DEBD225AF}"/>
                    </a:ext>
                  </a:extLst>
                </p14:cNvPr>
                <p14:cNvContentPartPr/>
                <p14:nvPr/>
              </p14:nvContentPartPr>
              <p14:xfrm>
                <a:off x="6329931" y="5114640"/>
                <a:ext cx="23760" cy="324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8F2F7D4A-5AA1-4E4F-8CD3-719DEBD225AF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321291" y="5106000"/>
                  <a:ext cx="414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08778A3-7566-401C-8845-24F564C0B5D3}"/>
                    </a:ext>
                  </a:extLst>
                </p14:cNvPr>
                <p14:cNvContentPartPr/>
                <p14:nvPr/>
              </p14:nvContentPartPr>
              <p14:xfrm>
                <a:off x="6435051" y="5010600"/>
                <a:ext cx="47520" cy="1069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08778A3-7566-401C-8845-24F564C0B5D3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426051" y="5001600"/>
                  <a:ext cx="651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6A2FDA95-F253-45E9-B60A-E228BF54C65F}"/>
                    </a:ext>
                  </a:extLst>
                </p14:cNvPr>
                <p14:cNvContentPartPr/>
                <p14:nvPr/>
              </p14:nvContentPartPr>
              <p14:xfrm>
                <a:off x="6515691" y="5013480"/>
                <a:ext cx="79920" cy="1112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6A2FDA95-F253-45E9-B60A-E228BF54C65F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506691" y="5004480"/>
                  <a:ext cx="975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35E37518-0EC9-4F12-BB2B-D2032D154F00}"/>
                    </a:ext>
                  </a:extLst>
                </p14:cNvPr>
                <p14:cNvContentPartPr/>
                <p14:nvPr/>
              </p14:nvContentPartPr>
              <p14:xfrm>
                <a:off x="6680211" y="5003400"/>
                <a:ext cx="79560" cy="1213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35E37518-0EC9-4F12-BB2B-D2032D154F00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671571" y="4994400"/>
                  <a:ext cx="972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95942811-9A87-4CE1-98FB-57C7FF17A1B7}"/>
                    </a:ext>
                  </a:extLst>
                </p14:cNvPr>
                <p14:cNvContentPartPr/>
                <p14:nvPr/>
              </p14:nvContentPartPr>
              <p14:xfrm>
                <a:off x="6664011" y="5076120"/>
                <a:ext cx="116280" cy="187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95942811-9A87-4CE1-98FB-57C7FF17A1B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655371" y="5067480"/>
                  <a:ext cx="13392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724F69DB-B07A-4EA8-B9B6-822C8462FF0A}"/>
              </a:ext>
            </a:extLst>
          </p:cNvPr>
          <p:cNvGrpSpPr/>
          <p:nvPr/>
        </p:nvGrpSpPr>
        <p:grpSpPr>
          <a:xfrm>
            <a:off x="4846371" y="5386080"/>
            <a:ext cx="951120" cy="184320"/>
            <a:chOff x="4846371" y="5386080"/>
            <a:chExt cx="951120" cy="18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885234FE-49EC-4FD7-A1E0-DF7478035F5B}"/>
                    </a:ext>
                  </a:extLst>
                </p14:cNvPr>
                <p14:cNvContentPartPr/>
                <p14:nvPr/>
              </p14:nvContentPartPr>
              <p14:xfrm>
                <a:off x="4893531" y="5436840"/>
                <a:ext cx="47160" cy="1252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885234FE-49EC-4FD7-A1E0-DF7478035F5B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884531" y="5428200"/>
                  <a:ext cx="648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63913FA0-FE6B-4F2D-AC83-EAD8FF602727}"/>
                    </a:ext>
                  </a:extLst>
                </p14:cNvPr>
                <p14:cNvContentPartPr/>
                <p14:nvPr/>
              </p14:nvContentPartPr>
              <p14:xfrm>
                <a:off x="4846371" y="5386080"/>
                <a:ext cx="148680" cy="1126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63913FA0-FE6B-4F2D-AC83-EAD8FF602727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837731" y="5377440"/>
                  <a:ext cx="1663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86ABAEBF-802C-42AD-B060-1C47D408D3A9}"/>
                    </a:ext>
                  </a:extLst>
                </p14:cNvPr>
                <p14:cNvContentPartPr/>
                <p14:nvPr/>
              </p14:nvContentPartPr>
              <p14:xfrm>
                <a:off x="5020251" y="5386800"/>
                <a:ext cx="68400" cy="1836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86ABAEBF-802C-42AD-B060-1C47D408D3A9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011611" y="5378160"/>
                  <a:ext cx="860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4EC20D5F-BDC9-4623-AB38-14119001093B}"/>
                    </a:ext>
                  </a:extLst>
                </p14:cNvPr>
                <p14:cNvContentPartPr/>
                <p14:nvPr/>
              </p14:nvContentPartPr>
              <p14:xfrm>
                <a:off x="5224731" y="5409840"/>
                <a:ext cx="73080" cy="1328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4EC20D5F-BDC9-4623-AB38-14119001093B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216091" y="5401200"/>
                  <a:ext cx="907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5D09C8A6-5D30-4D2D-814A-6F97F9E47FA8}"/>
                    </a:ext>
                  </a:extLst>
                </p14:cNvPr>
                <p14:cNvContentPartPr/>
                <p14:nvPr/>
              </p14:nvContentPartPr>
              <p14:xfrm>
                <a:off x="5224731" y="5410920"/>
                <a:ext cx="95400" cy="1141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5D09C8A6-5D30-4D2D-814A-6F97F9E47FA8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216091" y="5401920"/>
                  <a:ext cx="1130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A3E7F578-87A1-47B0-B140-CD85C8C8A496}"/>
                    </a:ext>
                  </a:extLst>
                </p14:cNvPr>
                <p14:cNvContentPartPr/>
                <p14:nvPr/>
              </p14:nvContentPartPr>
              <p14:xfrm>
                <a:off x="5432451" y="5397240"/>
                <a:ext cx="65520" cy="756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A3E7F578-87A1-47B0-B140-CD85C8C8A49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5423451" y="5388600"/>
                  <a:ext cx="831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9F152A4C-5119-4869-9131-EC7C99F55526}"/>
                    </a:ext>
                  </a:extLst>
                </p14:cNvPr>
                <p14:cNvContentPartPr/>
                <p14:nvPr/>
              </p14:nvContentPartPr>
              <p14:xfrm>
                <a:off x="5392131" y="5559600"/>
                <a:ext cx="52920" cy="50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9F152A4C-5119-4869-9131-EC7C99F55526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5383491" y="5550600"/>
                  <a:ext cx="705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DDFB45A1-9256-4209-A8FA-B214D566ABCB}"/>
                    </a:ext>
                  </a:extLst>
                </p14:cNvPr>
                <p14:cNvContentPartPr/>
                <p14:nvPr/>
              </p14:nvContentPartPr>
              <p14:xfrm>
                <a:off x="5590491" y="5425680"/>
                <a:ext cx="37440" cy="1198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DDFB45A1-9256-4209-A8FA-B214D566ABCB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5581851" y="5416680"/>
                  <a:ext cx="550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80CF1B04-6DF4-4578-90D4-F3988358F112}"/>
                    </a:ext>
                  </a:extLst>
                </p14:cNvPr>
                <p14:cNvContentPartPr/>
                <p14:nvPr/>
              </p14:nvContentPartPr>
              <p14:xfrm>
                <a:off x="5707851" y="5409480"/>
                <a:ext cx="45360" cy="1360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80CF1B04-6DF4-4578-90D4-F3988358F112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5699211" y="5400480"/>
                  <a:ext cx="630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F0B275D3-491B-465F-B861-3557004C2207}"/>
                    </a:ext>
                  </a:extLst>
                </p14:cNvPr>
                <p14:cNvContentPartPr/>
                <p14:nvPr/>
              </p14:nvContentPartPr>
              <p14:xfrm>
                <a:off x="5742411" y="5392920"/>
                <a:ext cx="55080" cy="1486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F0B275D3-491B-465F-B861-3557004C2207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733411" y="5383920"/>
                  <a:ext cx="7272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DD8D29D5-EF67-4C62-9F54-E8C0369FCDE2}"/>
              </a:ext>
            </a:extLst>
          </p:cNvPr>
          <p:cNvGrpSpPr/>
          <p:nvPr/>
        </p:nvGrpSpPr>
        <p:grpSpPr>
          <a:xfrm>
            <a:off x="6043011" y="5309400"/>
            <a:ext cx="942480" cy="222480"/>
            <a:chOff x="6043011" y="5309400"/>
            <a:chExt cx="942480" cy="22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13A8F985-9757-4A94-9BFF-610FF50423A6}"/>
                    </a:ext>
                  </a:extLst>
                </p14:cNvPr>
                <p14:cNvContentPartPr/>
                <p14:nvPr/>
              </p14:nvContentPartPr>
              <p14:xfrm>
                <a:off x="6043011" y="5417760"/>
                <a:ext cx="102240" cy="349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13A8F985-9757-4A94-9BFF-610FF50423A6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034011" y="5409120"/>
                  <a:ext cx="1198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3E1EF8D8-31A6-435B-807F-018D9C7C7683}"/>
                    </a:ext>
                  </a:extLst>
                </p14:cNvPr>
                <p14:cNvContentPartPr/>
                <p14:nvPr/>
              </p14:nvContentPartPr>
              <p14:xfrm>
                <a:off x="6062811" y="5471400"/>
                <a:ext cx="61200" cy="180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3E1EF8D8-31A6-435B-807F-018D9C7C7683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054171" y="5462400"/>
                  <a:ext cx="78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665DD5A3-F809-4DB2-B46F-199704C15DB8}"/>
                    </a:ext>
                  </a:extLst>
                </p14:cNvPr>
                <p14:cNvContentPartPr/>
                <p14:nvPr/>
              </p14:nvContentPartPr>
              <p14:xfrm>
                <a:off x="6319851" y="5395080"/>
                <a:ext cx="91440" cy="1368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665DD5A3-F809-4DB2-B46F-199704C15DB8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311211" y="5386080"/>
                  <a:ext cx="1090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74C00884-69AC-48BC-A696-BE4A50D0F762}"/>
                    </a:ext>
                  </a:extLst>
                </p14:cNvPr>
                <p14:cNvContentPartPr/>
                <p14:nvPr/>
              </p14:nvContentPartPr>
              <p14:xfrm>
                <a:off x="6469971" y="5481480"/>
                <a:ext cx="8280" cy="216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74C00884-69AC-48BC-A696-BE4A50D0F762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6460971" y="5472840"/>
                  <a:ext cx="25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8652C025-3815-4626-AAA0-B4C42924EE27}"/>
                    </a:ext>
                  </a:extLst>
                </p14:cNvPr>
                <p14:cNvContentPartPr/>
                <p14:nvPr/>
              </p14:nvContentPartPr>
              <p14:xfrm>
                <a:off x="6566091" y="5394000"/>
                <a:ext cx="58320" cy="1130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8652C025-3815-4626-AAA0-B4C42924EE27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6557451" y="5385000"/>
                  <a:ext cx="759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6D3DDDEC-687C-4A4F-9EAC-E08BAE9549B6}"/>
                    </a:ext>
                  </a:extLst>
                </p14:cNvPr>
                <p14:cNvContentPartPr/>
                <p14:nvPr/>
              </p14:nvContentPartPr>
              <p14:xfrm>
                <a:off x="6685971" y="5357280"/>
                <a:ext cx="97920" cy="1515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6D3DDDEC-687C-4A4F-9EAC-E08BAE9549B6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676971" y="5348640"/>
                  <a:ext cx="1155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B2E184C3-B1D0-47B0-92A1-8BE7440E3008}"/>
                    </a:ext>
                  </a:extLst>
                </p14:cNvPr>
                <p14:cNvContentPartPr/>
                <p14:nvPr/>
              </p14:nvContentPartPr>
              <p14:xfrm>
                <a:off x="6816651" y="5364120"/>
                <a:ext cx="73080" cy="1324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B2E184C3-B1D0-47B0-92A1-8BE7440E3008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808011" y="5355120"/>
                  <a:ext cx="907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B6BFFBF0-05D6-40AC-BB20-7221973A8122}"/>
                    </a:ext>
                  </a:extLst>
                </p14:cNvPr>
                <p14:cNvContentPartPr/>
                <p14:nvPr/>
              </p14:nvContentPartPr>
              <p14:xfrm>
                <a:off x="6867051" y="5309400"/>
                <a:ext cx="118440" cy="342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B6BFFBF0-05D6-40AC-BB20-7221973A8122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858051" y="5300760"/>
                  <a:ext cx="13608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0DFA3918-6ED6-4F1E-8F6F-522EBCA6EAD1}"/>
              </a:ext>
            </a:extLst>
          </p:cNvPr>
          <p:cNvGrpSpPr/>
          <p:nvPr/>
        </p:nvGrpSpPr>
        <p:grpSpPr>
          <a:xfrm>
            <a:off x="7193931" y="4908000"/>
            <a:ext cx="482040" cy="543240"/>
            <a:chOff x="7193931" y="4908000"/>
            <a:chExt cx="482040" cy="54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6BA5F039-080C-4DA5-A967-BC779A60859D}"/>
                    </a:ext>
                  </a:extLst>
                </p14:cNvPr>
                <p14:cNvContentPartPr/>
                <p14:nvPr/>
              </p14:nvContentPartPr>
              <p14:xfrm>
                <a:off x="7193931" y="4908000"/>
                <a:ext cx="92880" cy="5432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6BA5F039-080C-4DA5-A967-BC779A60859D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7184931" y="4899000"/>
                  <a:ext cx="110520" cy="56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738C3064-FC88-4B74-8ECC-09B228EF0CBA}"/>
                    </a:ext>
                  </a:extLst>
                </p14:cNvPr>
                <p14:cNvContentPartPr/>
                <p14:nvPr/>
              </p14:nvContentPartPr>
              <p14:xfrm>
                <a:off x="7484451" y="5054880"/>
                <a:ext cx="63000" cy="1116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738C3064-FC88-4B74-8ECC-09B228EF0CBA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7475451" y="5045880"/>
                  <a:ext cx="806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4953F3C8-138F-4CDE-98E4-C1D843947072}"/>
                    </a:ext>
                  </a:extLst>
                </p14:cNvPr>
                <p14:cNvContentPartPr/>
                <p14:nvPr/>
              </p14:nvContentPartPr>
              <p14:xfrm>
                <a:off x="7623051" y="5046960"/>
                <a:ext cx="52920" cy="1155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4953F3C8-138F-4CDE-98E4-C1D843947072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614411" y="5037960"/>
                  <a:ext cx="70560" cy="13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86CBF38C-9829-4A86-8783-8CC4E8747794}"/>
              </a:ext>
            </a:extLst>
          </p:cNvPr>
          <p:cNvGrpSpPr/>
          <p:nvPr/>
        </p:nvGrpSpPr>
        <p:grpSpPr>
          <a:xfrm>
            <a:off x="8050731" y="4908720"/>
            <a:ext cx="1406880" cy="332640"/>
            <a:chOff x="8050731" y="4908720"/>
            <a:chExt cx="1406880" cy="33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CBF45495-ADEB-4765-A923-5F38EAB0DE79}"/>
                    </a:ext>
                  </a:extLst>
                </p14:cNvPr>
                <p14:cNvContentPartPr/>
                <p14:nvPr/>
              </p14:nvContentPartPr>
              <p14:xfrm>
                <a:off x="8050731" y="5032200"/>
                <a:ext cx="212040" cy="1116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CBF45495-ADEB-4765-A923-5F38EAB0DE79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8042091" y="5023560"/>
                  <a:ext cx="2296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F8C72A40-A721-493E-BE64-F57B08D4AED0}"/>
                    </a:ext>
                  </a:extLst>
                </p14:cNvPr>
                <p14:cNvContentPartPr/>
                <p14:nvPr/>
              </p14:nvContentPartPr>
              <p14:xfrm>
                <a:off x="8284371" y="5036880"/>
                <a:ext cx="319680" cy="921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F8C72A40-A721-493E-BE64-F57B08D4AED0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8275731" y="5027880"/>
                  <a:ext cx="3373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204B6EDD-A20C-4393-AB24-910D3FEAAE73}"/>
                    </a:ext>
                  </a:extLst>
                </p14:cNvPr>
                <p14:cNvContentPartPr/>
                <p14:nvPr/>
              </p14:nvContentPartPr>
              <p14:xfrm>
                <a:off x="8647611" y="5023560"/>
                <a:ext cx="82440" cy="918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204B6EDD-A20C-4393-AB24-910D3FEAAE73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8638611" y="5014560"/>
                  <a:ext cx="1000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E3FE9D46-96E2-46D6-AA31-17B001AB8B81}"/>
                    </a:ext>
                  </a:extLst>
                </p14:cNvPr>
                <p14:cNvContentPartPr/>
                <p14:nvPr/>
              </p14:nvContentPartPr>
              <p14:xfrm>
                <a:off x="8872971" y="4908720"/>
                <a:ext cx="496080" cy="2008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E3FE9D46-96E2-46D6-AA31-17B001AB8B81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864331" y="4900080"/>
                  <a:ext cx="5137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8DC483E3-67D5-4E3D-9EB3-B2DC074DCF07}"/>
                    </a:ext>
                  </a:extLst>
                </p14:cNvPr>
                <p14:cNvContentPartPr/>
                <p14:nvPr/>
              </p14:nvContentPartPr>
              <p14:xfrm>
                <a:off x="9375891" y="5054160"/>
                <a:ext cx="81720" cy="1872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8DC483E3-67D5-4E3D-9EB3-B2DC074DCF07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9366891" y="5045160"/>
                  <a:ext cx="9936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B078A772-E4C9-4F77-BBD8-FFBB02F41E89}"/>
              </a:ext>
            </a:extLst>
          </p:cNvPr>
          <p:cNvGrpSpPr/>
          <p:nvPr/>
        </p:nvGrpSpPr>
        <p:grpSpPr>
          <a:xfrm>
            <a:off x="9844251" y="4857960"/>
            <a:ext cx="1804680" cy="363240"/>
            <a:chOff x="9844251" y="4857960"/>
            <a:chExt cx="1804680" cy="36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6587529F-C67C-4C96-9BA3-C2A6A585370D}"/>
                    </a:ext>
                  </a:extLst>
                </p14:cNvPr>
                <p14:cNvContentPartPr/>
                <p14:nvPr/>
              </p14:nvContentPartPr>
              <p14:xfrm>
                <a:off x="9844251" y="5019600"/>
                <a:ext cx="72720" cy="752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6587529F-C67C-4C96-9BA3-C2A6A585370D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9835611" y="5010600"/>
                  <a:ext cx="903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3F1DFB75-6831-4366-8716-6200F3283D09}"/>
                    </a:ext>
                  </a:extLst>
                </p14:cNvPr>
                <p14:cNvContentPartPr/>
                <p14:nvPr/>
              </p14:nvContentPartPr>
              <p14:xfrm>
                <a:off x="9945051" y="4857960"/>
                <a:ext cx="50040" cy="399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3F1DFB75-6831-4366-8716-6200F3283D09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9936051" y="4849320"/>
                  <a:ext cx="676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CC95F315-D95D-43D0-B828-7CF398ACE485}"/>
                    </a:ext>
                  </a:extLst>
                </p14:cNvPr>
                <p14:cNvContentPartPr/>
                <p14:nvPr/>
              </p14:nvContentPartPr>
              <p14:xfrm>
                <a:off x="10151691" y="4883160"/>
                <a:ext cx="695880" cy="3380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CC95F315-D95D-43D0-B828-7CF398ACE485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0142691" y="4874160"/>
                  <a:ext cx="71352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A19563DE-AA14-44D6-B464-84C4F844DD54}"/>
                    </a:ext>
                  </a:extLst>
                </p14:cNvPr>
                <p14:cNvContentPartPr/>
                <p14:nvPr/>
              </p14:nvContentPartPr>
              <p14:xfrm>
                <a:off x="10418451" y="4885320"/>
                <a:ext cx="48960" cy="262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A19563DE-AA14-44D6-B464-84C4F844DD54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0409451" y="4876680"/>
                  <a:ext cx="66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5B50EC4B-E53E-4FED-8D21-5E69B11BDBAF}"/>
                    </a:ext>
                  </a:extLst>
                </p14:cNvPr>
                <p14:cNvContentPartPr/>
                <p14:nvPr/>
              </p14:nvContentPartPr>
              <p14:xfrm>
                <a:off x="11053491" y="4865880"/>
                <a:ext cx="148680" cy="1879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5B50EC4B-E53E-4FED-8D21-5E69B11BDBAF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1044491" y="4857240"/>
                  <a:ext cx="1663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3EAF3018-7559-43A1-B7FC-721BF6FB49D9}"/>
                    </a:ext>
                  </a:extLst>
                </p14:cNvPr>
                <p14:cNvContentPartPr/>
                <p14:nvPr/>
              </p14:nvContentPartPr>
              <p14:xfrm>
                <a:off x="11206131" y="5028600"/>
                <a:ext cx="32040" cy="691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3EAF3018-7559-43A1-B7FC-721BF6FB49D9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1197131" y="5019960"/>
                  <a:ext cx="496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8170C7D5-EA15-4EAC-B280-F34C11CC5582}"/>
                    </a:ext>
                  </a:extLst>
                </p14:cNvPr>
                <p14:cNvContentPartPr/>
                <p14:nvPr/>
              </p14:nvContentPartPr>
              <p14:xfrm>
                <a:off x="11434011" y="4939320"/>
                <a:ext cx="84600" cy="10188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8170C7D5-EA15-4EAC-B280-F34C11CC5582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1425371" y="4930680"/>
                  <a:ext cx="1022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27D669A2-9E1A-4FBB-9558-A102E6931048}"/>
                    </a:ext>
                  </a:extLst>
                </p14:cNvPr>
                <p14:cNvContentPartPr/>
                <p14:nvPr/>
              </p14:nvContentPartPr>
              <p14:xfrm>
                <a:off x="11505651" y="4948320"/>
                <a:ext cx="143280" cy="2329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27D669A2-9E1A-4FBB-9558-A102E6931048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1497011" y="4939320"/>
                  <a:ext cx="160920" cy="25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EDDF7746-A87D-4BDC-92E0-1A965EDD1DCD}"/>
              </a:ext>
            </a:extLst>
          </p:cNvPr>
          <p:cNvGrpSpPr/>
          <p:nvPr/>
        </p:nvGrpSpPr>
        <p:grpSpPr>
          <a:xfrm>
            <a:off x="7580571" y="5367000"/>
            <a:ext cx="203760" cy="236520"/>
            <a:chOff x="7580571" y="5367000"/>
            <a:chExt cx="203760" cy="2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605EE5E5-3D7B-4626-9164-678E3F317B80}"/>
                    </a:ext>
                  </a:extLst>
                </p14:cNvPr>
                <p14:cNvContentPartPr/>
                <p14:nvPr/>
              </p14:nvContentPartPr>
              <p14:xfrm>
                <a:off x="7580571" y="5367000"/>
                <a:ext cx="98280" cy="2016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605EE5E5-3D7B-4626-9164-678E3F317B80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571931" y="5358000"/>
                  <a:ext cx="1159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B9E2AA2E-ECD4-4A3C-9BBC-CD8EFB63E8BD}"/>
                    </a:ext>
                  </a:extLst>
                </p14:cNvPr>
                <p14:cNvContentPartPr/>
                <p14:nvPr/>
              </p14:nvContentPartPr>
              <p14:xfrm>
                <a:off x="7723491" y="5507400"/>
                <a:ext cx="60840" cy="961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B9E2AA2E-ECD4-4A3C-9BBC-CD8EFB63E8BD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714491" y="5498400"/>
                  <a:ext cx="7848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4B4E97B3-28BC-450D-8FCD-28C0B98E6CEF}"/>
              </a:ext>
            </a:extLst>
          </p:cNvPr>
          <p:cNvGrpSpPr/>
          <p:nvPr/>
        </p:nvGrpSpPr>
        <p:grpSpPr>
          <a:xfrm>
            <a:off x="8109771" y="5453040"/>
            <a:ext cx="448560" cy="151920"/>
            <a:chOff x="8109771" y="5453040"/>
            <a:chExt cx="448560" cy="15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FFCCB728-E9A5-4FF1-A050-D45085C38086}"/>
                    </a:ext>
                  </a:extLst>
                </p14:cNvPr>
                <p14:cNvContentPartPr/>
                <p14:nvPr/>
              </p14:nvContentPartPr>
              <p14:xfrm>
                <a:off x="8109771" y="5453040"/>
                <a:ext cx="118080" cy="1296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FFCCB728-E9A5-4FF1-A050-D45085C38086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8101131" y="5444040"/>
                  <a:ext cx="1357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877DFCEE-015D-410F-A181-4C31D169A3A8}"/>
                    </a:ext>
                  </a:extLst>
                </p14:cNvPr>
                <p14:cNvContentPartPr/>
                <p14:nvPr/>
              </p14:nvContentPartPr>
              <p14:xfrm>
                <a:off x="8281851" y="5545920"/>
                <a:ext cx="41040" cy="306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877DFCEE-015D-410F-A181-4C31D169A3A8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8273211" y="5536920"/>
                  <a:ext cx="586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33123D3D-7B19-46EC-8428-0D850AA182D5}"/>
                    </a:ext>
                  </a:extLst>
                </p14:cNvPr>
                <p14:cNvContentPartPr/>
                <p14:nvPr/>
              </p14:nvContentPartPr>
              <p14:xfrm>
                <a:off x="8410011" y="5500920"/>
                <a:ext cx="148320" cy="1040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33123D3D-7B19-46EC-8428-0D850AA182D5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8401011" y="5492280"/>
                  <a:ext cx="16596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1B44703B-EFB4-4A65-95A9-3ED10E1C517D}"/>
              </a:ext>
            </a:extLst>
          </p:cNvPr>
          <p:cNvGrpSpPr/>
          <p:nvPr/>
        </p:nvGrpSpPr>
        <p:grpSpPr>
          <a:xfrm>
            <a:off x="9002571" y="5346840"/>
            <a:ext cx="2461320" cy="262440"/>
            <a:chOff x="9002571" y="5346840"/>
            <a:chExt cx="246132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32CBDD8F-EFB2-4AA0-9081-FF37C3FFEA51}"/>
                    </a:ext>
                  </a:extLst>
                </p14:cNvPr>
                <p14:cNvContentPartPr/>
                <p14:nvPr/>
              </p14:nvContentPartPr>
              <p14:xfrm>
                <a:off x="9054411" y="5435400"/>
                <a:ext cx="60840" cy="1324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32CBDD8F-EFB2-4AA0-9081-FF37C3FFEA51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9045771" y="5426400"/>
                  <a:ext cx="78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A7818C05-8801-4F2D-B961-B6D0B39CAEA4}"/>
                    </a:ext>
                  </a:extLst>
                </p14:cNvPr>
                <p14:cNvContentPartPr/>
                <p14:nvPr/>
              </p14:nvContentPartPr>
              <p14:xfrm>
                <a:off x="9002571" y="5382840"/>
                <a:ext cx="181440" cy="1260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A7818C05-8801-4F2D-B961-B6D0B39CAEA4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8993571" y="5373840"/>
                  <a:ext cx="1990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E01EB343-36A4-498B-BB08-59A9C3BDFE25}"/>
                    </a:ext>
                  </a:extLst>
                </p14:cNvPr>
                <p14:cNvContentPartPr/>
                <p14:nvPr/>
              </p14:nvContentPartPr>
              <p14:xfrm>
                <a:off x="9241971" y="5410560"/>
                <a:ext cx="79920" cy="19692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E01EB343-36A4-498B-BB08-59A9C3BDFE25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9233331" y="5401560"/>
                  <a:ext cx="975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C4BC4559-D2BB-4743-ABA1-983031F47A0A}"/>
                    </a:ext>
                  </a:extLst>
                </p14:cNvPr>
                <p14:cNvContentPartPr/>
                <p14:nvPr/>
              </p14:nvContentPartPr>
              <p14:xfrm>
                <a:off x="9894291" y="5384280"/>
                <a:ext cx="93960" cy="1580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C4BC4559-D2BB-4743-ABA1-983031F47A0A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9885651" y="5375640"/>
                  <a:ext cx="1116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043A947E-C3B0-4723-B123-971200C0F007}"/>
                    </a:ext>
                  </a:extLst>
                </p14:cNvPr>
                <p14:cNvContentPartPr/>
                <p14:nvPr/>
              </p14:nvContentPartPr>
              <p14:xfrm>
                <a:off x="9865851" y="5392920"/>
                <a:ext cx="112680" cy="1314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043A947E-C3B0-4723-B123-971200C0F007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9856851" y="5383920"/>
                  <a:ext cx="1303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09765056-7116-40FD-8551-72075855E284}"/>
                    </a:ext>
                  </a:extLst>
                </p14:cNvPr>
                <p14:cNvContentPartPr/>
                <p14:nvPr/>
              </p14:nvContentPartPr>
              <p14:xfrm>
                <a:off x="9591531" y="5424240"/>
                <a:ext cx="120240" cy="11952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09765056-7116-40FD-8551-72075855E284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9582531" y="5415240"/>
                  <a:ext cx="1378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C88C9834-B9A8-4948-AE1B-82F80F7B233A}"/>
                    </a:ext>
                  </a:extLst>
                </p14:cNvPr>
                <p14:cNvContentPartPr/>
                <p14:nvPr/>
              </p14:nvContentPartPr>
              <p14:xfrm>
                <a:off x="9342051" y="5424960"/>
                <a:ext cx="101160" cy="14364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C88C9834-B9A8-4948-AE1B-82F80F7B233A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9333051" y="5415960"/>
                  <a:ext cx="1188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245B44FA-95F0-4CF2-BBF2-EF67C5F4191C}"/>
                    </a:ext>
                  </a:extLst>
                </p14:cNvPr>
                <p14:cNvContentPartPr/>
                <p14:nvPr/>
              </p14:nvContentPartPr>
              <p14:xfrm>
                <a:off x="9451851" y="5541600"/>
                <a:ext cx="15840" cy="615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245B44FA-95F0-4CF2-BBF2-EF67C5F4191C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9442851" y="5532960"/>
                  <a:ext cx="334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4C13B616-37D5-4D02-BB0E-87EAAE2A656E}"/>
                    </a:ext>
                  </a:extLst>
                </p14:cNvPr>
                <p14:cNvContentPartPr/>
                <p14:nvPr/>
              </p14:nvContentPartPr>
              <p14:xfrm>
                <a:off x="10129731" y="5435400"/>
                <a:ext cx="86040" cy="957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4C13B616-37D5-4D02-BB0E-87EAAE2A656E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0121091" y="5426760"/>
                  <a:ext cx="1036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668D6726-0F16-463E-8C41-4129D3A46A8E}"/>
                    </a:ext>
                  </a:extLst>
                </p14:cNvPr>
                <p14:cNvContentPartPr/>
                <p14:nvPr/>
              </p14:nvContentPartPr>
              <p14:xfrm>
                <a:off x="10362291" y="5365920"/>
                <a:ext cx="106920" cy="1652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668D6726-0F16-463E-8C41-4129D3A46A8E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0353291" y="5356920"/>
                  <a:ext cx="1245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FAC8D7A8-5EFE-4397-AF06-796ECA506732}"/>
                    </a:ext>
                  </a:extLst>
                </p14:cNvPr>
                <p14:cNvContentPartPr/>
                <p14:nvPr/>
              </p14:nvContentPartPr>
              <p14:xfrm>
                <a:off x="10525371" y="5440440"/>
                <a:ext cx="54000" cy="10152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FAC8D7A8-5EFE-4397-AF06-796ECA506732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0516371" y="5431440"/>
                  <a:ext cx="716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EB5C8EBD-ED4E-4042-8578-5B8B03EA5D11}"/>
                    </a:ext>
                  </a:extLst>
                </p14:cNvPr>
                <p14:cNvContentPartPr/>
                <p14:nvPr/>
              </p14:nvContentPartPr>
              <p14:xfrm>
                <a:off x="10643091" y="5346840"/>
                <a:ext cx="49320" cy="26244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EB5C8EBD-ED4E-4042-8578-5B8B03EA5D11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0634091" y="5337840"/>
                  <a:ext cx="669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343388F2-AD55-4EF9-8EAB-ED60F81E2A84}"/>
                    </a:ext>
                  </a:extLst>
                </p14:cNvPr>
                <p14:cNvContentPartPr/>
                <p14:nvPr/>
              </p14:nvContentPartPr>
              <p14:xfrm>
                <a:off x="10848291" y="5483280"/>
                <a:ext cx="77760" cy="828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343388F2-AD55-4EF9-8EAB-ED60F81E2A84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0839291" y="5474280"/>
                  <a:ext cx="95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2628DB7F-FE87-43AE-88DC-4C8A78D360E7}"/>
                    </a:ext>
                  </a:extLst>
                </p14:cNvPr>
                <p14:cNvContentPartPr/>
                <p14:nvPr/>
              </p14:nvContentPartPr>
              <p14:xfrm>
                <a:off x="10849371" y="5525040"/>
                <a:ext cx="68040" cy="864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2628DB7F-FE87-43AE-88DC-4C8A78D360E7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0840731" y="5516400"/>
                  <a:ext cx="856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B69DEA70-84F0-461A-9406-DBFC6FF53289}"/>
                    </a:ext>
                  </a:extLst>
                </p14:cNvPr>
                <p14:cNvContentPartPr/>
                <p14:nvPr/>
              </p14:nvContentPartPr>
              <p14:xfrm>
                <a:off x="11068611" y="5418120"/>
                <a:ext cx="92880" cy="12096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B69DEA70-84F0-461A-9406-DBFC6FF53289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1059611" y="5409120"/>
                  <a:ext cx="1105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FDCA2A88-0FE0-4047-9157-A43EB3A18093}"/>
                    </a:ext>
                  </a:extLst>
                </p14:cNvPr>
                <p14:cNvContentPartPr/>
                <p14:nvPr/>
              </p14:nvContentPartPr>
              <p14:xfrm>
                <a:off x="11228811" y="5543040"/>
                <a:ext cx="2160" cy="828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FDCA2A88-0FE0-4047-9157-A43EB3A18093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1220171" y="5534040"/>
                  <a:ext cx="19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F86560F1-9D7A-4D77-B14A-CFAB273DBAA6}"/>
                    </a:ext>
                  </a:extLst>
                </p14:cNvPr>
                <p14:cNvContentPartPr/>
                <p14:nvPr/>
              </p14:nvContentPartPr>
              <p14:xfrm>
                <a:off x="11343291" y="5370600"/>
                <a:ext cx="120600" cy="1760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F86560F1-9D7A-4D77-B14A-CFAB273DBAA6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1334291" y="5361600"/>
                  <a:ext cx="13824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2FB45EA3-B708-468D-B30B-3BC17D597E41}"/>
              </a:ext>
            </a:extLst>
          </p:cNvPr>
          <p:cNvGrpSpPr/>
          <p:nvPr/>
        </p:nvGrpSpPr>
        <p:grpSpPr>
          <a:xfrm>
            <a:off x="8400651" y="5725200"/>
            <a:ext cx="318960" cy="222120"/>
            <a:chOff x="8400651" y="5725200"/>
            <a:chExt cx="318960" cy="22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6D20515F-6038-493C-A1B6-C68FE7A1C649}"/>
                    </a:ext>
                  </a:extLst>
                </p14:cNvPr>
                <p14:cNvContentPartPr/>
                <p14:nvPr/>
              </p14:nvContentPartPr>
              <p14:xfrm>
                <a:off x="8663091" y="5787480"/>
                <a:ext cx="360" cy="36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6D20515F-6038-493C-A1B6-C68FE7A1C64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654091" y="57788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0F76EEE7-6AEB-4279-908F-630DDF3820F2}"/>
                    </a:ext>
                  </a:extLst>
                </p14:cNvPr>
                <p14:cNvContentPartPr/>
                <p14:nvPr/>
              </p14:nvContentPartPr>
              <p14:xfrm>
                <a:off x="8502531" y="5764080"/>
                <a:ext cx="82440" cy="12420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0F76EEE7-6AEB-4279-908F-630DDF3820F2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493891" y="5755440"/>
                  <a:ext cx="1000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B2892B91-CCE3-4430-AF46-D23C9DBB7B4E}"/>
                    </a:ext>
                  </a:extLst>
                </p14:cNvPr>
                <p14:cNvContentPartPr/>
                <p14:nvPr/>
              </p14:nvContentPartPr>
              <p14:xfrm>
                <a:off x="8400651" y="5725200"/>
                <a:ext cx="211320" cy="12132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B2892B91-CCE3-4430-AF46-D23C9DBB7B4E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391651" y="5716560"/>
                  <a:ext cx="2289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1C23F4C2-E179-4EC4-947C-DFAE5BEC922C}"/>
                    </a:ext>
                  </a:extLst>
                </p14:cNvPr>
                <p14:cNvContentPartPr/>
                <p14:nvPr/>
              </p14:nvContentPartPr>
              <p14:xfrm>
                <a:off x="8645451" y="5730240"/>
                <a:ext cx="74160" cy="2170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1C23F4C2-E179-4EC4-947C-DFAE5BEC922C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636811" y="5721600"/>
                  <a:ext cx="91800" cy="23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5CDF5470-C17C-4F3C-BBFE-CE60C1FED941}"/>
              </a:ext>
            </a:extLst>
          </p:cNvPr>
          <p:cNvGrpSpPr/>
          <p:nvPr/>
        </p:nvGrpSpPr>
        <p:grpSpPr>
          <a:xfrm>
            <a:off x="8900331" y="5768040"/>
            <a:ext cx="977760" cy="178560"/>
            <a:chOff x="8900331" y="5768040"/>
            <a:chExt cx="977760" cy="17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9D5C8A8D-C2B1-4588-9966-30FB7CBFECEF}"/>
                    </a:ext>
                  </a:extLst>
                </p14:cNvPr>
                <p14:cNvContentPartPr/>
                <p14:nvPr/>
              </p14:nvContentPartPr>
              <p14:xfrm>
                <a:off x="9526371" y="5768040"/>
                <a:ext cx="51480" cy="11916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9D5C8A8D-C2B1-4588-9966-30FB7CBFECEF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9517371" y="5759040"/>
                  <a:ext cx="691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E263067A-4FCC-4646-B3D5-6BF4D9AF01D5}"/>
                    </a:ext>
                  </a:extLst>
                </p14:cNvPr>
                <p14:cNvContentPartPr/>
                <p14:nvPr/>
              </p14:nvContentPartPr>
              <p14:xfrm>
                <a:off x="9471291" y="5775600"/>
                <a:ext cx="140760" cy="10944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E263067A-4FCC-4646-B3D5-6BF4D9AF01D5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9462651" y="5766960"/>
                  <a:ext cx="1584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AFCC3085-74E0-41AA-942C-4F657C0C4917}"/>
                    </a:ext>
                  </a:extLst>
                </p14:cNvPr>
                <p14:cNvContentPartPr/>
                <p14:nvPr/>
              </p14:nvContentPartPr>
              <p14:xfrm>
                <a:off x="9180771" y="5793960"/>
                <a:ext cx="106200" cy="12240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AFCC3085-74E0-41AA-942C-4F657C0C4917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9172131" y="5784960"/>
                  <a:ext cx="1238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046D2E67-938D-4F72-8FC0-B57218E0B7B2}"/>
                    </a:ext>
                  </a:extLst>
                </p14:cNvPr>
                <p14:cNvContentPartPr/>
                <p14:nvPr/>
              </p14:nvContentPartPr>
              <p14:xfrm>
                <a:off x="8900331" y="5782080"/>
                <a:ext cx="96120" cy="16452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046D2E67-938D-4F72-8FC0-B57218E0B7B2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891691" y="5773080"/>
                  <a:ext cx="1137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75CC1954-9601-4DC7-90A8-EBBEA14DB649}"/>
                    </a:ext>
                  </a:extLst>
                </p14:cNvPr>
                <p14:cNvContentPartPr/>
                <p14:nvPr/>
              </p14:nvContentPartPr>
              <p14:xfrm>
                <a:off x="8907891" y="5861280"/>
                <a:ext cx="93240" cy="1872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75CC1954-9601-4DC7-90A8-EBBEA14DB649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8898891" y="5852280"/>
                  <a:ext cx="110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3045E585-11AF-4E3C-B28E-8CE352274FF9}"/>
                    </a:ext>
                  </a:extLst>
                </p14:cNvPr>
                <p14:cNvContentPartPr/>
                <p14:nvPr/>
              </p14:nvContentPartPr>
              <p14:xfrm>
                <a:off x="9791331" y="5812320"/>
                <a:ext cx="86760" cy="8928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3045E585-11AF-4E3C-B28E-8CE352274FF9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9782331" y="5803320"/>
                  <a:ext cx="10440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0814B8FC-1B98-4129-B4F4-B3C4B2467B57}"/>
              </a:ext>
            </a:extLst>
          </p:cNvPr>
          <p:cNvGrpSpPr/>
          <p:nvPr/>
        </p:nvGrpSpPr>
        <p:grpSpPr>
          <a:xfrm>
            <a:off x="10077891" y="5746800"/>
            <a:ext cx="1317240" cy="235440"/>
            <a:chOff x="10077891" y="5746800"/>
            <a:chExt cx="1317240" cy="23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3B77984E-DA34-4913-8249-558A3F9F19DC}"/>
                    </a:ext>
                  </a:extLst>
                </p14:cNvPr>
                <p14:cNvContentPartPr/>
                <p14:nvPr/>
              </p14:nvContentPartPr>
              <p14:xfrm>
                <a:off x="10077891" y="5810160"/>
                <a:ext cx="47520" cy="13608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3B77984E-DA34-4913-8249-558A3F9F19DC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0068891" y="5801520"/>
                  <a:ext cx="651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2FC9CD0C-929A-42BA-8C6E-339F49086C74}"/>
                    </a:ext>
                  </a:extLst>
                </p14:cNvPr>
                <p14:cNvContentPartPr/>
                <p14:nvPr/>
              </p14:nvContentPartPr>
              <p14:xfrm>
                <a:off x="10168971" y="5805840"/>
                <a:ext cx="101880" cy="6732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2FC9CD0C-929A-42BA-8C6E-339F49086C74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0160331" y="5797200"/>
                  <a:ext cx="1195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F378E7B1-8D6F-4415-BD53-ADA997E6CD14}"/>
                    </a:ext>
                  </a:extLst>
                </p14:cNvPr>
                <p14:cNvContentPartPr/>
                <p14:nvPr/>
              </p14:nvContentPartPr>
              <p14:xfrm>
                <a:off x="10265451" y="5798640"/>
                <a:ext cx="20160" cy="15408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F378E7B1-8D6F-4415-BD53-ADA997E6CD14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0256451" y="5789640"/>
                  <a:ext cx="378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1D1B48DD-5DBC-4CB1-A045-611F9BFE52F7}"/>
                    </a:ext>
                  </a:extLst>
                </p14:cNvPr>
                <p14:cNvContentPartPr/>
                <p14:nvPr/>
              </p14:nvContentPartPr>
              <p14:xfrm>
                <a:off x="10369491" y="5746800"/>
                <a:ext cx="86760" cy="22572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1D1B48DD-5DBC-4CB1-A045-611F9BFE52F7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0360851" y="5738160"/>
                  <a:ext cx="1044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DE32396A-6B4A-4FC7-841E-4595C5A9239B}"/>
                    </a:ext>
                  </a:extLst>
                </p14:cNvPr>
                <p14:cNvContentPartPr/>
                <p14:nvPr/>
              </p14:nvContentPartPr>
              <p14:xfrm>
                <a:off x="10563531" y="5814120"/>
                <a:ext cx="91440" cy="288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DE32396A-6B4A-4FC7-841E-4595C5A9239B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0554531" y="5805120"/>
                  <a:ext cx="1090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A2A0FA1C-F499-496C-8846-D45CF6B35A65}"/>
                    </a:ext>
                  </a:extLst>
                </p14:cNvPr>
                <p14:cNvContentPartPr/>
                <p14:nvPr/>
              </p14:nvContentPartPr>
              <p14:xfrm>
                <a:off x="10536891" y="5865600"/>
                <a:ext cx="99000" cy="1080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A2A0FA1C-F499-496C-8846-D45CF6B35A65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0528251" y="5856960"/>
                  <a:ext cx="1166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37717F55-D9BF-432D-9D71-D71750CC7A55}"/>
                    </a:ext>
                  </a:extLst>
                </p14:cNvPr>
                <p14:cNvContentPartPr/>
                <p14:nvPr/>
              </p14:nvContentPartPr>
              <p14:xfrm>
                <a:off x="10755771" y="5828880"/>
                <a:ext cx="100800" cy="14796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37717F55-D9BF-432D-9D71-D71750CC7A55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0747131" y="5820240"/>
                  <a:ext cx="1184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5EAEE118-F8FB-4A4E-B2C3-1D5EDBA9C8BB}"/>
                    </a:ext>
                  </a:extLst>
                </p14:cNvPr>
                <p14:cNvContentPartPr/>
                <p14:nvPr/>
              </p14:nvContentPartPr>
              <p14:xfrm>
                <a:off x="10888971" y="5956680"/>
                <a:ext cx="2160" cy="972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5EAEE118-F8FB-4A4E-B2C3-1D5EDBA9C8BB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0879971" y="5947680"/>
                  <a:ext cx="19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FBAD338C-E236-496D-BE62-3C6378F1E47E}"/>
                    </a:ext>
                  </a:extLst>
                </p14:cNvPr>
                <p14:cNvContentPartPr/>
                <p14:nvPr/>
              </p14:nvContentPartPr>
              <p14:xfrm>
                <a:off x="10958091" y="5837520"/>
                <a:ext cx="71640" cy="14256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FBAD338C-E236-496D-BE62-3C6378F1E47E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0949091" y="5828520"/>
                  <a:ext cx="892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D5921C54-255B-46AB-BD36-83BE8286B5A1}"/>
                    </a:ext>
                  </a:extLst>
                </p14:cNvPr>
                <p14:cNvContentPartPr/>
                <p14:nvPr/>
              </p14:nvContentPartPr>
              <p14:xfrm>
                <a:off x="11061051" y="5842560"/>
                <a:ext cx="52200" cy="13284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D5921C54-255B-46AB-BD36-83BE8286B5A1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1052051" y="5833920"/>
                  <a:ext cx="698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916D9DA3-1FF4-4092-8280-EF2888A59C56}"/>
                    </a:ext>
                  </a:extLst>
                </p14:cNvPr>
                <p14:cNvContentPartPr/>
                <p14:nvPr/>
              </p14:nvContentPartPr>
              <p14:xfrm>
                <a:off x="11141331" y="5862000"/>
                <a:ext cx="72360" cy="12024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916D9DA3-1FF4-4092-8280-EF2888A59C56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1132331" y="5853360"/>
                  <a:ext cx="90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AE2B38E5-BB60-46BD-AA0A-4D22B62233A6}"/>
                    </a:ext>
                  </a:extLst>
                </p14:cNvPr>
                <p14:cNvContentPartPr/>
                <p14:nvPr/>
              </p14:nvContentPartPr>
              <p14:xfrm>
                <a:off x="11206491" y="5818440"/>
                <a:ext cx="115560" cy="720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AE2B38E5-BB60-46BD-AA0A-4D22B62233A6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1197851" y="5809800"/>
                  <a:ext cx="1332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A08E7FCD-7D1F-4549-8C5B-2EBE861A4269}"/>
                    </a:ext>
                  </a:extLst>
                </p14:cNvPr>
                <p14:cNvContentPartPr/>
                <p14:nvPr/>
              </p14:nvContentPartPr>
              <p14:xfrm>
                <a:off x="11323131" y="5921760"/>
                <a:ext cx="72000" cy="2124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A08E7FCD-7D1F-4549-8C5B-2EBE861A4269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1314131" y="5913120"/>
                  <a:ext cx="8964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A08B6591-4D15-404F-8F32-E0CF98618581}"/>
              </a:ext>
            </a:extLst>
          </p:cNvPr>
          <p:cNvGrpSpPr/>
          <p:nvPr/>
        </p:nvGrpSpPr>
        <p:grpSpPr>
          <a:xfrm>
            <a:off x="11455971" y="5794680"/>
            <a:ext cx="457920" cy="174600"/>
            <a:chOff x="11455971" y="5794680"/>
            <a:chExt cx="457920" cy="17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4A96CBB1-1B70-4554-8133-717566A011C8}"/>
                    </a:ext>
                  </a:extLst>
                </p14:cNvPr>
                <p14:cNvContentPartPr/>
                <p14:nvPr/>
              </p14:nvContentPartPr>
              <p14:xfrm>
                <a:off x="11455971" y="5872080"/>
                <a:ext cx="96480" cy="9720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4A96CBB1-1B70-4554-8133-717566A011C8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1447331" y="5863440"/>
                  <a:ext cx="1141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3DD15DAD-6240-4584-B039-D8A3FBB41853}"/>
                    </a:ext>
                  </a:extLst>
                </p14:cNvPr>
                <p14:cNvContentPartPr/>
                <p14:nvPr/>
              </p14:nvContentPartPr>
              <p14:xfrm>
                <a:off x="11560731" y="5938320"/>
                <a:ext cx="12240" cy="2376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3DD15DAD-6240-4584-B039-D8A3FBB4185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552091" y="5929680"/>
                  <a:ext cx="29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7F4BFB84-DE20-4B3D-B683-617551BE4AA1}"/>
                    </a:ext>
                  </a:extLst>
                </p14:cNvPr>
                <p14:cNvContentPartPr/>
                <p14:nvPr/>
              </p14:nvContentPartPr>
              <p14:xfrm>
                <a:off x="11618331" y="5861280"/>
                <a:ext cx="52560" cy="8820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7F4BFB84-DE20-4B3D-B683-617551BE4AA1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1609331" y="5852280"/>
                  <a:ext cx="702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AA8A9521-A479-49C5-959F-D56EF263404B}"/>
                    </a:ext>
                  </a:extLst>
                </p14:cNvPr>
                <p14:cNvContentPartPr/>
                <p14:nvPr/>
              </p14:nvContentPartPr>
              <p14:xfrm>
                <a:off x="11721291" y="5794680"/>
                <a:ext cx="192600" cy="13572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AA8A9521-A479-49C5-959F-D56EF263404B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1712651" y="5785680"/>
                  <a:ext cx="21024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5" name="Group 374">
            <a:extLst>
              <a:ext uri="{FF2B5EF4-FFF2-40B4-BE49-F238E27FC236}">
                <a16:creationId xmlns:a16="http://schemas.microsoft.com/office/drawing/2014/main" id="{C8E6DFD6-8F2D-4371-8602-EB41910ED00D}"/>
              </a:ext>
            </a:extLst>
          </p:cNvPr>
          <p:cNvGrpSpPr/>
          <p:nvPr/>
        </p:nvGrpSpPr>
        <p:grpSpPr>
          <a:xfrm>
            <a:off x="10762611" y="6176280"/>
            <a:ext cx="133200" cy="65160"/>
            <a:chOff x="10762611" y="6176280"/>
            <a:chExt cx="133200" cy="6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D1F3EC64-FAD7-4E25-A1F1-CA17A47F3181}"/>
                    </a:ext>
                  </a:extLst>
                </p14:cNvPr>
                <p14:cNvContentPartPr/>
                <p14:nvPr/>
              </p14:nvContentPartPr>
              <p14:xfrm>
                <a:off x="10762611" y="6176280"/>
                <a:ext cx="133200" cy="3924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D1F3EC64-FAD7-4E25-A1F1-CA17A47F3181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0753611" y="6167640"/>
                  <a:ext cx="1508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2A616D58-DE65-48BC-AB96-9E76AEF33A2B}"/>
                    </a:ext>
                  </a:extLst>
                </p14:cNvPr>
                <p14:cNvContentPartPr/>
                <p14:nvPr/>
              </p14:nvContentPartPr>
              <p14:xfrm>
                <a:off x="10793211" y="6219480"/>
                <a:ext cx="81360" cy="2196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2A616D58-DE65-48BC-AB96-9E76AEF33A2B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0784571" y="6210480"/>
                  <a:ext cx="9900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DEC11093-F7ED-47A6-920C-5EB2149B4B22}"/>
              </a:ext>
            </a:extLst>
          </p:cNvPr>
          <p:cNvGrpSpPr/>
          <p:nvPr/>
        </p:nvGrpSpPr>
        <p:grpSpPr>
          <a:xfrm>
            <a:off x="11123691" y="6063240"/>
            <a:ext cx="577080" cy="192960"/>
            <a:chOff x="11123691" y="6063240"/>
            <a:chExt cx="577080" cy="19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634D62A5-F169-440C-8058-86FD6733A144}"/>
                    </a:ext>
                  </a:extLst>
                </p14:cNvPr>
                <p14:cNvContentPartPr/>
                <p14:nvPr/>
              </p14:nvContentPartPr>
              <p14:xfrm>
                <a:off x="11123691" y="6150000"/>
                <a:ext cx="83520" cy="9720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634D62A5-F169-440C-8058-86FD6733A144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1114691" y="6141000"/>
                  <a:ext cx="1011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5A9BD8D5-C12A-48E3-A764-A07670BA815B}"/>
                    </a:ext>
                  </a:extLst>
                </p14:cNvPr>
                <p14:cNvContentPartPr/>
                <p14:nvPr/>
              </p14:nvContentPartPr>
              <p14:xfrm>
                <a:off x="11252571" y="6231360"/>
                <a:ext cx="34920" cy="2484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5A9BD8D5-C12A-48E3-A764-A07670BA815B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1243571" y="6222360"/>
                  <a:ext cx="525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3E980494-62AF-4D07-8677-565E8CE32B54}"/>
                    </a:ext>
                  </a:extLst>
                </p14:cNvPr>
                <p14:cNvContentPartPr/>
                <p14:nvPr/>
              </p14:nvContentPartPr>
              <p14:xfrm>
                <a:off x="11362371" y="6112920"/>
                <a:ext cx="68040" cy="11376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3E980494-62AF-4D07-8677-565E8CE32B54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1353731" y="6104280"/>
                  <a:ext cx="856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ADDBBFF8-4707-4FB5-BD3B-970E9368FA6F}"/>
                    </a:ext>
                  </a:extLst>
                </p14:cNvPr>
                <p14:cNvContentPartPr/>
                <p14:nvPr/>
              </p14:nvContentPartPr>
              <p14:xfrm>
                <a:off x="11449131" y="6137400"/>
                <a:ext cx="58320" cy="7308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ADDBBFF8-4707-4FB5-BD3B-970E9368FA6F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1440131" y="6128400"/>
                  <a:ext cx="759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55278E47-9336-4702-A260-98E5534C8471}"/>
                    </a:ext>
                  </a:extLst>
                </p14:cNvPr>
                <p14:cNvContentPartPr/>
                <p14:nvPr/>
              </p14:nvContentPartPr>
              <p14:xfrm>
                <a:off x="11560371" y="6133800"/>
                <a:ext cx="76680" cy="8280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55278E47-9336-4702-A260-98E5534C8471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1551371" y="6125160"/>
                  <a:ext cx="943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2FFE7A1A-CD04-4B47-841E-15652C117A6B}"/>
                    </a:ext>
                  </a:extLst>
                </p14:cNvPr>
                <p14:cNvContentPartPr/>
                <p14:nvPr/>
              </p14:nvContentPartPr>
              <p14:xfrm>
                <a:off x="11597091" y="6063240"/>
                <a:ext cx="103680" cy="3996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2FFE7A1A-CD04-4B47-841E-15652C117A6B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1588091" y="6054600"/>
                  <a:ext cx="121320" cy="57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1642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B820CA6-BE40-4990-AB49-76F4206D0BC0}"/>
              </a:ext>
            </a:extLst>
          </p:cNvPr>
          <p:cNvGrpSpPr/>
          <p:nvPr/>
        </p:nvGrpSpPr>
        <p:grpSpPr>
          <a:xfrm>
            <a:off x="749211" y="449760"/>
            <a:ext cx="1671120" cy="294480"/>
            <a:chOff x="749211" y="449760"/>
            <a:chExt cx="1671120" cy="29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D364882-9768-4893-BED5-B2DE96DC5658}"/>
                    </a:ext>
                  </a:extLst>
                </p14:cNvPr>
                <p14:cNvContentPartPr/>
                <p14:nvPr/>
              </p14:nvContentPartPr>
              <p14:xfrm>
                <a:off x="814371" y="508440"/>
                <a:ext cx="82440" cy="209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D364882-9768-4893-BED5-B2DE96DC565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05371" y="499800"/>
                  <a:ext cx="1000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379ADC2-DBC3-47A5-879C-4C615C836092}"/>
                    </a:ext>
                  </a:extLst>
                </p14:cNvPr>
                <p14:cNvContentPartPr/>
                <p14:nvPr/>
              </p14:nvContentPartPr>
              <p14:xfrm>
                <a:off x="749211" y="449760"/>
                <a:ext cx="216000" cy="168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379ADC2-DBC3-47A5-879C-4C615C83609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40211" y="440760"/>
                  <a:ext cx="2336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5090C77-28F9-4138-9201-7EF66AF96136}"/>
                    </a:ext>
                  </a:extLst>
                </p14:cNvPr>
                <p14:cNvContentPartPr/>
                <p14:nvPr/>
              </p14:nvContentPartPr>
              <p14:xfrm>
                <a:off x="990771" y="656040"/>
                <a:ext cx="100800" cy="9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5090C77-28F9-4138-9201-7EF66AF9613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82131" y="647040"/>
                  <a:ext cx="118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7862D84-6502-469B-88E8-0054BF12EFD2}"/>
                    </a:ext>
                  </a:extLst>
                </p14:cNvPr>
                <p14:cNvContentPartPr/>
                <p14:nvPr/>
              </p14:nvContentPartPr>
              <p14:xfrm>
                <a:off x="1294971" y="604200"/>
                <a:ext cx="341280" cy="140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7862D84-6502-469B-88E8-0054BF12EFD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86331" y="595200"/>
                  <a:ext cx="3589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4D6FAB5-8E71-4F24-81B2-F5399B711096}"/>
                    </a:ext>
                  </a:extLst>
                </p14:cNvPr>
                <p14:cNvContentPartPr/>
                <p14:nvPr/>
              </p14:nvContentPartPr>
              <p14:xfrm>
                <a:off x="1737411" y="507000"/>
                <a:ext cx="247680" cy="221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4D6FAB5-8E71-4F24-81B2-F5399B71109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28411" y="498360"/>
                  <a:ext cx="2653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2217E87-05E5-47DB-B3EB-2DE6F415BC34}"/>
                    </a:ext>
                  </a:extLst>
                </p14:cNvPr>
                <p14:cNvContentPartPr/>
                <p14:nvPr/>
              </p14:nvContentPartPr>
              <p14:xfrm>
                <a:off x="2011731" y="509880"/>
                <a:ext cx="41760" cy="6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2217E87-05E5-47DB-B3EB-2DE6F415BC3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03091" y="501240"/>
                  <a:ext cx="594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88BDEBB-1137-41B7-85D0-34C042934EAB}"/>
                    </a:ext>
                  </a:extLst>
                </p14:cNvPr>
                <p14:cNvContentPartPr/>
                <p14:nvPr/>
              </p14:nvContentPartPr>
              <p14:xfrm>
                <a:off x="2065731" y="595560"/>
                <a:ext cx="354600" cy="115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88BDEBB-1137-41B7-85D0-34C042934EA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57091" y="586560"/>
                  <a:ext cx="372240" cy="13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93CB52F-2096-4054-A261-DF20DDA68D33}"/>
                  </a:ext>
                </a:extLst>
              </p14:cNvPr>
              <p14:cNvContentPartPr/>
              <p14:nvPr/>
            </p14:nvContentPartPr>
            <p14:xfrm>
              <a:off x="2749011" y="640200"/>
              <a:ext cx="6120" cy="4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93CB52F-2096-4054-A261-DF20DDA68D3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40011" y="631560"/>
                <a:ext cx="2376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0B3A3A5-2F96-4243-B036-3626E9243F4F}"/>
                  </a:ext>
                </a:extLst>
              </p14:cNvPr>
              <p14:cNvContentPartPr/>
              <p14:nvPr/>
            </p14:nvContentPartPr>
            <p14:xfrm>
              <a:off x="2680971" y="717960"/>
              <a:ext cx="29880" cy="29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0B3A3A5-2F96-4243-B036-3626E9243F4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72331" y="709320"/>
                <a:ext cx="47520" cy="4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B0071C82-3661-4F55-B5AA-2FAA6BBEAEEE}"/>
              </a:ext>
            </a:extLst>
          </p:cNvPr>
          <p:cNvGrpSpPr/>
          <p:nvPr/>
        </p:nvGrpSpPr>
        <p:grpSpPr>
          <a:xfrm>
            <a:off x="2652531" y="545880"/>
            <a:ext cx="37080" cy="66240"/>
            <a:chOff x="2652531" y="545880"/>
            <a:chExt cx="37080" cy="6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F6327BB-F850-4530-9FB3-34E6A06CE00D}"/>
                    </a:ext>
                  </a:extLst>
                </p14:cNvPr>
                <p14:cNvContentPartPr/>
                <p14:nvPr/>
              </p14:nvContentPartPr>
              <p14:xfrm>
                <a:off x="2670891" y="563160"/>
                <a:ext cx="18720" cy="48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F6327BB-F850-4530-9FB3-34E6A06CE00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62251" y="554520"/>
                  <a:ext cx="363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D0F6F34-2D6F-4B0B-9DBF-2DE176BD4C37}"/>
                    </a:ext>
                  </a:extLst>
                </p14:cNvPr>
                <p14:cNvContentPartPr/>
                <p14:nvPr/>
              </p14:nvContentPartPr>
              <p14:xfrm>
                <a:off x="2652531" y="545880"/>
                <a:ext cx="33480" cy="26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D0F6F34-2D6F-4B0B-9DBF-2DE176BD4C3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43891" y="537240"/>
                  <a:ext cx="5112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BDB8698-F232-4A57-A0CB-C66CC6F4C90C}"/>
              </a:ext>
            </a:extLst>
          </p:cNvPr>
          <p:cNvGrpSpPr/>
          <p:nvPr/>
        </p:nvGrpSpPr>
        <p:grpSpPr>
          <a:xfrm>
            <a:off x="3772851" y="456600"/>
            <a:ext cx="1037880" cy="266400"/>
            <a:chOff x="3772851" y="456600"/>
            <a:chExt cx="103788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33DEF0A-D458-40AE-B32F-CA7399FD448B}"/>
                    </a:ext>
                  </a:extLst>
                </p14:cNvPr>
                <p14:cNvContentPartPr/>
                <p14:nvPr/>
              </p14:nvContentPartPr>
              <p14:xfrm>
                <a:off x="3825411" y="513840"/>
                <a:ext cx="62280" cy="180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33DEF0A-D458-40AE-B32F-CA7399FD448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16771" y="504840"/>
                  <a:ext cx="799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28E8C22-45E1-4A54-8ECE-B597BE554E97}"/>
                    </a:ext>
                  </a:extLst>
                </p14:cNvPr>
                <p14:cNvContentPartPr/>
                <p14:nvPr/>
              </p14:nvContentPartPr>
              <p14:xfrm>
                <a:off x="3772851" y="456600"/>
                <a:ext cx="186480" cy="138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28E8C22-45E1-4A54-8ECE-B597BE554E9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763851" y="447960"/>
                  <a:ext cx="2041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A6181A3-D3FF-4DF3-B24F-54EC28D07C38}"/>
                    </a:ext>
                  </a:extLst>
                </p14:cNvPr>
                <p14:cNvContentPartPr/>
                <p14:nvPr/>
              </p14:nvContentPartPr>
              <p14:xfrm>
                <a:off x="3988851" y="461280"/>
                <a:ext cx="65520" cy="261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A6181A3-D3FF-4DF3-B24F-54EC28D07C3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80211" y="452280"/>
                  <a:ext cx="831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3F3F042-D724-4A9D-AD10-0FD2DC913C17}"/>
                    </a:ext>
                  </a:extLst>
                </p14:cNvPr>
                <p14:cNvContentPartPr/>
                <p14:nvPr/>
              </p14:nvContentPartPr>
              <p14:xfrm>
                <a:off x="4192251" y="521400"/>
                <a:ext cx="42840" cy="149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3F3F042-D724-4A9D-AD10-0FD2DC913C1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83251" y="512400"/>
                  <a:ext cx="604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6713CF7-1045-450E-AF32-B81C13B96C06}"/>
                    </a:ext>
                  </a:extLst>
                </p14:cNvPr>
                <p14:cNvContentPartPr/>
                <p14:nvPr/>
              </p14:nvContentPartPr>
              <p14:xfrm>
                <a:off x="4155891" y="509520"/>
                <a:ext cx="118080" cy="170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6713CF7-1045-450E-AF32-B81C13B96C0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146891" y="500520"/>
                  <a:ext cx="1357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0208BBF-A71D-4DDD-B819-286376A728C3}"/>
                    </a:ext>
                  </a:extLst>
                </p14:cNvPr>
                <p14:cNvContentPartPr/>
                <p14:nvPr/>
              </p14:nvContentPartPr>
              <p14:xfrm>
                <a:off x="4366491" y="517440"/>
                <a:ext cx="67320" cy="75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0208BBF-A71D-4DDD-B819-286376A728C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357851" y="508800"/>
                  <a:ext cx="849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B59E152-BCF4-447F-ABF1-520222799F87}"/>
                    </a:ext>
                  </a:extLst>
                </p14:cNvPr>
                <p14:cNvContentPartPr/>
                <p14:nvPr/>
              </p14:nvContentPartPr>
              <p14:xfrm>
                <a:off x="4346331" y="653880"/>
                <a:ext cx="65160" cy="23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B59E152-BCF4-447F-ABF1-520222799F8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37691" y="644880"/>
                  <a:ext cx="828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B6707C8-2628-4A86-A95C-DE8D6124B612}"/>
                    </a:ext>
                  </a:extLst>
                </p14:cNvPr>
                <p14:cNvContentPartPr/>
                <p14:nvPr/>
              </p14:nvContentPartPr>
              <p14:xfrm>
                <a:off x="4582491" y="505560"/>
                <a:ext cx="96120" cy="177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B6707C8-2628-4A86-A95C-DE8D6124B61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573851" y="496920"/>
                  <a:ext cx="1137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53FEE77-2B49-4CEF-9435-3CE2AB8B4606}"/>
                    </a:ext>
                  </a:extLst>
                </p14:cNvPr>
                <p14:cNvContentPartPr/>
                <p14:nvPr/>
              </p14:nvContentPartPr>
              <p14:xfrm>
                <a:off x="4792011" y="472800"/>
                <a:ext cx="18720" cy="235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53FEE77-2B49-4CEF-9435-3CE2AB8B460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783011" y="464160"/>
                  <a:ext cx="36360" cy="25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84C15AD-98C3-4303-8B28-39B7E20A4B91}"/>
              </a:ext>
            </a:extLst>
          </p:cNvPr>
          <p:cNvGrpSpPr/>
          <p:nvPr/>
        </p:nvGrpSpPr>
        <p:grpSpPr>
          <a:xfrm>
            <a:off x="4949691" y="405120"/>
            <a:ext cx="914760" cy="418680"/>
            <a:chOff x="4949691" y="405120"/>
            <a:chExt cx="914760" cy="41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86FBE49-4A45-42E7-A310-FAA04A5D9A2C}"/>
                    </a:ext>
                  </a:extLst>
                </p14:cNvPr>
                <p14:cNvContentPartPr/>
                <p14:nvPr/>
              </p14:nvContentPartPr>
              <p14:xfrm>
                <a:off x="4949691" y="554160"/>
                <a:ext cx="161640" cy="269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86FBE49-4A45-42E7-A310-FAA04A5D9A2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40691" y="545520"/>
                  <a:ext cx="1792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06171A3-8C69-4165-A1A3-821BDF78D2F0}"/>
                    </a:ext>
                  </a:extLst>
                </p14:cNvPr>
                <p14:cNvContentPartPr/>
                <p14:nvPr/>
              </p14:nvContentPartPr>
              <p14:xfrm>
                <a:off x="5189811" y="579360"/>
                <a:ext cx="66240" cy="16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06171A3-8C69-4165-A1A3-821BDF78D2F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80811" y="570360"/>
                  <a:ext cx="83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8D16D9F-9439-47CA-B7E6-542CE9DA976C}"/>
                    </a:ext>
                  </a:extLst>
                </p14:cNvPr>
                <p14:cNvContentPartPr/>
                <p14:nvPr/>
              </p14:nvContentPartPr>
              <p14:xfrm>
                <a:off x="5176851" y="636600"/>
                <a:ext cx="48240" cy="12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8D16D9F-9439-47CA-B7E6-542CE9DA976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68211" y="627960"/>
                  <a:ext cx="65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B8FA591-84C2-4CE1-875C-C9BA5C87FEA0}"/>
                    </a:ext>
                  </a:extLst>
                </p14:cNvPr>
                <p14:cNvContentPartPr/>
                <p14:nvPr/>
              </p14:nvContentPartPr>
              <p14:xfrm>
                <a:off x="5373411" y="562080"/>
                <a:ext cx="70560" cy="135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B8FA591-84C2-4CE1-875C-C9BA5C87FEA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364771" y="553440"/>
                  <a:ext cx="882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A7CB7D4-9149-4F2A-86AB-F4A56DC96309}"/>
                    </a:ext>
                  </a:extLst>
                </p14:cNvPr>
                <p14:cNvContentPartPr/>
                <p14:nvPr/>
              </p14:nvContentPartPr>
              <p14:xfrm>
                <a:off x="5510571" y="645600"/>
                <a:ext cx="12960" cy="45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A7CB7D4-9149-4F2A-86AB-F4A56DC9630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501931" y="636960"/>
                  <a:ext cx="306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9AC96F5-5914-42C7-84BC-A3527EADB50B}"/>
                    </a:ext>
                  </a:extLst>
                </p14:cNvPr>
                <p14:cNvContentPartPr/>
                <p14:nvPr/>
              </p14:nvContentPartPr>
              <p14:xfrm>
                <a:off x="5603091" y="504840"/>
                <a:ext cx="117360" cy="165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9AC96F5-5914-42C7-84BC-A3527EADB50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594451" y="495840"/>
                  <a:ext cx="1350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957B09C-D539-46D1-B82B-36C4FF939044}"/>
                    </a:ext>
                  </a:extLst>
                </p14:cNvPr>
                <p14:cNvContentPartPr/>
                <p14:nvPr/>
              </p14:nvContentPartPr>
              <p14:xfrm>
                <a:off x="5815131" y="405120"/>
                <a:ext cx="49320" cy="304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957B09C-D539-46D1-B82B-36C4FF93904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06491" y="396120"/>
                  <a:ext cx="66960" cy="32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03EDCD9-144F-4D99-8218-3687EE332DB3}"/>
              </a:ext>
            </a:extLst>
          </p:cNvPr>
          <p:cNvGrpSpPr/>
          <p:nvPr/>
        </p:nvGrpSpPr>
        <p:grpSpPr>
          <a:xfrm>
            <a:off x="3383331" y="513840"/>
            <a:ext cx="197280" cy="191520"/>
            <a:chOff x="3383331" y="513840"/>
            <a:chExt cx="197280" cy="19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96DAE5D-AB8F-4891-8FC7-62DFE098E5EC}"/>
                    </a:ext>
                  </a:extLst>
                </p14:cNvPr>
                <p14:cNvContentPartPr/>
                <p14:nvPr/>
              </p14:nvContentPartPr>
              <p14:xfrm>
                <a:off x="3383331" y="513840"/>
                <a:ext cx="115920" cy="191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96DAE5D-AB8F-4891-8FC7-62DFE098E5E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374331" y="505200"/>
                  <a:ext cx="1335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3CB89E1-B950-4CAB-8C7F-7A8650CEF338}"/>
                    </a:ext>
                  </a:extLst>
                </p14:cNvPr>
                <p14:cNvContentPartPr/>
                <p14:nvPr/>
              </p14:nvContentPartPr>
              <p14:xfrm>
                <a:off x="3555411" y="630120"/>
                <a:ext cx="25200" cy="29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3CB89E1-B950-4CAB-8C7F-7A8650CEF33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546771" y="621480"/>
                  <a:ext cx="4284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8B38897-8152-47BA-A5E3-F8B49378794E}"/>
              </a:ext>
            </a:extLst>
          </p:cNvPr>
          <p:cNvGrpSpPr/>
          <p:nvPr/>
        </p:nvGrpSpPr>
        <p:grpSpPr>
          <a:xfrm>
            <a:off x="6081171" y="651360"/>
            <a:ext cx="127440" cy="75600"/>
            <a:chOff x="6081171" y="651360"/>
            <a:chExt cx="127440" cy="7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742CACD-6F10-4504-8C9A-D7318D84C148}"/>
                    </a:ext>
                  </a:extLst>
                </p14:cNvPr>
                <p14:cNvContentPartPr/>
                <p14:nvPr/>
              </p14:nvContentPartPr>
              <p14:xfrm>
                <a:off x="6139851" y="651360"/>
                <a:ext cx="68760" cy="10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742CACD-6F10-4504-8C9A-D7318D84C14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131211" y="642720"/>
                  <a:ext cx="864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4CFF8EB-7F34-4775-A96C-E0DC650BEC74}"/>
                    </a:ext>
                  </a:extLst>
                </p14:cNvPr>
                <p14:cNvContentPartPr/>
                <p14:nvPr/>
              </p14:nvContentPartPr>
              <p14:xfrm>
                <a:off x="6081171" y="717600"/>
                <a:ext cx="81360" cy="9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4CFF8EB-7F34-4775-A96C-E0DC650BEC7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072531" y="708600"/>
                  <a:ext cx="9900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6DF3C25-6D94-4BB2-A1C5-EC01A1DEE1BC}"/>
              </a:ext>
            </a:extLst>
          </p:cNvPr>
          <p:cNvGrpSpPr/>
          <p:nvPr/>
        </p:nvGrpSpPr>
        <p:grpSpPr>
          <a:xfrm>
            <a:off x="6563931" y="501600"/>
            <a:ext cx="215280" cy="167400"/>
            <a:chOff x="6563931" y="501600"/>
            <a:chExt cx="215280" cy="16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725B09F-9869-47FE-9172-99DDFF6490DC}"/>
                    </a:ext>
                  </a:extLst>
                </p14:cNvPr>
                <p14:cNvContentPartPr/>
                <p14:nvPr/>
              </p14:nvContentPartPr>
              <p14:xfrm>
                <a:off x="6563931" y="501600"/>
                <a:ext cx="134280" cy="167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725B09F-9869-47FE-9172-99DDFF6490D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554931" y="492600"/>
                  <a:ext cx="1519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37EB5BE-0681-4209-8F3E-A1655A514F35}"/>
                    </a:ext>
                  </a:extLst>
                </p14:cNvPr>
                <p14:cNvContentPartPr/>
                <p14:nvPr/>
              </p14:nvContentPartPr>
              <p14:xfrm>
                <a:off x="6741411" y="608520"/>
                <a:ext cx="37800" cy="25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37EB5BE-0681-4209-8F3E-A1655A514F3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732771" y="599880"/>
                  <a:ext cx="5544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10F25EB-F384-4294-BEA7-939EE63F8112}"/>
              </a:ext>
            </a:extLst>
          </p:cNvPr>
          <p:cNvGrpSpPr/>
          <p:nvPr/>
        </p:nvGrpSpPr>
        <p:grpSpPr>
          <a:xfrm>
            <a:off x="6967491" y="504120"/>
            <a:ext cx="601200" cy="186120"/>
            <a:chOff x="6967491" y="504120"/>
            <a:chExt cx="601200" cy="1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ED70AC9-EF3E-49B5-9C74-33FF794C8D7E}"/>
                    </a:ext>
                  </a:extLst>
                </p14:cNvPr>
                <p14:cNvContentPartPr/>
                <p14:nvPr/>
              </p14:nvContentPartPr>
              <p14:xfrm>
                <a:off x="6967491" y="531480"/>
                <a:ext cx="87120" cy="133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ED70AC9-EF3E-49B5-9C74-33FF794C8D7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958851" y="522840"/>
                  <a:ext cx="104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6DBCBA3-979A-4EC8-8B8A-64622F0BAFA1}"/>
                    </a:ext>
                  </a:extLst>
                </p14:cNvPr>
                <p14:cNvContentPartPr/>
                <p14:nvPr/>
              </p14:nvContentPartPr>
              <p14:xfrm>
                <a:off x="7087731" y="653880"/>
                <a:ext cx="7920" cy="19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6DBCBA3-979A-4EC8-8B8A-64622F0BAFA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079091" y="644880"/>
                  <a:ext cx="25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758C2BA-078E-4DE2-8687-937B95BDBE7A}"/>
                    </a:ext>
                  </a:extLst>
                </p14:cNvPr>
                <p14:cNvContentPartPr/>
                <p14:nvPr/>
              </p14:nvContentPartPr>
              <p14:xfrm>
                <a:off x="7170891" y="537240"/>
                <a:ext cx="51480" cy="120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758C2BA-078E-4DE2-8687-937B95BDBE7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162251" y="528240"/>
                  <a:ext cx="691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9A0C45A-63F5-4F56-B11E-8F6514C8C423}"/>
                    </a:ext>
                  </a:extLst>
                </p14:cNvPr>
                <p14:cNvContentPartPr/>
                <p14:nvPr/>
              </p14:nvContentPartPr>
              <p14:xfrm>
                <a:off x="7286811" y="526440"/>
                <a:ext cx="110160" cy="137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9A0C45A-63F5-4F56-B11E-8F6514C8C42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277811" y="517800"/>
                  <a:ext cx="1278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624CA76-30E5-40DB-B26A-F393F9CEF312}"/>
                    </a:ext>
                  </a:extLst>
                </p14:cNvPr>
                <p14:cNvContentPartPr/>
                <p14:nvPr/>
              </p14:nvContentPartPr>
              <p14:xfrm>
                <a:off x="7493811" y="504120"/>
                <a:ext cx="74880" cy="186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624CA76-30E5-40DB-B26A-F393F9CEF31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484811" y="495120"/>
                  <a:ext cx="9252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1A01EEB-24C0-4116-85F9-3DD82636AC4D}"/>
              </a:ext>
            </a:extLst>
          </p:cNvPr>
          <p:cNvGrpSpPr/>
          <p:nvPr/>
        </p:nvGrpSpPr>
        <p:grpSpPr>
          <a:xfrm>
            <a:off x="7888731" y="578280"/>
            <a:ext cx="133920" cy="64080"/>
            <a:chOff x="7888731" y="578280"/>
            <a:chExt cx="133920" cy="6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33AFFD1-C9B6-46DF-98DA-6636EE0C1E42}"/>
                    </a:ext>
                  </a:extLst>
                </p14:cNvPr>
                <p14:cNvContentPartPr/>
                <p14:nvPr/>
              </p14:nvContentPartPr>
              <p14:xfrm>
                <a:off x="7913931" y="578280"/>
                <a:ext cx="108720" cy="37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33AFFD1-C9B6-46DF-98DA-6636EE0C1E4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904931" y="569280"/>
                  <a:ext cx="1263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86EAA15-C349-4965-A1C9-C8623D1C1E36}"/>
                    </a:ext>
                  </a:extLst>
                </p14:cNvPr>
                <p14:cNvContentPartPr/>
                <p14:nvPr/>
              </p14:nvContentPartPr>
              <p14:xfrm>
                <a:off x="7888731" y="625800"/>
                <a:ext cx="126000" cy="16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86EAA15-C349-4965-A1C9-C8623D1C1E3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879731" y="616800"/>
                  <a:ext cx="14364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138CE23-DFA5-4A1E-A9E4-FB00C040133A}"/>
              </a:ext>
            </a:extLst>
          </p:cNvPr>
          <p:cNvGrpSpPr/>
          <p:nvPr/>
        </p:nvGrpSpPr>
        <p:grpSpPr>
          <a:xfrm>
            <a:off x="8286891" y="500160"/>
            <a:ext cx="769320" cy="187200"/>
            <a:chOff x="8286891" y="500160"/>
            <a:chExt cx="769320" cy="18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16FEE66-15DD-4408-919C-B34F487FBA0B}"/>
                    </a:ext>
                  </a:extLst>
                </p14:cNvPr>
                <p14:cNvContentPartPr/>
                <p14:nvPr/>
              </p14:nvContentPartPr>
              <p14:xfrm>
                <a:off x="8286891" y="516360"/>
                <a:ext cx="115200" cy="159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16FEE66-15DD-4408-919C-B34F487FBA0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277891" y="507720"/>
                  <a:ext cx="1328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19BA2DA-0729-4905-A088-7E9994E0FA9C}"/>
                    </a:ext>
                  </a:extLst>
                </p14:cNvPr>
                <p14:cNvContentPartPr/>
                <p14:nvPr/>
              </p14:nvContentPartPr>
              <p14:xfrm>
                <a:off x="8459691" y="625800"/>
                <a:ext cx="32040" cy="55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19BA2DA-0729-4905-A088-7E9994E0FA9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450691" y="617160"/>
                  <a:ext cx="496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F7913B3-D576-45C2-B6DA-834DF2F87471}"/>
                    </a:ext>
                  </a:extLst>
                </p14:cNvPr>
                <p14:cNvContentPartPr/>
                <p14:nvPr/>
              </p14:nvContentPartPr>
              <p14:xfrm>
                <a:off x="8595411" y="525000"/>
                <a:ext cx="113040" cy="147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F7913B3-D576-45C2-B6DA-834DF2F8747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586771" y="516000"/>
                  <a:ext cx="1306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CC35B9E-9462-4236-BCBF-EECC70D3AF6B}"/>
                    </a:ext>
                  </a:extLst>
                </p14:cNvPr>
                <p14:cNvContentPartPr/>
                <p14:nvPr/>
              </p14:nvContentPartPr>
              <p14:xfrm>
                <a:off x="8749851" y="532920"/>
                <a:ext cx="92520" cy="136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CC35B9E-9462-4236-BCBF-EECC70D3AF6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740851" y="524280"/>
                  <a:ext cx="1101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5275E02-A05E-4503-880D-83F9FA7F4D2B}"/>
                    </a:ext>
                  </a:extLst>
                </p14:cNvPr>
                <p14:cNvContentPartPr/>
                <p14:nvPr/>
              </p14:nvContentPartPr>
              <p14:xfrm>
                <a:off x="8956131" y="500160"/>
                <a:ext cx="100080" cy="187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5275E02-A05E-4503-880D-83F9FA7F4D2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947491" y="491520"/>
                  <a:ext cx="11772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48C5851-F261-4009-87BB-3983A528AEFB}"/>
              </a:ext>
            </a:extLst>
          </p:cNvPr>
          <p:cNvGrpSpPr/>
          <p:nvPr/>
        </p:nvGrpSpPr>
        <p:grpSpPr>
          <a:xfrm>
            <a:off x="9430611" y="539760"/>
            <a:ext cx="456120" cy="136800"/>
            <a:chOff x="9430611" y="539760"/>
            <a:chExt cx="456120" cy="13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42DB888-44EC-44BC-B409-8C9FF819FF6E}"/>
                    </a:ext>
                  </a:extLst>
                </p14:cNvPr>
                <p14:cNvContentPartPr/>
                <p14:nvPr/>
              </p14:nvContentPartPr>
              <p14:xfrm>
                <a:off x="9430611" y="559920"/>
                <a:ext cx="133920" cy="107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42DB888-44EC-44BC-B409-8C9FF819FF6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421971" y="550920"/>
                  <a:ext cx="1515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6E33949-0DF5-450B-98AF-BF3E6E7469EE}"/>
                    </a:ext>
                  </a:extLst>
                </p14:cNvPr>
                <p14:cNvContentPartPr/>
                <p14:nvPr/>
              </p14:nvContentPartPr>
              <p14:xfrm>
                <a:off x="9688731" y="539760"/>
                <a:ext cx="118440" cy="123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6E33949-0DF5-450B-98AF-BF3E6E7469E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679731" y="531120"/>
                  <a:ext cx="1360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D34BB3C-AB1A-432B-8EFD-A818B45309CC}"/>
                    </a:ext>
                  </a:extLst>
                </p14:cNvPr>
                <p14:cNvContentPartPr/>
                <p14:nvPr/>
              </p14:nvContentPartPr>
              <p14:xfrm>
                <a:off x="9867291" y="636600"/>
                <a:ext cx="19440" cy="39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D34BB3C-AB1A-432B-8EFD-A818B45309C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858291" y="627960"/>
                  <a:ext cx="37080" cy="5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8A0EA17-374A-43B8-9D66-47787A1E2F6B}"/>
                  </a:ext>
                </a:extLst>
              </p14:cNvPr>
              <p14:cNvContentPartPr/>
              <p14:nvPr/>
            </p14:nvContentPartPr>
            <p14:xfrm>
              <a:off x="10028931" y="483240"/>
              <a:ext cx="121320" cy="216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8A0EA17-374A-43B8-9D66-47787A1E2F6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0020291" y="474600"/>
                <a:ext cx="138960" cy="23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389B5D3B-E110-4ABD-81C7-25E2E5186244}"/>
              </a:ext>
            </a:extLst>
          </p:cNvPr>
          <p:cNvGrpSpPr/>
          <p:nvPr/>
        </p:nvGrpSpPr>
        <p:grpSpPr>
          <a:xfrm>
            <a:off x="921291" y="1246080"/>
            <a:ext cx="306000" cy="194760"/>
            <a:chOff x="921291" y="1246080"/>
            <a:chExt cx="306000" cy="19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792C04E-8F62-4EC2-A6A4-50CE82CC2C40}"/>
                    </a:ext>
                  </a:extLst>
                </p14:cNvPr>
                <p14:cNvContentPartPr/>
                <p14:nvPr/>
              </p14:nvContentPartPr>
              <p14:xfrm>
                <a:off x="921291" y="1302600"/>
                <a:ext cx="169920" cy="35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792C04E-8F62-4EC2-A6A4-50CE82CC2C4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12651" y="1293960"/>
                  <a:ext cx="1875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976AB08-EE85-4D0B-B3C7-6E3D7A4788F4}"/>
                    </a:ext>
                  </a:extLst>
                </p14:cNvPr>
                <p14:cNvContentPartPr/>
                <p14:nvPr/>
              </p14:nvContentPartPr>
              <p14:xfrm>
                <a:off x="923811" y="1354080"/>
                <a:ext cx="153360" cy="13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976AB08-EE85-4D0B-B3C7-6E3D7A4788F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14811" y="1345080"/>
                  <a:ext cx="171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0D5BA71-6944-4277-93A4-2E77019E2B1D}"/>
                    </a:ext>
                  </a:extLst>
                </p14:cNvPr>
                <p14:cNvContentPartPr/>
                <p14:nvPr/>
              </p14:nvContentPartPr>
              <p14:xfrm>
                <a:off x="1130091" y="1246080"/>
                <a:ext cx="97200" cy="194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0D5BA71-6944-4277-93A4-2E77019E2B1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21451" y="1237080"/>
                  <a:ext cx="114840" cy="21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11C7E2A-E19D-4A82-AD3F-67B963D96939}"/>
                  </a:ext>
                </a:extLst>
              </p14:cNvPr>
              <p14:cNvContentPartPr/>
              <p14:nvPr/>
            </p14:nvContentPartPr>
            <p14:xfrm>
              <a:off x="1805451" y="1154280"/>
              <a:ext cx="46080" cy="129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11C7E2A-E19D-4A82-AD3F-67B963D9693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796451" y="1145640"/>
                <a:ext cx="63720" cy="3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653FBEC1-D4CB-4716-A9F6-9BAAB7F53EA3}"/>
              </a:ext>
            </a:extLst>
          </p:cNvPr>
          <p:cNvGrpSpPr/>
          <p:nvPr/>
        </p:nvGrpSpPr>
        <p:grpSpPr>
          <a:xfrm>
            <a:off x="1698531" y="1328520"/>
            <a:ext cx="664560" cy="304200"/>
            <a:chOff x="1698531" y="1328520"/>
            <a:chExt cx="66456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3E2B682-422D-4541-94DF-24BAB8A3C045}"/>
                    </a:ext>
                  </a:extLst>
                </p14:cNvPr>
                <p14:cNvContentPartPr/>
                <p14:nvPr/>
              </p14:nvContentPartPr>
              <p14:xfrm>
                <a:off x="1698531" y="1328520"/>
                <a:ext cx="268200" cy="112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3E2B682-422D-4541-94DF-24BAB8A3C04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689531" y="1319520"/>
                  <a:ext cx="285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84B7C81-99F6-4C95-9FC6-6018CD42223C}"/>
                    </a:ext>
                  </a:extLst>
                </p14:cNvPr>
                <p14:cNvContentPartPr/>
                <p14:nvPr/>
              </p14:nvContentPartPr>
              <p14:xfrm>
                <a:off x="1989771" y="1340040"/>
                <a:ext cx="373320" cy="292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84B7C81-99F6-4C95-9FC6-6018CD42223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980771" y="1331040"/>
                  <a:ext cx="3909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9EB9029-F9A8-4308-AF8F-469D9B0D43E5}"/>
                    </a:ext>
                  </a:extLst>
                </p14:cNvPr>
                <p14:cNvContentPartPr/>
                <p14:nvPr/>
              </p14:nvContentPartPr>
              <p14:xfrm>
                <a:off x="2283531" y="1407000"/>
                <a:ext cx="74880" cy="55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9EB9029-F9A8-4308-AF8F-469D9B0D43E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274531" y="1398000"/>
                  <a:ext cx="92520" cy="7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4725CF4-2BBE-4368-A72C-819B3D57AFFD}"/>
                  </a:ext>
                </a:extLst>
              </p14:cNvPr>
              <p14:cNvContentPartPr/>
              <p14:nvPr/>
            </p14:nvContentPartPr>
            <p14:xfrm>
              <a:off x="2725611" y="1341120"/>
              <a:ext cx="806040" cy="2887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4725CF4-2BBE-4368-A72C-819B3D57AFFD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716611" y="1332120"/>
                <a:ext cx="823680" cy="30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2449A498-D456-403D-8E4C-2D02B8C8C310}"/>
              </a:ext>
            </a:extLst>
          </p:cNvPr>
          <p:cNvGrpSpPr/>
          <p:nvPr/>
        </p:nvGrpSpPr>
        <p:grpSpPr>
          <a:xfrm>
            <a:off x="3947811" y="1202880"/>
            <a:ext cx="316440" cy="270000"/>
            <a:chOff x="3947811" y="1202880"/>
            <a:chExt cx="316440" cy="27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BEF81F1-1093-46B8-A6D0-12A81050AFFE}"/>
                    </a:ext>
                  </a:extLst>
                </p14:cNvPr>
                <p14:cNvContentPartPr/>
                <p14:nvPr/>
              </p14:nvContentPartPr>
              <p14:xfrm>
                <a:off x="3947811" y="1254360"/>
                <a:ext cx="316440" cy="218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BEF81F1-1093-46B8-A6D0-12A81050AFF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938811" y="1245360"/>
                  <a:ext cx="3340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0ACBF33-E7F4-4115-BDC0-4532E897C041}"/>
                    </a:ext>
                  </a:extLst>
                </p14:cNvPr>
                <p14:cNvContentPartPr/>
                <p14:nvPr/>
              </p14:nvContentPartPr>
              <p14:xfrm>
                <a:off x="4095051" y="1202880"/>
                <a:ext cx="37080" cy="37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0ACBF33-E7F4-4115-BDC0-4532E897C04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086051" y="1194240"/>
                  <a:ext cx="5472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E480FF4-36A4-415E-9FEB-C6D3A3563602}"/>
              </a:ext>
            </a:extLst>
          </p:cNvPr>
          <p:cNvGrpSpPr/>
          <p:nvPr/>
        </p:nvGrpSpPr>
        <p:grpSpPr>
          <a:xfrm>
            <a:off x="4573851" y="1161120"/>
            <a:ext cx="1967040" cy="432360"/>
            <a:chOff x="4573851" y="1161120"/>
            <a:chExt cx="1967040" cy="43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7B681D0-E5A0-4C27-9B53-3B247B2FE5D8}"/>
                    </a:ext>
                  </a:extLst>
                </p14:cNvPr>
                <p14:cNvContentPartPr/>
                <p14:nvPr/>
              </p14:nvContentPartPr>
              <p14:xfrm>
                <a:off x="4573851" y="1184880"/>
                <a:ext cx="491040" cy="3970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7B681D0-E5A0-4C27-9B53-3B247B2FE5D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565211" y="1175880"/>
                  <a:ext cx="50868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BC28468-61B7-4846-A8CB-7F22D83E0ED4}"/>
                    </a:ext>
                  </a:extLst>
                </p14:cNvPr>
                <p14:cNvContentPartPr/>
                <p14:nvPr/>
              </p14:nvContentPartPr>
              <p14:xfrm>
                <a:off x="5114931" y="1307640"/>
                <a:ext cx="246600" cy="1170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BC28468-61B7-4846-A8CB-7F22D83E0ED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106291" y="1298640"/>
                  <a:ext cx="2642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651B473-AE38-45A0-A1E1-63CB8A177E54}"/>
                    </a:ext>
                  </a:extLst>
                </p14:cNvPr>
                <p14:cNvContentPartPr/>
                <p14:nvPr/>
              </p14:nvContentPartPr>
              <p14:xfrm>
                <a:off x="5430291" y="1182720"/>
                <a:ext cx="132120" cy="244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651B473-AE38-45A0-A1E1-63CB8A177E5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421651" y="1174080"/>
                  <a:ext cx="1497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DD32F9D-19C9-4CEE-AAD8-BC65D4F30DB1}"/>
                    </a:ext>
                  </a:extLst>
                </p14:cNvPr>
                <p14:cNvContentPartPr/>
                <p14:nvPr/>
              </p14:nvContentPartPr>
              <p14:xfrm>
                <a:off x="5636211" y="1183440"/>
                <a:ext cx="17640" cy="30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DD32F9D-19C9-4CEE-AAD8-BC65D4F30DB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627571" y="1174800"/>
                  <a:ext cx="352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0F0622B-89A4-4471-998D-222C225567B6}"/>
                    </a:ext>
                  </a:extLst>
                </p14:cNvPr>
                <p14:cNvContentPartPr/>
                <p14:nvPr/>
              </p14:nvContentPartPr>
              <p14:xfrm>
                <a:off x="5636211" y="1315560"/>
                <a:ext cx="190440" cy="110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0F0622B-89A4-4471-998D-222C225567B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627571" y="1306920"/>
                  <a:ext cx="2080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6CA3CEF-A9AA-46D8-816F-1A303ADC9A35}"/>
                    </a:ext>
                  </a:extLst>
                </p14:cNvPr>
                <p14:cNvContentPartPr/>
                <p14:nvPr/>
              </p14:nvContentPartPr>
              <p14:xfrm>
                <a:off x="5897931" y="1310880"/>
                <a:ext cx="133200" cy="272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6CA3CEF-A9AA-46D8-816F-1A303ADC9A3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888931" y="1301880"/>
                  <a:ext cx="1508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F1E9C88-73E4-42AA-BB4D-6974388433C4}"/>
                    </a:ext>
                  </a:extLst>
                </p14:cNvPr>
                <p14:cNvContentPartPr/>
                <p14:nvPr/>
              </p14:nvContentPartPr>
              <p14:xfrm>
                <a:off x="6153171" y="1409160"/>
                <a:ext cx="22320" cy="66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F1E9C88-73E4-42AA-BB4D-6974388433C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144531" y="1400520"/>
                  <a:ext cx="399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8B7B089-DCC1-4B17-A94E-61FE367F1947}"/>
                    </a:ext>
                  </a:extLst>
                </p14:cNvPr>
                <p14:cNvContentPartPr/>
                <p14:nvPr/>
              </p14:nvContentPartPr>
              <p14:xfrm>
                <a:off x="6124011" y="1368120"/>
                <a:ext cx="185400" cy="225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8B7B089-DCC1-4B17-A94E-61FE367F194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115371" y="1359480"/>
                  <a:ext cx="2030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34BB3A4-C07C-46D4-B917-40D79BA7ADEF}"/>
                    </a:ext>
                  </a:extLst>
                </p14:cNvPr>
                <p14:cNvContentPartPr/>
                <p14:nvPr/>
              </p14:nvContentPartPr>
              <p14:xfrm>
                <a:off x="6322731" y="1378560"/>
                <a:ext cx="110880" cy="95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34BB3A4-C07C-46D4-B917-40D79BA7ADE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313731" y="1369920"/>
                  <a:ext cx="1285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41B023B-46A1-4033-B08A-66389BBE2F67}"/>
                    </a:ext>
                  </a:extLst>
                </p14:cNvPr>
                <p14:cNvContentPartPr/>
                <p14:nvPr/>
              </p14:nvContentPartPr>
              <p14:xfrm>
                <a:off x="6462051" y="1161120"/>
                <a:ext cx="78840" cy="65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41B023B-46A1-4033-B08A-66389BBE2F6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453051" y="1152480"/>
                  <a:ext cx="96480" cy="8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33ED794A-B761-4A99-9EEA-75A7BA35AAFE}"/>
                  </a:ext>
                </a:extLst>
              </p14:cNvPr>
              <p14:cNvContentPartPr/>
              <p14:nvPr/>
            </p14:nvContentPartPr>
            <p14:xfrm>
              <a:off x="7105011" y="1179480"/>
              <a:ext cx="29520" cy="410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33ED794A-B761-4A99-9EEA-75A7BA35AAF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096371" y="1170480"/>
                <a:ext cx="47160" cy="5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32005E99-6309-4188-88DA-E8F8B80DAEB3}"/>
              </a:ext>
            </a:extLst>
          </p:cNvPr>
          <p:cNvGrpSpPr/>
          <p:nvPr/>
        </p:nvGrpSpPr>
        <p:grpSpPr>
          <a:xfrm>
            <a:off x="6746811" y="1318440"/>
            <a:ext cx="653400" cy="178920"/>
            <a:chOff x="6746811" y="1318440"/>
            <a:chExt cx="653400" cy="17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DC5274F-3B5A-4ED7-9ADA-3465FFB10280}"/>
                    </a:ext>
                  </a:extLst>
                </p14:cNvPr>
                <p14:cNvContentPartPr/>
                <p14:nvPr/>
              </p14:nvContentPartPr>
              <p14:xfrm>
                <a:off x="6746811" y="1370280"/>
                <a:ext cx="276120" cy="1270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DC5274F-3B5A-4ED7-9ADA-3465FFB1028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738171" y="1361640"/>
                  <a:ext cx="2937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5B3D80E-F62D-4DE2-B8CE-771819F81484}"/>
                    </a:ext>
                  </a:extLst>
                </p14:cNvPr>
                <p14:cNvContentPartPr/>
                <p14:nvPr/>
              </p14:nvContentPartPr>
              <p14:xfrm>
                <a:off x="7113291" y="1318440"/>
                <a:ext cx="286920" cy="1321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5B3D80E-F62D-4DE2-B8CE-771819F8148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104651" y="1309440"/>
                  <a:ext cx="30456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C871567-646C-41EB-87AF-A7E2FFF2FC2C}"/>
              </a:ext>
            </a:extLst>
          </p:cNvPr>
          <p:cNvGrpSpPr/>
          <p:nvPr/>
        </p:nvGrpSpPr>
        <p:grpSpPr>
          <a:xfrm>
            <a:off x="7768491" y="1274520"/>
            <a:ext cx="388800" cy="215640"/>
            <a:chOff x="7768491" y="1274520"/>
            <a:chExt cx="388800" cy="21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75C2840-03C6-412D-858D-FBE8AC4923B8}"/>
                    </a:ext>
                  </a:extLst>
                </p14:cNvPr>
                <p14:cNvContentPartPr/>
                <p14:nvPr/>
              </p14:nvContentPartPr>
              <p14:xfrm>
                <a:off x="7768491" y="1307640"/>
                <a:ext cx="99720" cy="150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75C2840-03C6-412D-858D-FBE8AC4923B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759851" y="1299000"/>
                  <a:ext cx="1173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556D321-CAB9-424F-8872-3347E3096444}"/>
                    </a:ext>
                  </a:extLst>
                </p14:cNvPr>
                <p14:cNvContentPartPr/>
                <p14:nvPr/>
              </p14:nvContentPartPr>
              <p14:xfrm>
                <a:off x="7927611" y="1432920"/>
                <a:ext cx="28440" cy="41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556D321-CAB9-424F-8872-3347E309644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918611" y="1423920"/>
                  <a:ext cx="460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639EE6B-C2E5-4A3F-9E43-B1C67DE34662}"/>
                    </a:ext>
                  </a:extLst>
                </p14:cNvPr>
                <p14:cNvContentPartPr/>
                <p14:nvPr/>
              </p14:nvContentPartPr>
              <p14:xfrm>
                <a:off x="8077731" y="1274520"/>
                <a:ext cx="79560" cy="215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639EE6B-C2E5-4A3F-9E43-B1C67DE3466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069091" y="1265520"/>
                  <a:ext cx="97200" cy="23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1A3BA797-F643-4D81-9CF7-F1B94AC3E6B0}"/>
                  </a:ext>
                </a:extLst>
              </p14:cNvPr>
              <p14:cNvContentPartPr/>
              <p14:nvPr/>
            </p14:nvContentPartPr>
            <p14:xfrm>
              <a:off x="8310651" y="1414560"/>
              <a:ext cx="11880" cy="399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A3BA797-F643-4D81-9CF7-F1B94AC3E6B0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8301651" y="1405560"/>
                <a:ext cx="2952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C4C238D2-8A13-43E0-984F-2090405F2E62}"/>
                  </a:ext>
                </a:extLst>
              </p14:cNvPr>
              <p14:cNvContentPartPr/>
              <p14:nvPr/>
            </p14:nvContentPartPr>
            <p14:xfrm>
              <a:off x="7361331" y="1139880"/>
              <a:ext cx="72000" cy="586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C4C238D2-8A13-43E0-984F-2090405F2E62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352691" y="1131240"/>
                <a:ext cx="89640" cy="7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7001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1F3BA-E490-49EC-ADAA-3A7BB0E13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B0F0"/>
                </a:solidFill>
              </a:rPr>
              <a:t>6.4 Type I and type II feil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D699D-268B-493C-9393-477DF26BAA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Eks. Promillekontroll.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sz="2000" i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nb-NO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0">
                            <a:latin typeface="Cambria Math" panose="02040503050406030204" pitchFamily="18" charset="0"/>
                          </a:rPr>
                          <m:t>0,</m:t>
                        </m:r>
                        <m:sSup>
                          <m:sSupPr>
                            <m:ctrlPr>
                              <a:rPr lang="nb-NO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nb-NO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2000" i="0">
                                    <a:latin typeface="Cambria Math" panose="02040503050406030204" pitchFamily="18" charset="0"/>
                                  </a:rPr>
                                  <m:t>0.05</m:t>
                                </m:r>
                              </m:e>
                            </m:d>
                          </m:e>
                          <m:sup>
                            <m:r>
                              <a:rPr lang="nb-NO" sz="20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nb-NO" sz="2000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nb-NO" sz="2000" i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Vi vil </a:t>
                </a:r>
                <a:r>
                  <a:rPr lang="nb-NO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vere</a:t>
                </a:r>
                <a:r>
                  <a:rPr 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90 % sikre på å avsløre alle som har promille 0.25.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D699D-268B-493C-9393-477DF26BAA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980" r="-69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F8B5A0D-1A92-4EE9-8B21-BE53FB00A48C}"/>
              </a:ext>
            </a:extLst>
          </p:cNvPr>
          <p:cNvSpPr txBox="1"/>
          <p:nvPr/>
        </p:nvSpPr>
        <p:spPr>
          <a:xfrm>
            <a:off x="3048595" y="3244334"/>
            <a:ext cx="6097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b-NO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AF3C8D2-D188-4AB6-918A-A9C39361037B}"/>
                  </a:ext>
                </a:extLst>
              </p14:cNvPr>
              <p14:cNvContentPartPr/>
              <p14:nvPr/>
            </p14:nvContentPartPr>
            <p14:xfrm>
              <a:off x="1206411" y="2722080"/>
              <a:ext cx="360" cy="3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AF3C8D2-D188-4AB6-918A-A9C3936103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7411" y="2713080"/>
                <a:ext cx="18000" cy="2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99D05AAD-6AA2-4C84-BD76-C8F295C860FE}"/>
              </a:ext>
            </a:extLst>
          </p:cNvPr>
          <p:cNvGrpSpPr/>
          <p:nvPr/>
        </p:nvGrpSpPr>
        <p:grpSpPr>
          <a:xfrm>
            <a:off x="1038291" y="2627400"/>
            <a:ext cx="322560" cy="295200"/>
            <a:chOff x="1038291" y="2627400"/>
            <a:chExt cx="322560" cy="29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C09DB22-F890-479A-B2BA-D56669042B32}"/>
                    </a:ext>
                  </a:extLst>
                </p14:cNvPr>
                <p14:cNvContentPartPr/>
                <p14:nvPr/>
              </p14:nvContentPartPr>
              <p14:xfrm>
                <a:off x="1076811" y="2718480"/>
                <a:ext cx="80640" cy="174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C09DB22-F890-479A-B2BA-D56669042B3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67811" y="2709840"/>
                  <a:ext cx="982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42B44F2-474F-403E-95A9-47E8EB4C31D8}"/>
                    </a:ext>
                  </a:extLst>
                </p14:cNvPr>
                <p14:cNvContentPartPr/>
                <p14:nvPr/>
              </p14:nvContentPartPr>
              <p14:xfrm>
                <a:off x="1038291" y="2627400"/>
                <a:ext cx="195840" cy="186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42B44F2-474F-403E-95A9-47E8EB4C31D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29651" y="2618400"/>
                  <a:ext cx="2134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66115F8-9FFB-4390-852E-70B7A941EBD8}"/>
                    </a:ext>
                  </a:extLst>
                </p14:cNvPr>
                <p14:cNvContentPartPr/>
                <p14:nvPr/>
              </p14:nvContentPartPr>
              <p14:xfrm>
                <a:off x="1282731" y="2684640"/>
                <a:ext cx="78120" cy="237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66115F8-9FFB-4390-852E-70B7A941EBD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74091" y="2676000"/>
                  <a:ext cx="95760" cy="25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07CD00F-0378-472B-82FB-A70C30A90304}"/>
              </a:ext>
            </a:extLst>
          </p:cNvPr>
          <p:cNvGrpSpPr/>
          <p:nvPr/>
        </p:nvGrpSpPr>
        <p:grpSpPr>
          <a:xfrm>
            <a:off x="1512051" y="2696160"/>
            <a:ext cx="551880" cy="316440"/>
            <a:chOff x="1512051" y="2696160"/>
            <a:chExt cx="551880" cy="31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DFA7EE1-83D4-4E14-A63B-8C0F0B1761A2}"/>
                    </a:ext>
                  </a:extLst>
                </p14:cNvPr>
                <p14:cNvContentPartPr/>
                <p14:nvPr/>
              </p14:nvContentPartPr>
              <p14:xfrm>
                <a:off x="1514211" y="2755920"/>
                <a:ext cx="68400" cy="117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DFA7EE1-83D4-4E14-A63B-8C0F0B1761A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05211" y="2747280"/>
                  <a:ext cx="860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31469A0-D2F8-4A41-94B4-1D785AA3F054}"/>
                    </a:ext>
                  </a:extLst>
                </p14:cNvPr>
                <p14:cNvContentPartPr/>
                <p14:nvPr/>
              </p14:nvContentPartPr>
              <p14:xfrm>
                <a:off x="1512051" y="2696160"/>
                <a:ext cx="108720" cy="21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31469A0-D2F8-4A41-94B4-1D785AA3F05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03051" y="2687520"/>
                  <a:ext cx="1263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DE0BE61-1FF8-4486-ACF0-177787437659}"/>
                    </a:ext>
                  </a:extLst>
                </p14:cNvPr>
                <p14:cNvContentPartPr/>
                <p14:nvPr/>
              </p14:nvContentPartPr>
              <p14:xfrm>
                <a:off x="1645611" y="2822160"/>
                <a:ext cx="108000" cy="190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DE0BE61-1FF8-4486-ACF0-17778743765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36971" y="2813160"/>
                  <a:ext cx="1256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73EBF6D-0BA7-4979-A887-E1CBEE8535C6}"/>
                    </a:ext>
                  </a:extLst>
                </p14:cNvPr>
                <p14:cNvContentPartPr/>
                <p14:nvPr/>
              </p14:nvContentPartPr>
              <p14:xfrm>
                <a:off x="1795731" y="2817840"/>
                <a:ext cx="104040" cy="192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73EBF6D-0BA7-4979-A887-E1CBEE8535C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787091" y="2808840"/>
                  <a:ext cx="1216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8697A7C-2222-46BF-AD43-53DC148C7A3C}"/>
                    </a:ext>
                  </a:extLst>
                </p14:cNvPr>
                <p14:cNvContentPartPr/>
                <p14:nvPr/>
              </p14:nvContentPartPr>
              <p14:xfrm>
                <a:off x="1942971" y="2819640"/>
                <a:ext cx="120960" cy="90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8697A7C-2222-46BF-AD43-53DC148C7A3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933971" y="2810640"/>
                  <a:ext cx="138600" cy="10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8442CF6-3CB3-4FAA-BFE2-578DCF9045B1}"/>
                  </a:ext>
                </a:extLst>
              </p14:cNvPr>
              <p14:cNvContentPartPr/>
              <p14:nvPr/>
            </p14:nvContentPartPr>
            <p14:xfrm>
              <a:off x="2214051" y="2749800"/>
              <a:ext cx="57240" cy="138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8442CF6-3CB3-4FAA-BFE2-578DCF9045B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205411" y="2740800"/>
                <a:ext cx="74880" cy="15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59128B2A-D682-4F02-83C1-530BAD5B3E5B}"/>
              </a:ext>
            </a:extLst>
          </p:cNvPr>
          <p:cNvGrpSpPr/>
          <p:nvPr/>
        </p:nvGrpSpPr>
        <p:grpSpPr>
          <a:xfrm>
            <a:off x="2518251" y="2617680"/>
            <a:ext cx="761400" cy="380880"/>
            <a:chOff x="2518251" y="2617680"/>
            <a:chExt cx="761400" cy="38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02CFEB7-55EC-4D00-B535-A0A668877A28}"/>
                    </a:ext>
                  </a:extLst>
                </p14:cNvPr>
                <p14:cNvContentPartPr/>
                <p14:nvPr/>
              </p14:nvContentPartPr>
              <p14:xfrm>
                <a:off x="2518251" y="2691840"/>
                <a:ext cx="262440" cy="306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02CFEB7-55EC-4D00-B535-A0A668877A2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509611" y="2683200"/>
                  <a:ext cx="2800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D97C7E4-EA5F-4C4E-9F68-06380793FF6D}"/>
                    </a:ext>
                  </a:extLst>
                </p14:cNvPr>
                <p14:cNvContentPartPr/>
                <p14:nvPr/>
              </p14:nvContentPartPr>
              <p14:xfrm>
                <a:off x="2802651" y="2618760"/>
                <a:ext cx="14760" cy="15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D97C7E4-EA5F-4C4E-9F68-06380793FF6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794011" y="2610120"/>
                  <a:ext cx="324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9592F6F-5671-46CB-8F92-4211D7F80F31}"/>
                    </a:ext>
                  </a:extLst>
                </p14:cNvPr>
                <p14:cNvContentPartPr/>
                <p14:nvPr/>
              </p14:nvContentPartPr>
              <p14:xfrm>
                <a:off x="2872851" y="2685360"/>
                <a:ext cx="58320" cy="173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9592F6F-5671-46CB-8F92-4211D7F80F3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863851" y="2676360"/>
                  <a:ext cx="759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07297A1-FAB1-4912-BD47-3B949CADC293}"/>
                    </a:ext>
                  </a:extLst>
                </p14:cNvPr>
                <p14:cNvContentPartPr/>
                <p14:nvPr/>
              </p14:nvContentPartPr>
              <p14:xfrm>
                <a:off x="2999931" y="2617680"/>
                <a:ext cx="92880" cy="308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07297A1-FAB1-4912-BD47-3B949CADC29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991291" y="2609040"/>
                  <a:ext cx="11052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7B30BDB-11A6-4E9D-AFB4-118E413D0024}"/>
                    </a:ext>
                  </a:extLst>
                </p14:cNvPr>
                <p14:cNvContentPartPr/>
                <p14:nvPr/>
              </p14:nvContentPartPr>
              <p14:xfrm>
                <a:off x="3194331" y="2770680"/>
                <a:ext cx="85320" cy="62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7B30BDB-11A6-4E9D-AFB4-118E413D002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185691" y="2762040"/>
                  <a:ext cx="10296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BD7A66C-054F-4699-95DE-8E4B519E239A}"/>
              </a:ext>
            </a:extLst>
          </p:cNvPr>
          <p:cNvGrpSpPr/>
          <p:nvPr/>
        </p:nvGrpSpPr>
        <p:grpSpPr>
          <a:xfrm>
            <a:off x="3799131" y="2573760"/>
            <a:ext cx="299160" cy="245880"/>
            <a:chOff x="3799131" y="2573760"/>
            <a:chExt cx="299160" cy="24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246B358-6E96-4FBB-9E28-B391D82E1F4B}"/>
                    </a:ext>
                  </a:extLst>
                </p14:cNvPr>
                <p14:cNvContentPartPr/>
                <p14:nvPr/>
              </p14:nvContentPartPr>
              <p14:xfrm>
                <a:off x="3820731" y="2624520"/>
                <a:ext cx="76320" cy="195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246B358-6E96-4FBB-9E28-B391D82E1F4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812091" y="2615880"/>
                  <a:ext cx="939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E231E3B-0100-4F91-BEBB-AA02003B762C}"/>
                    </a:ext>
                  </a:extLst>
                </p14:cNvPr>
                <p14:cNvContentPartPr/>
                <p14:nvPr/>
              </p14:nvContentPartPr>
              <p14:xfrm>
                <a:off x="3799131" y="2573760"/>
                <a:ext cx="162720" cy="137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E231E3B-0100-4F91-BEBB-AA02003B762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790131" y="2564760"/>
                  <a:ext cx="1803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D0A3989-9B85-498E-B9EC-343BAA3FCA74}"/>
                    </a:ext>
                  </a:extLst>
                </p14:cNvPr>
                <p14:cNvContentPartPr/>
                <p14:nvPr/>
              </p14:nvContentPartPr>
              <p14:xfrm>
                <a:off x="4034211" y="2604360"/>
                <a:ext cx="64080" cy="204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D0A3989-9B85-498E-B9EC-343BAA3FCA7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025211" y="2595720"/>
                  <a:ext cx="81720" cy="22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746C9D9-A777-4E7D-B0EF-5C474F28B708}"/>
              </a:ext>
            </a:extLst>
          </p:cNvPr>
          <p:cNvGrpSpPr/>
          <p:nvPr/>
        </p:nvGrpSpPr>
        <p:grpSpPr>
          <a:xfrm>
            <a:off x="4300611" y="2538840"/>
            <a:ext cx="900000" cy="313200"/>
            <a:chOff x="4300611" y="2538840"/>
            <a:chExt cx="900000" cy="31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C3FB03D-C58C-4A95-BDAF-CBEA56B91FD5}"/>
                    </a:ext>
                  </a:extLst>
                </p14:cNvPr>
                <p14:cNvContentPartPr/>
                <p14:nvPr/>
              </p14:nvContentPartPr>
              <p14:xfrm>
                <a:off x="4300611" y="2565480"/>
                <a:ext cx="462960" cy="286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C3FB03D-C58C-4A95-BDAF-CBEA56B91FD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291611" y="2556840"/>
                  <a:ext cx="4806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D249D5C-CAD2-4A8C-8F68-C4C83758D12F}"/>
                    </a:ext>
                  </a:extLst>
                </p14:cNvPr>
                <p14:cNvContentPartPr/>
                <p14:nvPr/>
              </p14:nvContentPartPr>
              <p14:xfrm>
                <a:off x="4795611" y="2645760"/>
                <a:ext cx="193680" cy="86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D249D5C-CAD2-4A8C-8F68-C4C83758D12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786611" y="2637120"/>
                  <a:ext cx="211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6F4D72B-B621-4137-8FF6-7CC68EBC0996}"/>
                    </a:ext>
                  </a:extLst>
                </p14:cNvPr>
                <p14:cNvContentPartPr/>
                <p14:nvPr/>
              </p14:nvContentPartPr>
              <p14:xfrm>
                <a:off x="5039691" y="2538840"/>
                <a:ext cx="160920" cy="186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6F4D72B-B621-4137-8FF6-7CC68EBC099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030691" y="2530200"/>
                  <a:ext cx="17856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EB8A212-9597-4C7D-AF2D-A9BC0286B91E}"/>
              </a:ext>
            </a:extLst>
          </p:cNvPr>
          <p:cNvGrpSpPr/>
          <p:nvPr/>
        </p:nvGrpSpPr>
        <p:grpSpPr>
          <a:xfrm>
            <a:off x="5402211" y="2543880"/>
            <a:ext cx="263880" cy="200160"/>
            <a:chOff x="5402211" y="2543880"/>
            <a:chExt cx="263880" cy="20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E4C61CA-5C7B-44DD-9CDB-AACD58BEBAF7}"/>
                    </a:ext>
                  </a:extLst>
                </p14:cNvPr>
                <p14:cNvContentPartPr/>
                <p14:nvPr/>
              </p14:nvContentPartPr>
              <p14:xfrm>
                <a:off x="5421291" y="2571240"/>
                <a:ext cx="57600" cy="172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E4C61CA-5C7B-44DD-9CDB-AACD58BEBAF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412651" y="2562600"/>
                  <a:ext cx="752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938605B-8FEB-4677-A46C-00E87D2C8E7E}"/>
                    </a:ext>
                  </a:extLst>
                </p14:cNvPr>
                <p14:cNvContentPartPr/>
                <p14:nvPr/>
              </p14:nvContentPartPr>
              <p14:xfrm>
                <a:off x="5476011" y="2543880"/>
                <a:ext cx="92520" cy="183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938605B-8FEB-4677-A46C-00E87D2C8E7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467011" y="2534880"/>
                  <a:ext cx="1101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AD8C4F8-10DC-4AB5-8FAC-8B3D41993847}"/>
                    </a:ext>
                  </a:extLst>
                </p14:cNvPr>
                <p14:cNvContentPartPr/>
                <p14:nvPr/>
              </p14:nvContentPartPr>
              <p14:xfrm>
                <a:off x="5402211" y="2647920"/>
                <a:ext cx="152640" cy="58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AD8C4F8-10DC-4AB5-8FAC-8B3D4199384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393571" y="2639280"/>
                  <a:ext cx="1702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56A74D8-958C-4877-9068-BED21266A6C2}"/>
                    </a:ext>
                  </a:extLst>
                </p14:cNvPr>
                <p14:cNvContentPartPr/>
                <p14:nvPr/>
              </p14:nvContentPartPr>
              <p14:xfrm>
                <a:off x="5597691" y="2673120"/>
                <a:ext cx="68400" cy="58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56A74D8-958C-4877-9068-BED21266A6C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588691" y="2664480"/>
                  <a:ext cx="86040" cy="7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C3F8165-3AB0-45F6-AA26-2CC0F83EAF84}"/>
                  </a:ext>
                </a:extLst>
              </p14:cNvPr>
              <p14:cNvContentPartPr/>
              <p14:nvPr/>
            </p14:nvContentPartPr>
            <p14:xfrm>
              <a:off x="5849691" y="2503920"/>
              <a:ext cx="42120" cy="2437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C3F8165-3AB0-45F6-AA26-2CC0F83EAF8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840691" y="2495280"/>
                <a:ext cx="59760" cy="26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646C33AB-2F3B-4137-A9A6-7D422820A34F}"/>
              </a:ext>
            </a:extLst>
          </p:cNvPr>
          <p:cNvGrpSpPr/>
          <p:nvPr/>
        </p:nvGrpSpPr>
        <p:grpSpPr>
          <a:xfrm>
            <a:off x="6125811" y="2528760"/>
            <a:ext cx="204120" cy="160920"/>
            <a:chOff x="6125811" y="2528760"/>
            <a:chExt cx="204120" cy="16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84D341F-9FF9-4F5A-AE4E-59F940160E03}"/>
                    </a:ext>
                  </a:extLst>
                </p14:cNvPr>
                <p14:cNvContentPartPr/>
                <p14:nvPr/>
              </p14:nvContentPartPr>
              <p14:xfrm>
                <a:off x="6125811" y="2556840"/>
                <a:ext cx="32760" cy="132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84D341F-9FF9-4F5A-AE4E-59F940160E0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117171" y="2548200"/>
                  <a:ext cx="504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8CEC469-6E3C-417E-93E4-CB67BAA849EE}"/>
                    </a:ext>
                  </a:extLst>
                </p14:cNvPr>
                <p14:cNvContentPartPr/>
                <p14:nvPr/>
              </p14:nvContentPartPr>
              <p14:xfrm>
                <a:off x="6202131" y="2528760"/>
                <a:ext cx="36720" cy="147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8CEC469-6E3C-417E-93E4-CB67BAA849E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193491" y="2520120"/>
                  <a:ext cx="543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A70606A-2B6F-4592-B9F3-B0D90C6016BC}"/>
                    </a:ext>
                  </a:extLst>
                </p14:cNvPr>
                <p14:cNvContentPartPr/>
                <p14:nvPr/>
              </p14:nvContentPartPr>
              <p14:xfrm>
                <a:off x="6135171" y="2591400"/>
                <a:ext cx="135000" cy="42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A70606A-2B6F-4592-B9F3-B0D90C6016B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126171" y="2582400"/>
                  <a:ext cx="1526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060F536-5C6A-410B-877B-FDE3CA650F85}"/>
                    </a:ext>
                  </a:extLst>
                </p14:cNvPr>
                <p14:cNvContentPartPr/>
                <p14:nvPr/>
              </p14:nvContentPartPr>
              <p14:xfrm>
                <a:off x="6253251" y="2598240"/>
                <a:ext cx="76680" cy="88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060F536-5C6A-410B-877B-FDE3CA650F8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244611" y="2589240"/>
                  <a:ext cx="9432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1F55710-CE06-4753-897E-1DF6D7464237}"/>
              </a:ext>
            </a:extLst>
          </p:cNvPr>
          <p:cNvGrpSpPr/>
          <p:nvPr/>
        </p:nvGrpSpPr>
        <p:grpSpPr>
          <a:xfrm>
            <a:off x="6619011" y="2349480"/>
            <a:ext cx="956160" cy="318600"/>
            <a:chOff x="6619011" y="2349480"/>
            <a:chExt cx="95616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7577B85-A28B-49BC-A8BF-7F06BFE8C6C9}"/>
                    </a:ext>
                  </a:extLst>
                </p14:cNvPr>
                <p14:cNvContentPartPr/>
                <p14:nvPr/>
              </p14:nvContentPartPr>
              <p14:xfrm>
                <a:off x="6619011" y="2546040"/>
                <a:ext cx="169920" cy="113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7577B85-A28B-49BC-A8BF-7F06BFE8C6C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610011" y="2537400"/>
                  <a:ext cx="1875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04FF5F6-61D7-4BD1-988E-21DB579ECD04}"/>
                    </a:ext>
                  </a:extLst>
                </p14:cNvPr>
                <p14:cNvContentPartPr/>
                <p14:nvPr/>
              </p14:nvContentPartPr>
              <p14:xfrm>
                <a:off x="6922851" y="2463600"/>
                <a:ext cx="453960" cy="204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04FF5F6-61D7-4BD1-988E-21DB579ECD0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913851" y="2454600"/>
                  <a:ext cx="4716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17B851E-4495-4EB0-AB8D-D8AB271BC256}"/>
                    </a:ext>
                  </a:extLst>
                </p14:cNvPr>
                <p14:cNvContentPartPr/>
                <p14:nvPr/>
              </p14:nvContentPartPr>
              <p14:xfrm>
                <a:off x="7470411" y="2349480"/>
                <a:ext cx="104760" cy="306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17B851E-4495-4EB0-AB8D-D8AB271BC25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461411" y="2340840"/>
                  <a:ext cx="122400" cy="32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CDC713F-A26F-4A92-AADA-06D282A02332}"/>
              </a:ext>
            </a:extLst>
          </p:cNvPr>
          <p:cNvGrpSpPr/>
          <p:nvPr/>
        </p:nvGrpSpPr>
        <p:grpSpPr>
          <a:xfrm>
            <a:off x="1012731" y="3172800"/>
            <a:ext cx="279360" cy="238680"/>
            <a:chOff x="1012731" y="3172800"/>
            <a:chExt cx="279360" cy="23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F95F7E8-4BBF-4080-B7A5-8DE6C527D31B}"/>
                    </a:ext>
                  </a:extLst>
                </p14:cNvPr>
                <p14:cNvContentPartPr/>
                <p14:nvPr/>
              </p14:nvContentPartPr>
              <p14:xfrm>
                <a:off x="1091211" y="3236160"/>
                <a:ext cx="46800" cy="163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F95F7E8-4BBF-4080-B7A5-8DE6C527D31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82211" y="3227520"/>
                  <a:ext cx="644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545A227-68EF-4D16-9A9C-D84C73023E3D}"/>
                    </a:ext>
                  </a:extLst>
                </p14:cNvPr>
                <p14:cNvContentPartPr/>
                <p14:nvPr/>
              </p14:nvContentPartPr>
              <p14:xfrm>
                <a:off x="1012731" y="3172800"/>
                <a:ext cx="208080" cy="135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545A227-68EF-4D16-9A9C-D84C73023E3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03731" y="3163800"/>
                  <a:ext cx="2257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3C71098-25E9-414C-B987-4E9FA1DDE911}"/>
                    </a:ext>
                  </a:extLst>
                </p14:cNvPr>
                <p14:cNvContentPartPr/>
                <p14:nvPr/>
              </p14:nvContentPartPr>
              <p14:xfrm>
                <a:off x="1228011" y="3228600"/>
                <a:ext cx="64080" cy="182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3C71098-25E9-414C-B987-4E9FA1DDE91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219371" y="3219960"/>
                  <a:ext cx="81720" cy="20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84707E5-D9A8-4503-968F-51AFC22FB3C4}"/>
              </a:ext>
            </a:extLst>
          </p:cNvPr>
          <p:cNvGrpSpPr/>
          <p:nvPr/>
        </p:nvGrpSpPr>
        <p:grpSpPr>
          <a:xfrm>
            <a:off x="1461651" y="3201240"/>
            <a:ext cx="493920" cy="305640"/>
            <a:chOff x="1461651" y="3201240"/>
            <a:chExt cx="493920" cy="30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FDDD2F3-A35F-429A-A417-BA8FECA03E0F}"/>
                    </a:ext>
                  </a:extLst>
                </p14:cNvPr>
                <p14:cNvContentPartPr/>
                <p14:nvPr/>
              </p14:nvContentPartPr>
              <p14:xfrm>
                <a:off x="1537251" y="3266760"/>
                <a:ext cx="40320" cy="117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FDDD2F3-A35F-429A-A417-BA8FECA03E0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528251" y="3258120"/>
                  <a:ext cx="579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C72E1CA-294C-465C-9F9C-25849D307DED}"/>
                    </a:ext>
                  </a:extLst>
                </p14:cNvPr>
                <p14:cNvContentPartPr/>
                <p14:nvPr/>
              </p14:nvContentPartPr>
              <p14:xfrm>
                <a:off x="1461651" y="3201240"/>
                <a:ext cx="160920" cy="48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C72E1CA-294C-465C-9F9C-25849D307DE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452651" y="3192240"/>
                  <a:ext cx="1785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724F1B3-8E56-4EF2-821B-A15DED8D62DA}"/>
                    </a:ext>
                  </a:extLst>
                </p14:cNvPr>
                <p14:cNvContentPartPr/>
                <p14:nvPr/>
              </p14:nvContentPartPr>
              <p14:xfrm>
                <a:off x="1633011" y="3276480"/>
                <a:ext cx="106920" cy="215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724F1B3-8E56-4EF2-821B-A15DED8D62D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624011" y="3267480"/>
                  <a:ext cx="1245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EBB31E5-5A9E-47E2-AF5B-6B870A6EAB14}"/>
                    </a:ext>
                  </a:extLst>
                </p14:cNvPr>
                <p14:cNvContentPartPr/>
                <p14:nvPr/>
              </p14:nvContentPartPr>
              <p14:xfrm>
                <a:off x="1761171" y="3281520"/>
                <a:ext cx="104040" cy="225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EBB31E5-5A9E-47E2-AF5B-6B870A6EAB1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752531" y="3272520"/>
                  <a:ext cx="1216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C11702A-E2A6-4589-ADFA-63A64B1C96BF}"/>
                    </a:ext>
                  </a:extLst>
                </p14:cNvPr>
                <p14:cNvContentPartPr/>
                <p14:nvPr/>
              </p14:nvContentPartPr>
              <p14:xfrm>
                <a:off x="1901211" y="3315720"/>
                <a:ext cx="54360" cy="88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C11702A-E2A6-4589-ADFA-63A64B1C96B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892211" y="3307080"/>
                  <a:ext cx="72000" cy="10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C59C7B3-D39D-4719-BF5E-546FD00C4E4C}"/>
                  </a:ext>
                </a:extLst>
              </p14:cNvPr>
              <p14:cNvContentPartPr/>
              <p14:nvPr/>
            </p14:nvContentPartPr>
            <p14:xfrm>
              <a:off x="2201811" y="3240840"/>
              <a:ext cx="129240" cy="1551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C59C7B3-D39D-4719-BF5E-546FD00C4E4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192811" y="3231840"/>
                <a:ext cx="146880" cy="17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B1AC8D16-4C3E-49F8-B14E-576B2B174BE7}"/>
              </a:ext>
            </a:extLst>
          </p:cNvPr>
          <p:cNvGrpSpPr/>
          <p:nvPr/>
        </p:nvGrpSpPr>
        <p:grpSpPr>
          <a:xfrm>
            <a:off x="2533371" y="3186480"/>
            <a:ext cx="507600" cy="362880"/>
            <a:chOff x="2533371" y="3186480"/>
            <a:chExt cx="507600" cy="36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FE6D1A7-B642-4CA0-99AD-5235F80827FF}"/>
                    </a:ext>
                  </a:extLst>
                </p14:cNvPr>
                <p14:cNvContentPartPr/>
                <p14:nvPr/>
              </p14:nvContentPartPr>
              <p14:xfrm>
                <a:off x="2533371" y="3224280"/>
                <a:ext cx="233280" cy="325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FE6D1A7-B642-4CA0-99AD-5235F80827F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524371" y="3215280"/>
                  <a:ext cx="2509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157491D-71AF-4C82-8039-44E96DEA2496}"/>
                    </a:ext>
                  </a:extLst>
                </p14:cNvPr>
                <p14:cNvContentPartPr/>
                <p14:nvPr/>
              </p14:nvContentPartPr>
              <p14:xfrm>
                <a:off x="2806251" y="3212760"/>
                <a:ext cx="20160" cy="18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157491D-71AF-4C82-8039-44E96DEA249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797251" y="3203760"/>
                  <a:ext cx="378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55C3352-0A46-4F7D-8A72-8A3E39628344}"/>
                    </a:ext>
                  </a:extLst>
                </p14:cNvPr>
                <p14:cNvContentPartPr/>
                <p14:nvPr/>
              </p14:nvContentPartPr>
              <p14:xfrm>
                <a:off x="2836131" y="3217800"/>
                <a:ext cx="90360" cy="188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55C3352-0A46-4F7D-8A72-8A3E3962834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827131" y="3208800"/>
                  <a:ext cx="1080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6620507-D4FA-4C26-AAE3-87B329822B78}"/>
                    </a:ext>
                  </a:extLst>
                </p14:cNvPr>
                <p14:cNvContentPartPr/>
                <p14:nvPr/>
              </p14:nvContentPartPr>
              <p14:xfrm>
                <a:off x="2970051" y="3186480"/>
                <a:ext cx="70920" cy="243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6620507-D4FA-4C26-AAE3-87B329822B7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961411" y="3177480"/>
                  <a:ext cx="88560" cy="26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150B316-A616-4C0D-BE38-29DF4658C346}"/>
              </a:ext>
            </a:extLst>
          </p:cNvPr>
          <p:cNvGrpSpPr/>
          <p:nvPr/>
        </p:nvGrpSpPr>
        <p:grpSpPr>
          <a:xfrm>
            <a:off x="3218451" y="3295200"/>
            <a:ext cx="105840" cy="99720"/>
            <a:chOff x="3218451" y="3295200"/>
            <a:chExt cx="105840" cy="9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521CC7B-CE8B-4D6A-BA51-BB88C98DAAA7}"/>
                    </a:ext>
                  </a:extLst>
                </p14:cNvPr>
                <p14:cNvContentPartPr/>
                <p14:nvPr/>
              </p14:nvContentPartPr>
              <p14:xfrm>
                <a:off x="3247611" y="3295200"/>
                <a:ext cx="76680" cy="23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521CC7B-CE8B-4D6A-BA51-BB88C98DAAA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238971" y="3286560"/>
                  <a:ext cx="943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F718E72-ABDC-4C70-AF2A-004FD844B385}"/>
                    </a:ext>
                  </a:extLst>
                </p14:cNvPr>
                <p14:cNvContentPartPr/>
                <p14:nvPr/>
              </p14:nvContentPartPr>
              <p14:xfrm>
                <a:off x="3218451" y="3362160"/>
                <a:ext cx="79560" cy="32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F718E72-ABDC-4C70-AF2A-004FD844B38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209451" y="3353520"/>
                  <a:ext cx="97200" cy="5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8F72B87-DD0F-474E-B5A8-11C72DB9E48E}"/>
                  </a:ext>
                </a:extLst>
              </p14:cNvPr>
              <p14:cNvContentPartPr/>
              <p14:nvPr/>
            </p14:nvContentPartPr>
            <p14:xfrm>
              <a:off x="3878331" y="3248760"/>
              <a:ext cx="65160" cy="1569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8F72B87-DD0F-474E-B5A8-11C72DB9E48E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869331" y="3240120"/>
                <a:ext cx="828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EEF4457-E064-4D2E-B2C5-28D1FDAFA0B2}"/>
                  </a:ext>
                </a:extLst>
              </p14:cNvPr>
              <p14:cNvContentPartPr/>
              <p14:nvPr/>
            </p14:nvContentPartPr>
            <p14:xfrm>
              <a:off x="3839091" y="3185760"/>
              <a:ext cx="185760" cy="1404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EEF4457-E064-4D2E-B2C5-28D1FDAFA0B2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830091" y="3177120"/>
                <a:ext cx="20340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7BB456D-8BB0-41DC-ADA9-92C0C872E0D6}"/>
                  </a:ext>
                </a:extLst>
              </p14:cNvPr>
              <p14:cNvContentPartPr/>
              <p14:nvPr/>
            </p14:nvContentPartPr>
            <p14:xfrm>
              <a:off x="4054371" y="3203040"/>
              <a:ext cx="117360" cy="2149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7BB456D-8BB0-41DC-ADA9-92C0C872E0D6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045371" y="3194040"/>
                <a:ext cx="13500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3E6163B6-E95B-4E9B-8B55-4362458C5148}"/>
                  </a:ext>
                </a:extLst>
              </p14:cNvPr>
              <p14:cNvContentPartPr/>
              <p14:nvPr/>
            </p14:nvContentPartPr>
            <p14:xfrm>
              <a:off x="4241211" y="3193320"/>
              <a:ext cx="478080" cy="2538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3E6163B6-E95B-4E9B-8B55-4362458C5148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232211" y="3184680"/>
                <a:ext cx="49572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476B63F-DED0-4133-9FB9-967F8B97E787}"/>
                  </a:ext>
                </a:extLst>
              </p14:cNvPr>
              <p14:cNvContentPartPr/>
              <p14:nvPr/>
            </p14:nvContentPartPr>
            <p14:xfrm>
              <a:off x="4730091" y="3172440"/>
              <a:ext cx="42120" cy="201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476B63F-DED0-4133-9FB9-967F8B97E78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721091" y="3163800"/>
                <a:ext cx="5976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996302E-026C-4021-BBE9-280A3538101A}"/>
                  </a:ext>
                </a:extLst>
              </p14:cNvPr>
              <p14:cNvContentPartPr/>
              <p14:nvPr/>
            </p14:nvContentPartPr>
            <p14:xfrm>
              <a:off x="4776891" y="3272160"/>
              <a:ext cx="77400" cy="957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996302E-026C-4021-BBE9-280A3538101A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767891" y="3263520"/>
                <a:ext cx="9504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1E94596-B19A-4388-8CFF-1AB57DCEAE9B}"/>
                  </a:ext>
                </a:extLst>
              </p14:cNvPr>
              <p14:cNvContentPartPr/>
              <p14:nvPr/>
            </p14:nvContentPartPr>
            <p14:xfrm>
              <a:off x="4310331" y="3128880"/>
              <a:ext cx="55800" cy="514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1E94596-B19A-4388-8CFF-1AB57DCEAE9B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301691" y="3120240"/>
                <a:ext cx="7344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C76A2AE-D5A4-4243-B2FC-95C4A02ED453}"/>
                  </a:ext>
                </a:extLst>
              </p14:cNvPr>
              <p14:cNvContentPartPr/>
              <p14:nvPr/>
            </p14:nvContentPartPr>
            <p14:xfrm>
              <a:off x="6354771" y="3047160"/>
              <a:ext cx="41400" cy="2761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C76A2AE-D5A4-4243-B2FC-95C4A02ED453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346131" y="3038160"/>
                <a:ext cx="59040" cy="29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7BD8E906-2C70-40E8-8C83-FAFBD136CF8E}"/>
              </a:ext>
            </a:extLst>
          </p:cNvPr>
          <p:cNvGrpSpPr/>
          <p:nvPr/>
        </p:nvGrpSpPr>
        <p:grpSpPr>
          <a:xfrm>
            <a:off x="5025291" y="3041760"/>
            <a:ext cx="1150920" cy="410760"/>
            <a:chOff x="5025291" y="3041760"/>
            <a:chExt cx="1150920" cy="41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2023A05-77FD-49D1-8800-4B797BA41A7A}"/>
                    </a:ext>
                  </a:extLst>
                </p14:cNvPr>
                <p14:cNvContentPartPr/>
                <p14:nvPr/>
              </p14:nvContentPartPr>
              <p14:xfrm>
                <a:off x="5025291" y="3231480"/>
                <a:ext cx="116640" cy="860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2023A05-77FD-49D1-8800-4B797BA41A7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016291" y="3222480"/>
                  <a:ext cx="1342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D25221F-9CF9-4171-A5DA-D71526DDBE79}"/>
                    </a:ext>
                  </a:extLst>
                </p14:cNvPr>
                <p14:cNvContentPartPr/>
                <p14:nvPr/>
              </p14:nvContentPartPr>
              <p14:xfrm>
                <a:off x="5233371" y="3112320"/>
                <a:ext cx="471960" cy="340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D25221F-9CF9-4171-A5DA-D71526DDBE7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224371" y="3103680"/>
                  <a:ext cx="48960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0213DB1-FFF0-41AA-95E4-775AD71B6040}"/>
                    </a:ext>
                  </a:extLst>
                </p14:cNvPr>
                <p14:cNvContentPartPr/>
                <p14:nvPr/>
              </p14:nvContentPartPr>
              <p14:xfrm>
                <a:off x="5734131" y="3181440"/>
                <a:ext cx="204480" cy="86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0213DB1-FFF0-41AA-95E4-775AD71B604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725131" y="3172800"/>
                  <a:ext cx="2221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EB58880-EBC1-4E9C-84CD-88C5648E6CB9}"/>
                    </a:ext>
                  </a:extLst>
                </p14:cNvPr>
                <p14:cNvContentPartPr/>
                <p14:nvPr/>
              </p14:nvContentPartPr>
              <p14:xfrm>
                <a:off x="5980731" y="3059040"/>
                <a:ext cx="195480" cy="193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EB58880-EBC1-4E9C-84CD-88C5648E6CB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972091" y="3050040"/>
                  <a:ext cx="2131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90D2EBD-05A0-4E17-BA30-14C042D90CE5}"/>
                    </a:ext>
                  </a:extLst>
                </p14:cNvPr>
                <p14:cNvContentPartPr/>
                <p14:nvPr/>
              </p14:nvContentPartPr>
              <p14:xfrm>
                <a:off x="5113851" y="3041760"/>
                <a:ext cx="79200" cy="108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90D2EBD-05A0-4E17-BA30-14C042D90CE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105211" y="3033120"/>
                  <a:ext cx="9684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6BFD154-0CD9-4D85-8609-0C3312B40000}"/>
              </a:ext>
            </a:extLst>
          </p:cNvPr>
          <p:cNvGrpSpPr/>
          <p:nvPr/>
        </p:nvGrpSpPr>
        <p:grpSpPr>
          <a:xfrm>
            <a:off x="6618291" y="2920800"/>
            <a:ext cx="1424880" cy="361800"/>
            <a:chOff x="6618291" y="2920800"/>
            <a:chExt cx="1424880" cy="36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EADDE42-A11B-4EBE-9C7C-48A11B59703F}"/>
                    </a:ext>
                  </a:extLst>
                </p14:cNvPr>
                <p14:cNvContentPartPr/>
                <p14:nvPr/>
              </p14:nvContentPartPr>
              <p14:xfrm>
                <a:off x="6618291" y="3107280"/>
                <a:ext cx="55440" cy="127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EADDE42-A11B-4EBE-9C7C-48A11B59703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609651" y="3098640"/>
                  <a:ext cx="730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70F0936-4E6D-4370-8A5F-88C1707E6718}"/>
                    </a:ext>
                  </a:extLst>
                </p14:cNvPr>
                <p14:cNvContentPartPr/>
                <p14:nvPr/>
              </p14:nvContentPartPr>
              <p14:xfrm>
                <a:off x="6651411" y="3040320"/>
                <a:ext cx="136080" cy="182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70F0936-4E6D-4370-8A5F-88C1707E671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642771" y="3031680"/>
                  <a:ext cx="1537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CCB4C5B-4E8F-4086-A3B7-96897FD41A07}"/>
                    </a:ext>
                  </a:extLst>
                </p14:cNvPr>
                <p14:cNvContentPartPr/>
                <p14:nvPr/>
              </p14:nvContentPartPr>
              <p14:xfrm>
                <a:off x="6806211" y="3172440"/>
                <a:ext cx="57600" cy="59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CCB4C5B-4E8F-4086-A3B7-96897FD41A0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797571" y="3163800"/>
                  <a:ext cx="752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920FE79-005A-4EE0-94BE-80B871B364E4}"/>
                    </a:ext>
                  </a:extLst>
                </p14:cNvPr>
                <p14:cNvContentPartPr/>
                <p14:nvPr/>
              </p14:nvContentPartPr>
              <p14:xfrm>
                <a:off x="7019691" y="3090360"/>
                <a:ext cx="181440" cy="117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920FE79-005A-4EE0-94BE-80B871B364E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010691" y="3081720"/>
                  <a:ext cx="1990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F2B74C7-D434-4ED8-9EA4-57E2E09C406C}"/>
                    </a:ext>
                  </a:extLst>
                </p14:cNvPr>
                <p14:cNvContentPartPr/>
                <p14:nvPr/>
              </p14:nvContentPartPr>
              <p14:xfrm>
                <a:off x="7369971" y="2991720"/>
                <a:ext cx="465120" cy="290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F2B74C7-D434-4ED8-9EA4-57E2E09C406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360971" y="2983080"/>
                  <a:ext cx="48276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1D96569-9BD6-4412-B54F-0FD6DFDE0A38}"/>
                    </a:ext>
                  </a:extLst>
                </p14:cNvPr>
                <p14:cNvContentPartPr/>
                <p14:nvPr/>
              </p14:nvContentPartPr>
              <p14:xfrm>
                <a:off x="7673451" y="2930160"/>
                <a:ext cx="70560" cy="20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1D96569-9BD6-4412-B54F-0FD6DFDE0A3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664811" y="2921160"/>
                  <a:ext cx="882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9E0AF79-353E-40C6-AF95-2BD0784DAE92}"/>
                    </a:ext>
                  </a:extLst>
                </p14:cNvPr>
                <p14:cNvContentPartPr/>
                <p14:nvPr/>
              </p14:nvContentPartPr>
              <p14:xfrm>
                <a:off x="8002131" y="2920800"/>
                <a:ext cx="41040" cy="296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9E0AF79-353E-40C6-AF95-2BD0784DAE9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993131" y="2912160"/>
                  <a:ext cx="58680" cy="31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2212AAB0-94CD-4146-A9C8-EB9E22235EC4}"/>
                  </a:ext>
                </a:extLst>
              </p14:cNvPr>
              <p14:cNvContentPartPr/>
              <p14:nvPr/>
            </p14:nvContentPartPr>
            <p14:xfrm>
              <a:off x="4073811" y="1937280"/>
              <a:ext cx="154800" cy="1648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2212AAB0-94CD-4146-A9C8-EB9E22235EC4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064811" y="1928280"/>
                <a:ext cx="17244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536A42D-39A1-40EE-ADB3-167C42BE131E}"/>
                  </a:ext>
                </a:extLst>
              </p14:cNvPr>
              <p14:cNvContentPartPr/>
              <p14:nvPr/>
            </p14:nvContentPartPr>
            <p14:xfrm>
              <a:off x="4228611" y="1717680"/>
              <a:ext cx="6840" cy="255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536A42D-39A1-40EE-ADB3-167C42BE131E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219611" y="1709040"/>
                <a:ext cx="244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D4044C22-4684-4368-8CA0-DBCA00C9363C}"/>
                  </a:ext>
                </a:extLst>
              </p14:cNvPr>
              <p14:cNvContentPartPr/>
              <p14:nvPr/>
            </p14:nvContentPartPr>
            <p14:xfrm>
              <a:off x="4059411" y="1722360"/>
              <a:ext cx="179640" cy="1202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D4044C22-4684-4368-8CA0-DBCA00C9363C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050411" y="1713360"/>
                <a:ext cx="197280" cy="13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97E2D424-1659-4B09-95F9-C1463A4E8F48}"/>
              </a:ext>
            </a:extLst>
          </p:cNvPr>
          <p:cNvGrpSpPr/>
          <p:nvPr/>
        </p:nvGrpSpPr>
        <p:grpSpPr>
          <a:xfrm>
            <a:off x="885651" y="3664200"/>
            <a:ext cx="259560" cy="259200"/>
            <a:chOff x="885651" y="3664200"/>
            <a:chExt cx="259560" cy="25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1FF7DCB-67B2-4082-9427-8FC192D9F957}"/>
                    </a:ext>
                  </a:extLst>
                </p14:cNvPr>
                <p14:cNvContentPartPr/>
                <p14:nvPr/>
              </p14:nvContentPartPr>
              <p14:xfrm>
                <a:off x="936771" y="3737640"/>
                <a:ext cx="61560" cy="1688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1FF7DCB-67B2-4082-9427-8FC192D9F95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28131" y="3729000"/>
                  <a:ext cx="792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4AC3089-FA2B-4238-8596-04E6E08C5E03}"/>
                    </a:ext>
                  </a:extLst>
                </p14:cNvPr>
                <p14:cNvContentPartPr/>
                <p14:nvPr/>
              </p14:nvContentPartPr>
              <p14:xfrm>
                <a:off x="885651" y="3664200"/>
                <a:ext cx="170280" cy="1274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4AC3089-FA2B-4238-8596-04E6E08C5E0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77011" y="3655200"/>
                  <a:ext cx="1879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203C00F-1C32-4418-9E36-92ADB3546E7A}"/>
                    </a:ext>
                  </a:extLst>
                </p14:cNvPr>
                <p14:cNvContentPartPr/>
                <p14:nvPr/>
              </p14:nvContentPartPr>
              <p14:xfrm>
                <a:off x="1072491" y="3685080"/>
                <a:ext cx="72720" cy="238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203C00F-1C32-4418-9E36-92ADB3546E7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63851" y="3676080"/>
                  <a:ext cx="90360" cy="25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35AB172-D27D-48C6-BDA3-46C79E68C63C}"/>
              </a:ext>
            </a:extLst>
          </p:cNvPr>
          <p:cNvGrpSpPr/>
          <p:nvPr/>
        </p:nvGrpSpPr>
        <p:grpSpPr>
          <a:xfrm>
            <a:off x="8725011" y="2384400"/>
            <a:ext cx="383040" cy="180360"/>
            <a:chOff x="8725011" y="2384400"/>
            <a:chExt cx="383040" cy="18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008F639-7CB1-4C73-B3C8-399BBA97C466}"/>
                    </a:ext>
                  </a:extLst>
                </p14:cNvPr>
                <p14:cNvContentPartPr/>
                <p14:nvPr/>
              </p14:nvContentPartPr>
              <p14:xfrm>
                <a:off x="8733651" y="2424000"/>
                <a:ext cx="53640" cy="1317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008F639-7CB1-4C73-B3C8-399BBA97C46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724651" y="2415000"/>
                  <a:ext cx="712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E5EE6B2-E60E-4541-BA72-4ACB8DC25CBD}"/>
                    </a:ext>
                  </a:extLst>
                </p14:cNvPr>
                <p14:cNvContentPartPr/>
                <p14:nvPr/>
              </p14:nvContentPartPr>
              <p14:xfrm>
                <a:off x="8798811" y="2384400"/>
                <a:ext cx="69480" cy="1530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E5EE6B2-E60E-4541-BA72-4ACB8DC25CB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790171" y="2375400"/>
                  <a:ext cx="87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12B341B-15F3-4F54-AE10-D7514B53EC88}"/>
                    </a:ext>
                  </a:extLst>
                </p14:cNvPr>
                <p14:cNvContentPartPr/>
                <p14:nvPr/>
              </p14:nvContentPartPr>
              <p14:xfrm>
                <a:off x="8725011" y="2485920"/>
                <a:ext cx="123120" cy="23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12B341B-15F3-4F54-AE10-D7514B53EC8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716011" y="2476920"/>
                  <a:ext cx="1407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37C288E-A8B5-4285-A993-C5595D71F1A0}"/>
                    </a:ext>
                  </a:extLst>
                </p14:cNvPr>
                <p14:cNvContentPartPr/>
                <p14:nvPr/>
              </p14:nvContentPartPr>
              <p14:xfrm>
                <a:off x="8889891" y="2427960"/>
                <a:ext cx="199440" cy="132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37C288E-A8B5-4285-A993-C5595D71F1A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881251" y="2418960"/>
                  <a:ext cx="2170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7656DBE-9FBF-4532-BCCA-6791A10E54BE}"/>
                    </a:ext>
                  </a:extLst>
                </p14:cNvPr>
                <p14:cNvContentPartPr/>
                <p14:nvPr/>
              </p14:nvContentPartPr>
              <p14:xfrm>
                <a:off x="9085371" y="2525520"/>
                <a:ext cx="22680" cy="39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7656DBE-9FBF-4532-BCCA-6791A10E54B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076371" y="2516520"/>
                  <a:ext cx="403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C091E54-15BF-4171-A034-2382F9BCF1AC}"/>
                    </a:ext>
                  </a:extLst>
                </p14:cNvPr>
                <p14:cNvContentPartPr/>
                <p14:nvPr/>
              </p14:nvContentPartPr>
              <p14:xfrm>
                <a:off x="9047571" y="2397360"/>
                <a:ext cx="22320" cy="147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C091E54-15BF-4171-A034-2382F9BCF1A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038571" y="2388720"/>
                  <a:ext cx="3996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04D1C91-3EE4-4330-B558-C76F301E87A4}"/>
              </a:ext>
            </a:extLst>
          </p:cNvPr>
          <p:cNvGrpSpPr/>
          <p:nvPr/>
        </p:nvGrpSpPr>
        <p:grpSpPr>
          <a:xfrm>
            <a:off x="9348531" y="2430840"/>
            <a:ext cx="276840" cy="168480"/>
            <a:chOff x="9348531" y="2430840"/>
            <a:chExt cx="276840" cy="16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B43AB65-A53E-46B9-A224-D9B3D590E726}"/>
                    </a:ext>
                  </a:extLst>
                </p14:cNvPr>
                <p14:cNvContentPartPr/>
                <p14:nvPr/>
              </p14:nvContentPartPr>
              <p14:xfrm>
                <a:off x="9348531" y="2454240"/>
                <a:ext cx="102600" cy="1450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B43AB65-A53E-46B9-A224-D9B3D590E72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339891" y="2445240"/>
                  <a:ext cx="1202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EC419CC-398D-4600-8094-C56132465A01}"/>
                    </a:ext>
                  </a:extLst>
                </p14:cNvPr>
                <p14:cNvContentPartPr/>
                <p14:nvPr/>
              </p14:nvContentPartPr>
              <p14:xfrm>
                <a:off x="9545811" y="2430840"/>
                <a:ext cx="79560" cy="83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EC419CC-398D-4600-8094-C56132465A0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536811" y="2421840"/>
                  <a:ext cx="972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451FA2D-FAE6-44C1-945C-BF338D66C659}"/>
                    </a:ext>
                  </a:extLst>
                </p14:cNvPr>
                <p14:cNvContentPartPr/>
                <p14:nvPr/>
              </p14:nvContentPartPr>
              <p14:xfrm>
                <a:off x="9527091" y="2579160"/>
                <a:ext cx="57240" cy="129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451FA2D-FAE6-44C1-945C-BF338D66C65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518091" y="2570520"/>
                  <a:ext cx="7488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F46D2F60-022E-42E6-B455-0AC5A1CFDABB}"/>
              </a:ext>
            </a:extLst>
          </p:cNvPr>
          <p:cNvGrpSpPr/>
          <p:nvPr/>
        </p:nvGrpSpPr>
        <p:grpSpPr>
          <a:xfrm>
            <a:off x="9789891" y="2420040"/>
            <a:ext cx="323280" cy="146880"/>
            <a:chOff x="9789891" y="2420040"/>
            <a:chExt cx="323280" cy="14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D0A70E7-1857-43D3-B4E8-1486C4E67DBD}"/>
                    </a:ext>
                  </a:extLst>
                </p14:cNvPr>
                <p14:cNvContentPartPr/>
                <p14:nvPr/>
              </p14:nvContentPartPr>
              <p14:xfrm>
                <a:off x="9789891" y="2466480"/>
                <a:ext cx="132480" cy="100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D0A70E7-1857-43D3-B4E8-1486C4E67DB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781251" y="2457840"/>
                  <a:ext cx="1501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02D2E4C-9C24-43A1-A379-F184427DFA98}"/>
                    </a:ext>
                  </a:extLst>
                </p14:cNvPr>
                <p14:cNvContentPartPr/>
                <p14:nvPr/>
              </p14:nvContentPartPr>
              <p14:xfrm>
                <a:off x="9999051" y="2420040"/>
                <a:ext cx="114120" cy="1454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02D2E4C-9C24-43A1-A379-F184427DFA9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990411" y="2411040"/>
                  <a:ext cx="13176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CBBC79D-CC1C-4069-BDA3-EDA18C632EAF}"/>
              </a:ext>
            </a:extLst>
          </p:cNvPr>
          <p:cNvGrpSpPr/>
          <p:nvPr/>
        </p:nvGrpSpPr>
        <p:grpSpPr>
          <a:xfrm>
            <a:off x="1304331" y="3723600"/>
            <a:ext cx="977400" cy="261000"/>
            <a:chOff x="1304331" y="3723600"/>
            <a:chExt cx="97740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5189D5B-BD57-46F3-A04D-BEA6322A5A85}"/>
                    </a:ext>
                  </a:extLst>
                </p14:cNvPr>
                <p14:cNvContentPartPr/>
                <p14:nvPr/>
              </p14:nvContentPartPr>
              <p14:xfrm>
                <a:off x="1324491" y="3727920"/>
                <a:ext cx="70560" cy="2566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5189D5B-BD57-46F3-A04D-BEA6322A5A8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315491" y="3718920"/>
                  <a:ext cx="882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41D193B-7590-4A16-90AD-44C2ABC49A64}"/>
                    </a:ext>
                  </a:extLst>
                </p14:cNvPr>
                <p14:cNvContentPartPr/>
                <p14:nvPr/>
              </p14:nvContentPartPr>
              <p14:xfrm>
                <a:off x="1304331" y="3820440"/>
                <a:ext cx="111600" cy="291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41D193B-7590-4A16-90AD-44C2ABC49A6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295691" y="3811440"/>
                  <a:ext cx="1292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993821F-DBE2-4759-A12C-ADCCA8D7A76D}"/>
                    </a:ext>
                  </a:extLst>
                </p14:cNvPr>
                <p14:cNvContentPartPr/>
                <p14:nvPr/>
              </p14:nvContentPartPr>
              <p14:xfrm>
                <a:off x="1474251" y="3723600"/>
                <a:ext cx="333720" cy="1810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993821F-DBE2-4759-A12C-ADCCA8D7A76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465251" y="3714600"/>
                  <a:ext cx="3513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3AAB482-4B54-4297-BB95-5C3F47FDAD68}"/>
                    </a:ext>
                  </a:extLst>
                </p14:cNvPr>
                <p14:cNvContentPartPr/>
                <p14:nvPr/>
              </p14:nvContentPartPr>
              <p14:xfrm>
                <a:off x="1860171" y="3786600"/>
                <a:ext cx="177120" cy="1018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3AAB482-4B54-4297-BB95-5C3F47FDAD6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851171" y="3777600"/>
                  <a:ext cx="1947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9314387-24FD-4237-BF73-49D298622420}"/>
                    </a:ext>
                  </a:extLst>
                </p14:cNvPr>
                <p14:cNvContentPartPr/>
                <p14:nvPr/>
              </p14:nvContentPartPr>
              <p14:xfrm>
                <a:off x="2086971" y="3727560"/>
                <a:ext cx="194760" cy="175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9314387-24FD-4237-BF73-49D29862242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077971" y="3718560"/>
                  <a:ext cx="21240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0CA9C6-719E-4DB7-86E2-3F0D50723AD6}"/>
              </a:ext>
            </a:extLst>
          </p:cNvPr>
          <p:cNvGrpSpPr/>
          <p:nvPr/>
        </p:nvGrpSpPr>
        <p:grpSpPr>
          <a:xfrm>
            <a:off x="2505291" y="3704520"/>
            <a:ext cx="249480" cy="178200"/>
            <a:chOff x="2505291" y="3704520"/>
            <a:chExt cx="249480" cy="17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ACDFAA5-FC46-4160-B618-9A111A8F69B7}"/>
                    </a:ext>
                  </a:extLst>
                </p14:cNvPr>
                <p14:cNvContentPartPr/>
                <p14:nvPr/>
              </p14:nvContentPartPr>
              <p14:xfrm>
                <a:off x="2505291" y="3736200"/>
                <a:ext cx="63000" cy="145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ACDFAA5-FC46-4160-B618-9A111A8F69B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496651" y="3727200"/>
                  <a:ext cx="806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105FCE5-4673-4DDB-B275-2658A99FC16D}"/>
                    </a:ext>
                  </a:extLst>
                </p14:cNvPr>
                <p14:cNvContentPartPr/>
                <p14:nvPr/>
              </p14:nvContentPartPr>
              <p14:xfrm>
                <a:off x="2546331" y="3704520"/>
                <a:ext cx="99000" cy="1782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105FCE5-4673-4DDB-B275-2658A99FC16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537691" y="3695880"/>
                  <a:ext cx="1166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85196C1-9E76-4020-8DDE-7E6F00F89920}"/>
                    </a:ext>
                  </a:extLst>
                </p14:cNvPr>
                <p14:cNvContentPartPr/>
                <p14:nvPr/>
              </p14:nvContentPartPr>
              <p14:xfrm>
                <a:off x="2670171" y="3792000"/>
                <a:ext cx="84600" cy="72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85196C1-9E76-4020-8DDE-7E6F00F8992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661171" y="3783000"/>
                  <a:ext cx="10224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AFAB7A9E-F31A-4141-AB05-3D3CE9D491F6}"/>
              </a:ext>
            </a:extLst>
          </p:cNvPr>
          <p:cNvGrpSpPr/>
          <p:nvPr/>
        </p:nvGrpSpPr>
        <p:grpSpPr>
          <a:xfrm>
            <a:off x="2852691" y="3675360"/>
            <a:ext cx="1275120" cy="262800"/>
            <a:chOff x="2852691" y="3675360"/>
            <a:chExt cx="1275120" cy="26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08C621D-9266-411F-B8DB-16C2C1AFCF28}"/>
                    </a:ext>
                  </a:extLst>
                </p14:cNvPr>
                <p14:cNvContentPartPr/>
                <p14:nvPr/>
              </p14:nvContentPartPr>
              <p14:xfrm>
                <a:off x="2852691" y="3685440"/>
                <a:ext cx="73800" cy="2419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08C621D-9266-411F-B8DB-16C2C1AFCF2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844051" y="3676800"/>
                  <a:ext cx="914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4492A83-405F-4F29-BB5A-1D869DD15E60}"/>
                    </a:ext>
                  </a:extLst>
                </p14:cNvPr>
                <p14:cNvContentPartPr/>
                <p14:nvPr/>
              </p14:nvContentPartPr>
              <p14:xfrm>
                <a:off x="3012171" y="3824400"/>
                <a:ext cx="119160" cy="1137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4492A83-405F-4F29-BB5A-1D869DD15E6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003171" y="3815760"/>
                  <a:ext cx="1368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4FBC929-1EDE-4145-A673-070FC94C9E2A}"/>
                    </a:ext>
                  </a:extLst>
                </p14:cNvPr>
                <p14:cNvContentPartPr/>
                <p14:nvPr/>
              </p14:nvContentPartPr>
              <p14:xfrm>
                <a:off x="3262011" y="3817920"/>
                <a:ext cx="77040" cy="572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4FBC929-1EDE-4145-A673-070FC94C9E2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253011" y="3809280"/>
                  <a:ext cx="946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A91EAB3-3F05-4216-A0D0-CA87492DA772}"/>
                    </a:ext>
                  </a:extLst>
                </p14:cNvPr>
                <p14:cNvContentPartPr/>
                <p14:nvPr/>
              </p14:nvContentPartPr>
              <p14:xfrm>
                <a:off x="3486651" y="3772200"/>
                <a:ext cx="66600" cy="1191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A91EAB3-3F05-4216-A0D0-CA87492DA77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478011" y="3763200"/>
                  <a:ext cx="842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98D065A-BDB5-473A-90CA-50A77163C4CB}"/>
                    </a:ext>
                  </a:extLst>
                </p14:cNvPr>
                <p14:cNvContentPartPr/>
                <p14:nvPr/>
              </p14:nvContentPartPr>
              <p14:xfrm>
                <a:off x="3596091" y="3847800"/>
                <a:ext cx="16560" cy="48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98D065A-BDB5-473A-90CA-50A77163C4C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587451" y="3839160"/>
                  <a:ext cx="342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C398AAE-9548-4A35-A845-FCD8A55BC268}"/>
                    </a:ext>
                  </a:extLst>
                </p14:cNvPr>
                <p14:cNvContentPartPr/>
                <p14:nvPr/>
              </p14:nvContentPartPr>
              <p14:xfrm>
                <a:off x="3696531" y="3754920"/>
                <a:ext cx="87480" cy="1224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C398AAE-9548-4A35-A845-FCD8A55BC26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687531" y="3746280"/>
                  <a:ext cx="1051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1BE07C8-98DE-413B-8A83-BA6DAA828DBE}"/>
                    </a:ext>
                  </a:extLst>
                </p14:cNvPr>
                <p14:cNvContentPartPr/>
                <p14:nvPr/>
              </p14:nvContentPartPr>
              <p14:xfrm>
                <a:off x="3839811" y="3759960"/>
                <a:ext cx="93240" cy="115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1BE07C8-98DE-413B-8A83-BA6DAA828DB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831171" y="3750960"/>
                  <a:ext cx="1108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9B04820-274A-4AF9-BF5C-EA77F63376C6}"/>
                    </a:ext>
                  </a:extLst>
                </p14:cNvPr>
                <p14:cNvContentPartPr/>
                <p14:nvPr/>
              </p14:nvContentPartPr>
              <p14:xfrm>
                <a:off x="3878331" y="3698400"/>
                <a:ext cx="90360" cy="277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9B04820-274A-4AF9-BF5C-EA77F63376C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869331" y="3689400"/>
                  <a:ext cx="108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0C4AC50-538F-4014-BC46-2DA253DBAED1}"/>
                    </a:ext>
                  </a:extLst>
                </p14:cNvPr>
                <p14:cNvContentPartPr/>
                <p14:nvPr/>
              </p14:nvContentPartPr>
              <p14:xfrm>
                <a:off x="4009011" y="3675360"/>
                <a:ext cx="118800" cy="225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0C4AC50-538F-4014-BC46-2DA253DBAED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000011" y="3666360"/>
                  <a:ext cx="136440" cy="24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6E7688B0-7C3F-442B-866F-F5BF16B596B2}"/>
              </a:ext>
            </a:extLst>
          </p:cNvPr>
          <p:cNvGrpSpPr/>
          <p:nvPr/>
        </p:nvGrpSpPr>
        <p:grpSpPr>
          <a:xfrm>
            <a:off x="4313211" y="3743040"/>
            <a:ext cx="123480" cy="164520"/>
            <a:chOff x="4313211" y="3743040"/>
            <a:chExt cx="123480" cy="16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46E1C17-2104-4962-8B9C-61FBA221D0A7}"/>
                    </a:ext>
                  </a:extLst>
                </p14:cNvPr>
                <p14:cNvContentPartPr/>
                <p14:nvPr/>
              </p14:nvContentPartPr>
              <p14:xfrm>
                <a:off x="4353531" y="3743040"/>
                <a:ext cx="83160" cy="702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46E1C17-2104-4962-8B9C-61FBA221D0A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344531" y="3734040"/>
                  <a:ext cx="1008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29D9413-4758-4E5D-8BC5-D8D39258B662}"/>
                    </a:ext>
                  </a:extLst>
                </p14:cNvPr>
                <p14:cNvContentPartPr/>
                <p14:nvPr/>
              </p14:nvContentPartPr>
              <p14:xfrm>
                <a:off x="4313211" y="3897840"/>
                <a:ext cx="102960" cy="97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29D9413-4758-4E5D-8BC5-D8D39258B66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304571" y="3888840"/>
                  <a:ext cx="12060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2F3A2999-1745-4047-9AA6-56D9307011BA}"/>
              </a:ext>
            </a:extLst>
          </p:cNvPr>
          <p:cNvGrpSpPr/>
          <p:nvPr/>
        </p:nvGrpSpPr>
        <p:grpSpPr>
          <a:xfrm>
            <a:off x="4635411" y="3708480"/>
            <a:ext cx="338760" cy="173160"/>
            <a:chOff x="4635411" y="3708480"/>
            <a:chExt cx="338760" cy="17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4757168-3F7E-4969-858F-A0F14085F181}"/>
                    </a:ext>
                  </a:extLst>
                </p14:cNvPr>
                <p14:cNvContentPartPr/>
                <p14:nvPr/>
              </p14:nvContentPartPr>
              <p14:xfrm>
                <a:off x="4635411" y="3727920"/>
                <a:ext cx="77400" cy="144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4757168-3F7E-4969-858F-A0F14085F18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626411" y="3719280"/>
                  <a:ext cx="950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7562860-9702-409B-99C3-E8D8B5292471}"/>
                    </a:ext>
                  </a:extLst>
                </p14:cNvPr>
                <p14:cNvContentPartPr/>
                <p14:nvPr/>
              </p14:nvContentPartPr>
              <p14:xfrm>
                <a:off x="4791651" y="3842760"/>
                <a:ext cx="5040" cy="388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7562860-9702-409B-99C3-E8D8B529247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783011" y="3833760"/>
                  <a:ext cx="226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8B00A07-4BC8-4E54-99EB-0BE4DA592F05}"/>
                    </a:ext>
                  </a:extLst>
                </p14:cNvPr>
                <p14:cNvContentPartPr/>
                <p14:nvPr/>
              </p14:nvContentPartPr>
              <p14:xfrm>
                <a:off x="4888131" y="3708480"/>
                <a:ext cx="86040" cy="1504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8B00A07-4BC8-4E54-99EB-0BE4DA592F0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879491" y="3699840"/>
                  <a:ext cx="10368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9C029E93-C1A2-497D-ADCF-F73E1B6F64F1}"/>
              </a:ext>
            </a:extLst>
          </p:cNvPr>
          <p:cNvGrpSpPr/>
          <p:nvPr/>
        </p:nvGrpSpPr>
        <p:grpSpPr>
          <a:xfrm>
            <a:off x="5271171" y="3616320"/>
            <a:ext cx="471600" cy="209160"/>
            <a:chOff x="5271171" y="3616320"/>
            <a:chExt cx="471600" cy="20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D35C29F-4364-4A2E-926F-29A44E954F77}"/>
                    </a:ext>
                  </a:extLst>
                </p14:cNvPr>
                <p14:cNvContentPartPr/>
                <p14:nvPr/>
              </p14:nvContentPartPr>
              <p14:xfrm>
                <a:off x="5358651" y="3694080"/>
                <a:ext cx="7920" cy="31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D35C29F-4364-4A2E-926F-29A44E954F7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349651" y="3685440"/>
                  <a:ext cx="255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654AA3F-18D8-4D20-8DAB-81DD235C2706}"/>
                    </a:ext>
                  </a:extLst>
                </p14:cNvPr>
                <p14:cNvContentPartPr/>
                <p14:nvPr/>
              </p14:nvContentPartPr>
              <p14:xfrm>
                <a:off x="5271171" y="3616320"/>
                <a:ext cx="471600" cy="209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654AA3F-18D8-4D20-8DAB-81DD235C270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262531" y="3607320"/>
                  <a:ext cx="48924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57FBEBA2-223A-40A0-B982-90CC6343F02E}"/>
              </a:ext>
            </a:extLst>
          </p:cNvPr>
          <p:cNvGrpSpPr/>
          <p:nvPr/>
        </p:nvGrpSpPr>
        <p:grpSpPr>
          <a:xfrm>
            <a:off x="6060651" y="3508320"/>
            <a:ext cx="1668960" cy="388440"/>
            <a:chOff x="6060651" y="3508320"/>
            <a:chExt cx="166896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CEB98F0-95CD-4129-8DD5-6B3E88D56512}"/>
                    </a:ext>
                  </a:extLst>
                </p14:cNvPr>
                <p14:cNvContentPartPr/>
                <p14:nvPr/>
              </p14:nvContentPartPr>
              <p14:xfrm>
                <a:off x="6078291" y="3675360"/>
                <a:ext cx="72000" cy="1180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CEB98F0-95CD-4129-8DD5-6B3E88D5651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069651" y="3666360"/>
                  <a:ext cx="896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6A28F66-9C4A-494A-9852-BA78AFBD38D2}"/>
                    </a:ext>
                  </a:extLst>
                </p14:cNvPr>
                <p14:cNvContentPartPr/>
                <p14:nvPr/>
              </p14:nvContentPartPr>
              <p14:xfrm>
                <a:off x="6060651" y="3603360"/>
                <a:ext cx="132840" cy="1101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6A28F66-9C4A-494A-9852-BA78AFBD38D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051651" y="3594720"/>
                  <a:ext cx="1504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1043CFE-C53F-4517-93A2-02F87C20CEF6}"/>
                    </a:ext>
                  </a:extLst>
                </p14:cNvPr>
                <p14:cNvContentPartPr/>
                <p14:nvPr/>
              </p14:nvContentPartPr>
              <p14:xfrm>
                <a:off x="6241731" y="3647280"/>
                <a:ext cx="74160" cy="1767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1043CFE-C53F-4517-93A2-02F87C20CEF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232731" y="3638640"/>
                  <a:ext cx="918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D1063EC-DFDD-4EF0-8F87-51E93B30309E}"/>
                    </a:ext>
                  </a:extLst>
                </p14:cNvPr>
                <p14:cNvContentPartPr/>
                <p14:nvPr/>
              </p14:nvContentPartPr>
              <p14:xfrm>
                <a:off x="6380691" y="3612360"/>
                <a:ext cx="138240" cy="1627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D1063EC-DFDD-4EF0-8F87-51E93B30309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372051" y="3603360"/>
                  <a:ext cx="1558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93F7F42-FA64-436E-A115-FBCF0A2A4EB9}"/>
                    </a:ext>
                  </a:extLst>
                </p14:cNvPr>
                <p14:cNvContentPartPr/>
                <p14:nvPr/>
              </p14:nvContentPartPr>
              <p14:xfrm>
                <a:off x="6512091" y="3702720"/>
                <a:ext cx="77040" cy="101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93F7F42-FA64-436E-A115-FBCF0A2A4EB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503091" y="3694080"/>
                  <a:ext cx="946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509F08E-7B4F-4FFB-B7F5-39048EA676B2}"/>
                    </a:ext>
                  </a:extLst>
                </p14:cNvPr>
                <p14:cNvContentPartPr/>
                <p14:nvPr/>
              </p14:nvContentPartPr>
              <p14:xfrm>
                <a:off x="6562851" y="3688320"/>
                <a:ext cx="135000" cy="208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509F08E-7B4F-4FFB-B7F5-39048EA676B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554211" y="3679680"/>
                  <a:ext cx="1526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556C325-4D50-40D6-8706-B154C8788B99}"/>
                    </a:ext>
                  </a:extLst>
                </p14:cNvPr>
                <p14:cNvContentPartPr/>
                <p14:nvPr/>
              </p14:nvContentPartPr>
              <p14:xfrm>
                <a:off x="6729891" y="3695520"/>
                <a:ext cx="47160" cy="705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556C325-4D50-40D6-8706-B154C8788B9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720891" y="3686880"/>
                  <a:ext cx="648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C68D069-8260-4D3E-BA03-EAEA4E9E6AE5}"/>
                    </a:ext>
                  </a:extLst>
                </p14:cNvPr>
                <p14:cNvContentPartPr/>
                <p14:nvPr/>
              </p14:nvContentPartPr>
              <p14:xfrm>
                <a:off x="6873171" y="3622440"/>
                <a:ext cx="165240" cy="1375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C68D069-8260-4D3E-BA03-EAEA4E9E6AE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864171" y="3613800"/>
                  <a:ext cx="1828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8FEF877-3064-49D9-9133-9D52A9027960}"/>
                    </a:ext>
                  </a:extLst>
                </p14:cNvPr>
                <p14:cNvContentPartPr/>
                <p14:nvPr/>
              </p14:nvContentPartPr>
              <p14:xfrm>
                <a:off x="7172331" y="3573120"/>
                <a:ext cx="289440" cy="2624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8FEF877-3064-49D9-9133-9D52A902796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163691" y="3564120"/>
                  <a:ext cx="3070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1356625-DF0B-4462-BD10-CF245239FFDB}"/>
                    </a:ext>
                  </a:extLst>
                </p14:cNvPr>
                <p14:cNvContentPartPr/>
                <p14:nvPr/>
              </p14:nvContentPartPr>
              <p14:xfrm>
                <a:off x="7486611" y="3510120"/>
                <a:ext cx="29160" cy="169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1356625-DF0B-4462-BD10-CF245239FFD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477611" y="3501480"/>
                  <a:ext cx="468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410E592-E5E5-4050-AB33-D2D04347A1C0}"/>
                    </a:ext>
                  </a:extLst>
                </p14:cNvPr>
                <p14:cNvContentPartPr/>
                <p14:nvPr/>
              </p14:nvContentPartPr>
              <p14:xfrm>
                <a:off x="7575171" y="3508320"/>
                <a:ext cx="154440" cy="2311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410E592-E5E5-4050-AB33-D2D04347A1C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566171" y="3499320"/>
                  <a:ext cx="172080" cy="24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5A236576-D816-4E2E-B85E-7C764B872A7D}"/>
              </a:ext>
            </a:extLst>
          </p:cNvPr>
          <p:cNvGrpSpPr/>
          <p:nvPr/>
        </p:nvGrpSpPr>
        <p:grpSpPr>
          <a:xfrm>
            <a:off x="7829691" y="3496440"/>
            <a:ext cx="1306800" cy="260280"/>
            <a:chOff x="7829691" y="3496440"/>
            <a:chExt cx="1306800" cy="26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BC585AF-0CEA-4272-8E2F-7E4184499466}"/>
                    </a:ext>
                  </a:extLst>
                </p14:cNvPr>
                <p14:cNvContentPartPr/>
                <p14:nvPr/>
              </p14:nvContentPartPr>
              <p14:xfrm>
                <a:off x="7829691" y="3537480"/>
                <a:ext cx="105840" cy="219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BC585AF-0CEA-4272-8E2F-7E418449946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821051" y="3528480"/>
                  <a:ext cx="1234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F33C4FB-9A23-4D9E-A2D9-733587DED809}"/>
                    </a:ext>
                  </a:extLst>
                </p14:cNvPr>
                <p14:cNvContentPartPr/>
                <p14:nvPr/>
              </p14:nvContentPartPr>
              <p14:xfrm>
                <a:off x="7925811" y="3645120"/>
                <a:ext cx="121320" cy="896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F33C4FB-9A23-4D9E-A2D9-733587DED80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917171" y="3636120"/>
                  <a:ext cx="138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45F25AA-A675-4B14-BAC2-D2349C871802}"/>
                    </a:ext>
                  </a:extLst>
                </p14:cNvPr>
                <p14:cNvContentPartPr/>
                <p14:nvPr/>
              </p14:nvContentPartPr>
              <p14:xfrm>
                <a:off x="8148651" y="3662040"/>
                <a:ext cx="61920" cy="417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45F25AA-A675-4B14-BAC2-D2349C87180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140011" y="3653400"/>
                  <a:ext cx="795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F4A30EF-CDEA-414D-A1DF-CDEE1B2F7803}"/>
                    </a:ext>
                  </a:extLst>
                </p14:cNvPr>
                <p14:cNvContentPartPr/>
                <p14:nvPr/>
              </p14:nvContentPartPr>
              <p14:xfrm>
                <a:off x="8325771" y="3623160"/>
                <a:ext cx="46800" cy="748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F4A30EF-CDEA-414D-A1DF-CDEE1B2F780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316771" y="3614160"/>
                  <a:ext cx="644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808C15E-F8D4-457F-BB77-7AB3B46B24D3}"/>
                    </a:ext>
                  </a:extLst>
                </p14:cNvPr>
                <p14:cNvContentPartPr/>
                <p14:nvPr/>
              </p14:nvContentPartPr>
              <p14:xfrm>
                <a:off x="8428731" y="3682200"/>
                <a:ext cx="4320" cy="19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808C15E-F8D4-457F-BB77-7AB3B46B24D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419731" y="3673200"/>
                  <a:ext cx="21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14635E2-C961-4E5E-917A-EBFC5A985F1B}"/>
                    </a:ext>
                  </a:extLst>
                </p14:cNvPr>
                <p14:cNvContentPartPr/>
                <p14:nvPr/>
              </p14:nvContentPartPr>
              <p14:xfrm>
                <a:off x="8488491" y="3586080"/>
                <a:ext cx="226080" cy="1051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14635E2-C961-4E5E-917A-EBFC5A985F1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479491" y="3577440"/>
                  <a:ext cx="2437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290AAE1-AE81-4F5F-910E-C520ABC724E7}"/>
                    </a:ext>
                  </a:extLst>
                </p14:cNvPr>
                <p14:cNvContentPartPr/>
                <p14:nvPr/>
              </p14:nvContentPartPr>
              <p14:xfrm>
                <a:off x="8694051" y="3496440"/>
                <a:ext cx="209520" cy="2170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290AAE1-AE81-4F5F-910E-C520ABC724E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685051" y="3487800"/>
                  <a:ext cx="2271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4FBB2B7-E2A5-477A-A90C-433E7D464709}"/>
                    </a:ext>
                  </a:extLst>
                </p14:cNvPr>
                <p14:cNvContentPartPr/>
                <p14:nvPr/>
              </p14:nvContentPartPr>
              <p14:xfrm>
                <a:off x="9051891" y="3546840"/>
                <a:ext cx="84600" cy="662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4FBB2B7-E2A5-477A-A90C-433E7D46470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042891" y="3538200"/>
                  <a:ext cx="1022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D36F554-0767-4637-AE62-25F0D207F6E3}"/>
                    </a:ext>
                  </a:extLst>
                </p14:cNvPr>
                <p14:cNvContentPartPr/>
                <p14:nvPr/>
              </p14:nvContentPartPr>
              <p14:xfrm>
                <a:off x="9025251" y="3666720"/>
                <a:ext cx="58320" cy="291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D36F554-0767-4637-AE62-25F0D207F6E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016611" y="3657720"/>
                  <a:ext cx="7596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1D01F1FA-27A4-48B5-B3B2-B73C26B21794}"/>
              </a:ext>
            </a:extLst>
          </p:cNvPr>
          <p:cNvGrpSpPr/>
          <p:nvPr/>
        </p:nvGrpSpPr>
        <p:grpSpPr>
          <a:xfrm>
            <a:off x="9292011" y="3543960"/>
            <a:ext cx="130680" cy="145800"/>
            <a:chOff x="9292011" y="3543960"/>
            <a:chExt cx="130680" cy="14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9BCE1C8-F2AA-49E7-BD04-4A221BA46DCA}"/>
                    </a:ext>
                  </a:extLst>
                </p14:cNvPr>
                <p14:cNvContentPartPr/>
                <p14:nvPr/>
              </p14:nvContentPartPr>
              <p14:xfrm>
                <a:off x="9292011" y="3543960"/>
                <a:ext cx="96840" cy="120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9BCE1C8-F2AA-49E7-BD04-4A221BA46DC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283011" y="3535320"/>
                  <a:ext cx="1144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27DDBB4-E3C4-45A9-9714-3AC8DD1CFC50}"/>
                    </a:ext>
                  </a:extLst>
                </p14:cNvPr>
                <p14:cNvContentPartPr/>
                <p14:nvPr/>
              </p14:nvContentPartPr>
              <p14:xfrm>
                <a:off x="9415491" y="3613800"/>
                <a:ext cx="7200" cy="759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27DDBB4-E3C4-45A9-9714-3AC8DD1CFC5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406851" y="3605160"/>
                  <a:ext cx="24840" cy="9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8CD5E8CA-149D-43E2-8279-58859BDFC5FE}"/>
                  </a:ext>
                </a:extLst>
              </p14:cNvPr>
              <p14:cNvContentPartPr/>
              <p14:nvPr/>
            </p14:nvContentPartPr>
            <p14:xfrm>
              <a:off x="9607371" y="3442440"/>
              <a:ext cx="53280" cy="19872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8CD5E8CA-149D-43E2-8279-58859BDFC5FE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9598371" y="3433800"/>
                <a:ext cx="70920" cy="21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oup 180">
            <a:extLst>
              <a:ext uri="{FF2B5EF4-FFF2-40B4-BE49-F238E27FC236}">
                <a16:creationId xmlns:a16="http://schemas.microsoft.com/office/drawing/2014/main" id="{1147D1D3-753D-48AF-A581-33E1F74681EB}"/>
              </a:ext>
            </a:extLst>
          </p:cNvPr>
          <p:cNvGrpSpPr/>
          <p:nvPr/>
        </p:nvGrpSpPr>
        <p:grpSpPr>
          <a:xfrm>
            <a:off x="954771" y="4197360"/>
            <a:ext cx="993600" cy="278640"/>
            <a:chOff x="954771" y="4197360"/>
            <a:chExt cx="993600" cy="27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7C6C9A3-0D3D-4CE5-A347-2C20C25FA4D1}"/>
                    </a:ext>
                  </a:extLst>
                </p14:cNvPr>
                <p14:cNvContentPartPr/>
                <p14:nvPr/>
              </p14:nvContentPartPr>
              <p14:xfrm>
                <a:off x="954771" y="4197360"/>
                <a:ext cx="164880" cy="2635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7C6C9A3-0D3D-4CE5-A347-2C20C25FA4D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45771" y="4188720"/>
                  <a:ext cx="1825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89BA03A-01C3-46DD-ABF4-DD0A8AB57E34}"/>
                    </a:ext>
                  </a:extLst>
                </p14:cNvPr>
                <p14:cNvContentPartPr/>
                <p14:nvPr/>
              </p14:nvContentPartPr>
              <p14:xfrm>
                <a:off x="1134771" y="4361520"/>
                <a:ext cx="459000" cy="1000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89BA03A-01C3-46DD-ABF4-DD0A8AB57E3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25771" y="4352520"/>
                  <a:ext cx="4766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91F16EC-4D77-4674-84B2-93201EAE2C08}"/>
                    </a:ext>
                  </a:extLst>
                </p14:cNvPr>
                <p14:cNvContentPartPr/>
                <p14:nvPr/>
              </p14:nvContentPartPr>
              <p14:xfrm>
                <a:off x="1650651" y="4242360"/>
                <a:ext cx="295920" cy="2336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91F16EC-4D77-4674-84B2-93201EAE2C0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642011" y="4233360"/>
                  <a:ext cx="3135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5429B82-AE34-4671-A9F3-5DFC933277A5}"/>
                    </a:ext>
                  </a:extLst>
                </p14:cNvPr>
                <p14:cNvContentPartPr/>
                <p14:nvPr/>
              </p14:nvContentPartPr>
              <p14:xfrm>
                <a:off x="1827771" y="4307520"/>
                <a:ext cx="120600" cy="475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5429B82-AE34-4671-A9F3-5DFC933277A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818771" y="4298880"/>
                  <a:ext cx="13824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4B85CA1A-4E11-4C44-9861-824C214D298E}"/>
              </a:ext>
            </a:extLst>
          </p:cNvPr>
          <p:cNvGrpSpPr/>
          <p:nvPr/>
        </p:nvGrpSpPr>
        <p:grpSpPr>
          <a:xfrm>
            <a:off x="2598531" y="4242360"/>
            <a:ext cx="302760" cy="244800"/>
            <a:chOff x="2598531" y="4242360"/>
            <a:chExt cx="30276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F63BB24-B545-4BCE-B9A5-4B751A39DFB4}"/>
                    </a:ext>
                  </a:extLst>
                </p14:cNvPr>
                <p14:cNvContentPartPr/>
                <p14:nvPr/>
              </p14:nvContentPartPr>
              <p14:xfrm>
                <a:off x="2598531" y="4242360"/>
                <a:ext cx="133920" cy="2116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F63BB24-B545-4BCE-B9A5-4B751A39DFB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589891" y="4233720"/>
                  <a:ext cx="1515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9E79360-A28E-42B6-B0A3-C7BA6CD41C35}"/>
                    </a:ext>
                  </a:extLst>
                </p14:cNvPr>
                <p14:cNvContentPartPr/>
                <p14:nvPr/>
              </p14:nvContentPartPr>
              <p14:xfrm>
                <a:off x="2624451" y="4253160"/>
                <a:ext cx="155880" cy="1843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9E79360-A28E-42B6-B0A3-C7BA6CD41C3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615811" y="4244160"/>
                  <a:ext cx="1735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E9F8866-D53E-49E2-A73A-EE3A9A7D7363}"/>
                    </a:ext>
                  </a:extLst>
                </p14:cNvPr>
                <p14:cNvContentPartPr/>
                <p14:nvPr/>
              </p14:nvContentPartPr>
              <p14:xfrm>
                <a:off x="2833251" y="4408320"/>
                <a:ext cx="29520" cy="788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E9F8866-D53E-49E2-A73A-EE3A9A7D736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824251" y="4399680"/>
                  <a:ext cx="471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F22F472-B67F-417F-B1A8-53C7BB98096A}"/>
                    </a:ext>
                  </a:extLst>
                </p14:cNvPr>
                <p14:cNvContentPartPr/>
                <p14:nvPr/>
              </p14:nvContentPartPr>
              <p14:xfrm>
                <a:off x="2883291" y="4276200"/>
                <a:ext cx="18000" cy="277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F22F472-B67F-417F-B1A8-53C7BB98096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874651" y="4267200"/>
                  <a:ext cx="3564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E1F9E8C8-C326-42A4-8DC6-4322DB30DC1E}"/>
                  </a:ext>
                </a:extLst>
              </p14:cNvPr>
              <p14:cNvContentPartPr/>
              <p14:nvPr/>
            </p14:nvContentPartPr>
            <p14:xfrm>
              <a:off x="3113691" y="4325880"/>
              <a:ext cx="170640" cy="9180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E1F9E8C8-C326-42A4-8DC6-4322DB30DC1E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3104691" y="4317240"/>
                <a:ext cx="188280" cy="10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8" name="Group 207">
            <a:extLst>
              <a:ext uri="{FF2B5EF4-FFF2-40B4-BE49-F238E27FC236}">
                <a16:creationId xmlns:a16="http://schemas.microsoft.com/office/drawing/2014/main" id="{23D987D5-4FA5-40FA-BA2E-F21E21561153}"/>
              </a:ext>
            </a:extLst>
          </p:cNvPr>
          <p:cNvGrpSpPr/>
          <p:nvPr/>
        </p:nvGrpSpPr>
        <p:grpSpPr>
          <a:xfrm>
            <a:off x="3598251" y="4195200"/>
            <a:ext cx="1256400" cy="321120"/>
            <a:chOff x="3598251" y="4195200"/>
            <a:chExt cx="1256400" cy="32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D67BFEA-295B-464D-895E-23BAFF48C0F3}"/>
                    </a:ext>
                  </a:extLst>
                </p14:cNvPr>
                <p14:cNvContentPartPr/>
                <p14:nvPr/>
              </p14:nvContentPartPr>
              <p14:xfrm>
                <a:off x="3598251" y="4293840"/>
                <a:ext cx="195840" cy="1587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D67BFEA-295B-464D-895E-23BAFF48C0F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589611" y="4284840"/>
                  <a:ext cx="2134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A035843-13BB-4991-8690-690394FCD48C}"/>
                    </a:ext>
                  </a:extLst>
                </p14:cNvPr>
                <p14:cNvContentPartPr/>
                <p14:nvPr/>
              </p14:nvContentPartPr>
              <p14:xfrm>
                <a:off x="3879771" y="4260000"/>
                <a:ext cx="82800" cy="2322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A035843-13BB-4991-8690-690394FCD48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871131" y="4251000"/>
                  <a:ext cx="1004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4562C97-00D9-412C-8139-91B237D5CA2D}"/>
                    </a:ext>
                  </a:extLst>
                </p14:cNvPr>
                <p14:cNvContentPartPr/>
                <p14:nvPr/>
              </p14:nvContentPartPr>
              <p14:xfrm>
                <a:off x="3971211" y="4327680"/>
                <a:ext cx="81360" cy="1263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4562C97-00D9-412C-8139-91B237D5CA2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962211" y="4318680"/>
                  <a:ext cx="990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D9CBD3F-EF5E-4BCF-A2AC-A6C02F6E1F2C}"/>
                    </a:ext>
                  </a:extLst>
                </p14:cNvPr>
                <p14:cNvContentPartPr/>
                <p14:nvPr/>
              </p14:nvContentPartPr>
              <p14:xfrm>
                <a:off x="4102971" y="4364400"/>
                <a:ext cx="48240" cy="950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D9CBD3F-EF5E-4BCF-A2AC-A6C02F6E1F2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093971" y="4355400"/>
                  <a:ext cx="658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DF9A190-0DD4-4A24-B51B-CED64A74A213}"/>
                    </a:ext>
                  </a:extLst>
                </p14:cNvPr>
                <p14:cNvContentPartPr/>
                <p14:nvPr/>
              </p14:nvContentPartPr>
              <p14:xfrm>
                <a:off x="4226451" y="4310760"/>
                <a:ext cx="139320" cy="1198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DF9A190-0DD4-4A24-B51B-CED64A74A21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217451" y="4302120"/>
                  <a:ext cx="1569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CCE61A6-7567-4F16-9418-3F6A33B7C961}"/>
                    </a:ext>
                  </a:extLst>
                </p14:cNvPr>
                <p14:cNvContentPartPr/>
                <p14:nvPr/>
              </p14:nvContentPartPr>
              <p14:xfrm>
                <a:off x="4382331" y="4195920"/>
                <a:ext cx="65520" cy="849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CCE61A6-7567-4F16-9418-3F6A33B7C96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373331" y="4186920"/>
                  <a:ext cx="831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FC58612-9641-497A-A04D-BEB1828CC294}"/>
                    </a:ext>
                  </a:extLst>
                </p14:cNvPr>
                <p14:cNvContentPartPr/>
                <p14:nvPr/>
              </p14:nvContentPartPr>
              <p14:xfrm>
                <a:off x="4505451" y="4195200"/>
                <a:ext cx="129960" cy="2779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FC58612-9641-497A-A04D-BEB1828CC29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496451" y="4186560"/>
                  <a:ext cx="1476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0B320C4-50D6-4471-9EEF-57D04ED60CE0}"/>
                    </a:ext>
                  </a:extLst>
                </p14:cNvPr>
                <p14:cNvContentPartPr/>
                <p14:nvPr/>
              </p14:nvContentPartPr>
              <p14:xfrm>
                <a:off x="4782651" y="4404000"/>
                <a:ext cx="72000" cy="1123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0B320C4-50D6-4471-9EEF-57D04ED60CE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774011" y="4395000"/>
                  <a:ext cx="89640" cy="12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65BC3412-04E3-4F6F-825B-A82B061955AB}"/>
                  </a:ext>
                </a:extLst>
              </p14:cNvPr>
              <p14:cNvContentPartPr/>
              <p14:nvPr/>
            </p14:nvContentPartPr>
            <p14:xfrm>
              <a:off x="5172171" y="4332720"/>
              <a:ext cx="43920" cy="7488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65BC3412-04E3-4F6F-825B-A82B061955AB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5163171" y="4324080"/>
                <a:ext cx="6156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43A7E9FA-80A7-499C-AB08-1C2B2058DF43}"/>
                  </a:ext>
                </a:extLst>
              </p14:cNvPr>
              <p14:cNvContentPartPr/>
              <p14:nvPr/>
            </p14:nvContentPartPr>
            <p14:xfrm>
              <a:off x="5232291" y="4205640"/>
              <a:ext cx="16560" cy="1656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43A7E9FA-80A7-499C-AB08-1C2B2058DF43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5223291" y="4196640"/>
                <a:ext cx="34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3918D71E-CB19-457C-A63A-389693D081BD}"/>
                  </a:ext>
                </a:extLst>
              </p14:cNvPr>
              <p14:cNvContentPartPr/>
              <p14:nvPr/>
            </p14:nvContentPartPr>
            <p14:xfrm>
              <a:off x="5377371" y="4332360"/>
              <a:ext cx="108000" cy="8208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3918D71E-CB19-457C-A63A-389693D081BD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5368371" y="4323360"/>
                <a:ext cx="125640" cy="9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" name="Group 206">
            <a:extLst>
              <a:ext uri="{FF2B5EF4-FFF2-40B4-BE49-F238E27FC236}">
                <a16:creationId xmlns:a16="http://schemas.microsoft.com/office/drawing/2014/main" id="{93F20C1D-BF0C-4C73-AFA4-1BAB3B715FD2}"/>
              </a:ext>
            </a:extLst>
          </p:cNvPr>
          <p:cNvGrpSpPr/>
          <p:nvPr/>
        </p:nvGrpSpPr>
        <p:grpSpPr>
          <a:xfrm>
            <a:off x="5759691" y="4258200"/>
            <a:ext cx="865080" cy="187560"/>
            <a:chOff x="5759691" y="4258200"/>
            <a:chExt cx="865080" cy="18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8CBD2F7-9D12-455E-8A9C-F71D2EF14A17}"/>
                    </a:ext>
                  </a:extLst>
                </p14:cNvPr>
                <p14:cNvContentPartPr/>
                <p14:nvPr/>
              </p14:nvContentPartPr>
              <p14:xfrm>
                <a:off x="5759691" y="4276560"/>
                <a:ext cx="61560" cy="1274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8CBD2F7-9D12-455E-8A9C-F71D2EF14A1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750691" y="4267920"/>
                  <a:ext cx="792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D5BB5A3-73BA-4F03-8601-F67BBDE932B0}"/>
                    </a:ext>
                  </a:extLst>
                </p14:cNvPr>
                <p14:cNvContentPartPr/>
                <p14:nvPr/>
              </p14:nvContentPartPr>
              <p14:xfrm>
                <a:off x="5885691" y="4360440"/>
                <a:ext cx="13680" cy="565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D5BB5A3-73BA-4F03-8601-F67BBDE932B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877051" y="4351440"/>
                  <a:ext cx="31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534FF7C-C905-456C-A52E-BC0AF686250D}"/>
                    </a:ext>
                  </a:extLst>
                </p14:cNvPr>
                <p14:cNvContentPartPr/>
                <p14:nvPr/>
              </p14:nvContentPartPr>
              <p14:xfrm>
                <a:off x="6014931" y="4258200"/>
                <a:ext cx="81000" cy="1609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534FF7C-C905-456C-A52E-BC0AF686250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005931" y="4249560"/>
                  <a:ext cx="986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1275AA9-7055-4A35-8E1C-5C1F3C0E06D1}"/>
                    </a:ext>
                  </a:extLst>
                </p14:cNvPr>
                <p14:cNvContentPartPr/>
                <p14:nvPr/>
              </p14:nvContentPartPr>
              <p14:xfrm>
                <a:off x="6112851" y="4345320"/>
                <a:ext cx="171720" cy="1004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1275AA9-7055-4A35-8E1C-5C1F3C0E06D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103851" y="4336680"/>
                  <a:ext cx="1893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BD66DD2-1D3B-4025-BC7F-493F6000ABFE}"/>
                    </a:ext>
                  </a:extLst>
                </p14:cNvPr>
                <p14:cNvContentPartPr/>
                <p14:nvPr/>
              </p14:nvContentPartPr>
              <p14:xfrm>
                <a:off x="6395451" y="4325160"/>
                <a:ext cx="129960" cy="392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BD66DD2-1D3B-4025-BC7F-493F6000ABF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386451" y="4316520"/>
                  <a:ext cx="1476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02310FE-1CA5-4581-BC62-D59B468D2C01}"/>
                    </a:ext>
                  </a:extLst>
                </p14:cNvPr>
                <p14:cNvContentPartPr/>
                <p14:nvPr/>
              </p14:nvContentPartPr>
              <p14:xfrm>
                <a:off x="6572571" y="4352880"/>
                <a:ext cx="52200" cy="914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02310FE-1CA5-4581-BC62-D59B468D2C0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563571" y="4343880"/>
                  <a:ext cx="69840" cy="10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D5A7B343-615B-4E04-BD0B-A3769081CDB2}"/>
                  </a:ext>
                </a:extLst>
              </p14:cNvPr>
              <p14:cNvContentPartPr/>
              <p14:nvPr/>
            </p14:nvContentPartPr>
            <p14:xfrm>
              <a:off x="6804411" y="4337400"/>
              <a:ext cx="207360" cy="10404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D5A7B343-615B-4E04-BD0B-A3769081CDB2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6795411" y="4328400"/>
                <a:ext cx="225000" cy="12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72DBC11B-1E7D-4BF2-906B-86959CAFFCD9}"/>
              </a:ext>
            </a:extLst>
          </p:cNvPr>
          <p:cNvGrpSpPr/>
          <p:nvPr/>
        </p:nvGrpSpPr>
        <p:grpSpPr>
          <a:xfrm>
            <a:off x="7336491" y="4286640"/>
            <a:ext cx="289440" cy="301320"/>
            <a:chOff x="7336491" y="4286640"/>
            <a:chExt cx="289440" cy="30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4B91043B-9E0E-4231-9149-B7BDB6845AA8}"/>
                    </a:ext>
                  </a:extLst>
                </p14:cNvPr>
                <p14:cNvContentPartPr/>
                <p14:nvPr/>
              </p14:nvContentPartPr>
              <p14:xfrm>
                <a:off x="7336491" y="4288080"/>
                <a:ext cx="127800" cy="1026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4B91043B-9E0E-4231-9149-B7BDB6845AA8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327851" y="4279080"/>
                  <a:ext cx="1454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019097A-AE3C-4D1C-82C7-A3EA28286E2D}"/>
                    </a:ext>
                  </a:extLst>
                </p14:cNvPr>
                <p14:cNvContentPartPr/>
                <p14:nvPr/>
              </p14:nvContentPartPr>
              <p14:xfrm>
                <a:off x="7426131" y="4286640"/>
                <a:ext cx="199800" cy="3013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019097A-AE3C-4D1C-82C7-A3EA28286E2D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417131" y="4278000"/>
                  <a:ext cx="217440" cy="31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E732559F-AADC-484F-9789-6C08F53D50C2}"/>
              </a:ext>
            </a:extLst>
          </p:cNvPr>
          <p:cNvGrpSpPr/>
          <p:nvPr/>
        </p:nvGrpSpPr>
        <p:grpSpPr>
          <a:xfrm>
            <a:off x="7830051" y="4171080"/>
            <a:ext cx="936720" cy="216000"/>
            <a:chOff x="7830051" y="4171080"/>
            <a:chExt cx="936720" cy="21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9E1CA0C0-C4B8-40EE-A6FC-0AA40E3F4E6C}"/>
                    </a:ext>
                  </a:extLst>
                </p14:cNvPr>
                <p14:cNvContentPartPr/>
                <p14:nvPr/>
              </p14:nvContentPartPr>
              <p14:xfrm>
                <a:off x="7830051" y="4267920"/>
                <a:ext cx="217080" cy="1191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9E1CA0C0-C4B8-40EE-A6FC-0AA40E3F4E6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821411" y="4259280"/>
                  <a:ext cx="2347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842E2DD3-F1DE-4CB1-970B-D382431659CB}"/>
                    </a:ext>
                  </a:extLst>
                </p14:cNvPr>
                <p14:cNvContentPartPr/>
                <p14:nvPr/>
              </p14:nvContentPartPr>
              <p14:xfrm>
                <a:off x="8153691" y="4171080"/>
                <a:ext cx="487440" cy="1832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842E2DD3-F1DE-4CB1-970B-D382431659C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144691" y="4162080"/>
                  <a:ext cx="5050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2152325-6641-4D96-AFDF-D027B4F9D056}"/>
                    </a:ext>
                  </a:extLst>
                </p14:cNvPr>
                <p14:cNvContentPartPr/>
                <p14:nvPr/>
              </p14:nvContentPartPr>
              <p14:xfrm>
                <a:off x="8755251" y="4294920"/>
                <a:ext cx="11520" cy="507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2152325-6641-4D96-AFDF-D027B4F9D05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746611" y="4286280"/>
                  <a:ext cx="2916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D9308B6A-E2C2-4E92-B7F4-6501ED1922A8}"/>
              </a:ext>
            </a:extLst>
          </p:cNvPr>
          <p:cNvGrpSpPr/>
          <p:nvPr/>
        </p:nvGrpSpPr>
        <p:grpSpPr>
          <a:xfrm>
            <a:off x="2918571" y="4856160"/>
            <a:ext cx="391320" cy="222480"/>
            <a:chOff x="2918571" y="4856160"/>
            <a:chExt cx="391320" cy="22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74206F6-229A-47D7-84C9-18B5B62D8E69}"/>
                    </a:ext>
                  </a:extLst>
                </p14:cNvPr>
                <p14:cNvContentPartPr/>
                <p14:nvPr/>
              </p14:nvContentPartPr>
              <p14:xfrm>
                <a:off x="2918571" y="4905840"/>
                <a:ext cx="70560" cy="1587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74206F6-229A-47D7-84C9-18B5B62D8E69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909931" y="4896840"/>
                  <a:ext cx="882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B7326D4-F14A-48CF-B39C-CBB04413D242}"/>
                    </a:ext>
                  </a:extLst>
                </p14:cNvPr>
                <p14:cNvContentPartPr/>
                <p14:nvPr/>
              </p14:nvContentPartPr>
              <p14:xfrm>
                <a:off x="2986611" y="4856160"/>
                <a:ext cx="137160" cy="1706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B7326D4-F14A-48CF-B39C-CBB04413D24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977611" y="4847160"/>
                  <a:ext cx="1548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BE98F93-C90F-46BD-BE7A-67C2A7FFB568}"/>
                    </a:ext>
                  </a:extLst>
                </p14:cNvPr>
                <p14:cNvContentPartPr/>
                <p14:nvPr/>
              </p14:nvContentPartPr>
              <p14:xfrm>
                <a:off x="3141051" y="4973880"/>
                <a:ext cx="66600" cy="633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BE98F93-C90F-46BD-BE7A-67C2A7FFB56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132051" y="4964880"/>
                  <a:ext cx="842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6632CFB-C1BB-42C3-B8A5-97500F58C140}"/>
                    </a:ext>
                  </a:extLst>
                </p14:cNvPr>
                <p14:cNvContentPartPr/>
                <p14:nvPr/>
              </p14:nvContentPartPr>
              <p14:xfrm>
                <a:off x="3290091" y="4938240"/>
                <a:ext cx="19800" cy="1404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6632CFB-C1BB-42C3-B8A5-97500F58C14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281091" y="4929240"/>
                  <a:ext cx="3744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4899B0E4-BA83-4A5E-9F11-5AAE7744C5DB}"/>
              </a:ext>
            </a:extLst>
          </p:cNvPr>
          <p:cNvGrpSpPr/>
          <p:nvPr/>
        </p:nvGrpSpPr>
        <p:grpSpPr>
          <a:xfrm>
            <a:off x="4185051" y="4936440"/>
            <a:ext cx="312840" cy="186840"/>
            <a:chOff x="4185051" y="4936440"/>
            <a:chExt cx="312840" cy="18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92ABB12-D0AD-43F1-ABD3-70C7777D5FF5}"/>
                    </a:ext>
                  </a:extLst>
                </p14:cNvPr>
                <p14:cNvContentPartPr/>
                <p14:nvPr/>
              </p14:nvContentPartPr>
              <p14:xfrm>
                <a:off x="4185051" y="4936440"/>
                <a:ext cx="199800" cy="1868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92ABB12-D0AD-43F1-ABD3-70C7777D5FF5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176051" y="4927440"/>
                  <a:ext cx="2174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9FEDB9D-0E0E-4381-A47E-FB43B4E2D905}"/>
                    </a:ext>
                  </a:extLst>
                </p14:cNvPr>
                <p14:cNvContentPartPr/>
                <p14:nvPr/>
              </p14:nvContentPartPr>
              <p14:xfrm>
                <a:off x="4436331" y="4982520"/>
                <a:ext cx="61560" cy="741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9FEDB9D-0E0E-4381-A47E-FB43B4E2D90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427331" y="4973520"/>
                  <a:ext cx="79200" cy="9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F2510FE7-28C3-46FE-AE44-6E8725E9CD3E}"/>
                  </a:ext>
                </a:extLst>
              </p14:cNvPr>
              <p14:cNvContentPartPr/>
              <p14:nvPr/>
            </p14:nvContentPartPr>
            <p14:xfrm>
              <a:off x="4661691" y="5050560"/>
              <a:ext cx="39600" cy="9504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F2510FE7-28C3-46FE-AE44-6E8725E9CD3E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4653051" y="5041560"/>
                <a:ext cx="57240" cy="11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2" name="Group 231">
            <a:extLst>
              <a:ext uri="{FF2B5EF4-FFF2-40B4-BE49-F238E27FC236}">
                <a16:creationId xmlns:a16="http://schemas.microsoft.com/office/drawing/2014/main" id="{302031D7-949C-45B5-A5B7-90EB57AE7488}"/>
              </a:ext>
            </a:extLst>
          </p:cNvPr>
          <p:cNvGrpSpPr/>
          <p:nvPr/>
        </p:nvGrpSpPr>
        <p:grpSpPr>
          <a:xfrm>
            <a:off x="5369451" y="4793160"/>
            <a:ext cx="275760" cy="206640"/>
            <a:chOff x="5369451" y="4793160"/>
            <a:chExt cx="275760" cy="20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0DDE7CE-5518-4EB8-B511-1FBC88C2F4A9}"/>
                    </a:ext>
                  </a:extLst>
                </p14:cNvPr>
                <p14:cNvContentPartPr/>
                <p14:nvPr/>
              </p14:nvContentPartPr>
              <p14:xfrm>
                <a:off x="5369451" y="4793520"/>
                <a:ext cx="88200" cy="1890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0DDE7CE-5518-4EB8-B511-1FBC88C2F4A9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360811" y="4784880"/>
                  <a:ext cx="1058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C6B09D4-FA81-4275-BB27-7FCACE68B9C4}"/>
                    </a:ext>
                  </a:extLst>
                </p14:cNvPr>
                <p14:cNvContentPartPr/>
                <p14:nvPr/>
              </p14:nvContentPartPr>
              <p14:xfrm>
                <a:off x="5410851" y="4793160"/>
                <a:ext cx="134640" cy="1724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C6B09D4-FA81-4275-BB27-7FCACE68B9C4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401851" y="4784160"/>
                  <a:ext cx="1522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FAAFC491-E2BC-4DA4-8CBF-B05C3A56819E}"/>
                    </a:ext>
                  </a:extLst>
                </p14:cNvPr>
                <p14:cNvContentPartPr/>
                <p14:nvPr/>
              </p14:nvContentPartPr>
              <p14:xfrm>
                <a:off x="5620371" y="4929960"/>
                <a:ext cx="24840" cy="698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FAAFC491-E2BC-4DA4-8CBF-B05C3A56819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611371" y="4921320"/>
                  <a:ext cx="42480" cy="8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F70FE451-4E98-46A9-A755-7D62345C72A8}"/>
                  </a:ext>
                </a:extLst>
              </p14:cNvPr>
              <p14:cNvContentPartPr/>
              <p14:nvPr/>
            </p14:nvContentPartPr>
            <p14:xfrm>
              <a:off x="5828811" y="4853280"/>
              <a:ext cx="35640" cy="13968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F70FE451-4E98-46A9-A755-7D62345C72A8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5820171" y="4844640"/>
                <a:ext cx="5328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75CE03DA-E48A-4C5F-B5F5-71DC728C4E64}"/>
                  </a:ext>
                </a:extLst>
              </p14:cNvPr>
              <p14:cNvContentPartPr/>
              <p14:nvPr/>
            </p14:nvContentPartPr>
            <p14:xfrm>
              <a:off x="6105291" y="4874520"/>
              <a:ext cx="202320" cy="15156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75CE03DA-E48A-4C5F-B5F5-71DC728C4E64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6096291" y="4865520"/>
                <a:ext cx="219960" cy="16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" name="Group 236">
            <a:extLst>
              <a:ext uri="{FF2B5EF4-FFF2-40B4-BE49-F238E27FC236}">
                <a16:creationId xmlns:a16="http://schemas.microsoft.com/office/drawing/2014/main" id="{BEC84B3A-F0E8-4FEE-90A1-1A0CD70EE412}"/>
              </a:ext>
            </a:extLst>
          </p:cNvPr>
          <p:cNvGrpSpPr/>
          <p:nvPr/>
        </p:nvGrpSpPr>
        <p:grpSpPr>
          <a:xfrm>
            <a:off x="3577731" y="4872720"/>
            <a:ext cx="414000" cy="228960"/>
            <a:chOff x="3577731" y="4872720"/>
            <a:chExt cx="414000" cy="2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DF0EBD1-6AC0-49F1-961C-252178831677}"/>
                    </a:ext>
                  </a:extLst>
                </p14:cNvPr>
                <p14:cNvContentPartPr/>
                <p14:nvPr/>
              </p14:nvContentPartPr>
              <p14:xfrm>
                <a:off x="3577731" y="4934280"/>
                <a:ext cx="225000" cy="1674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DF0EBD1-6AC0-49F1-961C-252178831677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569091" y="4925640"/>
                  <a:ext cx="242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EA56C71-823D-4D8D-8DC0-D5E149D930BA}"/>
                    </a:ext>
                  </a:extLst>
                </p14:cNvPr>
                <p14:cNvContentPartPr/>
                <p14:nvPr/>
              </p14:nvContentPartPr>
              <p14:xfrm>
                <a:off x="3874011" y="4935720"/>
                <a:ext cx="117720" cy="766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EA56C71-823D-4D8D-8DC0-D5E149D930B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865011" y="4927080"/>
                  <a:ext cx="1353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ABC07095-EA60-4B43-9EE8-46BA7F9CCE7A}"/>
                    </a:ext>
                  </a:extLst>
                </p14:cNvPr>
                <p14:cNvContentPartPr/>
                <p14:nvPr/>
              </p14:nvContentPartPr>
              <p14:xfrm>
                <a:off x="3864651" y="4872720"/>
                <a:ext cx="100440" cy="788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ABC07095-EA60-4B43-9EE8-46BA7F9CCE7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855651" y="4864080"/>
                  <a:ext cx="1180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42497B8-6EA9-402F-AB7C-1538C86CE2F1}"/>
                    </a:ext>
                  </a:extLst>
                </p14:cNvPr>
                <p14:cNvContentPartPr/>
                <p14:nvPr/>
              </p14:nvContentPartPr>
              <p14:xfrm>
                <a:off x="3845571" y="5008800"/>
                <a:ext cx="111600" cy="79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42497B8-6EA9-402F-AB7C-1538C86CE2F1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836571" y="4999800"/>
                  <a:ext cx="12924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8585C19C-5DC9-4184-871C-780475F869E1}"/>
              </a:ext>
            </a:extLst>
          </p:cNvPr>
          <p:cNvGrpSpPr/>
          <p:nvPr/>
        </p:nvGrpSpPr>
        <p:grpSpPr>
          <a:xfrm>
            <a:off x="6539091" y="4846800"/>
            <a:ext cx="512280" cy="190800"/>
            <a:chOff x="6539091" y="4846800"/>
            <a:chExt cx="512280" cy="19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71578B4C-FEEE-49B9-BE19-41F6B03C2909}"/>
                    </a:ext>
                  </a:extLst>
                </p14:cNvPr>
                <p14:cNvContentPartPr/>
                <p14:nvPr/>
              </p14:nvContentPartPr>
              <p14:xfrm>
                <a:off x="6539091" y="4872000"/>
                <a:ext cx="111960" cy="820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71578B4C-FEEE-49B9-BE19-41F6B03C2909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530451" y="4863000"/>
                  <a:ext cx="1296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9DF37877-91F8-45E1-ADE1-5F562C0CCE43}"/>
                    </a:ext>
                  </a:extLst>
                </p14:cNvPr>
                <p14:cNvContentPartPr/>
                <p14:nvPr/>
              </p14:nvContentPartPr>
              <p14:xfrm>
                <a:off x="6763371" y="4846800"/>
                <a:ext cx="153720" cy="1908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DF37877-91F8-45E1-ADE1-5F562C0CCE4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754371" y="4838160"/>
                  <a:ext cx="1713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FCB05BD0-8446-4FA9-92DF-22D24F46B6B0}"/>
                    </a:ext>
                  </a:extLst>
                </p14:cNvPr>
                <p14:cNvContentPartPr/>
                <p14:nvPr/>
              </p14:nvContentPartPr>
              <p14:xfrm>
                <a:off x="6964611" y="4881360"/>
                <a:ext cx="86760" cy="849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FCB05BD0-8446-4FA9-92DF-22D24F46B6B0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955611" y="4872720"/>
                  <a:ext cx="10440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B51A03EE-0E14-4CEF-9D5F-C6684D1E1AEA}"/>
              </a:ext>
            </a:extLst>
          </p:cNvPr>
          <p:cNvGrpSpPr/>
          <p:nvPr/>
        </p:nvGrpSpPr>
        <p:grpSpPr>
          <a:xfrm>
            <a:off x="2306931" y="5337120"/>
            <a:ext cx="1188360" cy="244800"/>
            <a:chOff x="2306931" y="5337120"/>
            <a:chExt cx="118836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AE488D85-6047-44F7-A7D0-961B4820BB23}"/>
                    </a:ext>
                  </a:extLst>
                </p14:cNvPr>
                <p14:cNvContentPartPr/>
                <p14:nvPr/>
              </p14:nvContentPartPr>
              <p14:xfrm>
                <a:off x="2351571" y="5337120"/>
                <a:ext cx="186120" cy="2322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AE488D85-6047-44F7-A7D0-961B4820BB2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342931" y="5328120"/>
                  <a:ext cx="2037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1187666-249E-4949-AE68-54BAA19DE889}"/>
                    </a:ext>
                  </a:extLst>
                </p14:cNvPr>
                <p14:cNvContentPartPr/>
                <p14:nvPr/>
              </p14:nvContentPartPr>
              <p14:xfrm>
                <a:off x="2306931" y="5463840"/>
                <a:ext cx="149400" cy="169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1187666-249E-4949-AE68-54BAA19DE889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298291" y="5454840"/>
                  <a:ext cx="1670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FD63EA56-8B67-4591-9D43-C4344989932F}"/>
                    </a:ext>
                  </a:extLst>
                </p14:cNvPr>
                <p14:cNvContentPartPr/>
                <p14:nvPr/>
              </p14:nvContentPartPr>
              <p14:xfrm>
                <a:off x="2483331" y="5459520"/>
                <a:ext cx="237960" cy="918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FD63EA56-8B67-4591-9D43-C4344989932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474691" y="5450880"/>
                  <a:ext cx="2556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54C57F71-3680-4636-9B19-7713DB318657}"/>
                    </a:ext>
                  </a:extLst>
                </p14:cNvPr>
                <p14:cNvContentPartPr/>
                <p14:nvPr/>
              </p14:nvContentPartPr>
              <p14:xfrm>
                <a:off x="2764131" y="5368080"/>
                <a:ext cx="96120" cy="2008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54C57F71-3680-4636-9B19-7713DB318657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755491" y="5359080"/>
                  <a:ext cx="1137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E04A07B-5465-4322-BE22-1CE43A6708C3}"/>
                    </a:ext>
                  </a:extLst>
                </p14:cNvPr>
                <p14:cNvContentPartPr/>
                <p14:nvPr/>
              </p14:nvContentPartPr>
              <p14:xfrm>
                <a:off x="2900211" y="5481840"/>
                <a:ext cx="164520" cy="867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E04A07B-5465-4322-BE22-1CE43A6708C3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891571" y="5472840"/>
                  <a:ext cx="1821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425DB56-96BE-4487-9629-466FF9213324}"/>
                    </a:ext>
                  </a:extLst>
                </p14:cNvPr>
                <p14:cNvContentPartPr/>
                <p14:nvPr/>
              </p14:nvContentPartPr>
              <p14:xfrm>
                <a:off x="3102171" y="5381760"/>
                <a:ext cx="131040" cy="1800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425DB56-96BE-4487-9629-466FF921332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093171" y="5373120"/>
                  <a:ext cx="1486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1F68FD00-92B3-49B9-BA7E-53667983E214}"/>
                    </a:ext>
                  </a:extLst>
                </p14:cNvPr>
                <p14:cNvContentPartPr/>
                <p14:nvPr/>
              </p14:nvContentPartPr>
              <p14:xfrm>
                <a:off x="3249411" y="5471760"/>
                <a:ext cx="245880" cy="1101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1F68FD00-92B3-49B9-BA7E-53667983E214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240411" y="5463120"/>
                  <a:ext cx="26352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464B5010-FBE4-4947-8ABA-7236F5E489D3}"/>
              </a:ext>
            </a:extLst>
          </p:cNvPr>
          <p:cNvGrpSpPr/>
          <p:nvPr/>
        </p:nvGrpSpPr>
        <p:grpSpPr>
          <a:xfrm>
            <a:off x="3897771" y="5424960"/>
            <a:ext cx="282600" cy="186120"/>
            <a:chOff x="3897771" y="5424960"/>
            <a:chExt cx="282600" cy="1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1464FDB1-BB25-4C51-B3D5-9ED3876F9386}"/>
                    </a:ext>
                  </a:extLst>
                </p14:cNvPr>
                <p14:cNvContentPartPr/>
                <p14:nvPr/>
              </p14:nvContentPartPr>
              <p14:xfrm>
                <a:off x="3897771" y="5441520"/>
                <a:ext cx="65880" cy="1587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1464FDB1-BB25-4C51-B3D5-9ED3876F9386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888771" y="5432520"/>
                  <a:ext cx="835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E9EA1140-1837-473F-AE40-271978D13073}"/>
                    </a:ext>
                  </a:extLst>
                </p14:cNvPr>
                <p14:cNvContentPartPr/>
                <p14:nvPr/>
              </p14:nvContentPartPr>
              <p14:xfrm>
                <a:off x="4015851" y="5424960"/>
                <a:ext cx="67320" cy="1861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E9EA1140-1837-473F-AE40-271978D13073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006851" y="5415960"/>
                  <a:ext cx="849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6C34DA4A-96A0-4641-8EFC-4F8379769DF2}"/>
                    </a:ext>
                  </a:extLst>
                </p14:cNvPr>
                <p14:cNvContentPartPr/>
                <p14:nvPr/>
              </p14:nvContentPartPr>
              <p14:xfrm>
                <a:off x="3926211" y="5533680"/>
                <a:ext cx="133920" cy="194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6C34DA4A-96A0-4641-8EFC-4F8379769DF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917571" y="5525040"/>
                  <a:ext cx="151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1E8D536B-9BC0-4A94-AE61-F5D92A293918}"/>
                    </a:ext>
                  </a:extLst>
                </p14:cNvPr>
                <p14:cNvContentPartPr/>
                <p14:nvPr/>
              </p14:nvContentPartPr>
              <p14:xfrm>
                <a:off x="4084251" y="5516040"/>
                <a:ext cx="96120" cy="820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1E8D536B-9BC0-4A94-AE61-F5D92A293918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075611" y="5507040"/>
                  <a:ext cx="11376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127FADB0-489F-447E-9090-99CE769FF764}"/>
              </a:ext>
            </a:extLst>
          </p:cNvPr>
          <p:cNvGrpSpPr/>
          <p:nvPr/>
        </p:nvGrpSpPr>
        <p:grpSpPr>
          <a:xfrm>
            <a:off x="4500051" y="5468520"/>
            <a:ext cx="464400" cy="107280"/>
            <a:chOff x="4500051" y="5468520"/>
            <a:chExt cx="464400" cy="10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F150434D-F6B9-4E44-AAC3-4F023D04A143}"/>
                    </a:ext>
                  </a:extLst>
                </p14:cNvPr>
                <p14:cNvContentPartPr/>
                <p14:nvPr/>
              </p14:nvContentPartPr>
              <p14:xfrm>
                <a:off x="4500051" y="5485800"/>
                <a:ext cx="187200" cy="900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F150434D-F6B9-4E44-AAC3-4F023D04A143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491051" y="5477160"/>
                  <a:ext cx="2048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A9214989-7487-4F2D-A44A-00999A22A8C4}"/>
                    </a:ext>
                  </a:extLst>
                </p14:cNvPr>
                <p14:cNvContentPartPr/>
                <p14:nvPr/>
              </p14:nvContentPartPr>
              <p14:xfrm>
                <a:off x="4714971" y="5468520"/>
                <a:ext cx="249480" cy="982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A9214989-7487-4F2D-A44A-00999A22A8C4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4706331" y="5459520"/>
                  <a:ext cx="267120" cy="11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1A9B56E2-F36A-4CFE-91DA-1BC4E5E6E324}"/>
                  </a:ext>
                </a:extLst>
              </p14:cNvPr>
              <p14:cNvContentPartPr/>
              <p14:nvPr/>
            </p14:nvContentPartPr>
            <p14:xfrm>
              <a:off x="4730091" y="5273760"/>
              <a:ext cx="97560" cy="7560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1A9B56E2-F36A-4CFE-91DA-1BC4E5E6E324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4721091" y="5265120"/>
                <a:ext cx="115200" cy="9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2" name="Group 261">
            <a:extLst>
              <a:ext uri="{FF2B5EF4-FFF2-40B4-BE49-F238E27FC236}">
                <a16:creationId xmlns:a16="http://schemas.microsoft.com/office/drawing/2014/main" id="{6D796CBC-AE83-4AD6-BDCC-6862BD3BF87E}"/>
              </a:ext>
            </a:extLst>
          </p:cNvPr>
          <p:cNvGrpSpPr/>
          <p:nvPr/>
        </p:nvGrpSpPr>
        <p:grpSpPr>
          <a:xfrm>
            <a:off x="5347851" y="5411280"/>
            <a:ext cx="401040" cy="172800"/>
            <a:chOff x="5347851" y="5411280"/>
            <a:chExt cx="401040" cy="17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E8CE588-390B-4666-ABD1-C81B855F265A}"/>
                    </a:ext>
                  </a:extLst>
                </p14:cNvPr>
                <p14:cNvContentPartPr/>
                <p14:nvPr/>
              </p14:nvContentPartPr>
              <p14:xfrm>
                <a:off x="5347851" y="5411280"/>
                <a:ext cx="155880" cy="1728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E8CE588-390B-4666-ABD1-C81B855F265A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338851" y="5402280"/>
                  <a:ext cx="1735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54D00E23-D647-4F18-AE2F-C8B0B25B3632}"/>
                    </a:ext>
                  </a:extLst>
                </p14:cNvPr>
                <p14:cNvContentPartPr/>
                <p14:nvPr/>
              </p14:nvContentPartPr>
              <p14:xfrm>
                <a:off x="5662131" y="5454480"/>
                <a:ext cx="86760" cy="439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54D00E23-D647-4F18-AE2F-C8B0B25B3632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653491" y="5445840"/>
                  <a:ext cx="1044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5781D9DA-CFC8-4C5C-B5FB-D71EC7B3BDBE}"/>
                    </a:ext>
                  </a:extLst>
                </p14:cNvPr>
                <p14:cNvContentPartPr/>
                <p14:nvPr/>
              </p14:nvContentPartPr>
              <p14:xfrm>
                <a:off x="5630091" y="5543040"/>
                <a:ext cx="74880" cy="50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5781D9DA-CFC8-4C5C-B5FB-D71EC7B3BDBE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621091" y="5534040"/>
                  <a:ext cx="9252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98521D18-B9B5-4941-A09B-52DE67931B6B}"/>
              </a:ext>
            </a:extLst>
          </p:cNvPr>
          <p:cNvGrpSpPr/>
          <p:nvPr/>
        </p:nvGrpSpPr>
        <p:grpSpPr>
          <a:xfrm>
            <a:off x="6014571" y="5347560"/>
            <a:ext cx="781200" cy="703080"/>
            <a:chOff x="6014571" y="5347560"/>
            <a:chExt cx="781200" cy="70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B168227A-A6A4-4EA3-B553-1834D00926DE}"/>
                    </a:ext>
                  </a:extLst>
                </p14:cNvPr>
                <p14:cNvContentPartPr/>
                <p14:nvPr/>
              </p14:nvContentPartPr>
              <p14:xfrm>
                <a:off x="6066771" y="5426400"/>
                <a:ext cx="68400" cy="1659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B168227A-A6A4-4EA3-B553-1834D00926DE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058131" y="5417760"/>
                  <a:ext cx="860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29D62827-9F62-4E7B-B91C-3B3D67406B4E}"/>
                    </a:ext>
                  </a:extLst>
                </p14:cNvPr>
                <p14:cNvContentPartPr/>
                <p14:nvPr/>
              </p14:nvContentPartPr>
              <p14:xfrm>
                <a:off x="6030771" y="5450520"/>
                <a:ext cx="148680" cy="1184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29D62827-9F62-4E7B-B91C-3B3D67406B4E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6021771" y="5441880"/>
                  <a:ext cx="1663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5B459211-9C41-4E3A-A38E-FE66E50180BE}"/>
                    </a:ext>
                  </a:extLst>
                </p14:cNvPr>
                <p14:cNvContentPartPr/>
                <p14:nvPr/>
              </p14:nvContentPartPr>
              <p14:xfrm>
                <a:off x="6081531" y="5347560"/>
                <a:ext cx="109800" cy="72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5B459211-9C41-4E3A-A38E-FE66E50180B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072891" y="5338560"/>
                  <a:ext cx="1274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9342AC7D-6997-427E-B390-1F2FCA81968D}"/>
                    </a:ext>
                  </a:extLst>
                </p14:cNvPr>
                <p14:cNvContentPartPr/>
                <p14:nvPr/>
              </p14:nvContentPartPr>
              <p14:xfrm>
                <a:off x="6298611" y="5489040"/>
                <a:ext cx="69840" cy="129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9342AC7D-6997-427E-B390-1F2FCA81968D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289611" y="5480040"/>
                  <a:ext cx="874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B090A8ED-9105-489C-AD8C-212DA8DEEF9E}"/>
                    </a:ext>
                  </a:extLst>
                </p14:cNvPr>
                <p14:cNvContentPartPr/>
                <p14:nvPr/>
              </p14:nvContentPartPr>
              <p14:xfrm>
                <a:off x="6398691" y="5413080"/>
                <a:ext cx="192240" cy="1652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B090A8ED-9105-489C-AD8C-212DA8DEEF9E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390051" y="5404080"/>
                  <a:ext cx="2098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C0FEEB79-0DEF-4897-BED7-D82B8192E7AF}"/>
                    </a:ext>
                  </a:extLst>
                </p14:cNvPr>
                <p14:cNvContentPartPr/>
                <p14:nvPr/>
              </p14:nvContentPartPr>
              <p14:xfrm>
                <a:off x="6655731" y="5445840"/>
                <a:ext cx="72720" cy="691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C0FEEB79-0DEF-4897-BED7-D82B8192E7A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647091" y="5437200"/>
                  <a:ext cx="903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A9BBB316-F3DB-424A-AACC-3DEA842631EC}"/>
                    </a:ext>
                  </a:extLst>
                </p14:cNvPr>
                <p14:cNvContentPartPr/>
                <p14:nvPr/>
              </p14:nvContentPartPr>
              <p14:xfrm>
                <a:off x="6014571" y="5622960"/>
                <a:ext cx="781200" cy="813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A9BBB316-F3DB-424A-AACC-3DEA842631EC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005931" y="5614320"/>
                  <a:ext cx="7988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DF123FAB-BBB9-4A8B-9963-BA036BD8B535}"/>
                    </a:ext>
                  </a:extLst>
                </p14:cNvPr>
                <p14:cNvContentPartPr/>
                <p14:nvPr/>
              </p14:nvContentPartPr>
              <p14:xfrm>
                <a:off x="6249651" y="5739600"/>
                <a:ext cx="149400" cy="856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DF123FAB-BBB9-4A8B-9963-BA036BD8B535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241011" y="5730960"/>
                  <a:ext cx="1670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82D75EC5-5067-48ED-A162-C308E386127A}"/>
                    </a:ext>
                  </a:extLst>
                </p14:cNvPr>
                <p14:cNvContentPartPr/>
                <p14:nvPr/>
              </p14:nvContentPartPr>
              <p14:xfrm>
                <a:off x="6183771" y="5839680"/>
                <a:ext cx="210600" cy="255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82D75EC5-5067-48ED-A162-C308E386127A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174771" y="5831040"/>
                  <a:ext cx="2282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99008691-73E1-42C5-BAA7-96EF3F5C5AEF}"/>
                    </a:ext>
                  </a:extLst>
                </p14:cNvPr>
                <p14:cNvContentPartPr/>
                <p14:nvPr/>
              </p14:nvContentPartPr>
              <p14:xfrm>
                <a:off x="6199251" y="5943000"/>
                <a:ext cx="112680" cy="1076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99008691-73E1-42C5-BAA7-96EF3F5C5AEF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190611" y="5934360"/>
                  <a:ext cx="1303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0BC248C9-75D9-4EC4-8A3B-C52D32B459F0}"/>
                    </a:ext>
                  </a:extLst>
                </p14:cNvPr>
                <p14:cNvContentPartPr/>
                <p14:nvPr/>
              </p14:nvContentPartPr>
              <p14:xfrm>
                <a:off x="6296811" y="5976840"/>
                <a:ext cx="175680" cy="630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0BC248C9-75D9-4EC4-8A3B-C52D32B459F0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287811" y="5968200"/>
                  <a:ext cx="19332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F5D35666-79FA-429B-AC77-5F377F74E217}"/>
              </a:ext>
            </a:extLst>
          </p:cNvPr>
          <p:cNvGrpSpPr/>
          <p:nvPr/>
        </p:nvGrpSpPr>
        <p:grpSpPr>
          <a:xfrm>
            <a:off x="7103211" y="5498760"/>
            <a:ext cx="133200" cy="159120"/>
            <a:chOff x="7103211" y="5498760"/>
            <a:chExt cx="133200" cy="1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1C97694F-553C-4439-B53E-3AAB9D6E462B}"/>
                    </a:ext>
                  </a:extLst>
                </p14:cNvPr>
                <p14:cNvContentPartPr/>
                <p14:nvPr/>
              </p14:nvContentPartPr>
              <p14:xfrm>
                <a:off x="7106091" y="5498760"/>
                <a:ext cx="130320" cy="723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1C97694F-553C-4439-B53E-3AAB9D6E462B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097451" y="5490120"/>
                  <a:ext cx="1479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855E9A95-E91F-42E1-87B5-37AF6A6B6F17}"/>
                    </a:ext>
                  </a:extLst>
                </p14:cNvPr>
                <p14:cNvContentPartPr/>
                <p14:nvPr/>
              </p14:nvContentPartPr>
              <p14:xfrm>
                <a:off x="7103211" y="5651760"/>
                <a:ext cx="85680" cy="61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855E9A95-E91F-42E1-87B5-37AF6A6B6F17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094571" y="5643120"/>
                  <a:ext cx="10332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6320D4C4-1912-47F9-A858-2A6CCF6FF956}"/>
              </a:ext>
            </a:extLst>
          </p:cNvPr>
          <p:cNvGrpSpPr/>
          <p:nvPr/>
        </p:nvGrpSpPr>
        <p:grpSpPr>
          <a:xfrm>
            <a:off x="7432611" y="5437920"/>
            <a:ext cx="373320" cy="342360"/>
            <a:chOff x="7432611" y="5437920"/>
            <a:chExt cx="373320" cy="34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2EE5E98A-1E9E-4140-BEB1-9F5116D69B93}"/>
                    </a:ext>
                  </a:extLst>
                </p14:cNvPr>
                <p14:cNvContentPartPr/>
                <p14:nvPr/>
              </p14:nvContentPartPr>
              <p14:xfrm>
                <a:off x="7432611" y="5437920"/>
                <a:ext cx="154440" cy="3423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2EE5E98A-1E9E-4140-BEB1-9F5116D69B93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423971" y="5429280"/>
                  <a:ext cx="17208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C1CED83A-8821-4380-A45A-1D668A28095F}"/>
                    </a:ext>
                  </a:extLst>
                </p14:cNvPr>
                <p14:cNvContentPartPr/>
                <p14:nvPr/>
              </p14:nvContentPartPr>
              <p14:xfrm>
                <a:off x="7681731" y="5534760"/>
                <a:ext cx="124200" cy="1724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C1CED83A-8821-4380-A45A-1D668A28095F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672731" y="5525760"/>
                  <a:ext cx="14184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608C5988-78D1-4D2F-BEF6-0A80428598EA}"/>
              </a:ext>
            </a:extLst>
          </p:cNvPr>
          <p:cNvGrpSpPr/>
          <p:nvPr/>
        </p:nvGrpSpPr>
        <p:grpSpPr>
          <a:xfrm>
            <a:off x="8050731" y="5548800"/>
            <a:ext cx="132120" cy="82080"/>
            <a:chOff x="8050731" y="5548800"/>
            <a:chExt cx="132120" cy="8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4E754F65-89B5-4F31-A6ED-8FB310CB9A2E}"/>
                    </a:ext>
                  </a:extLst>
                </p14:cNvPr>
                <p14:cNvContentPartPr/>
                <p14:nvPr/>
              </p14:nvContentPartPr>
              <p14:xfrm>
                <a:off x="8088531" y="5548800"/>
                <a:ext cx="94320" cy="208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4E754F65-89B5-4F31-A6ED-8FB310CB9A2E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079891" y="5540160"/>
                  <a:ext cx="1119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47D94569-0DBA-42AD-9676-6257CD7E9D06}"/>
                    </a:ext>
                  </a:extLst>
                </p14:cNvPr>
                <p14:cNvContentPartPr/>
                <p14:nvPr/>
              </p14:nvContentPartPr>
              <p14:xfrm>
                <a:off x="8050731" y="5608200"/>
                <a:ext cx="63360" cy="226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47D94569-0DBA-42AD-9676-6257CD7E9D06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042091" y="5599560"/>
                  <a:ext cx="8100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FCC37A79-1ECF-4206-8351-CDD1A4FEDDD9}"/>
              </a:ext>
            </a:extLst>
          </p:cNvPr>
          <p:cNvGrpSpPr/>
          <p:nvPr/>
        </p:nvGrpSpPr>
        <p:grpSpPr>
          <a:xfrm>
            <a:off x="8401731" y="5464200"/>
            <a:ext cx="1871280" cy="222120"/>
            <a:chOff x="8401731" y="5464200"/>
            <a:chExt cx="1871280" cy="22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19E6D70B-D07F-4885-9B1C-50E3852F0642}"/>
                    </a:ext>
                  </a:extLst>
                </p14:cNvPr>
                <p14:cNvContentPartPr/>
                <p14:nvPr/>
              </p14:nvContentPartPr>
              <p14:xfrm>
                <a:off x="8401731" y="5514960"/>
                <a:ext cx="92520" cy="1713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19E6D70B-D07F-4885-9B1C-50E3852F0642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392731" y="5505960"/>
                  <a:ext cx="1101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41EE57A2-9979-42DE-923F-6D993CF07FC2}"/>
                    </a:ext>
                  </a:extLst>
                </p14:cNvPr>
                <p14:cNvContentPartPr/>
                <p14:nvPr/>
              </p14:nvContentPartPr>
              <p14:xfrm>
                <a:off x="8504331" y="5642760"/>
                <a:ext cx="5040" cy="169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41EE57A2-9979-42DE-923F-6D993CF07FC2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8495331" y="5633760"/>
                  <a:ext cx="226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F067FA09-1069-4C48-A9BF-F2FC2DD3FC8A}"/>
                    </a:ext>
                  </a:extLst>
                </p14:cNvPr>
                <p14:cNvContentPartPr/>
                <p14:nvPr/>
              </p14:nvContentPartPr>
              <p14:xfrm>
                <a:off x="8644731" y="5541600"/>
                <a:ext cx="78480" cy="1371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F067FA09-1069-4C48-A9BF-F2FC2DD3FC8A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635731" y="5532600"/>
                  <a:ext cx="961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195DD5D9-0158-48DC-9827-3947A874E633}"/>
                    </a:ext>
                  </a:extLst>
                </p14:cNvPr>
                <p14:cNvContentPartPr/>
                <p14:nvPr/>
              </p14:nvContentPartPr>
              <p14:xfrm>
                <a:off x="8823651" y="5543760"/>
                <a:ext cx="88920" cy="486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195DD5D9-0158-48DC-9827-3947A874E633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8815011" y="5535120"/>
                  <a:ext cx="1065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ECE7D4A9-58F5-4CA0-BB65-AFC77042B376}"/>
                    </a:ext>
                  </a:extLst>
                </p14:cNvPr>
                <p14:cNvContentPartPr/>
                <p14:nvPr/>
              </p14:nvContentPartPr>
              <p14:xfrm>
                <a:off x="8860731" y="5514960"/>
                <a:ext cx="204480" cy="1486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ECE7D4A9-58F5-4CA0-BB65-AFC77042B376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8852091" y="5505960"/>
                  <a:ext cx="2221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A9AC5286-7260-4CA9-83FD-9E93C6208359}"/>
                    </a:ext>
                  </a:extLst>
                </p14:cNvPr>
                <p14:cNvContentPartPr/>
                <p14:nvPr/>
              </p14:nvContentPartPr>
              <p14:xfrm>
                <a:off x="9064851" y="5475360"/>
                <a:ext cx="145440" cy="399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A9AC5286-7260-4CA9-83FD-9E93C6208359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9056211" y="5466360"/>
                  <a:ext cx="1630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5AB7D98A-BB7F-4D6A-B84D-B1B0EF52D6DE}"/>
                    </a:ext>
                  </a:extLst>
                </p14:cNvPr>
                <p14:cNvContentPartPr/>
                <p14:nvPr/>
              </p14:nvContentPartPr>
              <p14:xfrm>
                <a:off x="9360411" y="5464200"/>
                <a:ext cx="522720" cy="2084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5AB7D98A-BB7F-4D6A-B84D-B1B0EF52D6DE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9351411" y="5455560"/>
                  <a:ext cx="5403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EE03C5DA-92A5-4210-9722-F0E1232DD868}"/>
                    </a:ext>
                  </a:extLst>
                </p14:cNvPr>
                <p14:cNvContentPartPr/>
                <p14:nvPr/>
              </p14:nvContentPartPr>
              <p14:xfrm>
                <a:off x="9892131" y="5547720"/>
                <a:ext cx="380880" cy="1062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EE03C5DA-92A5-4210-9722-F0E1232DD868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9883131" y="5539080"/>
                  <a:ext cx="39852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FA6AC4B0-7C26-40FB-A759-00C2576FB96C}"/>
              </a:ext>
            </a:extLst>
          </p:cNvPr>
          <p:cNvGrpSpPr/>
          <p:nvPr/>
        </p:nvGrpSpPr>
        <p:grpSpPr>
          <a:xfrm>
            <a:off x="10478211" y="5381400"/>
            <a:ext cx="1123920" cy="258120"/>
            <a:chOff x="10478211" y="5381400"/>
            <a:chExt cx="1123920" cy="25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1182A8ED-A2FA-4B69-AA48-67234AC7E09B}"/>
                    </a:ext>
                  </a:extLst>
                </p14:cNvPr>
                <p14:cNvContentPartPr/>
                <p14:nvPr/>
              </p14:nvContentPartPr>
              <p14:xfrm>
                <a:off x="10478211" y="5503800"/>
                <a:ext cx="134280" cy="1281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1182A8ED-A2FA-4B69-AA48-67234AC7E09B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0469211" y="5495160"/>
                  <a:ext cx="1519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F1FC15B4-9D1E-472E-A556-D091A42480E9}"/>
                    </a:ext>
                  </a:extLst>
                </p14:cNvPr>
                <p14:cNvContentPartPr/>
                <p14:nvPr/>
              </p14:nvContentPartPr>
              <p14:xfrm>
                <a:off x="10702131" y="5574360"/>
                <a:ext cx="104760" cy="536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F1FC15B4-9D1E-472E-A556-D091A42480E9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0693131" y="5565720"/>
                  <a:ext cx="1224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A756DE4F-7427-4A3F-BAAB-F6DCD3A96AD8}"/>
                    </a:ext>
                  </a:extLst>
                </p14:cNvPr>
                <p14:cNvContentPartPr/>
                <p14:nvPr/>
              </p14:nvContentPartPr>
              <p14:xfrm>
                <a:off x="10966011" y="5517840"/>
                <a:ext cx="123120" cy="1216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A756DE4F-7427-4A3F-BAAB-F6DCD3A96AD8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0957011" y="5509200"/>
                  <a:ext cx="1407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68519DED-9385-405D-80B3-18E84C218F32}"/>
                    </a:ext>
                  </a:extLst>
                </p14:cNvPr>
                <p14:cNvContentPartPr/>
                <p14:nvPr/>
              </p14:nvContentPartPr>
              <p14:xfrm>
                <a:off x="11137011" y="5516040"/>
                <a:ext cx="102240" cy="1018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68519DED-9385-405D-80B3-18E84C218F32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1128371" y="5507400"/>
                  <a:ext cx="1198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E6192C0B-4963-48E6-94A5-BDE4D89872A9}"/>
                    </a:ext>
                  </a:extLst>
                </p14:cNvPr>
                <p14:cNvContentPartPr/>
                <p14:nvPr/>
              </p14:nvContentPartPr>
              <p14:xfrm>
                <a:off x="11320611" y="5469960"/>
                <a:ext cx="107640" cy="1234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E6192C0B-4963-48E6-94A5-BDE4D89872A9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1311971" y="5461320"/>
                  <a:ext cx="1252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F0AC2212-A6EF-4229-914C-C9EA1FCADD87}"/>
                    </a:ext>
                  </a:extLst>
                </p14:cNvPr>
                <p14:cNvContentPartPr/>
                <p14:nvPr/>
              </p14:nvContentPartPr>
              <p14:xfrm>
                <a:off x="11449491" y="5381400"/>
                <a:ext cx="152640" cy="565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F0AC2212-A6EF-4229-914C-C9EA1FCADD87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1440851" y="5372400"/>
                  <a:ext cx="17028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6F184EBB-0CE7-489C-84BB-A30D41229576}"/>
              </a:ext>
            </a:extLst>
          </p:cNvPr>
          <p:cNvGrpSpPr/>
          <p:nvPr/>
        </p:nvGrpSpPr>
        <p:grpSpPr>
          <a:xfrm>
            <a:off x="9833091" y="3408960"/>
            <a:ext cx="470160" cy="325800"/>
            <a:chOff x="9833091" y="3408960"/>
            <a:chExt cx="470160" cy="3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78131AD5-3835-4E48-B071-09AE9463950D}"/>
                    </a:ext>
                  </a:extLst>
                </p14:cNvPr>
                <p14:cNvContentPartPr/>
                <p14:nvPr/>
              </p14:nvContentPartPr>
              <p14:xfrm>
                <a:off x="9858651" y="3532080"/>
                <a:ext cx="103680" cy="248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78131AD5-3835-4E48-B071-09AE9463950D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9849651" y="3523080"/>
                  <a:ext cx="121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90A63C4B-4B86-4A5A-84A7-D3C81F24A8EC}"/>
                    </a:ext>
                  </a:extLst>
                </p14:cNvPr>
                <p14:cNvContentPartPr/>
                <p14:nvPr/>
              </p14:nvContentPartPr>
              <p14:xfrm>
                <a:off x="9833091" y="3408960"/>
                <a:ext cx="470160" cy="3258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90A63C4B-4B86-4A5A-84A7-D3C81F24A8E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9824091" y="3399960"/>
                  <a:ext cx="487800" cy="34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7EA2F6CE-EB38-45AF-A176-6945D0B5FAEB}"/>
              </a:ext>
            </a:extLst>
          </p:cNvPr>
          <p:cNvGrpSpPr/>
          <p:nvPr/>
        </p:nvGrpSpPr>
        <p:grpSpPr>
          <a:xfrm>
            <a:off x="7654731" y="2400960"/>
            <a:ext cx="411120" cy="196560"/>
            <a:chOff x="7654731" y="2400960"/>
            <a:chExt cx="411120" cy="19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66A0F04D-6E1C-4D18-93F6-B4B2CB33E030}"/>
                    </a:ext>
                  </a:extLst>
                </p14:cNvPr>
                <p14:cNvContentPartPr/>
                <p14:nvPr/>
              </p14:nvContentPartPr>
              <p14:xfrm>
                <a:off x="7654731" y="2511120"/>
                <a:ext cx="141840" cy="194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66A0F04D-6E1C-4D18-93F6-B4B2CB33E030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646091" y="2502120"/>
                  <a:ext cx="159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BE7C7BA8-2528-435D-8199-9C4B0D6EC545}"/>
                    </a:ext>
                  </a:extLst>
                </p14:cNvPr>
                <p14:cNvContentPartPr/>
                <p14:nvPr/>
              </p14:nvContentPartPr>
              <p14:xfrm>
                <a:off x="7693251" y="2553600"/>
                <a:ext cx="100080" cy="118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BE7C7BA8-2528-435D-8199-9C4B0D6EC545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7684251" y="2544600"/>
                  <a:ext cx="117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0BF29901-E838-4248-871A-0EB10D394CF4}"/>
                    </a:ext>
                  </a:extLst>
                </p14:cNvPr>
                <p14:cNvContentPartPr/>
                <p14:nvPr/>
              </p14:nvContentPartPr>
              <p14:xfrm>
                <a:off x="7950291" y="2400960"/>
                <a:ext cx="115560" cy="1965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0BF29901-E838-4248-871A-0EB10D394CF4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941651" y="2392320"/>
                  <a:ext cx="13320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623EA219-4C2D-4B61-8B96-C9A56404597E}"/>
              </a:ext>
            </a:extLst>
          </p:cNvPr>
          <p:cNvGrpSpPr/>
          <p:nvPr/>
        </p:nvGrpSpPr>
        <p:grpSpPr>
          <a:xfrm>
            <a:off x="8243331" y="2940960"/>
            <a:ext cx="368640" cy="313200"/>
            <a:chOff x="8243331" y="2940960"/>
            <a:chExt cx="368640" cy="31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7D6B7EC5-6167-494E-895D-74DCA1A0D618}"/>
                    </a:ext>
                  </a:extLst>
                </p14:cNvPr>
                <p14:cNvContentPartPr/>
                <p14:nvPr/>
              </p14:nvContentPartPr>
              <p14:xfrm>
                <a:off x="8261691" y="3061200"/>
                <a:ext cx="81720" cy="86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7D6B7EC5-6167-494E-895D-74DCA1A0D618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8253051" y="3052200"/>
                  <a:ext cx="993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C430ED10-80B6-4872-AFAC-AA57433D9C1D}"/>
                    </a:ext>
                  </a:extLst>
                </p14:cNvPr>
                <p14:cNvContentPartPr/>
                <p14:nvPr/>
              </p14:nvContentPartPr>
              <p14:xfrm>
                <a:off x="8243331" y="3139320"/>
                <a:ext cx="82800" cy="129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C430ED10-80B6-4872-AFAC-AA57433D9C1D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8234691" y="3130680"/>
                  <a:ext cx="100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802D48E6-BB62-41C9-86B8-6C4971F69CEF}"/>
                    </a:ext>
                  </a:extLst>
                </p14:cNvPr>
                <p14:cNvContentPartPr/>
                <p14:nvPr/>
              </p14:nvContentPartPr>
              <p14:xfrm>
                <a:off x="8475531" y="2940960"/>
                <a:ext cx="136440" cy="3132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802D48E6-BB62-41C9-86B8-6C4971F69CEF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8466891" y="2932320"/>
                  <a:ext cx="154080" cy="330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1088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A04BC5F-FDCE-4007-AB4A-E73285D40460}"/>
              </a:ext>
            </a:extLst>
          </p:cNvPr>
          <p:cNvGrpSpPr/>
          <p:nvPr/>
        </p:nvGrpSpPr>
        <p:grpSpPr>
          <a:xfrm>
            <a:off x="1222251" y="274440"/>
            <a:ext cx="228240" cy="231480"/>
            <a:chOff x="1222251" y="274440"/>
            <a:chExt cx="228240" cy="2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6D4DEDE-0551-48A1-92C3-E2A99668A3DD}"/>
                    </a:ext>
                  </a:extLst>
                </p14:cNvPr>
                <p14:cNvContentPartPr/>
                <p14:nvPr/>
              </p14:nvContentPartPr>
              <p14:xfrm>
                <a:off x="1303251" y="342120"/>
                <a:ext cx="60120" cy="163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6D4DEDE-0551-48A1-92C3-E2A99668A3D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94251" y="333120"/>
                  <a:ext cx="777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CD7789A-EE33-4FF5-87F8-F8F1DAABF670}"/>
                    </a:ext>
                  </a:extLst>
                </p14:cNvPr>
                <p14:cNvContentPartPr/>
                <p14:nvPr/>
              </p14:nvContentPartPr>
              <p14:xfrm>
                <a:off x="1222251" y="274440"/>
                <a:ext cx="228240" cy="144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CD7789A-EE33-4FF5-87F8-F8F1DAABF67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13611" y="265800"/>
                  <a:ext cx="24588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5A3E0E2-0D1A-41B8-B826-3F74457EA038}"/>
              </a:ext>
            </a:extLst>
          </p:cNvPr>
          <p:cNvGrpSpPr/>
          <p:nvPr/>
        </p:nvGrpSpPr>
        <p:grpSpPr>
          <a:xfrm>
            <a:off x="1600971" y="255000"/>
            <a:ext cx="1244880" cy="376200"/>
            <a:chOff x="1600971" y="255000"/>
            <a:chExt cx="1244880" cy="37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DD5C130-BE16-42BD-AA90-DD8AA8FFB162}"/>
                    </a:ext>
                  </a:extLst>
                </p14:cNvPr>
                <p14:cNvContentPartPr/>
                <p14:nvPr/>
              </p14:nvContentPartPr>
              <p14:xfrm>
                <a:off x="1600971" y="255000"/>
                <a:ext cx="103320" cy="288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DD5C130-BE16-42BD-AA90-DD8AA8FFB16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92331" y="246360"/>
                  <a:ext cx="1209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60B0E80-27EB-4040-A146-7616590A55E1}"/>
                    </a:ext>
                  </a:extLst>
                </p14:cNvPr>
                <p14:cNvContentPartPr/>
                <p14:nvPr/>
              </p14:nvContentPartPr>
              <p14:xfrm>
                <a:off x="1871331" y="283440"/>
                <a:ext cx="468360" cy="347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60B0E80-27EB-4040-A146-7616590A55E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62331" y="274800"/>
                  <a:ext cx="48600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F5C422E-0438-49DE-96BA-2A186CA62B53}"/>
                    </a:ext>
                  </a:extLst>
                </p14:cNvPr>
                <p14:cNvContentPartPr/>
                <p14:nvPr/>
              </p14:nvContentPartPr>
              <p14:xfrm>
                <a:off x="2380731" y="385680"/>
                <a:ext cx="231480" cy="115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F5C422E-0438-49DE-96BA-2A186CA62B5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72091" y="376680"/>
                  <a:ext cx="2491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3274C4D-D200-4A07-A562-99A8273328F3}"/>
                    </a:ext>
                  </a:extLst>
                </p14:cNvPr>
                <p14:cNvContentPartPr/>
                <p14:nvPr/>
              </p14:nvContentPartPr>
              <p14:xfrm>
                <a:off x="2690331" y="262920"/>
                <a:ext cx="155520" cy="210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3274C4D-D200-4A07-A562-99A8273328F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81331" y="253920"/>
                  <a:ext cx="173160" cy="22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885D928-FCE1-459B-864F-991AE859F51E}"/>
              </a:ext>
            </a:extLst>
          </p:cNvPr>
          <p:cNvGrpSpPr/>
          <p:nvPr/>
        </p:nvGrpSpPr>
        <p:grpSpPr>
          <a:xfrm>
            <a:off x="3130251" y="263280"/>
            <a:ext cx="297000" cy="214200"/>
            <a:chOff x="3130251" y="263280"/>
            <a:chExt cx="297000" cy="21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AB11572-4E5A-44C6-B286-12C228783B33}"/>
                    </a:ext>
                  </a:extLst>
                </p14:cNvPr>
                <p14:cNvContentPartPr/>
                <p14:nvPr/>
              </p14:nvContentPartPr>
              <p14:xfrm>
                <a:off x="3130251" y="294960"/>
                <a:ext cx="66960" cy="182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AB11572-4E5A-44C6-B286-12C228783B3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21251" y="285960"/>
                  <a:ext cx="846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14EF9B5-BA4C-4508-B7DC-7DB8FAC0ADFE}"/>
                    </a:ext>
                  </a:extLst>
                </p14:cNvPr>
                <p14:cNvContentPartPr/>
                <p14:nvPr/>
              </p14:nvContentPartPr>
              <p14:xfrm>
                <a:off x="3137091" y="263280"/>
                <a:ext cx="156960" cy="204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14EF9B5-BA4C-4508-B7DC-7DB8FAC0ADF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28091" y="254640"/>
                  <a:ext cx="1746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A745BE9-94A5-4B5F-A8A9-1582F4A5C329}"/>
                    </a:ext>
                  </a:extLst>
                </p14:cNvPr>
                <p14:cNvContentPartPr/>
                <p14:nvPr/>
              </p14:nvContentPartPr>
              <p14:xfrm>
                <a:off x="3330771" y="386760"/>
                <a:ext cx="96480" cy="68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A745BE9-94A5-4B5F-A8A9-1582F4A5C32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22131" y="378120"/>
                  <a:ext cx="114120" cy="8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6E549CF-98C5-4D68-A5F1-A2693E04C3EE}"/>
              </a:ext>
            </a:extLst>
          </p:cNvPr>
          <p:cNvGrpSpPr/>
          <p:nvPr/>
        </p:nvGrpSpPr>
        <p:grpSpPr>
          <a:xfrm>
            <a:off x="3530211" y="219360"/>
            <a:ext cx="1484280" cy="289800"/>
            <a:chOff x="3530211" y="219360"/>
            <a:chExt cx="1484280" cy="28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8DAD453-0F2D-4618-BEFE-3C193D15596D}"/>
                    </a:ext>
                  </a:extLst>
                </p14:cNvPr>
                <p14:cNvContentPartPr/>
                <p14:nvPr/>
              </p14:nvContentPartPr>
              <p14:xfrm>
                <a:off x="3530211" y="219360"/>
                <a:ext cx="90000" cy="289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8DAD453-0F2D-4618-BEFE-3C193D15596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21571" y="210720"/>
                  <a:ext cx="1076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EBDC758-C290-4DF2-BA23-7CA6868EE6C0}"/>
                    </a:ext>
                  </a:extLst>
                </p14:cNvPr>
                <p14:cNvContentPartPr/>
                <p14:nvPr/>
              </p14:nvContentPartPr>
              <p14:xfrm>
                <a:off x="3739371" y="327000"/>
                <a:ext cx="126360" cy="144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EBDC758-C290-4DF2-BA23-7CA6868EE6C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30731" y="318360"/>
                  <a:ext cx="1440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FD66F02-CE56-4A14-9CD2-136EC0A228F0}"/>
                    </a:ext>
                  </a:extLst>
                </p14:cNvPr>
                <p14:cNvContentPartPr/>
                <p14:nvPr/>
              </p14:nvContentPartPr>
              <p14:xfrm>
                <a:off x="3986691" y="341400"/>
                <a:ext cx="69840" cy="46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FD66F02-CE56-4A14-9CD2-136EC0A228F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77691" y="332400"/>
                  <a:ext cx="874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15B5BE3-70E7-4EB3-81F6-5921D19B38CA}"/>
                    </a:ext>
                  </a:extLst>
                </p14:cNvPr>
                <p14:cNvContentPartPr/>
                <p14:nvPr/>
              </p14:nvContentPartPr>
              <p14:xfrm>
                <a:off x="4206291" y="282000"/>
                <a:ext cx="172800" cy="180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15B5BE3-70E7-4EB3-81F6-5921D19B38C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97291" y="273000"/>
                  <a:ext cx="1904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3A9E5F6-6D72-4A9E-AF9A-BD1DB0384388}"/>
                    </a:ext>
                  </a:extLst>
                </p14:cNvPr>
                <p14:cNvContentPartPr/>
                <p14:nvPr/>
              </p14:nvContentPartPr>
              <p14:xfrm>
                <a:off x="4406811" y="327360"/>
                <a:ext cx="56160" cy="90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3A9E5F6-6D72-4A9E-AF9A-BD1DB038438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97811" y="318360"/>
                  <a:ext cx="738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A19540E-4D89-4591-8549-28D950503668}"/>
                    </a:ext>
                  </a:extLst>
                </p14:cNvPr>
                <p14:cNvContentPartPr/>
                <p14:nvPr/>
              </p14:nvContentPartPr>
              <p14:xfrm>
                <a:off x="4581051" y="334560"/>
                <a:ext cx="136800" cy="93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A19540E-4D89-4591-8549-28D95050366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572051" y="325560"/>
                  <a:ext cx="1544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E96336A-3F66-4026-92CC-9572177B3B4D}"/>
                    </a:ext>
                  </a:extLst>
                </p14:cNvPr>
                <p14:cNvContentPartPr/>
                <p14:nvPr/>
              </p14:nvContentPartPr>
              <p14:xfrm>
                <a:off x="4814691" y="228720"/>
                <a:ext cx="199800" cy="190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E96336A-3F66-4026-92CC-9572177B3B4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805691" y="219720"/>
                  <a:ext cx="217440" cy="20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769C8B4-4597-442F-BDF6-D5C7C5FC1B69}"/>
                  </a:ext>
                </a:extLst>
              </p14:cNvPr>
              <p14:cNvContentPartPr/>
              <p14:nvPr/>
            </p14:nvContentPartPr>
            <p14:xfrm>
              <a:off x="5300331" y="135480"/>
              <a:ext cx="81720" cy="377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769C8B4-4597-442F-BDF6-D5C7C5FC1B6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91691" y="126480"/>
                <a:ext cx="99360" cy="39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F698C7EB-A3F0-4DDB-BB58-84AEFCCDE8D2}"/>
              </a:ext>
            </a:extLst>
          </p:cNvPr>
          <p:cNvGrpSpPr/>
          <p:nvPr/>
        </p:nvGrpSpPr>
        <p:grpSpPr>
          <a:xfrm>
            <a:off x="612411" y="931080"/>
            <a:ext cx="451800" cy="200880"/>
            <a:chOff x="612411" y="931080"/>
            <a:chExt cx="451800" cy="20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15601D5-2E82-461B-B80C-D6B71204956C}"/>
                    </a:ext>
                  </a:extLst>
                </p14:cNvPr>
                <p14:cNvContentPartPr/>
                <p14:nvPr/>
              </p14:nvContentPartPr>
              <p14:xfrm>
                <a:off x="761451" y="1008480"/>
                <a:ext cx="142200" cy="25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15601D5-2E82-461B-B80C-D6B71204956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52811" y="999840"/>
                  <a:ext cx="1598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9C40B6A-39F7-4CA5-87AB-01825109D719}"/>
                    </a:ext>
                  </a:extLst>
                </p14:cNvPr>
                <p14:cNvContentPartPr/>
                <p14:nvPr/>
              </p14:nvContentPartPr>
              <p14:xfrm>
                <a:off x="748851" y="1048440"/>
                <a:ext cx="133200" cy="10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9C40B6A-39F7-4CA5-87AB-01825109D71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0211" y="1039800"/>
                  <a:ext cx="150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A18EF53-5719-4972-89A9-62AC89421C70}"/>
                    </a:ext>
                  </a:extLst>
                </p14:cNvPr>
                <p14:cNvContentPartPr/>
                <p14:nvPr/>
              </p14:nvContentPartPr>
              <p14:xfrm>
                <a:off x="920931" y="955920"/>
                <a:ext cx="143280" cy="132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A18EF53-5719-4972-89A9-62AC89421C7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11931" y="947280"/>
                  <a:ext cx="1609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11152C2-3470-4091-9C2F-04D18C401D77}"/>
                    </a:ext>
                  </a:extLst>
                </p14:cNvPr>
                <p14:cNvContentPartPr/>
                <p14:nvPr/>
              </p14:nvContentPartPr>
              <p14:xfrm>
                <a:off x="612411" y="931080"/>
                <a:ext cx="156960" cy="200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11152C2-3470-4091-9C2F-04D18C401D7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03411" y="922440"/>
                  <a:ext cx="17460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F4304E3-6C3C-4838-8E65-27DD6F2D5859}"/>
              </a:ext>
            </a:extLst>
          </p:cNvPr>
          <p:cNvGrpSpPr/>
          <p:nvPr/>
        </p:nvGrpSpPr>
        <p:grpSpPr>
          <a:xfrm>
            <a:off x="1341411" y="958440"/>
            <a:ext cx="342720" cy="338400"/>
            <a:chOff x="1341411" y="958440"/>
            <a:chExt cx="342720" cy="3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9252DEE-7927-44E2-BA12-856000E8A4B7}"/>
                    </a:ext>
                  </a:extLst>
                </p14:cNvPr>
                <p14:cNvContentPartPr/>
                <p14:nvPr/>
              </p14:nvContentPartPr>
              <p14:xfrm>
                <a:off x="1367331" y="1033680"/>
                <a:ext cx="64080" cy="160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9252DEE-7927-44E2-BA12-856000E8A4B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358691" y="1025040"/>
                  <a:ext cx="817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3AF6DFB-241E-4C15-8AFD-6D196016AE58}"/>
                    </a:ext>
                  </a:extLst>
                </p14:cNvPr>
                <p14:cNvContentPartPr/>
                <p14:nvPr/>
              </p14:nvContentPartPr>
              <p14:xfrm>
                <a:off x="1341411" y="958440"/>
                <a:ext cx="210600" cy="134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3AF6DFB-241E-4C15-8AFD-6D196016AE5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332771" y="949440"/>
                  <a:ext cx="2282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794E838-1010-4D55-8448-179ECA02227C}"/>
                    </a:ext>
                  </a:extLst>
                </p14:cNvPr>
                <p14:cNvContentPartPr/>
                <p14:nvPr/>
              </p14:nvContentPartPr>
              <p14:xfrm>
                <a:off x="1534371" y="965640"/>
                <a:ext cx="149760" cy="331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794E838-1010-4D55-8448-179ECA02227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525371" y="956640"/>
                  <a:ext cx="167400" cy="34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D0122C8-E160-449A-9A9C-F7B55C3118D6}"/>
              </a:ext>
            </a:extLst>
          </p:cNvPr>
          <p:cNvGrpSpPr/>
          <p:nvPr/>
        </p:nvGrpSpPr>
        <p:grpSpPr>
          <a:xfrm>
            <a:off x="1966731" y="899760"/>
            <a:ext cx="760680" cy="513720"/>
            <a:chOff x="1966731" y="899760"/>
            <a:chExt cx="760680" cy="51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E735700-6636-4AFE-935B-BC0FF51E3D96}"/>
                    </a:ext>
                  </a:extLst>
                </p14:cNvPr>
                <p14:cNvContentPartPr/>
                <p14:nvPr/>
              </p14:nvContentPartPr>
              <p14:xfrm>
                <a:off x="2004891" y="1011360"/>
                <a:ext cx="68400" cy="142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E735700-6636-4AFE-935B-BC0FF51E3D9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995891" y="1002720"/>
                  <a:ext cx="860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CA2D6EA-2656-4B42-ACBB-B9130E1B5F05}"/>
                    </a:ext>
                  </a:extLst>
                </p14:cNvPr>
                <p14:cNvContentPartPr/>
                <p14:nvPr/>
              </p14:nvContentPartPr>
              <p14:xfrm>
                <a:off x="1966731" y="999840"/>
                <a:ext cx="136080" cy="151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CA2D6EA-2656-4B42-ACBB-B9130E1B5F0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958091" y="990840"/>
                  <a:ext cx="1537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07D7FA6-99DE-4D7B-883B-95F9BC0E61AE}"/>
                    </a:ext>
                  </a:extLst>
                </p14:cNvPr>
                <p14:cNvContentPartPr/>
                <p14:nvPr/>
              </p14:nvContentPartPr>
              <p14:xfrm>
                <a:off x="1987611" y="899760"/>
                <a:ext cx="112320" cy="5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07D7FA6-99DE-4D7B-883B-95F9BC0E61A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978971" y="890760"/>
                  <a:ext cx="129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98F4889-56DC-4998-A237-FFA6B61C8F3E}"/>
                    </a:ext>
                  </a:extLst>
                </p14:cNvPr>
                <p14:cNvContentPartPr/>
                <p14:nvPr/>
              </p14:nvContentPartPr>
              <p14:xfrm>
                <a:off x="2199651" y="1033680"/>
                <a:ext cx="86760" cy="19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98F4889-56DC-4998-A237-FFA6B61C8F3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91011" y="1025040"/>
                  <a:ext cx="1044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78974DF-1D91-4860-8B24-A86FEE5CCB00}"/>
                    </a:ext>
                  </a:extLst>
                </p14:cNvPr>
                <p14:cNvContentPartPr/>
                <p14:nvPr/>
              </p14:nvContentPartPr>
              <p14:xfrm>
                <a:off x="2422131" y="982560"/>
                <a:ext cx="141840" cy="191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78974DF-1D91-4860-8B24-A86FEE5CCB0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413491" y="973920"/>
                  <a:ext cx="1594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911F9D3-270A-46CE-BCE9-8D62402B2B23}"/>
                    </a:ext>
                  </a:extLst>
                </p14:cNvPr>
                <p14:cNvContentPartPr/>
                <p14:nvPr/>
              </p14:nvContentPartPr>
              <p14:xfrm>
                <a:off x="2650731" y="994800"/>
                <a:ext cx="76680" cy="80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911F9D3-270A-46CE-BCE9-8D62402B2B2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642091" y="986160"/>
                  <a:ext cx="943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6E31EE3-C1DC-45A3-8524-599C9416D26F}"/>
                    </a:ext>
                  </a:extLst>
                </p14:cNvPr>
                <p14:cNvContentPartPr/>
                <p14:nvPr/>
              </p14:nvContentPartPr>
              <p14:xfrm>
                <a:off x="2006691" y="1148520"/>
                <a:ext cx="656640" cy="46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6E31EE3-C1DC-45A3-8524-599C9416D26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998051" y="1139520"/>
                  <a:ext cx="6742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56C2D42-2B9E-4648-A222-DF544FB4997E}"/>
                    </a:ext>
                  </a:extLst>
                </p14:cNvPr>
                <p14:cNvContentPartPr/>
                <p14:nvPr/>
              </p14:nvContentPartPr>
              <p14:xfrm>
                <a:off x="2218011" y="1242480"/>
                <a:ext cx="147240" cy="135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56C2D42-2B9E-4648-A222-DF544FB4997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209011" y="1233480"/>
                  <a:ext cx="1648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55D11F5-983C-4E9B-B689-3FE51150C656}"/>
                    </a:ext>
                  </a:extLst>
                </p14:cNvPr>
                <p14:cNvContentPartPr/>
                <p14:nvPr/>
              </p14:nvContentPartPr>
              <p14:xfrm>
                <a:off x="2147451" y="1387560"/>
                <a:ext cx="191160" cy="25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55D11F5-983C-4E9B-B689-3FE51150C65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138811" y="1378560"/>
                  <a:ext cx="20880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9507E47-AE72-41F5-940A-78784E8C38A0}"/>
              </a:ext>
            </a:extLst>
          </p:cNvPr>
          <p:cNvGrpSpPr/>
          <p:nvPr/>
        </p:nvGrpSpPr>
        <p:grpSpPr>
          <a:xfrm>
            <a:off x="2164371" y="1504560"/>
            <a:ext cx="259200" cy="117000"/>
            <a:chOff x="2164371" y="1504560"/>
            <a:chExt cx="259200" cy="11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E193AA7-79CE-4148-BB04-D429D997E6CF}"/>
                    </a:ext>
                  </a:extLst>
                </p14:cNvPr>
                <p14:cNvContentPartPr/>
                <p14:nvPr/>
              </p14:nvContentPartPr>
              <p14:xfrm>
                <a:off x="2164371" y="1516800"/>
                <a:ext cx="123480" cy="104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E193AA7-79CE-4148-BB04-D429D997E6C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155731" y="1508160"/>
                  <a:ext cx="1411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843CF0E-6094-4D52-8DFB-BE9C14B65B64}"/>
                    </a:ext>
                  </a:extLst>
                </p14:cNvPr>
                <p14:cNvContentPartPr/>
                <p14:nvPr/>
              </p14:nvContentPartPr>
              <p14:xfrm>
                <a:off x="2293251" y="1576200"/>
                <a:ext cx="130320" cy="43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843CF0E-6094-4D52-8DFB-BE9C14B65B6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284251" y="1567560"/>
                  <a:ext cx="1479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F3D4135-9368-4D8A-A2A8-F29B2AA2620E}"/>
                    </a:ext>
                  </a:extLst>
                </p14:cNvPr>
                <p14:cNvContentPartPr/>
                <p14:nvPr/>
              </p14:nvContentPartPr>
              <p14:xfrm>
                <a:off x="2279931" y="1504560"/>
                <a:ext cx="83160" cy="14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F3D4135-9368-4D8A-A2A8-F29B2AA2620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271291" y="1495560"/>
                  <a:ext cx="100800" cy="3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1113C9A-A833-48DC-BC8A-A94A4A7D87D7}"/>
                  </a:ext>
                </a:extLst>
              </p14:cNvPr>
              <p14:cNvContentPartPr/>
              <p14:nvPr/>
            </p14:nvContentPartPr>
            <p14:xfrm>
              <a:off x="3015411" y="1062840"/>
              <a:ext cx="69480" cy="820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1113C9A-A833-48DC-BC8A-A94A4A7D87D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006771" y="1053840"/>
                <a:ext cx="8712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E3DF735-DE84-42DC-8CD8-5C827A434217}"/>
                  </a:ext>
                </a:extLst>
              </p14:cNvPr>
              <p14:cNvContentPartPr/>
              <p14:nvPr/>
            </p14:nvContentPartPr>
            <p14:xfrm>
              <a:off x="3004611" y="1209720"/>
              <a:ext cx="50040" cy="327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E3DF735-DE84-42DC-8CD8-5C827A43421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995971" y="1201080"/>
                <a:ext cx="67680" cy="5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2C427D04-8AEF-4B0B-81EB-5AB393F1C9EA}"/>
              </a:ext>
            </a:extLst>
          </p:cNvPr>
          <p:cNvGrpSpPr/>
          <p:nvPr/>
        </p:nvGrpSpPr>
        <p:grpSpPr>
          <a:xfrm>
            <a:off x="3232131" y="969600"/>
            <a:ext cx="844920" cy="354600"/>
            <a:chOff x="3232131" y="969600"/>
            <a:chExt cx="844920" cy="35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BFB06C2-C250-4634-A566-82D605EDA87F}"/>
                    </a:ext>
                  </a:extLst>
                </p14:cNvPr>
                <p14:cNvContentPartPr/>
                <p14:nvPr/>
              </p14:nvContentPartPr>
              <p14:xfrm>
                <a:off x="3232131" y="1053120"/>
                <a:ext cx="148680" cy="271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BFB06C2-C250-4634-A566-82D605EDA87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223491" y="1044480"/>
                  <a:ext cx="1663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278F8C7-1F51-46F1-A79B-09FE4ED0F7DE}"/>
                    </a:ext>
                  </a:extLst>
                </p14:cNvPr>
                <p14:cNvContentPartPr/>
                <p14:nvPr/>
              </p14:nvContentPartPr>
              <p14:xfrm>
                <a:off x="3388011" y="1089480"/>
                <a:ext cx="120960" cy="134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278F8C7-1F51-46F1-A79B-09FE4ED0F7D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379011" y="1080840"/>
                  <a:ext cx="138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BA73F6C-1B65-4610-8F17-B45F01E4E002}"/>
                    </a:ext>
                  </a:extLst>
                </p14:cNvPr>
                <p14:cNvContentPartPr/>
                <p14:nvPr/>
              </p14:nvContentPartPr>
              <p14:xfrm>
                <a:off x="3582411" y="969600"/>
                <a:ext cx="110160" cy="294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BA73F6C-1B65-4610-8F17-B45F01E4E00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573771" y="960600"/>
                  <a:ext cx="1278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98D02E0-080F-4964-ACB8-1E5C9D6F2A6B}"/>
                    </a:ext>
                  </a:extLst>
                </p14:cNvPr>
                <p14:cNvContentPartPr/>
                <p14:nvPr/>
              </p14:nvContentPartPr>
              <p14:xfrm>
                <a:off x="3791571" y="1076880"/>
                <a:ext cx="117360" cy="154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98D02E0-080F-4964-ACB8-1E5C9D6F2A6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782931" y="1067880"/>
                  <a:ext cx="1350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06FD2C4-E9FB-4F10-95FA-F008A8D1BD12}"/>
                    </a:ext>
                  </a:extLst>
                </p14:cNvPr>
                <p14:cNvContentPartPr/>
                <p14:nvPr/>
              </p14:nvContentPartPr>
              <p14:xfrm>
                <a:off x="4006131" y="1119720"/>
                <a:ext cx="70920" cy="52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06FD2C4-E9FB-4F10-95FA-F008A8D1BD1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997131" y="1111080"/>
                  <a:ext cx="8856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0342FAE-42DA-44E8-94A6-595B5B88FBAC}"/>
              </a:ext>
            </a:extLst>
          </p:cNvPr>
          <p:cNvGrpSpPr/>
          <p:nvPr/>
        </p:nvGrpSpPr>
        <p:grpSpPr>
          <a:xfrm>
            <a:off x="4273611" y="954840"/>
            <a:ext cx="830880" cy="291600"/>
            <a:chOff x="4273611" y="954840"/>
            <a:chExt cx="830880" cy="2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AB83D97-18CA-49D0-8F3B-0582E2A86C38}"/>
                    </a:ext>
                  </a:extLst>
                </p14:cNvPr>
                <p14:cNvContentPartPr/>
                <p14:nvPr/>
              </p14:nvContentPartPr>
              <p14:xfrm>
                <a:off x="4273611" y="1045200"/>
                <a:ext cx="175680" cy="201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AB83D97-18CA-49D0-8F3B-0582E2A86C3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264971" y="1036200"/>
                  <a:ext cx="1933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59B3E60-37E0-4258-B339-5255A14C626F}"/>
                    </a:ext>
                  </a:extLst>
                </p14:cNvPr>
                <p14:cNvContentPartPr/>
                <p14:nvPr/>
              </p14:nvContentPartPr>
              <p14:xfrm>
                <a:off x="4510491" y="1062480"/>
                <a:ext cx="55080" cy="90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59B3E60-37E0-4258-B339-5255A14C626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501491" y="1053840"/>
                  <a:ext cx="727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216B99E-D1FC-4ECC-BB91-CA24865717B0}"/>
                    </a:ext>
                  </a:extLst>
                </p14:cNvPr>
                <p14:cNvContentPartPr/>
                <p14:nvPr/>
              </p14:nvContentPartPr>
              <p14:xfrm>
                <a:off x="4685451" y="1097040"/>
                <a:ext cx="107640" cy="244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216B99E-D1FC-4ECC-BB91-CA24865717B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676451" y="1088040"/>
                  <a:ext cx="1252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45C9451-C1DF-42B2-901B-02CAC06B8EFD}"/>
                    </a:ext>
                  </a:extLst>
                </p14:cNvPr>
                <p14:cNvContentPartPr/>
                <p14:nvPr/>
              </p14:nvContentPartPr>
              <p14:xfrm>
                <a:off x="4724331" y="1074720"/>
                <a:ext cx="18000" cy="76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45C9451-C1DF-42B2-901B-02CAC06B8EF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715331" y="1065720"/>
                  <a:ext cx="356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4ADB22A-7B7A-4BDC-8838-CB8A2E92BD5B}"/>
                    </a:ext>
                  </a:extLst>
                </p14:cNvPr>
                <p14:cNvContentPartPr/>
                <p14:nvPr/>
              </p14:nvContentPartPr>
              <p14:xfrm>
                <a:off x="4921611" y="954840"/>
                <a:ext cx="182880" cy="206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4ADB22A-7B7A-4BDC-8838-CB8A2E92BD5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912611" y="945840"/>
                  <a:ext cx="200520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2EA44C0-58FA-4A75-AF7C-72205E0CFF0A}"/>
              </a:ext>
            </a:extLst>
          </p:cNvPr>
          <p:cNvGrpSpPr/>
          <p:nvPr/>
        </p:nvGrpSpPr>
        <p:grpSpPr>
          <a:xfrm>
            <a:off x="5175051" y="887520"/>
            <a:ext cx="370800" cy="380520"/>
            <a:chOff x="5175051" y="887520"/>
            <a:chExt cx="370800" cy="38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B7E4F96-E13D-4625-BB32-EF66ED09D892}"/>
                    </a:ext>
                  </a:extLst>
                </p14:cNvPr>
                <p14:cNvContentPartPr/>
                <p14:nvPr/>
              </p14:nvContentPartPr>
              <p14:xfrm>
                <a:off x="5175051" y="887520"/>
                <a:ext cx="79920" cy="380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B7E4F96-E13D-4625-BB32-EF66ED09D89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166051" y="878880"/>
                  <a:ext cx="9756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DE33C6F-A02C-4BDA-B63D-410DD9938981}"/>
                    </a:ext>
                  </a:extLst>
                </p14:cNvPr>
                <p14:cNvContentPartPr/>
                <p14:nvPr/>
              </p14:nvContentPartPr>
              <p14:xfrm>
                <a:off x="5461971" y="1020360"/>
                <a:ext cx="83880" cy="73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DE33C6F-A02C-4BDA-B63D-410DD993898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453331" y="1011720"/>
                  <a:ext cx="1015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CF08E5A-8B14-4118-BFB2-CF1B5542B1AB}"/>
                    </a:ext>
                  </a:extLst>
                </p14:cNvPr>
                <p14:cNvContentPartPr/>
                <p14:nvPr/>
              </p14:nvContentPartPr>
              <p14:xfrm>
                <a:off x="5395011" y="1185600"/>
                <a:ext cx="92160" cy="5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CF08E5A-8B14-4118-BFB2-CF1B5542B1A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386371" y="1176960"/>
                  <a:ext cx="10980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F355B48-08B1-432A-A2A5-111AFAE59105}"/>
              </a:ext>
            </a:extLst>
          </p:cNvPr>
          <p:cNvGrpSpPr/>
          <p:nvPr/>
        </p:nvGrpSpPr>
        <p:grpSpPr>
          <a:xfrm>
            <a:off x="5741691" y="984360"/>
            <a:ext cx="540720" cy="282960"/>
            <a:chOff x="5741691" y="984360"/>
            <a:chExt cx="540720" cy="28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CF46A1A-04BD-48F3-B5CC-59383B7C6427}"/>
                    </a:ext>
                  </a:extLst>
                </p14:cNvPr>
                <p14:cNvContentPartPr/>
                <p14:nvPr/>
              </p14:nvContentPartPr>
              <p14:xfrm>
                <a:off x="5741691" y="1024680"/>
                <a:ext cx="75600" cy="169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CF46A1A-04BD-48F3-B5CC-59383B7C642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733051" y="1015680"/>
                  <a:ext cx="932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2402031-8159-4F5C-92F4-DC2828130C09}"/>
                    </a:ext>
                  </a:extLst>
                </p14:cNvPr>
                <p14:cNvContentPartPr/>
                <p14:nvPr/>
              </p14:nvContentPartPr>
              <p14:xfrm>
                <a:off x="5891451" y="1112520"/>
                <a:ext cx="91440" cy="187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2402031-8159-4F5C-92F4-DC2828130C0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882451" y="1103520"/>
                  <a:ext cx="1090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4AF5001-2F42-4168-A8A5-9BBC6884DD21}"/>
                    </a:ext>
                  </a:extLst>
                </p14:cNvPr>
                <p14:cNvContentPartPr/>
                <p14:nvPr/>
              </p14:nvContentPartPr>
              <p14:xfrm>
                <a:off x="6097731" y="984360"/>
                <a:ext cx="184680" cy="282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4AF5001-2F42-4168-A8A5-9BBC6884DD2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089091" y="975720"/>
                  <a:ext cx="202320" cy="30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3B80496-56A6-4B66-B34C-BB28A4129EF7}"/>
              </a:ext>
            </a:extLst>
          </p:cNvPr>
          <p:cNvGrpSpPr/>
          <p:nvPr/>
        </p:nvGrpSpPr>
        <p:grpSpPr>
          <a:xfrm>
            <a:off x="569571" y="1962120"/>
            <a:ext cx="403560" cy="205920"/>
            <a:chOff x="569571" y="1962120"/>
            <a:chExt cx="403560" cy="20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595F380-A019-497A-9AE2-94B07C5745A3}"/>
                    </a:ext>
                  </a:extLst>
                </p14:cNvPr>
                <p14:cNvContentPartPr/>
                <p14:nvPr/>
              </p14:nvContentPartPr>
              <p14:xfrm>
                <a:off x="679011" y="2034120"/>
                <a:ext cx="191160" cy="38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595F380-A019-497A-9AE2-94B07C5745A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70011" y="2025480"/>
                  <a:ext cx="2088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4FCA930-1D3D-4BF9-9D43-C184AB08CCAA}"/>
                    </a:ext>
                  </a:extLst>
                </p14:cNvPr>
                <p14:cNvContentPartPr/>
                <p14:nvPr/>
              </p14:nvContentPartPr>
              <p14:xfrm>
                <a:off x="661731" y="2089560"/>
                <a:ext cx="178200" cy="20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4FCA930-1D3D-4BF9-9D43-C184AB08CCA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53091" y="2080920"/>
                  <a:ext cx="195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C84126A-89A4-4660-9AC9-60CB69E981F0}"/>
                    </a:ext>
                  </a:extLst>
                </p14:cNvPr>
                <p14:cNvContentPartPr/>
                <p14:nvPr/>
              </p14:nvContentPartPr>
              <p14:xfrm>
                <a:off x="875571" y="2000640"/>
                <a:ext cx="97560" cy="1018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C84126A-89A4-4660-9AC9-60CB69E981F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66931" y="1992000"/>
                  <a:ext cx="1152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541B248-1364-47F5-8265-98F94134F0EE}"/>
                    </a:ext>
                  </a:extLst>
                </p14:cNvPr>
                <p14:cNvContentPartPr/>
                <p14:nvPr/>
              </p14:nvContentPartPr>
              <p14:xfrm>
                <a:off x="569571" y="1962120"/>
                <a:ext cx="128520" cy="205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541B248-1364-47F5-8265-98F94134F0E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60571" y="1953120"/>
                  <a:ext cx="14616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FAA0399-1127-43C4-86AE-4A225EB065D9}"/>
              </a:ext>
            </a:extLst>
          </p:cNvPr>
          <p:cNvGrpSpPr/>
          <p:nvPr/>
        </p:nvGrpSpPr>
        <p:grpSpPr>
          <a:xfrm>
            <a:off x="1154211" y="1892640"/>
            <a:ext cx="329400" cy="371160"/>
            <a:chOff x="1154211" y="1892640"/>
            <a:chExt cx="329400" cy="37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548365D-B615-4234-AC61-A45006250673}"/>
                    </a:ext>
                  </a:extLst>
                </p14:cNvPr>
                <p14:cNvContentPartPr/>
                <p14:nvPr/>
              </p14:nvContentPartPr>
              <p14:xfrm>
                <a:off x="1193091" y="1991280"/>
                <a:ext cx="102240" cy="219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548365D-B615-4234-AC61-A4500625067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84451" y="1982280"/>
                  <a:ext cx="1198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2869EC3-B114-468E-B6CA-7DE9FCA307B0}"/>
                    </a:ext>
                  </a:extLst>
                </p14:cNvPr>
                <p14:cNvContentPartPr/>
                <p14:nvPr/>
              </p14:nvContentPartPr>
              <p14:xfrm>
                <a:off x="1154211" y="1948800"/>
                <a:ext cx="186480" cy="1558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2869EC3-B114-468E-B6CA-7DE9FCA307B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45571" y="1939800"/>
                  <a:ext cx="2041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9DC75AD-A80F-4E03-AEDA-5B93E1493FDE}"/>
                    </a:ext>
                  </a:extLst>
                </p14:cNvPr>
                <p14:cNvContentPartPr/>
                <p14:nvPr/>
              </p14:nvContentPartPr>
              <p14:xfrm>
                <a:off x="1370211" y="1892640"/>
                <a:ext cx="113400" cy="371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9DC75AD-A80F-4E03-AEDA-5B93E1493FD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361211" y="1883640"/>
                  <a:ext cx="131040" cy="38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17E4218-9FDC-41CB-B516-2AFFC84E2F3D}"/>
              </a:ext>
            </a:extLst>
          </p:cNvPr>
          <p:cNvGrpSpPr/>
          <p:nvPr/>
        </p:nvGrpSpPr>
        <p:grpSpPr>
          <a:xfrm>
            <a:off x="1703571" y="1839720"/>
            <a:ext cx="1207800" cy="592920"/>
            <a:chOff x="1703571" y="1839720"/>
            <a:chExt cx="1207800" cy="59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8972C16-78F6-497D-B42F-9613070F4690}"/>
                    </a:ext>
                  </a:extLst>
                </p14:cNvPr>
                <p14:cNvContentPartPr/>
                <p14:nvPr/>
              </p14:nvContentPartPr>
              <p14:xfrm>
                <a:off x="1761171" y="1956000"/>
                <a:ext cx="34200" cy="1558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8972C16-78F6-497D-B42F-9613070F469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752531" y="1947360"/>
                  <a:ext cx="518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7B7163E-CD7D-4F15-9F52-8EAEEFE92A88}"/>
                    </a:ext>
                  </a:extLst>
                </p14:cNvPr>
                <p14:cNvContentPartPr/>
                <p14:nvPr/>
              </p14:nvContentPartPr>
              <p14:xfrm>
                <a:off x="1703571" y="1947720"/>
                <a:ext cx="138240" cy="167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7B7163E-CD7D-4F15-9F52-8EAEEFE92A8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694931" y="1938720"/>
                  <a:ext cx="1558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3ED96D6-16C8-4EAD-95FA-DE1C3CCA868D}"/>
                    </a:ext>
                  </a:extLst>
                </p14:cNvPr>
                <p14:cNvContentPartPr/>
                <p14:nvPr/>
              </p14:nvContentPartPr>
              <p14:xfrm>
                <a:off x="1723731" y="1861680"/>
                <a:ext cx="114840" cy="216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3ED96D6-16C8-4EAD-95FA-DE1C3CCA868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714731" y="1852680"/>
                  <a:ext cx="1324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D054B01-FCF3-4A49-B6FF-311D390FDF95}"/>
                    </a:ext>
                  </a:extLst>
                </p14:cNvPr>
                <p14:cNvContentPartPr/>
                <p14:nvPr/>
              </p14:nvContentPartPr>
              <p14:xfrm>
                <a:off x="1925691" y="2010720"/>
                <a:ext cx="97920" cy="147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D054B01-FCF3-4A49-B6FF-311D390FDF9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917051" y="2001720"/>
                  <a:ext cx="115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1451BC0-8229-4D5B-9284-D30B2BB4E125}"/>
                    </a:ext>
                  </a:extLst>
                </p14:cNvPr>
                <p14:cNvContentPartPr/>
                <p14:nvPr/>
              </p14:nvContentPartPr>
              <p14:xfrm>
                <a:off x="2137011" y="1898400"/>
                <a:ext cx="89280" cy="216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1451BC0-8229-4D5B-9284-D30B2BB4E12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128371" y="1889400"/>
                  <a:ext cx="1069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C9B1661-3D90-4B6A-91FC-4EDD511A18BF}"/>
                    </a:ext>
                  </a:extLst>
                </p14:cNvPr>
                <p14:cNvContentPartPr/>
                <p14:nvPr/>
              </p14:nvContentPartPr>
              <p14:xfrm>
                <a:off x="2221971" y="1977600"/>
                <a:ext cx="93960" cy="93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C9B1661-3D90-4B6A-91FC-4EDD511A18B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213331" y="1968600"/>
                  <a:ext cx="1116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080F89E-FB65-4EFA-A3E3-A44D4E18C950}"/>
                    </a:ext>
                  </a:extLst>
                </p14:cNvPr>
                <p14:cNvContentPartPr/>
                <p14:nvPr/>
              </p14:nvContentPartPr>
              <p14:xfrm>
                <a:off x="2351211" y="1999200"/>
                <a:ext cx="34560" cy="67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080F89E-FB65-4EFA-A3E3-A44D4E18C95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342571" y="1990200"/>
                  <a:ext cx="522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6244995-2BF3-4400-AFA6-C1046AF691F0}"/>
                    </a:ext>
                  </a:extLst>
                </p14:cNvPr>
                <p14:cNvContentPartPr/>
                <p14:nvPr/>
              </p14:nvContentPartPr>
              <p14:xfrm>
                <a:off x="2474331" y="2019720"/>
                <a:ext cx="96120" cy="12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6244995-2BF3-4400-AFA6-C1046AF691F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465691" y="2011080"/>
                  <a:ext cx="113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2ED152A-F4D6-4EEC-862D-71A16D6C4883}"/>
                    </a:ext>
                  </a:extLst>
                </p14:cNvPr>
                <p14:cNvContentPartPr/>
                <p14:nvPr/>
              </p14:nvContentPartPr>
              <p14:xfrm>
                <a:off x="2496291" y="1977960"/>
                <a:ext cx="37080" cy="892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2ED152A-F4D6-4EEC-862D-71A16D6C488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487291" y="1968960"/>
                  <a:ext cx="547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C87E915-E132-4515-B86E-FAE7A7ECF378}"/>
                    </a:ext>
                  </a:extLst>
                </p14:cNvPr>
                <p14:cNvContentPartPr/>
                <p14:nvPr/>
              </p14:nvContentPartPr>
              <p14:xfrm>
                <a:off x="2616891" y="1895160"/>
                <a:ext cx="149760" cy="162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C87E915-E132-4515-B86E-FAE7A7ECF37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607891" y="1886160"/>
                  <a:ext cx="1674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9B03073-7195-49AE-A78A-84A94FC4DDF4}"/>
                    </a:ext>
                  </a:extLst>
                </p14:cNvPr>
                <p14:cNvContentPartPr/>
                <p14:nvPr/>
              </p14:nvContentPartPr>
              <p14:xfrm>
                <a:off x="2880051" y="1839720"/>
                <a:ext cx="31320" cy="204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9B03073-7195-49AE-A78A-84A94FC4DDF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871411" y="1831080"/>
                  <a:ext cx="489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FAC9534-1615-49FB-A040-10BDE6E52609}"/>
                    </a:ext>
                  </a:extLst>
                </p14:cNvPr>
                <p14:cNvContentPartPr/>
                <p14:nvPr/>
              </p14:nvContentPartPr>
              <p14:xfrm>
                <a:off x="1705011" y="2107920"/>
                <a:ext cx="1195200" cy="1350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FAC9534-1615-49FB-A040-10BDE6E5260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696371" y="2099280"/>
                  <a:ext cx="12128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0D44B0D-4055-47EF-8AF0-79355A82C2D8}"/>
                    </a:ext>
                  </a:extLst>
                </p14:cNvPr>
                <p14:cNvContentPartPr/>
                <p14:nvPr/>
              </p14:nvContentPartPr>
              <p14:xfrm>
                <a:off x="2159331" y="2278920"/>
                <a:ext cx="125640" cy="116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0D44B0D-4055-47EF-8AF0-79355A82C2D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150331" y="2269920"/>
                  <a:ext cx="143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140FFA1-DED3-45FB-B4E2-D52721B44D07}"/>
                    </a:ext>
                  </a:extLst>
                </p14:cNvPr>
                <p14:cNvContentPartPr/>
                <p14:nvPr/>
              </p14:nvContentPartPr>
              <p14:xfrm>
                <a:off x="2097771" y="2407800"/>
                <a:ext cx="175320" cy="24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140FFA1-DED3-45FB-B4E2-D52721B44D0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088771" y="2399160"/>
                  <a:ext cx="19296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09F7546-89AB-44E6-AC9C-02A7A7460709}"/>
              </a:ext>
            </a:extLst>
          </p:cNvPr>
          <p:cNvGrpSpPr/>
          <p:nvPr/>
        </p:nvGrpSpPr>
        <p:grpSpPr>
          <a:xfrm>
            <a:off x="2093091" y="2551800"/>
            <a:ext cx="278640" cy="132480"/>
            <a:chOff x="2093091" y="2551800"/>
            <a:chExt cx="278640" cy="13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C04541B-66F1-4AAE-934C-4B9378B7DD6C}"/>
                    </a:ext>
                  </a:extLst>
                </p14:cNvPr>
                <p14:cNvContentPartPr/>
                <p14:nvPr/>
              </p14:nvContentPartPr>
              <p14:xfrm>
                <a:off x="2093091" y="2551800"/>
                <a:ext cx="97560" cy="115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C04541B-66F1-4AAE-934C-4B9378B7DD6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084091" y="2542800"/>
                  <a:ext cx="115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474DCB4-3878-47AD-8DC5-1559DDA4FED2}"/>
                    </a:ext>
                  </a:extLst>
                </p14:cNvPr>
                <p14:cNvContentPartPr/>
                <p14:nvPr/>
              </p14:nvContentPartPr>
              <p14:xfrm>
                <a:off x="2179491" y="2602560"/>
                <a:ext cx="192240" cy="81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474DCB4-3878-47AD-8DC5-1559DDA4FED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170491" y="2593560"/>
                  <a:ext cx="20988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A4A1C206-D628-47F2-A70E-012DD35BE050}"/>
              </a:ext>
            </a:extLst>
          </p:cNvPr>
          <p:cNvGrpSpPr/>
          <p:nvPr/>
        </p:nvGrpSpPr>
        <p:grpSpPr>
          <a:xfrm>
            <a:off x="4437051" y="1832160"/>
            <a:ext cx="2365920" cy="485280"/>
            <a:chOff x="4437051" y="1832160"/>
            <a:chExt cx="2365920" cy="48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3713C46-CE50-45A9-BF01-37421390B795}"/>
                    </a:ext>
                  </a:extLst>
                </p14:cNvPr>
                <p14:cNvContentPartPr/>
                <p14:nvPr/>
              </p14:nvContentPartPr>
              <p14:xfrm>
                <a:off x="4437051" y="1832160"/>
                <a:ext cx="42480" cy="4852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3713C46-CE50-45A9-BF01-37421390B79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428411" y="1823520"/>
                  <a:ext cx="6012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B760C02-95EE-4B4E-8CC3-A024ACB81CD7}"/>
                    </a:ext>
                  </a:extLst>
                </p14:cNvPr>
                <p14:cNvContentPartPr/>
                <p14:nvPr/>
              </p14:nvContentPartPr>
              <p14:xfrm>
                <a:off x="4644411" y="2046000"/>
                <a:ext cx="116640" cy="113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B760C02-95EE-4B4E-8CC3-A024ACB81CD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635771" y="2037360"/>
                  <a:ext cx="1342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3CC648B-8787-43AC-B959-910257B971BB}"/>
                    </a:ext>
                  </a:extLst>
                </p14:cNvPr>
                <p14:cNvContentPartPr/>
                <p14:nvPr/>
              </p14:nvContentPartPr>
              <p14:xfrm>
                <a:off x="4838451" y="2050680"/>
                <a:ext cx="70200" cy="223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3CC648B-8787-43AC-B959-910257B971B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829451" y="2042040"/>
                  <a:ext cx="878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37D8465-4526-4297-B59F-3CF2E8F76134}"/>
                    </a:ext>
                  </a:extLst>
                </p14:cNvPr>
                <p14:cNvContentPartPr/>
                <p14:nvPr/>
              </p14:nvContentPartPr>
              <p14:xfrm>
                <a:off x="4848171" y="2083440"/>
                <a:ext cx="83880" cy="262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37D8465-4526-4297-B59F-3CF2E8F7613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839171" y="2074440"/>
                  <a:ext cx="1015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04A82D4-D251-4E06-A6DA-5F495FCC76F4}"/>
                    </a:ext>
                  </a:extLst>
                </p14:cNvPr>
                <p14:cNvContentPartPr/>
                <p14:nvPr/>
              </p14:nvContentPartPr>
              <p14:xfrm>
                <a:off x="5033211" y="2036280"/>
                <a:ext cx="124200" cy="145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04A82D4-D251-4E06-A6DA-5F495FCC76F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024211" y="2027640"/>
                  <a:ext cx="1418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DE7B191-29E0-4634-AB0F-0B6B37338A38}"/>
                    </a:ext>
                  </a:extLst>
                </p14:cNvPr>
                <p14:cNvContentPartPr/>
                <p14:nvPr/>
              </p14:nvContentPartPr>
              <p14:xfrm>
                <a:off x="5199171" y="2073000"/>
                <a:ext cx="61560" cy="853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DE7B191-29E0-4634-AB0F-0B6B37338A3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190171" y="2064360"/>
                  <a:ext cx="792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50671FB-A74C-4E64-B79A-E501829CE13D}"/>
                    </a:ext>
                  </a:extLst>
                </p14:cNvPr>
                <p14:cNvContentPartPr/>
                <p14:nvPr/>
              </p14:nvContentPartPr>
              <p14:xfrm>
                <a:off x="5311491" y="2053200"/>
                <a:ext cx="126360" cy="871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50671FB-A74C-4E64-B79A-E501829CE13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302491" y="2044200"/>
                  <a:ext cx="1440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F114BE1-497F-45F3-B4D9-A67475618676}"/>
                    </a:ext>
                  </a:extLst>
                </p14:cNvPr>
                <p14:cNvContentPartPr/>
                <p14:nvPr/>
              </p14:nvContentPartPr>
              <p14:xfrm>
                <a:off x="5509491" y="1890120"/>
                <a:ext cx="226440" cy="244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F114BE1-497F-45F3-B4D9-A6747561867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500491" y="1881480"/>
                  <a:ext cx="2440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5C5BCAE-F5C6-428C-A714-38428D7477DA}"/>
                    </a:ext>
                  </a:extLst>
                </p14:cNvPr>
                <p14:cNvContentPartPr/>
                <p14:nvPr/>
              </p14:nvContentPartPr>
              <p14:xfrm>
                <a:off x="5715411" y="1863480"/>
                <a:ext cx="140040" cy="3902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5C5BCAE-F5C6-428C-A714-38428D7477D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706411" y="1854480"/>
                  <a:ext cx="15768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CE46E11-FE23-4617-B81F-0098C6F1A751}"/>
                    </a:ext>
                  </a:extLst>
                </p14:cNvPr>
                <p14:cNvContentPartPr/>
                <p14:nvPr/>
              </p14:nvContentPartPr>
              <p14:xfrm>
                <a:off x="5991891" y="1994520"/>
                <a:ext cx="110520" cy="882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CE46E11-FE23-4617-B81F-0098C6F1A75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982891" y="1985880"/>
                  <a:ext cx="1281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4D5918C-494E-42D7-8EF0-6DCDE6D7392F}"/>
                    </a:ext>
                  </a:extLst>
                </p14:cNvPr>
                <p14:cNvContentPartPr/>
                <p14:nvPr/>
              </p14:nvContentPartPr>
              <p14:xfrm>
                <a:off x="5944731" y="2159760"/>
                <a:ext cx="87480" cy="198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4D5918C-494E-42D7-8EF0-6DCDE6D7392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936091" y="2150760"/>
                  <a:ext cx="1051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2274BEF-02D7-4BD1-80C5-60D5A494B001}"/>
                    </a:ext>
                  </a:extLst>
                </p14:cNvPr>
                <p14:cNvContentPartPr/>
                <p14:nvPr/>
              </p14:nvContentPartPr>
              <p14:xfrm>
                <a:off x="6270531" y="1946280"/>
                <a:ext cx="83160" cy="2016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2274BEF-02D7-4BD1-80C5-60D5A494B00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261531" y="1937640"/>
                  <a:ext cx="1008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767F34C-4AA1-4765-B921-C6FD796A00B8}"/>
                    </a:ext>
                  </a:extLst>
                </p14:cNvPr>
                <p14:cNvContentPartPr/>
                <p14:nvPr/>
              </p14:nvContentPartPr>
              <p14:xfrm>
                <a:off x="6415971" y="2057520"/>
                <a:ext cx="61200" cy="108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767F34C-4AA1-4765-B921-C6FD796A00B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406971" y="2048880"/>
                  <a:ext cx="78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ABACAAE-CD7C-44CE-8A85-90DEFCA6E2C7}"/>
                    </a:ext>
                  </a:extLst>
                </p14:cNvPr>
                <p14:cNvContentPartPr/>
                <p14:nvPr/>
              </p14:nvContentPartPr>
              <p14:xfrm>
                <a:off x="6601731" y="1898400"/>
                <a:ext cx="201240" cy="3078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ABACAAE-CD7C-44CE-8A85-90DEFCA6E2C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593091" y="1889400"/>
                  <a:ext cx="218880" cy="32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6C56DD2A-B727-406C-B59D-DC7958DB420A}"/>
              </a:ext>
            </a:extLst>
          </p:cNvPr>
          <p:cNvGrpSpPr/>
          <p:nvPr/>
        </p:nvGrpSpPr>
        <p:grpSpPr>
          <a:xfrm>
            <a:off x="1899411" y="2798760"/>
            <a:ext cx="712800" cy="240120"/>
            <a:chOff x="1899411" y="2798760"/>
            <a:chExt cx="712800" cy="24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63AF273-7127-48D0-AC00-E9A7AE82D850}"/>
                    </a:ext>
                  </a:extLst>
                </p14:cNvPr>
                <p14:cNvContentPartPr/>
                <p14:nvPr/>
              </p14:nvContentPartPr>
              <p14:xfrm>
                <a:off x="1899411" y="2817480"/>
                <a:ext cx="130680" cy="1519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63AF273-7127-48D0-AC00-E9A7AE82D85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890411" y="2808840"/>
                  <a:ext cx="1483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89031E7-799B-4C0B-B08D-74E57C029B08}"/>
                    </a:ext>
                  </a:extLst>
                </p14:cNvPr>
                <p14:cNvContentPartPr/>
                <p14:nvPr/>
              </p14:nvContentPartPr>
              <p14:xfrm>
                <a:off x="2093811" y="2798760"/>
                <a:ext cx="62280" cy="180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89031E7-799B-4C0B-B08D-74E57C029B0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085171" y="2790120"/>
                  <a:ext cx="799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E8A10C8-21D6-4B4C-873D-F7A258E3F477}"/>
                    </a:ext>
                  </a:extLst>
                </p14:cNvPr>
                <p14:cNvContentPartPr/>
                <p14:nvPr/>
              </p14:nvContentPartPr>
              <p14:xfrm>
                <a:off x="2180931" y="2872200"/>
                <a:ext cx="50760" cy="979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E8A10C8-21D6-4B4C-873D-F7A258E3F47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172291" y="2863200"/>
                  <a:ext cx="684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F1FD3F7-EB60-44A0-85CD-4ABC15322237}"/>
                    </a:ext>
                  </a:extLst>
                </p14:cNvPr>
                <p14:cNvContentPartPr/>
                <p14:nvPr/>
              </p14:nvContentPartPr>
              <p14:xfrm>
                <a:off x="2304771" y="2957520"/>
                <a:ext cx="35280" cy="81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F1FD3F7-EB60-44A0-85CD-4ABC1532223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295771" y="2948880"/>
                  <a:ext cx="529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E069BA9-D259-48D7-944E-DF37AC8EC41B}"/>
                    </a:ext>
                  </a:extLst>
                </p14:cNvPr>
                <p14:cNvContentPartPr/>
                <p14:nvPr/>
              </p14:nvContentPartPr>
              <p14:xfrm>
                <a:off x="2414571" y="2891640"/>
                <a:ext cx="18720" cy="795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E069BA9-D259-48D7-944E-DF37AC8EC41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405931" y="2882640"/>
                  <a:ext cx="363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303C26A-6CBB-478E-B2B3-34B351173817}"/>
                    </a:ext>
                  </a:extLst>
                </p14:cNvPr>
                <p14:cNvContentPartPr/>
                <p14:nvPr/>
              </p14:nvContentPartPr>
              <p14:xfrm>
                <a:off x="2532291" y="2805240"/>
                <a:ext cx="79920" cy="1897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303C26A-6CBB-478E-B2B3-34B35117381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523291" y="2796600"/>
                  <a:ext cx="97560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281FA543-F2A1-4CAE-91CE-C148D507EF23}"/>
              </a:ext>
            </a:extLst>
          </p:cNvPr>
          <p:cNvGrpSpPr/>
          <p:nvPr/>
        </p:nvGrpSpPr>
        <p:grpSpPr>
          <a:xfrm>
            <a:off x="704211" y="3390960"/>
            <a:ext cx="557640" cy="290880"/>
            <a:chOff x="704211" y="3390960"/>
            <a:chExt cx="557640" cy="29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B9665B2-83AF-413C-8F1A-455F11B17744}"/>
                    </a:ext>
                  </a:extLst>
                </p14:cNvPr>
                <p14:cNvContentPartPr/>
                <p14:nvPr/>
              </p14:nvContentPartPr>
              <p14:xfrm>
                <a:off x="883851" y="3464040"/>
                <a:ext cx="204840" cy="338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B9665B2-83AF-413C-8F1A-455F11B1774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74851" y="3455040"/>
                  <a:ext cx="222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295A809-D007-471A-97A5-A01A16929E3A}"/>
                    </a:ext>
                  </a:extLst>
                </p14:cNvPr>
                <p14:cNvContentPartPr/>
                <p14:nvPr/>
              </p14:nvContentPartPr>
              <p14:xfrm>
                <a:off x="888891" y="3514800"/>
                <a:ext cx="198720" cy="381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295A809-D007-471A-97A5-A01A16929E3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79891" y="3505800"/>
                  <a:ext cx="2163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CACD010-61F3-4E0A-89F6-26BE5C020B76}"/>
                    </a:ext>
                  </a:extLst>
                </p14:cNvPr>
                <p14:cNvContentPartPr/>
                <p14:nvPr/>
              </p14:nvContentPartPr>
              <p14:xfrm>
                <a:off x="1109571" y="3410400"/>
                <a:ext cx="152280" cy="173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CACD010-61F3-4E0A-89F6-26BE5C020B7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00571" y="3401760"/>
                  <a:ext cx="1699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FB99CEC-282D-4186-9720-5FE42392A0E3}"/>
                    </a:ext>
                  </a:extLst>
                </p14:cNvPr>
                <p14:cNvContentPartPr/>
                <p14:nvPr/>
              </p14:nvContentPartPr>
              <p14:xfrm>
                <a:off x="704211" y="3390960"/>
                <a:ext cx="275040" cy="2908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FB99CEC-282D-4186-9720-5FE42392A0E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95571" y="3381960"/>
                  <a:ext cx="292680" cy="30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95C3D1FF-E0B8-4112-823F-88123F35056A}"/>
              </a:ext>
            </a:extLst>
          </p:cNvPr>
          <p:cNvGrpSpPr/>
          <p:nvPr/>
        </p:nvGrpSpPr>
        <p:grpSpPr>
          <a:xfrm>
            <a:off x="1562091" y="3446400"/>
            <a:ext cx="388080" cy="290880"/>
            <a:chOff x="1562091" y="3446400"/>
            <a:chExt cx="388080" cy="29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9FEA195-877D-4CF0-8D37-BCA6FECA78CB}"/>
                    </a:ext>
                  </a:extLst>
                </p14:cNvPr>
                <p14:cNvContentPartPr/>
                <p14:nvPr/>
              </p14:nvContentPartPr>
              <p14:xfrm>
                <a:off x="1573251" y="3504360"/>
                <a:ext cx="84240" cy="1929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9FEA195-877D-4CF0-8D37-BCA6FECA78C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564251" y="3495720"/>
                  <a:ext cx="1018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71A43C4-72BD-4875-B3E4-A5686EA32455}"/>
                    </a:ext>
                  </a:extLst>
                </p14:cNvPr>
                <p14:cNvContentPartPr/>
                <p14:nvPr/>
              </p14:nvContentPartPr>
              <p14:xfrm>
                <a:off x="1562091" y="3451080"/>
                <a:ext cx="207720" cy="1317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71A43C4-72BD-4875-B3E4-A5686EA3245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553091" y="3442440"/>
                  <a:ext cx="2253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F7A49C4-65A7-4093-8B1A-1996FDC252AD}"/>
                    </a:ext>
                  </a:extLst>
                </p14:cNvPr>
                <p14:cNvContentPartPr/>
                <p14:nvPr/>
              </p14:nvContentPartPr>
              <p14:xfrm>
                <a:off x="1845771" y="3446400"/>
                <a:ext cx="104400" cy="2908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F7A49C4-65A7-4093-8B1A-1996FDC252A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837131" y="3437400"/>
                  <a:ext cx="122040" cy="30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79136104-E8F2-473F-9763-DD17483CE9F8}"/>
                  </a:ext>
                </a:extLst>
              </p14:cNvPr>
              <p14:cNvContentPartPr/>
              <p14:nvPr/>
            </p14:nvContentPartPr>
            <p14:xfrm>
              <a:off x="2157531" y="3510480"/>
              <a:ext cx="158040" cy="1710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79136104-E8F2-473F-9763-DD17483CE9F8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2148891" y="3501840"/>
                <a:ext cx="175680" cy="18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B3BF0779-AF75-47F6-B4C8-2EE2F2B46562}"/>
              </a:ext>
            </a:extLst>
          </p:cNvPr>
          <p:cNvGrpSpPr/>
          <p:nvPr/>
        </p:nvGrpSpPr>
        <p:grpSpPr>
          <a:xfrm>
            <a:off x="2500251" y="3500400"/>
            <a:ext cx="127080" cy="185760"/>
            <a:chOff x="2500251" y="3500400"/>
            <a:chExt cx="127080" cy="18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102D65E-7A7D-43D0-BB1E-A21D2B6A3DD3}"/>
                    </a:ext>
                  </a:extLst>
                </p14:cNvPr>
                <p14:cNvContentPartPr/>
                <p14:nvPr/>
              </p14:nvContentPartPr>
              <p14:xfrm>
                <a:off x="2549571" y="3500400"/>
                <a:ext cx="77760" cy="867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102D65E-7A7D-43D0-BB1E-A21D2B6A3DD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540571" y="3491760"/>
                  <a:ext cx="954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33C9FE6-E1CD-46BE-93A6-CC617F8BDC7E}"/>
                    </a:ext>
                  </a:extLst>
                </p14:cNvPr>
                <p14:cNvContentPartPr/>
                <p14:nvPr/>
              </p14:nvContentPartPr>
              <p14:xfrm>
                <a:off x="2500251" y="3669600"/>
                <a:ext cx="74160" cy="16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33C9FE6-E1CD-46BE-93A6-CC617F8BDC7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491251" y="3660600"/>
                  <a:ext cx="9180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C18B35E1-7685-498E-AA24-41BC4589D4B6}"/>
              </a:ext>
            </a:extLst>
          </p:cNvPr>
          <p:cNvGrpSpPr/>
          <p:nvPr/>
        </p:nvGrpSpPr>
        <p:grpSpPr>
          <a:xfrm>
            <a:off x="2892651" y="3258480"/>
            <a:ext cx="929160" cy="511560"/>
            <a:chOff x="2892651" y="3258480"/>
            <a:chExt cx="929160" cy="51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61164A6-9C98-4863-A970-0DE8B22EC843}"/>
                    </a:ext>
                  </a:extLst>
                </p14:cNvPr>
                <p14:cNvContentPartPr/>
                <p14:nvPr/>
              </p14:nvContentPartPr>
              <p14:xfrm>
                <a:off x="2892651" y="3460080"/>
                <a:ext cx="150840" cy="2865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61164A6-9C98-4863-A970-0DE8B22EC84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883651" y="3451440"/>
                  <a:ext cx="1684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94077F4-D8D2-4F60-958B-79F6EC23420F}"/>
                    </a:ext>
                  </a:extLst>
                </p14:cNvPr>
                <p14:cNvContentPartPr/>
                <p14:nvPr/>
              </p14:nvContentPartPr>
              <p14:xfrm>
                <a:off x="3098211" y="3498240"/>
                <a:ext cx="103680" cy="1166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94077F4-D8D2-4F60-958B-79F6EC23420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089211" y="3489240"/>
                  <a:ext cx="1213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B28D970-1D56-4280-9F06-FE9AF638EE5C}"/>
                    </a:ext>
                  </a:extLst>
                </p14:cNvPr>
                <p14:cNvContentPartPr/>
                <p14:nvPr/>
              </p14:nvContentPartPr>
              <p14:xfrm>
                <a:off x="3339411" y="3526680"/>
                <a:ext cx="77040" cy="154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B28D970-1D56-4280-9F06-FE9AF638EE5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330411" y="3517680"/>
                  <a:ext cx="946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9EAD2A2-3777-4F2D-942C-0A405B1AF690}"/>
                    </a:ext>
                  </a:extLst>
                </p14:cNvPr>
                <p14:cNvContentPartPr/>
                <p14:nvPr/>
              </p14:nvContentPartPr>
              <p14:xfrm>
                <a:off x="3598251" y="3258480"/>
                <a:ext cx="223560" cy="2145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9EAD2A2-3777-4F2D-942C-0A405B1AF69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589611" y="3249840"/>
                  <a:ext cx="2412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C043BBA-05B0-4C4D-9EF8-D36CA4D6AF6B}"/>
                    </a:ext>
                  </a:extLst>
                </p14:cNvPr>
                <p14:cNvContentPartPr/>
                <p14:nvPr/>
              </p14:nvContentPartPr>
              <p14:xfrm>
                <a:off x="3548931" y="3541080"/>
                <a:ext cx="252360" cy="248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C043BBA-05B0-4C4D-9EF8-D36CA4D6AF6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539931" y="3532440"/>
                  <a:ext cx="270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27BACA9-60E1-48B7-88BB-4D5EAECACD1C}"/>
                    </a:ext>
                  </a:extLst>
                </p14:cNvPr>
                <p14:cNvContentPartPr/>
                <p14:nvPr/>
              </p14:nvContentPartPr>
              <p14:xfrm>
                <a:off x="3608691" y="3625320"/>
                <a:ext cx="101880" cy="853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27BACA9-60E1-48B7-88BB-4D5EAECACD1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600051" y="3616680"/>
                  <a:ext cx="1195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710A487-C22F-4BF7-B233-02161012D3CA}"/>
                    </a:ext>
                  </a:extLst>
                </p14:cNvPr>
                <p14:cNvContentPartPr/>
                <p14:nvPr/>
              </p14:nvContentPartPr>
              <p14:xfrm>
                <a:off x="3538131" y="3754560"/>
                <a:ext cx="116280" cy="154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710A487-C22F-4BF7-B233-02161012D3C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529491" y="3745920"/>
                  <a:ext cx="13392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F4EDAE78-E443-4A8C-9A91-28A58EA882B1}"/>
                  </a:ext>
                </a:extLst>
              </p14:cNvPr>
              <p14:cNvContentPartPr/>
              <p14:nvPr/>
            </p14:nvContentPartPr>
            <p14:xfrm>
              <a:off x="4137891" y="3179280"/>
              <a:ext cx="122400" cy="7725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F4EDAE78-E443-4A8C-9A91-28A58EA882B1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4129251" y="3170640"/>
                <a:ext cx="140040" cy="79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6" name="Group 195">
            <a:extLst>
              <a:ext uri="{FF2B5EF4-FFF2-40B4-BE49-F238E27FC236}">
                <a16:creationId xmlns:a16="http://schemas.microsoft.com/office/drawing/2014/main" id="{2DFEA6AB-ED9F-4BF4-86D3-CA984A637057}"/>
              </a:ext>
            </a:extLst>
          </p:cNvPr>
          <p:cNvGrpSpPr/>
          <p:nvPr/>
        </p:nvGrpSpPr>
        <p:grpSpPr>
          <a:xfrm>
            <a:off x="7493091" y="3264240"/>
            <a:ext cx="620640" cy="301320"/>
            <a:chOff x="7493091" y="3264240"/>
            <a:chExt cx="620640" cy="30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BB66B4B-BB95-4BE8-B624-1AB87E0A8C78}"/>
                    </a:ext>
                  </a:extLst>
                </p14:cNvPr>
                <p14:cNvContentPartPr/>
                <p14:nvPr/>
              </p14:nvContentPartPr>
              <p14:xfrm>
                <a:off x="7493091" y="3349560"/>
                <a:ext cx="55440" cy="1573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BB66B4B-BB95-4BE8-B624-1AB87E0A8C7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484091" y="3340920"/>
                  <a:ext cx="730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7B16486-ADE0-4C0D-A306-4D13AC0BF3D6}"/>
                    </a:ext>
                  </a:extLst>
                </p14:cNvPr>
                <p14:cNvContentPartPr/>
                <p14:nvPr/>
              </p14:nvContentPartPr>
              <p14:xfrm>
                <a:off x="7647891" y="3423720"/>
                <a:ext cx="84600" cy="273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7B16486-ADE0-4C0D-A306-4D13AC0BF3D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638891" y="3414720"/>
                  <a:ext cx="1022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565E862-0F74-4012-8D7E-737E12C25E07}"/>
                    </a:ext>
                  </a:extLst>
                </p14:cNvPr>
                <p14:cNvContentPartPr/>
                <p14:nvPr/>
              </p14:nvContentPartPr>
              <p14:xfrm>
                <a:off x="7905291" y="3264240"/>
                <a:ext cx="208440" cy="3013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565E862-0F74-4012-8D7E-737E12C25E0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896291" y="3255240"/>
                  <a:ext cx="226080" cy="31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323BBDD4-3833-48D5-AFFE-8F88C1C7FFBF}"/>
                  </a:ext>
                </a:extLst>
              </p14:cNvPr>
              <p14:cNvContentPartPr/>
              <p14:nvPr/>
            </p14:nvContentPartPr>
            <p14:xfrm>
              <a:off x="5980731" y="3446760"/>
              <a:ext cx="106200" cy="11340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323BBDD4-3833-48D5-AFFE-8F88C1C7FFBF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5972091" y="3437760"/>
                <a:ext cx="1238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2B754097-2D9A-423F-AF7A-A74A894CE9A2}"/>
                  </a:ext>
                </a:extLst>
              </p14:cNvPr>
              <p14:cNvContentPartPr/>
              <p14:nvPr/>
            </p14:nvContentPartPr>
            <p14:xfrm>
              <a:off x="789531" y="4237320"/>
              <a:ext cx="567360" cy="23688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2B754097-2D9A-423F-AF7A-A74A894CE9A2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780891" y="4228320"/>
                <a:ext cx="585000" cy="25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Group 208">
            <a:extLst>
              <a:ext uri="{FF2B5EF4-FFF2-40B4-BE49-F238E27FC236}">
                <a16:creationId xmlns:a16="http://schemas.microsoft.com/office/drawing/2014/main" id="{19A78373-7A47-4DC7-A4B9-52BEB091B3CA}"/>
              </a:ext>
            </a:extLst>
          </p:cNvPr>
          <p:cNvGrpSpPr/>
          <p:nvPr/>
        </p:nvGrpSpPr>
        <p:grpSpPr>
          <a:xfrm>
            <a:off x="1807251" y="4168200"/>
            <a:ext cx="670680" cy="438840"/>
            <a:chOff x="1807251" y="4168200"/>
            <a:chExt cx="670680" cy="43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A8C2E14-7FDF-4BB2-A3C7-B4796105D8C5}"/>
                    </a:ext>
                  </a:extLst>
                </p14:cNvPr>
                <p14:cNvContentPartPr/>
                <p14:nvPr/>
              </p14:nvContentPartPr>
              <p14:xfrm>
                <a:off x="1808331" y="4256760"/>
                <a:ext cx="135000" cy="1720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A8C2E14-7FDF-4BB2-A3C7-B4796105D8C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799691" y="4248120"/>
                  <a:ext cx="1526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AFAFFE4-6EEB-4937-B8D1-9642AC66E850}"/>
                    </a:ext>
                  </a:extLst>
                </p14:cNvPr>
                <p14:cNvContentPartPr/>
                <p14:nvPr/>
              </p14:nvContentPartPr>
              <p14:xfrm>
                <a:off x="1860531" y="4168200"/>
                <a:ext cx="68400" cy="3592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AFAFFE4-6EEB-4937-B8D1-9642AC66E85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851531" y="4159560"/>
                  <a:ext cx="8604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C0F057A-0AFE-4672-B8EA-2F3D2E8534E6}"/>
                    </a:ext>
                  </a:extLst>
                </p14:cNvPr>
                <p14:cNvContentPartPr/>
                <p14:nvPr/>
              </p14:nvContentPartPr>
              <p14:xfrm>
                <a:off x="1807251" y="4566720"/>
                <a:ext cx="107640" cy="288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C0F057A-0AFE-4672-B8EA-2F3D2E8534E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798251" y="4557720"/>
                  <a:ext cx="1252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788DDF2-1A8C-47BB-8610-7FFD8E48281F}"/>
                    </a:ext>
                  </a:extLst>
                </p14:cNvPr>
                <p14:cNvContentPartPr/>
                <p14:nvPr/>
              </p14:nvContentPartPr>
              <p14:xfrm>
                <a:off x="1817691" y="4170360"/>
                <a:ext cx="128880" cy="151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788DDF2-1A8C-47BB-8610-7FFD8E48281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808691" y="4161720"/>
                  <a:ext cx="1465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850285E-74CD-42FB-99F2-848123845C50}"/>
                    </a:ext>
                  </a:extLst>
                </p14:cNvPr>
                <p14:cNvContentPartPr/>
                <p14:nvPr/>
              </p14:nvContentPartPr>
              <p14:xfrm>
                <a:off x="2089131" y="4210320"/>
                <a:ext cx="89640" cy="3967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850285E-74CD-42FB-99F2-848123845C5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080491" y="4201680"/>
                  <a:ext cx="10728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3CE8DDD-1A69-4181-B0A8-9919CE9D3631}"/>
                    </a:ext>
                  </a:extLst>
                </p14:cNvPr>
                <p14:cNvContentPartPr/>
                <p14:nvPr/>
              </p14:nvContentPartPr>
              <p14:xfrm>
                <a:off x="2235291" y="4299600"/>
                <a:ext cx="134640" cy="2286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3CE8DDD-1A69-4181-B0A8-9919CE9D363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226291" y="4290600"/>
                  <a:ext cx="1522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D506A20-62E1-4504-A810-C2E6BA7A4D76}"/>
                    </a:ext>
                  </a:extLst>
                </p14:cNvPr>
                <p14:cNvContentPartPr/>
                <p14:nvPr/>
              </p14:nvContentPartPr>
              <p14:xfrm>
                <a:off x="2388651" y="4384200"/>
                <a:ext cx="89280" cy="1098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D506A20-62E1-4504-A810-C2E6BA7A4D7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380011" y="4375560"/>
                  <a:ext cx="106920" cy="12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E87C989B-1B9B-4CBB-960D-A7BD266F6BBF}"/>
                  </a:ext>
                </a:extLst>
              </p14:cNvPr>
              <p14:cNvContentPartPr/>
              <p14:nvPr/>
            </p14:nvContentPartPr>
            <p14:xfrm>
              <a:off x="6146691" y="3426600"/>
              <a:ext cx="67680" cy="1440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E87C989B-1B9B-4CBB-960D-A7BD266F6BBF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6137691" y="3417960"/>
                <a:ext cx="853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158877D3-FC84-45A3-9CE1-2210188B11DE}"/>
                  </a:ext>
                </a:extLst>
              </p14:cNvPr>
              <p14:cNvContentPartPr/>
              <p14:nvPr/>
            </p14:nvContentPartPr>
            <p14:xfrm>
              <a:off x="3480891" y="4254600"/>
              <a:ext cx="79200" cy="53892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158877D3-FC84-45A3-9CE1-2210188B11DE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3472251" y="4245600"/>
                <a:ext cx="96840" cy="55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3" name="Group 222">
            <a:extLst>
              <a:ext uri="{FF2B5EF4-FFF2-40B4-BE49-F238E27FC236}">
                <a16:creationId xmlns:a16="http://schemas.microsoft.com/office/drawing/2014/main" id="{33240275-09A5-483C-B078-3943C775CAA4}"/>
              </a:ext>
            </a:extLst>
          </p:cNvPr>
          <p:cNvGrpSpPr/>
          <p:nvPr/>
        </p:nvGrpSpPr>
        <p:grpSpPr>
          <a:xfrm>
            <a:off x="3812451" y="4410840"/>
            <a:ext cx="161640" cy="156960"/>
            <a:chOff x="3812451" y="4410840"/>
            <a:chExt cx="161640" cy="15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F141349-BF84-44A4-9E62-D60707C7FB7F}"/>
                    </a:ext>
                  </a:extLst>
                </p14:cNvPr>
                <p14:cNvContentPartPr/>
                <p14:nvPr/>
              </p14:nvContentPartPr>
              <p14:xfrm>
                <a:off x="3837651" y="4410840"/>
                <a:ext cx="136440" cy="702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F141349-BF84-44A4-9E62-D60707C7FB7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829011" y="4401840"/>
                  <a:ext cx="1540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EA8A365-F74B-40A7-93AC-6972D8A197A2}"/>
                    </a:ext>
                  </a:extLst>
                </p14:cNvPr>
                <p14:cNvContentPartPr/>
                <p14:nvPr/>
              </p14:nvContentPartPr>
              <p14:xfrm>
                <a:off x="3812451" y="4541880"/>
                <a:ext cx="129240" cy="259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EA8A365-F74B-40A7-93AC-6972D8A197A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803451" y="4533240"/>
                  <a:ext cx="146880" cy="4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5F98CF1A-04AB-4CDD-810E-61243803CB5D}"/>
                  </a:ext>
                </a:extLst>
              </p14:cNvPr>
              <p14:cNvContentPartPr/>
              <p14:nvPr/>
            </p14:nvContentPartPr>
            <p14:xfrm>
              <a:off x="4191531" y="4286280"/>
              <a:ext cx="201960" cy="36612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5F98CF1A-04AB-4CDD-810E-61243803CB5D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4182531" y="4277640"/>
                <a:ext cx="219600" cy="38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5" name="Group 224">
            <a:extLst>
              <a:ext uri="{FF2B5EF4-FFF2-40B4-BE49-F238E27FC236}">
                <a16:creationId xmlns:a16="http://schemas.microsoft.com/office/drawing/2014/main" id="{372A81D2-7891-4441-B107-57C3C987AE6B}"/>
              </a:ext>
            </a:extLst>
          </p:cNvPr>
          <p:cNvGrpSpPr/>
          <p:nvPr/>
        </p:nvGrpSpPr>
        <p:grpSpPr>
          <a:xfrm>
            <a:off x="2629131" y="4206360"/>
            <a:ext cx="619560" cy="661680"/>
            <a:chOff x="2629131" y="4206360"/>
            <a:chExt cx="619560" cy="66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FC6AA27-E34D-436A-B199-21E5E4F4EB7A}"/>
                    </a:ext>
                  </a:extLst>
                </p14:cNvPr>
                <p14:cNvContentPartPr/>
                <p14:nvPr/>
              </p14:nvContentPartPr>
              <p14:xfrm>
                <a:off x="2629131" y="4410840"/>
                <a:ext cx="94680" cy="126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FC6AA27-E34D-436A-B199-21E5E4F4EB7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620131" y="4401840"/>
                  <a:ext cx="112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1D4BD5D-2BDF-45BB-ADFD-404400776868}"/>
                    </a:ext>
                  </a:extLst>
                </p14:cNvPr>
                <p14:cNvContentPartPr/>
                <p14:nvPr/>
              </p14:nvContentPartPr>
              <p14:xfrm>
                <a:off x="3004611" y="4206360"/>
                <a:ext cx="192240" cy="2005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1D4BD5D-2BDF-45BB-ADFD-40440077686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995971" y="4197360"/>
                  <a:ext cx="2098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9396DA83-BB03-48AE-8E7D-4535690FAE2C}"/>
                    </a:ext>
                  </a:extLst>
                </p14:cNvPr>
                <p14:cNvContentPartPr/>
                <p14:nvPr/>
              </p14:nvContentPartPr>
              <p14:xfrm>
                <a:off x="2903811" y="4422720"/>
                <a:ext cx="314640" cy="345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9396DA83-BB03-48AE-8E7D-4535690FAE2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894811" y="4413720"/>
                  <a:ext cx="3322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F017727-E399-4DC0-A13A-7FFEFE94D140}"/>
                    </a:ext>
                  </a:extLst>
                </p14:cNvPr>
                <p14:cNvContentPartPr/>
                <p14:nvPr/>
              </p14:nvContentPartPr>
              <p14:xfrm>
                <a:off x="2994171" y="4537560"/>
                <a:ext cx="126720" cy="1004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F017727-E399-4DC0-A13A-7FFEFE94D14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985531" y="4528920"/>
                  <a:ext cx="1443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2DD0A1A-749F-44D8-9681-0B0716F92DE9}"/>
                    </a:ext>
                  </a:extLst>
                </p14:cNvPr>
                <p14:cNvContentPartPr/>
                <p14:nvPr/>
              </p14:nvContentPartPr>
              <p14:xfrm>
                <a:off x="2909571" y="4644120"/>
                <a:ext cx="183600" cy="324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2DD0A1A-749F-44D8-9681-0B0716F92DE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900931" y="4635120"/>
                  <a:ext cx="2012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33A309F-FD9D-46BE-82B5-3722CC9F87F9}"/>
                    </a:ext>
                  </a:extLst>
                </p14:cNvPr>
                <p14:cNvContentPartPr/>
                <p14:nvPr/>
              </p14:nvContentPartPr>
              <p14:xfrm>
                <a:off x="2909211" y="4759680"/>
                <a:ext cx="103320" cy="1083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33A309F-FD9D-46BE-82B5-3722CC9F87F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900211" y="4750680"/>
                  <a:ext cx="1209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1D2C49A-E3C9-4447-9958-956FD3AE8A60}"/>
                    </a:ext>
                  </a:extLst>
                </p14:cNvPr>
                <p14:cNvContentPartPr/>
                <p14:nvPr/>
              </p14:nvContentPartPr>
              <p14:xfrm>
                <a:off x="3046371" y="4792440"/>
                <a:ext cx="202320" cy="529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1D2C49A-E3C9-4447-9958-956FD3AE8A6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037731" y="4783800"/>
                  <a:ext cx="2199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56D891D-BB11-4CC0-B1DF-CF4CACF00131}"/>
                    </a:ext>
                  </a:extLst>
                </p14:cNvPr>
                <p14:cNvContentPartPr/>
                <p14:nvPr/>
              </p14:nvContentPartPr>
              <p14:xfrm>
                <a:off x="2999571" y="4705680"/>
                <a:ext cx="211320" cy="651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56D891D-BB11-4CC0-B1DF-CF4CACF0013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990931" y="4696680"/>
                  <a:ext cx="22896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4913F3BE-3F8D-4E32-828D-96D9FE8AE5F1}"/>
              </a:ext>
            </a:extLst>
          </p:cNvPr>
          <p:cNvGrpSpPr/>
          <p:nvPr/>
        </p:nvGrpSpPr>
        <p:grpSpPr>
          <a:xfrm>
            <a:off x="3499251" y="3869760"/>
            <a:ext cx="340200" cy="151920"/>
            <a:chOff x="3499251" y="3869760"/>
            <a:chExt cx="340200" cy="15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4FE1E6F-8C15-4F6F-82F8-5940F602386F}"/>
                    </a:ext>
                  </a:extLst>
                </p14:cNvPr>
                <p14:cNvContentPartPr/>
                <p14:nvPr/>
              </p14:nvContentPartPr>
              <p14:xfrm>
                <a:off x="3499251" y="3898200"/>
                <a:ext cx="75240" cy="123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4FE1E6F-8C15-4F6F-82F8-5940F602386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490251" y="3889560"/>
                  <a:ext cx="928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9FB14EA-4F6A-4F21-BF3D-7D758F4416B9}"/>
                    </a:ext>
                  </a:extLst>
                </p14:cNvPr>
                <p14:cNvContentPartPr/>
                <p14:nvPr/>
              </p14:nvContentPartPr>
              <p14:xfrm>
                <a:off x="3606891" y="3940680"/>
                <a:ext cx="232560" cy="673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9FB14EA-4F6A-4F21-BF3D-7D758F4416B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598251" y="3931680"/>
                  <a:ext cx="2502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B1CF3D3-0046-447F-B300-67AF8E9D3B53}"/>
                    </a:ext>
                  </a:extLst>
                </p14:cNvPr>
                <p14:cNvContentPartPr/>
                <p14:nvPr/>
              </p14:nvContentPartPr>
              <p14:xfrm>
                <a:off x="3544611" y="3869760"/>
                <a:ext cx="131040" cy="356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B1CF3D3-0046-447F-B300-67AF8E9D3B5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535611" y="3860760"/>
                  <a:ext cx="148680" cy="5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886216FE-5DC1-41FA-8E6C-F0A74485E2B4}"/>
                  </a:ext>
                </a:extLst>
              </p14:cNvPr>
              <p14:cNvContentPartPr/>
              <p14:nvPr/>
            </p14:nvContentPartPr>
            <p14:xfrm>
              <a:off x="6279171" y="3717840"/>
              <a:ext cx="226080" cy="19800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886216FE-5DC1-41FA-8E6C-F0A74485E2B4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6270171" y="3709200"/>
                <a:ext cx="243720" cy="21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1" name="Group 230">
            <a:extLst>
              <a:ext uri="{FF2B5EF4-FFF2-40B4-BE49-F238E27FC236}">
                <a16:creationId xmlns:a16="http://schemas.microsoft.com/office/drawing/2014/main" id="{8C4C970F-F390-440E-8961-4D714A6912E8}"/>
              </a:ext>
            </a:extLst>
          </p:cNvPr>
          <p:cNvGrpSpPr/>
          <p:nvPr/>
        </p:nvGrpSpPr>
        <p:grpSpPr>
          <a:xfrm>
            <a:off x="3089931" y="1747560"/>
            <a:ext cx="1136520" cy="723240"/>
            <a:chOff x="3089931" y="1747560"/>
            <a:chExt cx="1136520" cy="72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10ECEDF-90C1-498D-9726-04313659539B}"/>
                    </a:ext>
                  </a:extLst>
                </p14:cNvPr>
                <p14:cNvContentPartPr/>
                <p14:nvPr/>
              </p14:nvContentPartPr>
              <p14:xfrm>
                <a:off x="3116211" y="2030160"/>
                <a:ext cx="81720" cy="802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10ECEDF-90C1-498D-9726-04313659539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107571" y="2021160"/>
                  <a:ext cx="993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2FC44C2-2BA5-448A-B45A-35983E08A652}"/>
                    </a:ext>
                  </a:extLst>
                </p14:cNvPr>
                <p14:cNvContentPartPr/>
                <p14:nvPr/>
              </p14:nvContentPartPr>
              <p14:xfrm>
                <a:off x="3089931" y="2195760"/>
                <a:ext cx="108000" cy="12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2FC44C2-2BA5-448A-B45A-35983E08A65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081291" y="2187120"/>
                  <a:ext cx="125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1988E00-2E7B-49D8-BDE4-C0D21416786D}"/>
                    </a:ext>
                  </a:extLst>
                </p14:cNvPr>
                <p14:cNvContentPartPr/>
                <p14:nvPr/>
              </p14:nvContentPartPr>
              <p14:xfrm>
                <a:off x="3353091" y="1960680"/>
                <a:ext cx="156600" cy="3322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1988E00-2E7B-49D8-BDE4-C0D21416786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344451" y="1951680"/>
                  <a:ext cx="17424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12BDBE7-A24F-4A92-BCD2-BEE0CC5D8177}"/>
                    </a:ext>
                  </a:extLst>
                </p14:cNvPr>
                <p14:cNvContentPartPr/>
                <p14:nvPr/>
              </p14:nvContentPartPr>
              <p14:xfrm>
                <a:off x="3520491" y="2015760"/>
                <a:ext cx="85680" cy="133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12BDBE7-A24F-4A92-BCD2-BEE0CC5D817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511851" y="2007120"/>
                  <a:ext cx="1033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05ECE66-A458-4FF5-8C33-1D23DCAC01E0}"/>
                    </a:ext>
                  </a:extLst>
                </p14:cNvPr>
                <p14:cNvContentPartPr/>
                <p14:nvPr/>
              </p14:nvContentPartPr>
              <p14:xfrm>
                <a:off x="3713091" y="2037000"/>
                <a:ext cx="88560" cy="27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05ECE66-A458-4FF5-8C33-1D23DCAC01E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704451" y="2028360"/>
                  <a:ext cx="1062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AD0F5BF-6A6F-42C1-A2FB-0B1A48FEF630}"/>
                    </a:ext>
                  </a:extLst>
                </p14:cNvPr>
                <p14:cNvContentPartPr/>
                <p14:nvPr/>
              </p14:nvContentPartPr>
              <p14:xfrm>
                <a:off x="4054011" y="1747560"/>
                <a:ext cx="168480" cy="216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AD0F5BF-6A6F-42C1-A2FB-0B1A48FEF63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045371" y="1738920"/>
                  <a:ext cx="1861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09C0081-7372-4495-B8E9-7168817C8CD7}"/>
                    </a:ext>
                  </a:extLst>
                </p14:cNvPr>
                <p14:cNvContentPartPr/>
                <p14:nvPr/>
              </p14:nvContentPartPr>
              <p14:xfrm>
                <a:off x="3967611" y="2001720"/>
                <a:ext cx="258840" cy="39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09C0081-7372-4495-B8E9-7168817C8CD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958971" y="1992720"/>
                  <a:ext cx="2764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5A63E71-57E1-427A-89D9-4260F5C1B9D6}"/>
                    </a:ext>
                  </a:extLst>
                </p14:cNvPr>
                <p14:cNvContentPartPr/>
                <p14:nvPr/>
              </p14:nvContentPartPr>
              <p14:xfrm>
                <a:off x="3987411" y="2128800"/>
                <a:ext cx="95760" cy="982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5A63E71-57E1-427A-89D9-4260F5C1B9D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978771" y="2120160"/>
                  <a:ext cx="1134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09ED253-F5DA-4C8F-A43A-E91067C24286}"/>
                    </a:ext>
                  </a:extLst>
                </p14:cNvPr>
                <p14:cNvContentPartPr/>
                <p14:nvPr/>
              </p14:nvContentPartPr>
              <p14:xfrm>
                <a:off x="3932331" y="2221680"/>
                <a:ext cx="187200" cy="46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09ED253-F5DA-4C8F-A43A-E91067C2428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923331" y="2212680"/>
                  <a:ext cx="2048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C58B5DC-CEF7-46EE-82AA-C3C806813118}"/>
                    </a:ext>
                  </a:extLst>
                </p14:cNvPr>
                <p14:cNvContentPartPr/>
                <p14:nvPr/>
              </p14:nvContentPartPr>
              <p14:xfrm>
                <a:off x="3928731" y="2362080"/>
                <a:ext cx="109440" cy="1087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C58B5DC-CEF7-46EE-82AA-C3C80681311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919731" y="2353440"/>
                  <a:ext cx="1270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5AA27E3-4820-486C-BE46-04BD9F53A60C}"/>
                    </a:ext>
                  </a:extLst>
                </p14:cNvPr>
                <p14:cNvContentPartPr/>
                <p14:nvPr/>
              </p14:nvContentPartPr>
              <p14:xfrm>
                <a:off x="4039971" y="2405640"/>
                <a:ext cx="159840" cy="42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5AA27E3-4820-486C-BE46-04BD9F53A60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030971" y="2396640"/>
                  <a:ext cx="1774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009B972B-F752-4C01-88B2-24774B707DBB}"/>
                    </a:ext>
                  </a:extLst>
                </p14:cNvPr>
                <p14:cNvContentPartPr/>
                <p14:nvPr/>
              </p14:nvContentPartPr>
              <p14:xfrm>
                <a:off x="3976611" y="2339760"/>
                <a:ext cx="142920" cy="345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009B972B-F752-4C01-88B2-24774B707DB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967611" y="2331120"/>
                  <a:ext cx="160560" cy="5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CDBEC931-2F4D-4FE8-88CE-BD41A2AA36C8}"/>
                  </a:ext>
                </a:extLst>
              </p14:cNvPr>
              <p14:cNvContentPartPr/>
              <p14:nvPr/>
            </p14:nvContentPartPr>
            <p14:xfrm>
              <a:off x="5800731" y="2913600"/>
              <a:ext cx="879120" cy="4428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CDBEC931-2F4D-4FE8-88CE-BD41A2AA36C8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5792091" y="2904600"/>
                <a:ext cx="896760" cy="6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1" name="Group 240">
            <a:extLst>
              <a:ext uri="{FF2B5EF4-FFF2-40B4-BE49-F238E27FC236}">
                <a16:creationId xmlns:a16="http://schemas.microsoft.com/office/drawing/2014/main" id="{CA37067D-300A-41F2-AD00-9C49C009A349}"/>
              </a:ext>
            </a:extLst>
          </p:cNvPr>
          <p:cNvGrpSpPr/>
          <p:nvPr/>
        </p:nvGrpSpPr>
        <p:grpSpPr>
          <a:xfrm>
            <a:off x="4483851" y="2452440"/>
            <a:ext cx="2766600" cy="1377000"/>
            <a:chOff x="4483851" y="2452440"/>
            <a:chExt cx="2766600" cy="137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ED39E83-BAEB-4DD1-A244-066A5BAC3C01}"/>
                    </a:ext>
                  </a:extLst>
                </p14:cNvPr>
                <p14:cNvContentPartPr/>
                <p14:nvPr/>
              </p14:nvContentPartPr>
              <p14:xfrm>
                <a:off x="4530651" y="3436680"/>
                <a:ext cx="102960" cy="176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ED39E83-BAEB-4DD1-A244-066A5BAC3C0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521651" y="3428040"/>
                  <a:ext cx="120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952CFF0-598C-4CD1-A45D-56238AF321F0}"/>
                    </a:ext>
                  </a:extLst>
                </p14:cNvPr>
                <p14:cNvContentPartPr/>
                <p14:nvPr/>
              </p14:nvContentPartPr>
              <p14:xfrm>
                <a:off x="4483851" y="3509040"/>
                <a:ext cx="83880" cy="104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952CFF0-598C-4CD1-A45D-56238AF321F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474851" y="3500400"/>
                  <a:ext cx="101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2A2EA32-EF2A-4432-B66A-F84F6A2F3EA6}"/>
                    </a:ext>
                  </a:extLst>
                </p14:cNvPr>
                <p14:cNvContentPartPr/>
                <p14:nvPr/>
              </p14:nvContentPartPr>
              <p14:xfrm>
                <a:off x="7121211" y="3398880"/>
                <a:ext cx="129240" cy="838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2A2EA32-EF2A-4432-B66A-F84F6A2F3EA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112211" y="3390240"/>
                  <a:ext cx="146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70CEE07-EAF3-4726-9776-04FAEC7D71C1}"/>
                    </a:ext>
                  </a:extLst>
                </p14:cNvPr>
                <p14:cNvContentPartPr/>
                <p14:nvPr/>
              </p14:nvContentPartPr>
              <p14:xfrm>
                <a:off x="7110771" y="3604080"/>
                <a:ext cx="90360" cy="118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70CEE07-EAF3-4726-9776-04FAEC7D71C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101771" y="3595440"/>
                  <a:ext cx="108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6354D7C-A002-4D34-B053-8173C10F819A}"/>
                    </a:ext>
                  </a:extLst>
                </p14:cNvPr>
                <p14:cNvContentPartPr/>
                <p14:nvPr/>
              </p14:nvContentPartPr>
              <p14:xfrm>
                <a:off x="4934211" y="3296280"/>
                <a:ext cx="103320" cy="2091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6354D7C-A002-4D34-B053-8173C10F819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925211" y="3287640"/>
                  <a:ext cx="1209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1CE3A46-BCD9-4246-85C9-08D5F2DCAE0F}"/>
                    </a:ext>
                  </a:extLst>
                </p14:cNvPr>
                <p14:cNvContentPartPr/>
                <p14:nvPr/>
              </p14:nvContentPartPr>
              <p14:xfrm>
                <a:off x="5168211" y="3392760"/>
                <a:ext cx="99720" cy="183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1CE3A46-BCD9-4246-85C9-08D5F2DCAE0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159211" y="3383760"/>
                  <a:ext cx="117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B4D816D-B42C-4500-B60C-94A1FE66FC14}"/>
                    </a:ext>
                  </a:extLst>
                </p14:cNvPr>
                <p14:cNvContentPartPr/>
                <p14:nvPr/>
              </p14:nvContentPartPr>
              <p14:xfrm>
                <a:off x="5469171" y="3235440"/>
                <a:ext cx="172440" cy="2322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B4D816D-B42C-4500-B60C-94A1FE66FC1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460531" y="3226440"/>
                  <a:ext cx="1900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D41D443-0524-40F2-816B-38ABF1B2D9D8}"/>
                    </a:ext>
                  </a:extLst>
                </p14:cNvPr>
                <p14:cNvContentPartPr/>
                <p14:nvPr/>
              </p14:nvContentPartPr>
              <p14:xfrm>
                <a:off x="5496531" y="3156600"/>
                <a:ext cx="80640" cy="4554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D41D443-0524-40F2-816B-38ABF1B2D9D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487891" y="3147600"/>
                  <a:ext cx="9828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30504C8-430A-42B2-917D-688CCFEF4DF5}"/>
                    </a:ext>
                  </a:extLst>
                </p14:cNvPr>
                <p14:cNvContentPartPr/>
                <p14:nvPr/>
              </p14:nvContentPartPr>
              <p14:xfrm>
                <a:off x="5423811" y="3628920"/>
                <a:ext cx="150480" cy="280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30504C8-430A-42B2-917D-688CCFEF4DF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414811" y="3619920"/>
                  <a:ext cx="1681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A8870CA-0F74-49C2-A9D0-18129F323CF5}"/>
                    </a:ext>
                  </a:extLst>
                </p14:cNvPr>
                <p14:cNvContentPartPr/>
                <p14:nvPr/>
              </p14:nvContentPartPr>
              <p14:xfrm>
                <a:off x="5469531" y="3158400"/>
                <a:ext cx="128880" cy="9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A8870CA-0F74-49C2-A9D0-18129F323CF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460531" y="3149760"/>
                  <a:ext cx="1465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2318266-511E-4B15-AAF0-5779BA231A6F}"/>
                    </a:ext>
                  </a:extLst>
                </p14:cNvPr>
                <p14:cNvContentPartPr/>
                <p14:nvPr/>
              </p14:nvContentPartPr>
              <p14:xfrm>
                <a:off x="5769411" y="3188280"/>
                <a:ext cx="110520" cy="3110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2318266-511E-4B15-AAF0-5779BA231A6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760411" y="3179280"/>
                  <a:ext cx="1281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4EFA1FA-A2F1-436D-BDE1-A2734144AE3B}"/>
                    </a:ext>
                  </a:extLst>
                </p14:cNvPr>
                <p14:cNvContentPartPr/>
                <p14:nvPr/>
              </p14:nvContentPartPr>
              <p14:xfrm>
                <a:off x="5844651" y="3307800"/>
                <a:ext cx="123480" cy="2617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4EFA1FA-A2F1-436D-BDE1-A2734144AE3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836011" y="3299160"/>
                  <a:ext cx="1411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1D4C95D-D9D5-45F9-BC88-CFC99C7A841C}"/>
                    </a:ext>
                  </a:extLst>
                </p14:cNvPr>
                <p14:cNvContentPartPr/>
                <p14:nvPr/>
              </p14:nvContentPartPr>
              <p14:xfrm>
                <a:off x="6453051" y="3171360"/>
                <a:ext cx="154800" cy="1803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1D4C95D-D9D5-45F9-BC88-CFC99C7A841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444411" y="3162720"/>
                  <a:ext cx="1724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60D0507-E720-4B99-81F9-81C1C23AF201}"/>
                    </a:ext>
                  </a:extLst>
                </p14:cNvPr>
                <p14:cNvContentPartPr/>
                <p14:nvPr/>
              </p14:nvContentPartPr>
              <p14:xfrm>
                <a:off x="6354771" y="3405360"/>
                <a:ext cx="226800" cy="378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60D0507-E720-4B99-81F9-81C1C23AF20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345771" y="3396360"/>
                  <a:ext cx="2444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701FB97-7370-431E-ABAC-42FF40857645}"/>
                    </a:ext>
                  </a:extLst>
                </p14:cNvPr>
                <p14:cNvContentPartPr/>
                <p14:nvPr/>
              </p14:nvContentPartPr>
              <p14:xfrm>
                <a:off x="6401571" y="3509040"/>
                <a:ext cx="137520" cy="964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701FB97-7370-431E-ABAC-42FF4085764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392931" y="3500400"/>
                  <a:ext cx="1551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29FB52F-6436-4A8F-AC43-AFAEB2A437F8}"/>
                    </a:ext>
                  </a:extLst>
                </p14:cNvPr>
                <p14:cNvContentPartPr/>
                <p14:nvPr/>
              </p14:nvContentPartPr>
              <p14:xfrm>
                <a:off x="6354771" y="3642600"/>
                <a:ext cx="147240" cy="313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29FB52F-6436-4A8F-AC43-AFAEB2A437F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345771" y="3633960"/>
                  <a:ext cx="1648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7609B45-192C-4C3B-8CE0-172AE06A1ADE}"/>
                    </a:ext>
                  </a:extLst>
                </p14:cNvPr>
                <p14:cNvContentPartPr/>
                <p14:nvPr/>
              </p14:nvContentPartPr>
              <p14:xfrm>
                <a:off x="6373491" y="3776880"/>
                <a:ext cx="212400" cy="525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7609B45-192C-4C3B-8CE0-172AE06A1AD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364851" y="3767880"/>
                  <a:ext cx="2300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D7FF8F7-BA45-4415-AE9D-8CEB8B765327}"/>
                    </a:ext>
                  </a:extLst>
                </p14:cNvPr>
                <p14:cNvContentPartPr/>
                <p14:nvPr/>
              </p14:nvContentPartPr>
              <p14:xfrm>
                <a:off x="6786771" y="3220680"/>
                <a:ext cx="66960" cy="4978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D7FF8F7-BA45-4415-AE9D-8CEB8B76532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778131" y="3212040"/>
                  <a:ext cx="8460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9EF52F17-4311-4F30-8D31-B67812762044}"/>
                    </a:ext>
                  </a:extLst>
                </p14:cNvPr>
                <p14:cNvContentPartPr/>
                <p14:nvPr/>
              </p14:nvContentPartPr>
              <p14:xfrm>
                <a:off x="4799931" y="2761320"/>
                <a:ext cx="965880" cy="3261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9EF52F17-4311-4F30-8D31-B6781276204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790931" y="2752680"/>
                  <a:ext cx="9835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49A60C2-1388-4AAF-817B-C2DF29A77A71}"/>
                    </a:ext>
                  </a:extLst>
                </p14:cNvPr>
                <p14:cNvContentPartPr/>
                <p14:nvPr/>
              </p14:nvContentPartPr>
              <p14:xfrm>
                <a:off x="4965891" y="2513640"/>
                <a:ext cx="151200" cy="1400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49A60C2-1388-4AAF-817B-C2DF29A77A7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957251" y="2504640"/>
                  <a:ext cx="1688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E5A2D95F-69A2-4FF0-9ED5-E9A4806A2549}"/>
                    </a:ext>
                  </a:extLst>
                </p14:cNvPr>
                <p14:cNvContentPartPr/>
                <p14:nvPr/>
              </p14:nvContentPartPr>
              <p14:xfrm>
                <a:off x="5124291" y="2487000"/>
                <a:ext cx="178560" cy="1627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E5A2D95F-69A2-4FF0-9ED5-E9A4806A254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115651" y="2478000"/>
                  <a:ext cx="1962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21FD365-8BB5-44FA-A2E7-AE7239F24653}"/>
                    </a:ext>
                  </a:extLst>
                </p14:cNvPr>
                <p14:cNvContentPartPr/>
                <p14:nvPr/>
              </p14:nvContentPartPr>
              <p14:xfrm>
                <a:off x="5269371" y="2563320"/>
                <a:ext cx="109800" cy="1670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21FD365-8BB5-44FA-A2E7-AE7239F2465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260731" y="2554320"/>
                  <a:ext cx="1274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D9B96831-87E5-4DE2-8F04-5F2990FCE13A}"/>
                    </a:ext>
                  </a:extLst>
                </p14:cNvPr>
                <p14:cNvContentPartPr/>
                <p14:nvPr/>
              </p14:nvContentPartPr>
              <p14:xfrm>
                <a:off x="5402211" y="2467200"/>
                <a:ext cx="308880" cy="1947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D9B96831-87E5-4DE2-8F04-5F2990FCE13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393571" y="2458560"/>
                  <a:ext cx="3265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146A86DE-FC72-4BE5-9CAA-25E804540323}"/>
                    </a:ext>
                  </a:extLst>
                </p14:cNvPr>
                <p14:cNvContentPartPr/>
                <p14:nvPr/>
              </p14:nvContentPartPr>
              <p14:xfrm>
                <a:off x="5769411" y="2452440"/>
                <a:ext cx="790560" cy="3214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146A86DE-FC72-4BE5-9CAA-25E80454032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760771" y="2443800"/>
                  <a:ext cx="80820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099C48CD-5F3B-4563-9302-F7BE842ED6E4}"/>
                    </a:ext>
                  </a:extLst>
                </p14:cNvPr>
                <p14:cNvContentPartPr/>
                <p14:nvPr/>
              </p14:nvContentPartPr>
              <p14:xfrm>
                <a:off x="6600651" y="2516880"/>
                <a:ext cx="21960" cy="32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099C48CD-5F3B-4563-9302-F7BE842ED6E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592011" y="2507880"/>
                  <a:ext cx="396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8355C1B-CE71-4CC9-9908-88F9FE43965E}"/>
                    </a:ext>
                  </a:extLst>
                </p14:cNvPr>
                <p14:cNvContentPartPr/>
                <p14:nvPr/>
              </p14:nvContentPartPr>
              <p14:xfrm>
                <a:off x="6620091" y="2551440"/>
                <a:ext cx="546480" cy="1141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8355C1B-CE71-4CC9-9908-88F9FE43965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611091" y="2542440"/>
                  <a:ext cx="56412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E0D74183-FA1A-4E7E-8294-678BC6685D57}"/>
              </a:ext>
            </a:extLst>
          </p:cNvPr>
          <p:cNvGrpSpPr/>
          <p:nvPr/>
        </p:nvGrpSpPr>
        <p:grpSpPr>
          <a:xfrm>
            <a:off x="7419651" y="2553240"/>
            <a:ext cx="96120" cy="59400"/>
            <a:chOff x="7419651" y="2553240"/>
            <a:chExt cx="96120" cy="5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CEDABC64-2C24-43C6-B57A-2CB1BB3E070A}"/>
                    </a:ext>
                  </a:extLst>
                </p14:cNvPr>
                <p14:cNvContentPartPr/>
                <p14:nvPr/>
              </p14:nvContentPartPr>
              <p14:xfrm>
                <a:off x="7440891" y="2553240"/>
                <a:ext cx="74880" cy="183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CEDABC64-2C24-43C6-B57A-2CB1BB3E070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432251" y="2544600"/>
                  <a:ext cx="92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BFD2792E-F3A7-4EA2-AD30-B8E1BBB2E7F1}"/>
                    </a:ext>
                  </a:extLst>
                </p14:cNvPr>
                <p14:cNvContentPartPr/>
                <p14:nvPr/>
              </p14:nvContentPartPr>
              <p14:xfrm>
                <a:off x="7419651" y="2605800"/>
                <a:ext cx="55440" cy="68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BFD2792E-F3A7-4EA2-AD30-B8E1BBB2E7F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411011" y="2596800"/>
                  <a:ext cx="7308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00CFCB5D-1E12-4771-95AF-C55283CD4216}"/>
              </a:ext>
            </a:extLst>
          </p:cNvPr>
          <p:cNvGrpSpPr/>
          <p:nvPr/>
        </p:nvGrpSpPr>
        <p:grpSpPr>
          <a:xfrm>
            <a:off x="7767051" y="2310960"/>
            <a:ext cx="3769200" cy="443520"/>
            <a:chOff x="7767051" y="2310960"/>
            <a:chExt cx="3769200" cy="44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FD47D6A6-8176-4697-8C51-B67851E470E8}"/>
                    </a:ext>
                  </a:extLst>
                </p14:cNvPr>
                <p14:cNvContentPartPr/>
                <p14:nvPr/>
              </p14:nvContentPartPr>
              <p14:xfrm>
                <a:off x="7791171" y="2458920"/>
                <a:ext cx="104760" cy="1764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FD47D6A6-8176-4697-8C51-B67851E470E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782171" y="2449920"/>
                  <a:ext cx="1224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564F8540-EC95-4B0E-BDA2-4BC8356B1B58}"/>
                    </a:ext>
                  </a:extLst>
                </p14:cNvPr>
                <p14:cNvContentPartPr/>
                <p14:nvPr/>
              </p14:nvContentPartPr>
              <p14:xfrm>
                <a:off x="7767051" y="2380440"/>
                <a:ext cx="207000" cy="1609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564F8540-EC95-4B0E-BDA2-4BC8356B1B5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758411" y="2371440"/>
                  <a:ext cx="2246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8D792CC2-9A20-464E-9981-1E836ACC1269}"/>
                    </a:ext>
                  </a:extLst>
                </p14:cNvPr>
                <p14:cNvContentPartPr/>
                <p14:nvPr/>
              </p14:nvContentPartPr>
              <p14:xfrm>
                <a:off x="7958571" y="2409600"/>
                <a:ext cx="185040" cy="2656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8D792CC2-9A20-464E-9981-1E836ACC126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949571" y="2400960"/>
                  <a:ext cx="2026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E1885A2-7A2C-4AC9-BB9B-35FBF6A12F97}"/>
                    </a:ext>
                  </a:extLst>
                </p14:cNvPr>
                <p14:cNvContentPartPr/>
                <p14:nvPr/>
              </p14:nvContentPartPr>
              <p14:xfrm>
                <a:off x="8174571" y="2389800"/>
                <a:ext cx="547920" cy="3531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E1885A2-7A2C-4AC9-BB9B-35FBF6A12F9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165931" y="2380800"/>
                  <a:ext cx="56556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534A57B-1742-44AE-857C-AA62BEEAD3BB}"/>
                    </a:ext>
                  </a:extLst>
                </p14:cNvPr>
                <p14:cNvContentPartPr/>
                <p14:nvPr/>
              </p14:nvContentPartPr>
              <p14:xfrm>
                <a:off x="8723571" y="2506800"/>
                <a:ext cx="260280" cy="997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534A57B-1742-44AE-857C-AA62BEEAD3B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714931" y="2497800"/>
                  <a:ext cx="2779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B1D5BEEE-12C4-44A0-9067-7513CB4C992C}"/>
                    </a:ext>
                  </a:extLst>
                </p14:cNvPr>
                <p14:cNvContentPartPr/>
                <p14:nvPr/>
              </p14:nvContentPartPr>
              <p14:xfrm>
                <a:off x="9021291" y="2386560"/>
                <a:ext cx="164520" cy="2160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B1D5BEEE-12C4-44A0-9067-7513CB4C992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012291" y="2377920"/>
                  <a:ext cx="1821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EA19B3B-A8F0-46A3-8B93-580C76F5F854}"/>
                    </a:ext>
                  </a:extLst>
                </p14:cNvPr>
                <p14:cNvContentPartPr/>
                <p14:nvPr/>
              </p14:nvContentPartPr>
              <p14:xfrm>
                <a:off x="9347091" y="2400600"/>
                <a:ext cx="85320" cy="1908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EA19B3B-A8F0-46A3-8B93-580C76F5F854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338091" y="2391600"/>
                  <a:ext cx="1029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C0E48CBF-FF88-4D55-93A5-B375C77D8572}"/>
                    </a:ext>
                  </a:extLst>
                </p14:cNvPr>
                <p14:cNvContentPartPr/>
                <p14:nvPr/>
              </p14:nvContentPartPr>
              <p14:xfrm>
                <a:off x="9454011" y="2396640"/>
                <a:ext cx="91440" cy="1911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C0E48CBF-FF88-4D55-93A5-B375C77D857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445371" y="2388000"/>
                  <a:ext cx="1090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79CBEC71-324A-4682-9BB8-87B169C036AF}"/>
                    </a:ext>
                  </a:extLst>
                </p14:cNvPr>
                <p14:cNvContentPartPr/>
                <p14:nvPr/>
              </p14:nvContentPartPr>
              <p14:xfrm>
                <a:off x="9365811" y="2467560"/>
                <a:ext cx="270360" cy="1328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79CBEC71-324A-4682-9BB8-87B169C036A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357171" y="2458560"/>
                  <a:ext cx="2880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B304718F-2A94-4F92-913B-794B5CC249C0}"/>
                    </a:ext>
                  </a:extLst>
                </p14:cNvPr>
                <p14:cNvContentPartPr/>
                <p14:nvPr/>
              </p14:nvContentPartPr>
              <p14:xfrm>
                <a:off x="9712131" y="2340120"/>
                <a:ext cx="98640" cy="2865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B304718F-2A94-4F92-913B-794B5CC249C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703131" y="2331480"/>
                  <a:ext cx="1162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4709FDB4-C959-4B37-93C1-2EE6F50BFDE7}"/>
                    </a:ext>
                  </a:extLst>
                </p14:cNvPr>
                <p14:cNvContentPartPr/>
                <p14:nvPr/>
              </p14:nvContentPartPr>
              <p14:xfrm>
                <a:off x="9929211" y="2402760"/>
                <a:ext cx="83520" cy="1742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4709FDB4-C959-4B37-93C1-2EE6F50BFDE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920571" y="2393760"/>
                  <a:ext cx="1011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E335370B-8EB6-41DD-9646-73ABB3B42CFD}"/>
                    </a:ext>
                  </a:extLst>
                </p14:cNvPr>
                <p14:cNvContentPartPr/>
                <p14:nvPr/>
              </p14:nvContentPartPr>
              <p14:xfrm>
                <a:off x="9957651" y="2367120"/>
                <a:ext cx="195120" cy="2124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E335370B-8EB6-41DD-9646-73ABB3B42CF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948651" y="2358480"/>
                  <a:ext cx="2127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6774EA10-CC54-4CCF-8A7A-97284ADD356E}"/>
                    </a:ext>
                  </a:extLst>
                </p14:cNvPr>
                <p14:cNvContentPartPr/>
                <p14:nvPr/>
              </p14:nvContentPartPr>
              <p14:xfrm>
                <a:off x="10131531" y="2480160"/>
                <a:ext cx="98640" cy="1162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6774EA10-CC54-4CCF-8A7A-97284ADD356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122891" y="2471160"/>
                  <a:ext cx="116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2BEA68E2-10C6-4376-ABC9-0E912A158532}"/>
                    </a:ext>
                  </a:extLst>
                </p14:cNvPr>
                <p14:cNvContentPartPr/>
                <p14:nvPr/>
              </p14:nvContentPartPr>
              <p14:xfrm>
                <a:off x="10354371" y="2453520"/>
                <a:ext cx="216720" cy="1389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2BEA68E2-10C6-4376-ABC9-0E912A15853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345731" y="2444520"/>
                  <a:ext cx="2343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B51F8ED3-3162-4932-BEC1-335B82D6D0C8}"/>
                    </a:ext>
                  </a:extLst>
                </p14:cNvPr>
                <p14:cNvContentPartPr/>
                <p14:nvPr/>
              </p14:nvContentPartPr>
              <p14:xfrm>
                <a:off x="10663971" y="2435880"/>
                <a:ext cx="213840" cy="3186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B51F8ED3-3162-4932-BEC1-335B82D6D0C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655331" y="2426880"/>
                  <a:ext cx="2314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D7CFE7C6-0DD6-4FC4-90F9-78B6E7979A71}"/>
                    </a:ext>
                  </a:extLst>
                </p14:cNvPr>
                <p14:cNvContentPartPr/>
                <p14:nvPr/>
              </p14:nvContentPartPr>
              <p14:xfrm>
                <a:off x="10896171" y="2363520"/>
                <a:ext cx="325080" cy="1990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D7CFE7C6-0DD6-4FC4-90F9-78B6E7979A71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887171" y="2354880"/>
                  <a:ext cx="3427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78B8D2F5-0474-48B3-B0D1-CAE46A61232E}"/>
                    </a:ext>
                  </a:extLst>
                </p14:cNvPr>
                <p14:cNvContentPartPr/>
                <p14:nvPr/>
              </p14:nvContentPartPr>
              <p14:xfrm>
                <a:off x="11369931" y="2310960"/>
                <a:ext cx="166320" cy="3060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78B8D2F5-0474-48B3-B0D1-CAE46A61232E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1360931" y="2302320"/>
                  <a:ext cx="183960" cy="32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CAB318DA-0319-4ABB-B73B-3F7E75A39A4B}"/>
              </a:ext>
            </a:extLst>
          </p:cNvPr>
          <p:cNvGrpSpPr/>
          <p:nvPr/>
        </p:nvGrpSpPr>
        <p:grpSpPr>
          <a:xfrm>
            <a:off x="4783011" y="4292760"/>
            <a:ext cx="420480" cy="204840"/>
            <a:chOff x="4783011" y="4292760"/>
            <a:chExt cx="420480" cy="20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89568FD8-9E8F-4114-8AC7-CFA85DE3A9BC}"/>
                    </a:ext>
                  </a:extLst>
                </p14:cNvPr>
                <p14:cNvContentPartPr/>
                <p14:nvPr/>
              </p14:nvContentPartPr>
              <p14:xfrm>
                <a:off x="4858611" y="4380240"/>
                <a:ext cx="156600" cy="457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89568FD8-9E8F-4114-8AC7-CFA85DE3A9B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849611" y="4371600"/>
                  <a:ext cx="1742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E74BFB57-A3F6-4347-B832-B1AB875DE8E6}"/>
                    </a:ext>
                  </a:extLst>
                </p14:cNvPr>
                <p14:cNvContentPartPr/>
                <p14:nvPr/>
              </p14:nvContentPartPr>
              <p14:xfrm>
                <a:off x="4875171" y="4424160"/>
                <a:ext cx="184680" cy="277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E74BFB57-A3F6-4347-B832-B1AB875DE8E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866171" y="4415160"/>
                  <a:ext cx="2023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A35F19D0-26D9-414A-8CDC-4711FBB5095C}"/>
                    </a:ext>
                  </a:extLst>
                </p14:cNvPr>
                <p14:cNvContentPartPr/>
                <p14:nvPr/>
              </p14:nvContentPartPr>
              <p14:xfrm>
                <a:off x="5078571" y="4292760"/>
                <a:ext cx="124920" cy="1911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A35F19D0-26D9-414A-8CDC-4711FBB5095C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069931" y="4283760"/>
                  <a:ext cx="1425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8A256F0A-A7CE-4FF0-9753-1F84A47654B3}"/>
                    </a:ext>
                  </a:extLst>
                </p14:cNvPr>
                <p14:cNvContentPartPr/>
                <p14:nvPr/>
              </p14:nvContentPartPr>
              <p14:xfrm>
                <a:off x="4783011" y="4299240"/>
                <a:ext cx="148680" cy="1983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8A256F0A-A7CE-4FF0-9753-1F84A47654B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774011" y="4290600"/>
                  <a:ext cx="16632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34B7AC3D-BE69-49F6-B1A7-41DA7933BD21}"/>
              </a:ext>
            </a:extLst>
          </p:cNvPr>
          <p:cNvGrpSpPr/>
          <p:nvPr/>
        </p:nvGrpSpPr>
        <p:grpSpPr>
          <a:xfrm>
            <a:off x="5622531" y="4112760"/>
            <a:ext cx="1009800" cy="648000"/>
            <a:chOff x="5622531" y="4112760"/>
            <a:chExt cx="1009800" cy="64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C67BA4E9-4711-4FAE-94DF-AF37DF8584EE}"/>
                    </a:ext>
                  </a:extLst>
                </p14:cNvPr>
                <p14:cNvContentPartPr/>
                <p14:nvPr/>
              </p14:nvContentPartPr>
              <p14:xfrm>
                <a:off x="5622531" y="4282320"/>
                <a:ext cx="163800" cy="3031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C67BA4E9-4711-4FAE-94DF-AF37DF8584EE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613891" y="4273680"/>
                  <a:ext cx="1814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53395565-DBE8-430C-A8EA-D5BEF4608AC5}"/>
                    </a:ext>
                  </a:extLst>
                </p14:cNvPr>
                <p14:cNvContentPartPr/>
                <p14:nvPr/>
              </p14:nvContentPartPr>
              <p14:xfrm>
                <a:off x="5853651" y="4347120"/>
                <a:ext cx="116640" cy="1195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53395565-DBE8-430C-A8EA-D5BEF4608AC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845011" y="4338120"/>
                  <a:ext cx="1342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4706C98E-8821-4907-B741-9C5B9CB1F29C}"/>
                    </a:ext>
                  </a:extLst>
                </p14:cNvPr>
                <p14:cNvContentPartPr/>
                <p14:nvPr/>
              </p14:nvContentPartPr>
              <p14:xfrm>
                <a:off x="6134451" y="4351800"/>
                <a:ext cx="100800" cy="176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4706C98E-8821-4907-B741-9C5B9CB1F29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125811" y="4343160"/>
                  <a:ext cx="118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3025EB78-E691-4597-AB8F-7540C5B532D2}"/>
                    </a:ext>
                  </a:extLst>
                </p14:cNvPr>
                <p14:cNvContentPartPr/>
                <p14:nvPr/>
              </p14:nvContentPartPr>
              <p14:xfrm>
                <a:off x="6458091" y="4112760"/>
                <a:ext cx="157320" cy="1857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3025EB78-E691-4597-AB8F-7540C5B532D2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449091" y="4103760"/>
                  <a:ext cx="1749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12412883-7F74-4446-BF55-4A8C5868A4D2}"/>
                    </a:ext>
                  </a:extLst>
                </p14:cNvPr>
                <p14:cNvContentPartPr/>
                <p14:nvPr/>
              </p14:nvContentPartPr>
              <p14:xfrm>
                <a:off x="6369891" y="4322640"/>
                <a:ext cx="262440" cy="432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12412883-7F74-4446-BF55-4A8C5868A4D2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361251" y="4313640"/>
                  <a:ext cx="2800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E127EE7C-2648-4756-BBE5-44DF58413554}"/>
                    </a:ext>
                  </a:extLst>
                </p14:cNvPr>
                <p14:cNvContentPartPr/>
                <p14:nvPr/>
              </p14:nvContentPartPr>
              <p14:xfrm>
                <a:off x="6391491" y="4428480"/>
                <a:ext cx="130320" cy="1087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E127EE7C-2648-4756-BBE5-44DF58413554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382491" y="4419840"/>
                  <a:ext cx="1479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92CF94DA-C69F-4742-BCA5-9F0523E3EB33}"/>
                    </a:ext>
                  </a:extLst>
                </p14:cNvPr>
                <p14:cNvContentPartPr/>
                <p14:nvPr/>
              </p14:nvContentPartPr>
              <p14:xfrm>
                <a:off x="6313371" y="4529640"/>
                <a:ext cx="226080" cy="482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92CF94DA-C69F-4742-BCA5-9F0523E3EB33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304371" y="4520640"/>
                  <a:ext cx="2437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75F7739C-C406-415A-935E-F082E5B05881}"/>
                    </a:ext>
                  </a:extLst>
                </p14:cNvPr>
                <p14:cNvContentPartPr/>
                <p14:nvPr/>
              </p14:nvContentPartPr>
              <p14:xfrm>
                <a:off x="6311931" y="4648080"/>
                <a:ext cx="83520" cy="1126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75F7739C-C406-415A-935E-F082E5B05881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303291" y="4639440"/>
                  <a:ext cx="101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CBF0353A-9EB8-4B82-8C30-2136B3868486}"/>
                    </a:ext>
                  </a:extLst>
                </p14:cNvPr>
                <p14:cNvContentPartPr/>
                <p14:nvPr/>
              </p14:nvContentPartPr>
              <p14:xfrm>
                <a:off x="6421731" y="4683000"/>
                <a:ext cx="160200" cy="637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CBF0353A-9EB8-4B82-8C30-2136B3868486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412731" y="4674360"/>
                  <a:ext cx="1778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8976221C-7AA0-43C1-B8BE-B1A05712BF4A}"/>
                    </a:ext>
                  </a:extLst>
                </p14:cNvPr>
                <p14:cNvContentPartPr/>
                <p14:nvPr/>
              </p14:nvContentPartPr>
              <p14:xfrm>
                <a:off x="6372411" y="4625760"/>
                <a:ext cx="131760" cy="255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8976221C-7AA0-43C1-B8BE-B1A05712BF4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363411" y="4617120"/>
                  <a:ext cx="14940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721EEA17-0388-46A8-BE56-9CEB96A0C58C}"/>
              </a:ext>
            </a:extLst>
          </p:cNvPr>
          <p:cNvGrpSpPr/>
          <p:nvPr/>
        </p:nvGrpSpPr>
        <p:grpSpPr>
          <a:xfrm>
            <a:off x="6888291" y="4203480"/>
            <a:ext cx="585360" cy="381600"/>
            <a:chOff x="6888291" y="4203480"/>
            <a:chExt cx="585360" cy="38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E346BEE5-148F-4B3B-8E8B-4BE1912DD036}"/>
                    </a:ext>
                  </a:extLst>
                </p14:cNvPr>
                <p14:cNvContentPartPr/>
                <p14:nvPr/>
              </p14:nvContentPartPr>
              <p14:xfrm>
                <a:off x="6888291" y="4269000"/>
                <a:ext cx="95400" cy="727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E346BEE5-148F-4B3B-8E8B-4BE1912DD03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879651" y="4260360"/>
                  <a:ext cx="1130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6D9C17DF-5865-4BC8-96A4-F61B71D8289C}"/>
                    </a:ext>
                  </a:extLst>
                </p14:cNvPr>
                <p14:cNvContentPartPr/>
                <p14:nvPr/>
              </p14:nvContentPartPr>
              <p14:xfrm>
                <a:off x="6906291" y="4424520"/>
                <a:ext cx="83880" cy="54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6D9C17DF-5865-4BC8-96A4-F61B71D8289C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897651" y="4415520"/>
                  <a:ext cx="1015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B3BC5332-156E-40AB-B185-3ED16E6B54ED}"/>
                    </a:ext>
                  </a:extLst>
                </p14:cNvPr>
                <p14:cNvContentPartPr/>
                <p14:nvPr/>
              </p14:nvContentPartPr>
              <p14:xfrm>
                <a:off x="7152531" y="4292040"/>
                <a:ext cx="54360" cy="198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B3BC5332-156E-40AB-B185-3ED16E6B54ED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143891" y="4283400"/>
                  <a:ext cx="720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FE7A4F4F-FF84-4B96-8328-F03BFAD24D1E}"/>
                    </a:ext>
                  </a:extLst>
                </p14:cNvPr>
                <p14:cNvContentPartPr/>
                <p14:nvPr/>
              </p14:nvContentPartPr>
              <p14:xfrm>
                <a:off x="7294731" y="4203480"/>
                <a:ext cx="178920" cy="3816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FE7A4F4F-FF84-4B96-8328-F03BFAD24D1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285731" y="4194840"/>
                  <a:ext cx="196560" cy="39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0E63853C-6543-48F2-86E4-08DC203910F5}"/>
              </a:ext>
            </a:extLst>
          </p:cNvPr>
          <p:cNvGrpSpPr/>
          <p:nvPr/>
        </p:nvGrpSpPr>
        <p:grpSpPr>
          <a:xfrm>
            <a:off x="7565811" y="4254960"/>
            <a:ext cx="136440" cy="195480"/>
            <a:chOff x="7565811" y="4254960"/>
            <a:chExt cx="136440" cy="19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2D32C4B9-6652-48AC-963E-17EA8D5D5076}"/>
                    </a:ext>
                  </a:extLst>
                </p14:cNvPr>
                <p14:cNvContentPartPr/>
                <p14:nvPr/>
              </p14:nvContentPartPr>
              <p14:xfrm>
                <a:off x="7565811" y="4313280"/>
                <a:ext cx="136080" cy="1371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2D32C4B9-6652-48AC-963E-17EA8D5D5076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557171" y="4304280"/>
                  <a:ext cx="1537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312C210D-C62D-4152-B651-77F2AAF0C212}"/>
                    </a:ext>
                  </a:extLst>
                </p14:cNvPr>
                <p14:cNvContentPartPr/>
                <p14:nvPr/>
              </p14:nvContentPartPr>
              <p14:xfrm>
                <a:off x="7567971" y="4254960"/>
                <a:ext cx="134280" cy="1764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312C210D-C62D-4152-B651-77F2AAF0C21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558971" y="4245960"/>
                  <a:ext cx="151920" cy="19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842DACBE-B31E-4935-8850-2DA642FF10C5}"/>
              </a:ext>
            </a:extLst>
          </p:cNvPr>
          <p:cNvGrpSpPr/>
          <p:nvPr/>
        </p:nvGrpSpPr>
        <p:grpSpPr>
          <a:xfrm>
            <a:off x="8826531" y="3173880"/>
            <a:ext cx="2264760" cy="1481400"/>
            <a:chOff x="8826531" y="3173880"/>
            <a:chExt cx="2264760" cy="148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AFFC0222-AC9A-416D-A7FE-778E42B15C76}"/>
                    </a:ext>
                  </a:extLst>
                </p14:cNvPr>
                <p14:cNvContentPartPr/>
                <p14:nvPr/>
              </p14:nvContentPartPr>
              <p14:xfrm>
                <a:off x="8992851" y="4331640"/>
                <a:ext cx="712800" cy="712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AFFC0222-AC9A-416D-A7FE-778E42B15C7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983851" y="4323000"/>
                  <a:ext cx="7304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C437CCAE-1273-4DEF-A2A8-438E92585A0B}"/>
                    </a:ext>
                  </a:extLst>
                </p14:cNvPr>
                <p14:cNvContentPartPr/>
                <p14:nvPr/>
              </p14:nvContentPartPr>
              <p14:xfrm>
                <a:off x="9755691" y="4263960"/>
                <a:ext cx="1013400" cy="842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C437CCAE-1273-4DEF-A2A8-438E92585A0B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746691" y="4255320"/>
                  <a:ext cx="10310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9C79A310-53D7-4472-A71C-8A564685CB9A}"/>
                    </a:ext>
                  </a:extLst>
                </p14:cNvPr>
                <p14:cNvContentPartPr/>
                <p14:nvPr/>
              </p14:nvContentPartPr>
              <p14:xfrm>
                <a:off x="8826531" y="3398160"/>
                <a:ext cx="1851480" cy="9036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9C79A310-53D7-4472-A71C-8A564685CB9A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817531" y="3389160"/>
                  <a:ext cx="1869120" cy="9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FF947FBF-937D-438D-A6E5-A904342CCAF7}"/>
                    </a:ext>
                  </a:extLst>
                </p14:cNvPr>
                <p14:cNvContentPartPr/>
                <p14:nvPr/>
              </p14:nvContentPartPr>
              <p14:xfrm>
                <a:off x="10648851" y="3812160"/>
                <a:ext cx="442440" cy="3193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FF947FBF-937D-438D-A6E5-A904342CCAF7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639851" y="3803160"/>
                  <a:ext cx="4600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921B0C6F-5983-4340-809E-F5A5D565C88C}"/>
                    </a:ext>
                  </a:extLst>
                </p14:cNvPr>
                <p14:cNvContentPartPr/>
                <p14:nvPr/>
              </p14:nvContentPartPr>
              <p14:xfrm>
                <a:off x="10728411" y="4242720"/>
                <a:ext cx="224280" cy="266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921B0C6F-5983-4340-809E-F5A5D565C88C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719771" y="4234080"/>
                  <a:ext cx="2419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B4CF8336-FAC4-42E2-B2FD-B7715C2F101D}"/>
                    </a:ext>
                  </a:extLst>
                </p14:cNvPr>
                <p14:cNvContentPartPr/>
                <p14:nvPr/>
              </p14:nvContentPartPr>
              <p14:xfrm>
                <a:off x="9816531" y="3173880"/>
                <a:ext cx="141480" cy="11566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B4CF8336-FAC4-42E2-B2FD-B7715C2F101D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807531" y="3165240"/>
                  <a:ext cx="159120" cy="11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937F0638-5F77-4478-BC9E-5C73A9B59440}"/>
                    </a:ext>
                  </a:extLst>
                </p14:cNvPr>
                <p14:cNvContentPartPr/>
                <p14:nvPr/>
              </p14:nvContentPartPr>
              <p14:xfrm>
                <a:off x="9911931" y="4484280"/>
                <a:ext cx="111600" cy="1710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937F0638-5F77-4478-BC9E-5C73A9B59440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903291" y="4475280"/>
                  <a:ext cx="129240" cy="18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0DE0CA15-C869-42A7-8AC5-BF740CC8C001}"/>
                  </a:ext>
                </a:extLst>
              </p14:cNvPr>
              <p14:cNvContentPartPr/>
              <p14:nvPr/>
            </p14:nvContentPartPr>
            <p14:xfrm>
              <a:off x="9143331" y="4071000"/>
              <a:ext cx="108360" cy="260640"/>
            </p14:xfrm>
          </p:contentPart>
        </mc:Choice>
        <mc:Fallback xmlns=""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0DE0CA15-C869-42A7-8AC5-BF740CC8C001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9134691" y="4062360"/>
                <a:ext cx="126000" cy="27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7" name="Group 306">
            <a:extLst>
              <a:ext uri="{FF2B5EF4-FFF2-40B4-BE49-F238E27FC236}">
                <a16:creationId xmlns:a16="http://schemas.microsoft.com/office/drawing/2014/main" id="{5BEEBC27-EF72-4588-925E-9661AD79BD53}"/>
              </a:ext>
            </a:extLst>
          </p:cNvPr>
          <p:cNvGrpSpPr/>
          <p:nvPr/>
        </p:nvGrpSpPr>
        <p:grpSpPr>
          <a:xfrm>
            <a:off x="8445291" y="3957600"/>
            <a:ext cx="721440" cy="439200"/>
            <a:chOff x="8445291" y="3957600"/>
            <a:chExt cx="721440" cy="43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E359F96C-B1D6-4AF5-BEA3-148D2A271628}"/>
                    </a:ext>
                  </a:extLst>
                </p14:cNvPr>
                <p14:cNvContentPartPr/>
                <p14:nvPr/>
              </p14:nvContentPartPr>
              <p14:xfrm>
                <a:off x="9095091" y="4241640"/>
                <a:ext cx="5040" cy="151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E359F96C-B1D6-4AF5-BEA3-148D2A271628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9086451" y="4233000"/>
                  <a:ext cx="226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7675C9EC-16D3-447F-A115-479EC7610513}"/>
                    </a:ext>
                  </a:extLst>
                </p14:cNvPr>
                <p14:cNvContentPartPr/>
                <p14:nvPr/>
              </p14:nvContentPartPr>
              <p14:xfrm>
                <a:off x="8869011" y="4165320"/>
                <a:ext cx="246600" cy="1134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7675C9EC-16D3-447F-A115-479EC7610513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860371" y="4156320"/>
                  <a:ext cx="2642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E366977E-2F80-4669-ACE1-DFF02C552820}"/>
                    </a:ext>
                  </a:extLst>
                </p14:cNvPr>
                <p14:cNvContentPartPr/>
                <p14:nvPr/>
              </p14:nvContentPartPr>
              <p14:xfrm>
                <a:off x="8797371" y="4212840"/>
                <a:ext cx="369360" cy="1839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E366977E-2F80-4669-ACE1-DFF02C552820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788371" y="4204200"/>
                  <a:ext cx="3870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D27B50C7-9D2E-4BC9-8BEE-031DCAA990AF}"/>
                    </a:ext>
                  </a:extLst>
                </p14:cNvPr>
                <p14:cNvContentPartPr/>
                <p14:nvPr/>
              </p14:nvContentPartPr>
              <p14:xfrm>
                <a:off x="8445291" y="3975960"/>
                <a:ext cx="120600" cy="1288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D27B50C7-9D2E-4BC9-8BEE-031DCAA990AF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436291" y="3966960"/>
                  <a:ext cx="1382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740680A9-57AE-4854-B22E-E1D5508122E0}"/>
                    </a:ext>
                  </a:extLst>
                </p14:cNvPr>
                <p14:cNvContentPartPr/>
                <p14:nvPr/>
              </p14:nvContentPartPr>
              <p14:xfrm>
                <a:off x="8598291" y="4057680"/>
                <a:ext cx="34200" cy="712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740680A9-57AE-4854-B22E-E1D5508122E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589291" y="4048680"/>
                  <a:ext cx="518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E35C0E75-F90C-439D-92D0-A8D88C90648C}"/>
                    </a:ext>
                  </a:extLst>
                </p14:cNvPr>
                <p14:cNvContentPartPr/>
                <p14:nvPr/>
              </p14:nvContentPartPr>
              <p14:xfrm>
                <a:off x="8700171" y="3957600"/>
                <a:ext cx="26640" cy="12888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E35C0E75-F90C-439D-92D0-A8D88C90648C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691531" y="3948960"/>
                  <a:ext cx="4428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704A15B7-E3B1-45AA-9801-98AC7AB9C307}"/>
              </a:ext>
            </a:extLst>
          </p:cNvPr>
          <p:cNvGrpSpPr/>
          <p:nvPr/>
        </p:nvGrpSpPr>
        <p:grpSpPr>
          <a:xfrm>
            <a:off x="8893491" y="4384920"/>
            <a:ext cx="406440" cy="443160"/>
            <a:chOff x="8893491" y="4384920"/>
            <a:chExt cx="406440" cy="44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C83E7445-4139-42FC-BF58-5499B386BF27}"/>
                    </a:ext>
                  </a:extLst>
                </p14:cNvPr>
                <p14:cNvContentPartPr/>
                <p14:nvPr/>
              </p14:nvContentPartPr>
              <p14:xfrm>
                <a:off x="9084291" y="4547640"/>
                <a:ext cx="26280" cy="147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C83E7445-4139-42FC-BF58-5499B386BF27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9075651" y="4539000"/>
                  <a:ext cx="43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7DEC6F10-AB6D-4C37-95E8-51EFCFEB871A}"/>
                    </a:ext>
                  </a:extLst>
                </p14:cNvPr>
                <p14:cNvContentPartPr/>
                <p14:nvPr/>
              </p14:nvContentPartPr>
              <p14:xfrm>
                <a:off x="8893491" y="4599840"/>
                <a:ext cx="91080" cy="291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7DEC6F10-AB6D-4C37-95E8-51EFCFEB871A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884851" y="4591200"/>
                  <a:ext cx="108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A438900E-E61C-4796-ADA5-6364232ECDD7}"/>
                    </a:ext>
                  </a:extLst>
                </p14:cNvPr>
                <p14:cNvContentPartPr/>
                <p14:nvPr/>
              </p14:nvContentPartPr>
              <p14:xfrm>
                <a:off x="8983491" y="4550880"/>
                <a:ext cx="123120" cy="2772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A438900E-E61C-4796-ADA5-6364232ECDD7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974851" y="4541880"/>
                  <a:ext cx="1407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5EDA84D8-B33E-4564-AF7E-BF0DBA0788CA}"/>
                    </a:ext>
                  </a:extLst>
                </p14:cNvPr>
                <p14:cNvContentPartPr/>
                <p14:nvPr/>
              </p14:nvContentPartPr>
              <p14:xfrm>
                <a:off x="9177891" y="4621080"/>
                <a:ext cx="96120" cy="1584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5EDA84D8-B33E-4564-AF7E-BF0DBA0788CA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168891" y="4612440"/>
                  <a:ext cx="1137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EFE91C69-F617-418B-A62C-5BD3CDA18787}"/>
                    </a:ext>
                  </a:extLst>
                </p14:cNvPr>
                <p14:cNvContentPartPr/>
                <p14:nvPr/>
              </p14:nvContentPartPr>
              <p14:xfrm>
                <a:off x="9131811" y="4384920"/>
                <a:ext cx="168120" cy="1411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EFE91C69-F617-418B-A62C-5BD3CDA18787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122811" y="4376280"/>
                  <a:ext cx="18576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8A76EBD5-1C0B-4B30-BB15-952F8877EB1B}"/>
              </a:ext>
            </a:extLst>
          </p:cNvPr>
          <p:cNvGrpSpPr/>
          <p:nvPr/>
        </p:nvGrpSpPr>
        <p:grpSpPr>
          <a:xfrm>
            <a:off x="674331" y="5158560"/>
            <a:ext cx="512640" cy="200520"/>
            <a:chOff x="674331" y="5158560"/>
            <a:chExt cx="512640" cy="20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1AFE6737-27BF-4D68-9D07-5F7EC5CD2BA5}"/>
                    </a:ext>
                  </a:extLst>
                </p14:cNvPr>
                <p14:cNvContentPartPr/>
                <p14:nvPr/>
              </p14:nvContentPartPr>
              <p14:xfrm>
                <a:off x="829491" y="5226960"/>
                <a:ext cx="185040" cy="194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1AFE6737-27BF-4D68-9D07-5F7EC5CD2BA5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20491" y="5217960"/>
                  <a:ext cx="2026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C727E710-0752-40EA-967A-36EB924004EC}"/>
                    </a:ext>
                  </a:extLst>
                </p14:cNvPr>
                <p14:cNvContentPartPr/>
                <p14:nvPr/>
              </p14:nvContentPartPr>
              <p14:xfrm>
                <a:off x="851811" y="5291400"/>
                <a:ext cx="162000" cy="100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C727E710-0752-40EA-967A-36EB924004EC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43171" y="5282400"/>
                  <a:ext cx="179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EBC6276F-B4CF-4EE2-966A-AAE99AE53E2E}"/>
                    </a:ext>
                  </a:extLst>
                </p14:cNvPr>
                <p14:cNvContentPartPr/>
                <p14:nvPr/>
              </p14:nvContentPartPr>
              <p14:xfrm>
                <a:off x="1108491" y="5168640"/>
                <a:ext cx="78480" cy="1594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EBC6276F-B4CF-4EE2-966A-AAE99AE53E2E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099851" y="5159640"/>
                  <a:ext cx="961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A31CE40E-5F3B-459F-B418-46D521C36C1D}"/>
                    </a:ext>
                  </a:extLst>
                </p14:cNvPr>
                <p14:cNvContentPartPr/>
                <p14:nvPr/>
              </p14:nvContentPartPr>
              <p14:xfrm>
                <a:off x="674331" y="5158560"/>
                <a:ext cx="183960" cy="20052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A31CE40E-5F3B-459F-B418-46D521C36C1D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65691" y="5149920"/>
                  <a:ext cx="20160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42B7F6EA-AE15-4C51-9C8A-2B4218939744}"/>
              </a:ext>
            </a:extLst>
          </p:cNvPr>
          <p:cNvGrpSpPr/>
          <p:nvPr/>
        </p:nvGrpSpPr>
        <p:grpSpPr>
          <a:xfrm>
            <a:off x="1432851" y="5206800"/>
            <a:ext cx="1229400" cy="310680"/>
            <a:chOff x="1432851" y="5206800"/>
            <a:chExt cx="1229400" cy="3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A9F58924-4B3E-4A1D-A928-FC5DC27DE17E}"/>
                    </a:ext>
                  </a:extLst>
                </p14:cNvPr>
                <p14:cNvContentPartPr/>
                <p14:nvPr/>
              </p14:nvContentPartPr>
              <p14:xfrm>
                <a:off x="1432851" y="5206800"/>
                <a:ext cx="157320" cy="2559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A9F58924-4B3E-4A1D-A928-FC5DC27DE17E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423851" y="5198160"/>
                  <a:ext cx="1749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9979FEA3-8C8E-4B41-92AB-8BF21F225FF7}"/>
                    </a:ext>
                  </a:extLst>
                </p14:cNvPr>
                <p14:cNvContentPartPr/>
                <p14:nvPr/>
              </p14:nvContentPartPr>
              <p14:xfrm>
                <a:off x="1621131" y="5278440"/>
                <a:ext cx="103680" cy="11304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9979FEA3-8C8E-4B41-92AB-8BF21F225FF7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612491" y="5269800"/>
                  <a:ext cx="1213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3C1F27AC-6CAB-4694-8F0B-9B6243751656}"/>
                    </a:ext>
                  </a:extLst>
                </p14:cNvPr>
                <p14:cNvContentPartPr/>
                <p14:nvPr/>
              </p14:nvContentPartPr>
              <p14:xfrm>
                <a:off x="1838211" y="5328480"/>
                <a:ext cx="144720" cy="2052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3C1F27AC-6CAB-4694-8F0B-9B6243751656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829211" y="5319840"/>
                  <a:ext cx="162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9781D060-5EC7-488A-9EEA-6BF8316D9B41}"/>
                    </a:ext>
                  </a:extLst>
                </p14:cNvPr>
                <p14:cNvContentPartPr/>
                <p14:nvPr/>
              </p14:nvContentPartPr>
              <p14:xfrm>
                <a:off x="1907331" y="5302200"/>
                <a:ext cx="25920" cy="1011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9781D060-5EC7-488A-9EEA-6BF8316D9B41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898691" y="5293200"/>
                  <a:ext cx="435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5FD0470A-87F6-4686-A630-75D7FB37B280}"/>
                    </a:ext>
                  </a:extLst>
                </p14:cNvPr>
                <p14:cNvContentPartPr/>
                <p14:nvPr/>
              </p14:nvContentPartPr>
              <p14:xfrm>
                <a:off x="2116851" y="5245320"/>
                <a:ext cx="144000" cy="2721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5FD0470A-87F6-4686-A630-75D7FB37B280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2107851" y="5236320"/>
                  <a:ext cx="1616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2BDAFC64-7D48-40ED-96A1-C8763E6D9292}"/>
                    </a:ext>
                  </a:extLst>
                </p14:cNvPr>
                <p14:cNvContentPartPr/>
                <p14:nvPr/>
              </p14:nvContentPartPr>
              <p14:xfrm>
                <a:off x="2310531" y="5307240"/>
                <a:ext cx="89280" cy="14004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2BDAFC64-7D48-40ED-96A1-C8763E6D9292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2301531" y="5298600"/>
                  <a:ext cx="1069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56F27508-58D5-491C-BFAD-3E9AE9FFC27B}"/>
                    </a:ext>
                  </a:extLst>
                </p14:cNvPr>
                <p14:cNvContentPartPr/>
                <p14:nvPr/>
              </p14:nvContentPartPr>
              <p14:xfrm>
                <a:off x="2578731" y="5317680"/>
                <a:ext cx="75600" cy="5580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56F27508-58D5-491C-BFAD-3E9AE9FFC27B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2569731" y="5308680"/>
                  <a:ext cx="932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44C195CC-B581-4944-9151-8115857EEF09}"/>
                    </a:ext>
                  </a:extLst>
                </p14:cNvPr>
                <p14:cNvContentPartPr/>
                <p14:nvPr/>
              </p14:nvContentPartPr>
              <p14:xfrm>
                <a:off x="2567571" y="5430000"/>
                <a:ext cx="94680" cy="3168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44C195CC-B581-4944-9151-8115857EEF09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2558931" y="5421000"/>
                  <a:ext cx="11232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B4C1DAA1-2F10-43A9-BFC4-9288CE9661EF}"/>
              </a:ext>
            </a:extLst>
          </p:cNvPr>
          <p:cNvGrpSpPr/>
          <p:nvPr/>
        </p:nvGrpSpPr>
        <p:grpSpPr>
          <a:xfrm>
            <a:off x="2973651" y="5093040"/>
            <a:ext cx="325440" cy="240480"/>
            <a:chOff x="2973651" y="5093040"/>
            <a:chExt cx="325440" cy="2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FEDFA778-532C-4B44-BB9D-455E88FB3138}"/>
                    </a:ext>
                  </a:extLst>
                </p14:cNvPr>
                <p14:cNvContentPartPr/>
                <p14:nvPr/>
              </p14:nvContentPartPr>
              <p14:xfrm>
                <a:off x="3073731" y="5093040"/>
                <a:ext cx="162360" cy="1764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FEDFA778-532C-4B44-BB9D-455E88FB3138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3065091" y="5084400"/>
                  <a:ext cx="1800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874AEA03-A073-49B5-9723-4C4693606D21}"/>
                    </a:ext>
                  </a:extLst>
                </p14:cNvPr>
                <p14:cNvContentPartPr/>
                <p14:nvPr/>
              </p14:nvContentPartPr>
              <p14:xfrm>
                <a:off x="2973651" y="5314080"/>
                <a:ext cx="325440" cy="1944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874AEA03-A073-49B5-9723-4C4693606D21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2964651" y="5305440"/>
                  <a:ext cx="34308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9A3DCFF9-AD77-46FF-A547-67F59F26E72C}"/>
              </a:ext>
            </a:extLst>
          </p:cNvPr>
          <p:cNvGrpSpPr/>
          <p:nvPr/>
        </p:nvGrpSpPr>
        <p:grpSpPr>
          <a:xfrm>
            <a:off x="2953491" y="5430360"/>
            <a:ext cx="241920" cy="345240"/>
            <a:chOff x="2953491" y="5430360"/>
            <a:chExt cx="241920" cy="34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E6C5623A-66DE-4F9E-B32B-8603CCEDA64E}"/>
                    </a:ext>
                  </a:extLst>
                </p14:cNvPr>
                <p14:cNvContentPartPr/>
                <p14:nvPr/>
              </p14:nvContentPartPr>
              <p14:xfrm>
                <a:off x="3052131" y="5430360"/>
                <a:ext cx="121320" cy="10656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E6C5623A-66DE-4F9E-B32B-8603CCEDA64E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3043491" y="5421720"/>
                  <a:ext cx="1389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5EEB2002-E503-4DD0-9BA1-CE0D26E4C924}"/>
                    </a:ext>
                  </a:extLst>
                </p14:cNvPr>
                <p14:cNvContentPartPr/>
                <p14:nvPr/>
              </p14:nvContentPartPr>
              <p14:xfrm>
                <a:off x="2953491" y="5557800"/>
                <a:ext cx="214920" cy="2304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5EEB2002-E503-4DD0-9BA1-CE0D26E4C924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2944851" y="5548800"/>
                  <a:ext cx="2325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3D3C9958-F3C7-457A-BBDC-0F5F4602198B}"/>
                    </a:ext>
                  </a:extLst>
                </p14:cNvPr>
                <p14:cNvContentPartPr/>
                <p14:nvPr/>
              </p14:nvContentPartPr>
              <p14:xfrm>
                <a:off x="2977611" y="5653200"/>
                <a:ext cx="108000" cy="11880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3D3C9958-F3C7-457A-BBDC-0F5F4602198B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2968971" y="5644560"/>
                  <a:ext cx="1256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60A634A2-403F-4F39-B3B7-2F8C449F3810}"/>
                    </a:ext>
                  </a:extLst>
                </p14:cNvPr>
                <p14:cNvContentPartPr/>
                <p14:nvPr/>
              </p14:nvContentPartPr>
              <p14:xfrm>
                <a:off x="3058611" y="5709000"/>
                <a:ext cx="136800" cy="6660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60A634A2-403F-4F39-B3B7-2F8C449F3810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049971" y="5700360"/>
                  <a:ext cx="1544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5F34FC1E-7AEF-45D8-B7E8-BF4BD63270E7}"/>
                    </a:ext>
                  </a:extLst>
                </p14:cNvPr>
                <p14:cNvContentPartPr/>
                <p14:nvPr/>
              </p14:nvContentPartPr>
              <p14:xfrm>
                <a:off x="3065811" y="5647080"/>
                <a:ext cx="83880" cy="324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5F34FC1E-7AEF-45D8-B7E8-BF4BD63270E7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3057171" y="5638440"/>
                  <a:ext cx="10152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C6C6588B-8394-4ECD-9608-AAB0BBFAFE65}"/>
              </a:ext>
            </a:extLst>
          </p:cNvPr>
          <p:cNvGrpSpPr/>
          <p:nvPr/>
        </p:nvGrpSpPr>
        <p:grpSpPr>
          <a:xfrm>
            <a:off x="3744051" y="5235600"/>
            <a:ext cx="470160" cy="181440"/>
            <a:chOff x="3744051" y="5235600"/>
            <a:chExt cx="470160" cy="18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005BE30D-F492-4C2D-8431-FAD4FDA3CAA2}"/>
                    </a:ext>
                  </a:extLst>
                </p14:cNvPr>
                <p14:cNvContentPartPr/>
                <p14:nvPr/>
              </p14:nvContentPartPr>
              <p14:xfrm>
                <a:off x="3786531" y="5312640"/>
                <a:ext cx="170640" cy="2628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005BE30D-F492-4C2D-8431-FAD4FDA3CAA2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3777531" y="5304000"/>
                  <a:ext cx="1882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B31A3F80-D8C8-4668-AD59-0885A6687100}"/>
                    </a:ext>
                  </a:extLst>
                </p14:cNvPr>
                <p14:cNvContentPartPr/>
                <p14:nvPr/>
              </p14:nvContentPartPr>
              <p14:xfrm>
                <a:off x="3798411" y="5360520"/>
                <a:ext cx="190800" cy="1692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B31A3F80-D8C8-4668-AD59-0885A6687100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3789771" y="5351520"/>
                  <a:ext cx="2084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C7739E96-B1F7-4824-BA2F-8FA286D362AF}"/>
                    </a:ext>
                  </a:extLst>
                </p14:cNvPr>
                <p14:cNvContentPartPr/>
                <p14:nvPr/>
              </p14:nvContentPartPr>
              <p14:xfrm>
                <a:off x="4059411" y="5246400"/>
                <a:ext cx="154800" cy="13788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C7739E96-B1F7-4824-BA2F-8FA286D362AF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4050411" y="5237760"/>
                  <a:ext cx="1724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515CFDEB-66EE-4838-82C7-856217C47FCF}"/>
                    </a:ext>
                  </a:extLst>
                </p14:cNvPr>
                <p14:cNvContentPartPr/>
                <p14:nvPr/>
              </p14:nvContentPartPr>
              <p14:xfrm>
                <a:off x="3744051" y="5235600"/>
                <a:ext cx="110880" cy="18144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515CFDEB-66EE-4838-82C7-856217C47FCF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3735051" y="5226960"/>
                  <a:ext cx="12852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B1648745-0A8A-4A63-A015-146772AD8E95}"/>
              </a:ext>
            </a:extLst>
          </p:cNvPr>
          <p:cNvGrpSpPr/>
          <p:nvPr/>
        </p:nvGrpSpPr>
        <p:grpSpPr>
          <a:xfrm>
            <a:off x="4441731" y="5256840"/>
            <a:ext cx="514080" cy="156240"/>
            <a:chOff x="4441731" y="5256840"/>
            <a:chExt cx="514080" cy="15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657295C7-92B0-4EBD-AAE9-0A585E55EAB0}"/>
                    </a:ext>
                  </a:extLst>
                </p14:cNvPr>
                <p14:cNvContentPartPr/>
                <p14:nvPr/>
              </p14:nvContentPartPr>
              <p14:xfrm>
                <a:off x="4441731" y="5301480"/>
                <a:ext cx="200520" cy="993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657295C7-92B0-4EBD-AAE9-0A585E55EAB0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4433091" y="5292840"/>
                  <a:ext cx="2181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C0D5AF95-635F-44E2-9953-0F56C251AC51}"/>
                    </a:ext>
                  </a:extLst>
                </p14:cNvPr>
                <p14:cNvContentPartPr/>
                <p14:nvPr/>
              </p14:nvContentPartPr>
              <p14:xfrm>
                <a:off x="4882011" y="5256840"/>
                <a:ext cx="73800" cy="727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C0D5AF95-635F-44E2-9953-0F56C251AC51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4873371" y="5247840"/>
                  <a:ext cx="914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E8973D9B-5413-4843-AC48-AA1B066C24E6}"/>
                    </a:ext>
                  </a:extLst>
                </p14:cNvPr>
                <p14:cNvContentPartPr/>
                <p14:nvPr/>
              </p14:nvContentPartPr>
              <p14:xfrm>
                <a:off x="4838451" y="5403000"/>
                <a:ext cx="97920" cy="1008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E8973D9B-5413-4843-AC48-AA1B066C24E6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4829451" y="5394360"/>
                  <a:ext cx="11556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42BB6813-3F47-490F-8B2B-3D8EF2388628}"/>
              </a:ext>
            </a:extLst>
          </p:cNvPr>
          <p:cNvGrpSpPr/>
          <p:nvPr/>
        </p:nvGrpSpPr>
        <p:grpSpPr>
          <a:xfrm>
            <a:off x="5224731" y="5091240"/>
            <a:ext cx="1695600" cy="428040"/>
            <a:chOff x="5224731" y="5091240"/>
            <a:chExt cx="1695600" cy="4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3DEDF83F-3D6C-4EAE-9997-8D83F5E7E354}"/>
                    </a:ext>
                  </a:extLst>
                </p14:cNvPr>
                <p14:cNvContentPartPr/>
                <p14:nvPr/>
              </p14:nvContentPartPr>
              <p14:xfrm>
                <a:off x="5346411" y="5264040"/>
                <a:ext cx="134640" cy="20124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3DEDF83F-3D6C-4EAE-9997-8D83F5E7E354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337411" y="5255040"/>
                  <a:ext cx="1522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ADCDAEE2-40A7-43CD-A5E5-903CAB9AE3C0}"/>
                    </a:ext>
                  </a:extLst>
                </p14:cNvPr>
                <p14:cNvContentPartPr/>
                <p14:nvPr/>
              </p14:nvContentPartPr>
              <p14:xfrm>
                <a:off x="5486811" y="5320560"/>
                <a:ext cx="111240" cy="9324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ADCDAEE2-40A7-43CD-A5E5-903CAB9AE3C0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477811" y="5311560"/>
                  <a:ext cx="1288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B4E90AA8-A898-4DCD-B15D-2F07325A9223}"/>
                    </a:ext>
                  </a:extLst>
                </p14:cNvPr>
                <p14:cNvContentPartPr/>
                <p14:nvPr/>
              </p14:nvContentPartPr>
              <p14:xfrm>
                <a:off x="5697051" y="5304000"/>
                <a:ext cx="114480" cy="9612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B4E90AA8-A898-4DCD-B15D-2F07325A9223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5688411" y="5295000"/>
                  <a:ext cx="132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5A3AC315-7257-4780-9071-4E9B599DE6D2}"/>
                    </a:ext>
                  </a:extLst>
                </p14:cNvPr>
                <p14:cNvContentPartPr/>
                <p14:nvPr/>
              </p14:nvContentPartPr>
              <p14:xfrm>
                <a:off x="5874891" y="5272320"/>
                <a:ext cx="144360" cy="24084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5A3AC315-7257-4780-9071-4E9B599DE6D2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5866251" y="5263680"/>
                  <a:ext cx="1620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3D96A87D-42CD-43A8-9C85-E3A81B704BF8}"/>
                    </a:ext>
                  </a:extLst>
                </p14:cNvPr>
                <p14:cNvContentPartPr/>
                <p14:nvPr/>
              </p14:nvContentPartPr>
              <p14:xfrm>
                <a:off x="6096651" y="5312640"/>
                <a:ext cx="93960" cy="13572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3D96A87D-42CD-43A8-9C85-E3A81B704BF8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088011" y="5303640"/>
                  <a:ext cx="1116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B96CF0B0-3896-4510-8300-A20E45C471EF}"/>
                    </a:ext>
                  </a:extLst>
                </p14:cNvPr>
                <p14:cNvContentPartPr/>
                <p14:nvPr/>
              </p14:nvContentPartPr>
              <p14:xfrm>
                <a:off x="5224731" y="5208240"/>
                <a:ext cx="92160" cy="26424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B96CF0B0-3896-4510-8300-A20E45C471EF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5216091" y="5199240"/>
                  <a:ext cx="1098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003D6D7A-43BA-4601-B46E-00DD34E337A4}"/>
                    </a:ext>
                  </a:extLst>
                </p14:cNvPr>
                <p14:cNvContentPartPr/>
                <p14:nvPr/>
              </p14:nvContentPartPr>
              <p14:xfrm>
                <a:off x="6201051" y="5256120"/>
                <a:ext cx="77760" cy="26316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003D6D7A-43BA-4601-B46E-00DD34E337A4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192411" y="5247480"/>
                  <a:ext cx="954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316D0723-38A5-464F-AC72-1904A719422D}"/>
                    </a:ext>
                  </a:extLst>
                </p14:cNvPr>
                <p14:cNvContentPartPr/>
                <p14:nvPr/>
              </p14:nvContentPartPr>
              <p14:xfrm>
                <a:off x="6310491" y="5113920"/>
                <a:ext cx="93600" cy="13392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316D0723-38A5-464F-AC72-1904A719422D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301491" y="5105280"/>
                  <a:ext cx="1112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2131C048-1EC2-4509-BF7C-239648A9EF9E}"/>
                    </a:ext>
                  </a:extLst>
                </p14:cNvPr>
                <p14:cNvContentPartPr/>
                <p14:nvPr/>
              </p14:nvContentPartPr>
              <p14:xfrm>
                <a:off x="6461331" y="5388600"/>
                <a:ext cx="21600" cy="1656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2131C048-1EC2-4509-BF7C-239648A9EF9E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452331" y="5379960"/>
                  <a:ext cx="39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35CD9241-43F3-41E9-B53E-572E4F99F05F}"/>
                    </a:ext>
                  </a:extLst>
                </p14:cNvPr>
                <p14:cNvContentPartPr/>
                <p14:nvPr/>
              </p14:nvContentPartPr>
              <p14:xfrm>
                <a:off x="6661851" y="5260800"/>
                <a:ext cx="127080" cy="13968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35CD9241-43F3-41E9-B53E-572E4F99F05F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652851" y="5252160"/>
                  <a:ext cx="1447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5CB646D1-A29C-4ED5-A834-9AAF1A596A22}"/>
                    </a:ext>
                  </a:extLst>
                </p14:cNvPr>
                <p14:cNvContentPartPr/>
                <p14:nvPr/>
              </p14:nvContentPartPr>
              <p14:xfrm>
                <a:off x="6780651" y="5091240"/>
                <a:ext cx="139680" cy="9828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5CB646D1-A29C-4ED5-A834-9AAF1A596A22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771651" y="5082240"/>
                  <a:ext cx="1573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D2014C26-1100-4BB4-9FFB-343AC133BA1B}"/>
                    </a:ext>
                  </a:extLst>
                </p14:cNvPr>
                <p14:cNvContentPartPr/>
                <p14:nvPr/>
              </p14:nvContentPartPr>
              <p14:xfrm>
                <a:off x="6551691" y="5468880"/>
                <a:ext cx="253440" cy="2916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D2014C26-1100-4BB4-9FFB-343AC133BA1B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6542691" y="5460240"/>
                  <a:ext cx="27108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8D7D55AC-522C-466C-A607-3C21644BBBC7}"/>
              </a:ext>
            </a:extLst>
          </p:cNvPr>
          <p:cNvGrpSpPr/>
          <p:nvPr/>
        </p:nvGrpSpPr>
        <p:grpSpPr>
          <a:xfrm>
            <a:off x="6564291" y="5567520"/>
            <a:ext cx="246600" cy="179640"/>
            <a:chOff x="6564291" y="5567520"/>
            <a:chExt cx="246600" cy="17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8BE9BBF3-BDD9-4763-9E14-5CB6B7017D3F}"/>
                    </a:ext>
                  </a:extLst>
                </p14:cNvPr>
                <p14:cNvContentPartPr/>
                <p14:nvPr/>
              </p14:nvContentPartPr>
              <p14:xfrm>
                <a:off x="6564291" y="5588760"/>
                <a:ext cx="90720" cy="15840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8BE9BBF3-BDD9-4763-9E14-5CB6B7017D3F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6555651" y="5579760"/>
                  <a:ext cx="1083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0BB13DDD-9480-401D-AD98-FF2B2B148804}"/>
                    </a:ext>
                  </a:extLst>
                </p14:cNvPr>
                <p14:cNvContentPartPr/>
                <p14:nvPr/>
              </p14:nvContentPartPr>
              <p14:xfrm>
                <a:off x="6730611" y="5567520"/>
                <a:ext cx="80280" cy="7092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0BB13DDD-9480-401D-AD98-FF2B2B148804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6721611" y="5558880"/>
                  <a:ext cx="97920" cy="8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372" name="Ink 371">
                <a:extLst>
                  <a:ext uri="{FF2B5EF4-FFF2-40B4-BE49-F238E27FC236}">
                    <a16:creationId xmlns:a16="http://schemas.microsoft.com/office/drawing/2014/main" id="{D2E6964E-BFC9-4FA5-93F5-906F29E55EC9}"/>
                  </a:ext>
                </a:extLst>
              </p14:cNvPr>
              <p14:cNvContentPartPr/>
              <p14:nvPr/>
            </p14:nvContentPartPr>
            <p14:xfrm>
              <a:off x="7129131" y="5450520"/>
              <a:ext cx="43920" cy="50040"/>
            </p14:xfrm>
          </p:contentPart>
        </mc:Choice>
        <mc:Fallback xmlns="">
          <p:pic>
            <p:nvPicPr>
              <p:cNvPr id="372" name="Ink 371">
                <a:extLst>
                  <a:ext uri="{FF2B5EF4-FFF2-40B4-BE49-F238E27FC236}">
                    <a16:creationId xmlns:a16="http://schemas.microsoft.com/office/drawing/2014/main" id="{D2E6964E-BFC9-4FA5-93F5-906F29E55EC9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7120131" y="5441520"/>
                <a:ext cx="61560" cy="6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6" name="Group 375">
            <a:extLst>
              <a:ext uri="{FF2B5EF4-FFF2-40B4-BE49-F238E27FC236}">
                <a16:creationId xmlns:a16="http://schemas.microsoft.com/office/drawing/2014/main" id="{3ACE3D0F-CAE8-4298-B732-5A1FED046326}"/>
              </a:ext>
            </a:extLst>
          </p:cNvPr>
          <p:cNvGrpSpPr/>
          <p:nvPr/>
        </p:nvGrpSpPr>
        <p:grpSpPr>
          <a:xfrm>
            <a:off x="7735731" y="5280240"/>
            <a:ext cx="498960" cy="202320"/>
            <a:chOff x="7735731" y="5280240"/>
            <a:chExt cx="498960" cy="20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2FFB16EE-D647-497A-BF90-9DDB0781D48C}"/>
                    </a:ext>
                  </a:extLst>
                </p14:cNvPr>
                <p14:cNvContentPartPr/>
                <p14:nvPr/>
              </p14:nvContentPartPr>
              <p14:xfrm>
                <a:off x="7735731" y="5328480"/>
                <a:ext cx="167040" cy="15408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2FFB16EE-D647-497A-BF90-9DDB0781D48C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7727091" y="5319840"/>
                  <a:ext cx="184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307421A8-3355-4BD9-9D15-2E607D9D9B32}"/>
                    </a:ext>
                  </a:extLst>
                </p14:cNvPr>
                <p14:cNvContentPartPr/>
                <p14:nvPr/>
              </p14:nvContentPartPr>
              <p14:xfrm>
                <a:off x="7966851" y="5319840"/>
                <a:ext cx="111600" cy="15696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307421A8-3355-4BD9-9D15-2E607D9D9B32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7958211" y="5311200"/>
                  <a:ext cx="129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F58DD214-EB12-4F10-AE49-D0D4B45FECAF}"/>
                    </a:ext>
                  </a:extLst>
                </p14:cNvPr>
                <p14:cNvContentPartPr/>
                <p14:nvPr/>
              </p14:nvContentPartPr>
              <p14:xfrm>
                <a:off x="8210931" y="5280240"/>
                <a:ext cx="23760" cy="19260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F58DD214-EB12-4F10-AE49-D0D4B45FECAF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8201931" y="5271600"/>
                  <a:ext cx="4140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0" name="Group 389">
            <a:extLst>
              <a:ext uri="{FF2B5EF4-FFF2-40B4-BE49-F238E27FC236}">
                <a16:creationId xmlns:a16="http://schemas.microsoft.com/office/drawing/2014/main" id="{2B7CA828-70CF-4AC4-B7B1-23985C59B165}"/>
              </a:ext>
            </a:extLst>
          </p:cNvPr>
          <p:cNvGrpSpPr/>
          <p:nvPr/>
        </p:nvGrpSpPr>
        <p:grpSpPr>
          <a:xfrm>
            <a:off x="8466891" y="5133360"/>
            <a:ext cx="2028960" cy="529200"/>
            <a:chOff x="8466891" y="5133360"/>
            <a:chExt cx="2028960" cy="52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84617208-C5B9-4752-B92D-F5A4BD1EF771}"/>
                    </a:ext>
                  </a:extLst>
                </p14:cNvPr>
                <p14:cNvContentPartPr/>
                <p14:nvPr/>
              </p14:nvContentPartPr>
              <p14:xfrm>
                <a:off x="8466891" y="5265480"/>
                <a:ext cx="56520" cy="27108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84617208-C5B9-4752-B92D-F5A4BD1EF771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8458251" y="5256480"/>
                  <a:ext cx="741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2CB78047-A909-4298-A934-0AF2398FD47C}"/>
                    </a:ext>
                  </a:extLst>
                </p14:cNvPr>
                <p14:cNvContentPartPr/>
                <p14:nvPr/>
              </p14:nvContentPartPr>
              <p14:xfrm>
                <a:off x="8573811" y="5320200"/>
                <a:ext cx="146520" cy="17064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2CB78047-A909-4298-A934-0AF2398FD47C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8565171" y="5311200"/>
                  <a:ext cx="1641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D01F3E9F-92D1-47B0-894D-02FC747DEF16}"/>
                    </a:ext>
                  </a:extLst>
                </p14:cNvPr>
                <p14:cNvContentPartPr/>
                <p14:nvPr/>
              </p14:nvContentPartPr>
              <p14:xfrm>
                <a:off x="8753811" y="5429280"/>
                <a:ext cx="45000" cy="8352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D01F3E9F-92D1-47B0-894D-02FC747DEF16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8744811" y="5420640"/>
                  <a:ext cx="62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82FE71C5-C4B5-425D-9286-134B916700CD}"/>
                    </a:ext>
                  </a:extLst>
                </p14:cNvPr>
                <p14:cNvContentPartPr/>
                <p14:nvPr/>
              </p14:nvContentPartPr>
              <p14:xfrm>
                <a:off x="8876571" y="5326680"/>
                <a:ext cx="132120" cy="23040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82FE71C5-C4B5-425D-9286-134B916700CD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8867931" y="5317680"/>
                  <a:ext cx="1497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F9812683-1F53-4ED5-8183-72F81C64BC6B}"/>
                    </a:ext>
                  </a:extLst>
                </p14:cNvPr>
                <p14:cNvContentPartPr/>
                <p14:nvPr/>
              </p14:nvContentPartPr>
              <p14:xfrm>
                <a:off x="9051891" y="5467080"/>
                <a:ext cx="83160" cy="10584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F9812683-1F53-4ED5-8183-72F81C64BC6B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9042891" y="5458440"/>
                  <a:ext cx="1008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CD2E1952-D57D-4640-BD62-A04D35AD24B6}"/>
                    </a:ext>
                  </a:extLst>
                </p14:cNvPr>
                <p14:cNvContentPartPr/>
                <p14:nvPr/>
              </p14:nvContentPartPr>
              <p14:xfrm>
                <a:off x="9306411" y="5380680"/>
                <a:ext cx="110520" cy="12672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CD2E1952-D57D-4640-BD62-A04D35AD24B6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9297771" y="5371680"/>
                  <a:ext cx="1281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D1A6B3EC-30F2-40BC-AC2F-3A835285F688}"/>
                    </a:ext>
                  </a:extLst>
                </p14:cNvPr>
                <p14:cNvContentPartPr/>
                <p14:nvPr/>
              </p14:nvContentPartPr>
              <p14:xfrm>
                <a:off x="9438171" y="5215440"/>
                <a:ext cx="119520" cy="10512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D1A6B3EC-30F2-40BC-AC2F-3A835285F688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9429171" y="5206800"/>
                  <a:ext cx="1371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BEB9446D-9EE0-443F-AFCB-12B09B35B922}"/>
                    </a:ext>
                  </a:extLst>
                </p14:cNvPr>
                <p14:cNvContentPartPr/>
                <p14:nvPr/>
              </p14:nvContentPartPr>
              <p14:xfrm>
                <a:off x="9652011" y="5363760"/>
                <a:ext cx="240480" cy="29880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BEB9446D-9EE0-443F-AFCB-12B09B35B922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9643371" y="5354760"/>
                  <a:ext cx="2581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531D68F2-6357-43ED-AD8F-EBDFF7FB20B4}"/>
                    </a:ext>
                  </a:extLst>
                </p14:cNvPr>
                <p14:cNvContentPartPr/>
                <p14:nvPr/>
              </p14:nvContentPartPr>
              <p14:xfrm>
                <a:off x="10034331" y="5242080"/>
                <a:ext cx="142200" cy="21744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531D68F2-6357-43ED-AD8F-EBDFF7FB20B4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0025691" y="5233080"/>
                  <a:ext cx="1598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72910468-00A7-4498-9CB3-2815AF0F6EC3}"/>
                    </a:ext>
                  </a:extLst>
                </p14:cNvPr>
                <p14:cNvContentPartPr/>
                <p14:nvPr/>
              </p14:nvContentPartPr>
              <p14:xfrm>
                <a:off x="10273731" y="5133360"/>
                <a:ext cx="63360" cy="8136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72910468-00A7-4498-9CB3-2815AF0F6EC3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0265091" y="5124720"/>
                  <a:ext cx="810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AD1FBC7F-4CC7-4117-97A3-ECCF37ECC428}"/>
                    </a:ext>
                  </a:extLst>
                </p14:cNvPr>
                <p14:cNvContentPartPr/>
                <p14:nvPr/>
              </p14:nvContentPartPr>
              <p14:xfrm>
                <a:off x="10342131" y="5214000"/>
                <a:ext cx="153720" cy="33012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AD1FBC7F-4CC7-4117-97A3-ECCF37ECC428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0333131" y="5205000"/>
                  <a:ext cx="171360" cy="34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8" name="Group 397">
            <a:extLst>
              <a:ext uri="{FF2B5EF4-FFF2-40B4-BE49-F238E27FC236}">
                <a16:creationId xmlns:a16="http://schemas.microsoft.com/office/drawing/2014/main" id="{A3A5A7FE-483A-45CB-8499-CAA5BE5E0261}"/>
              </a:ext>
            </a:extLst>
          </p:cNvPr>
          <p:cNvGrpSpPr/>
          <p:nvPr/>
        </p:nvGrpSpPr>
        <p:grpSpPr>
          <a:xfrm>
            <a:off x="7602891" y="5789640"/>
            <a:ext cx="2106720" cy="378360"/>
            <a:chOff x="7602891" y="5789640"/>
            <a:chExt cx="210672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BB802E0D-0CFC-45B7-A3A6-F6993699CBCD}"/>
                    </a:ext>
                  </a:extLst>
                </p14:cNvPr>
                <p14:cNvContentPartPr/>
                <p14:nvPr/>
              </p14:nvContentPartPr>
              <p14:xfrm>
                <a:off x="7602891" y="5963880"/>
                <a:ext cx="266400" cy="10764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BB802E0D-0CFC-45B7-A3A6-F6993699CBCD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7594251" y="5955240"/>
                  <a:ext cx="2840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8495B5C3-C102-46D3-B01A-A625337EE851}"/>
                    </a:ext>
                  </a:extLst>
                </p14:cNvPr>
                <p14:cNvContentPartPr/>
                <p14:nvPr/>
              </p14:nvContentPartPr>
              <p14:xfrm>
                <a:off x="7915731" y="5972880"/>
                <a:ext cx="104040" cy="9468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8495B5C3-C102-46D3-B01A-A625337EE851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7907091" y="5964240"/>
                  <a:ext cx="1216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4BA3F634-80B3-4861-A9B6-4B1D16436EB5}"/>
                    </a:ext>
                  </a:extLst>
                </p14:cNvPr>
                <p14:cNvContentPartPr/>
                <p14:nvPr/>
              </p14:nvContentPartPr>
              <p14:xfrm>
                <a:off x="8011131" y="5789640"/>
                <a:ext cx="47520" cy="5076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4BA3F634-80B3-4861-A9B6-4B1D16436EB5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8002491" y="5781000"/>
                  <a:ext cx="651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C72FE7A1-EBBC-4A92-936B-957EEDCE1ADA}"/>
                    </a:ext>
                  </a:extLst>
                </p14:cNvPr>
                <p14:cNvContentPartPr/>
                <p14:nvPr/>
              </p14:nvContentPartPr>
              <p14:xfrm>
                <a:off x="8260971" y="5926800"/>
                <a:ext cx="416160" cy="13788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C72FE7A1-EBBC-4A92-936B-957EEDCE1ADA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8252331" y="5918160"/>
                  <a:ext cx="4338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D17F657E-378D-46C3-A1CF-54CCCB4777BA}"/>
                    </a:ext>
                  </a:extLst>
                </p14:cNvPr>
                <p14:cNvContentPartPr/>
                <p14:nvPr/>
              </p14:nvContentPartPr>
              <p14:xfrm>
                <a:off x="8851371" y="5839320"/>
                <a:ext cx="203040" cy="32868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D17F657E-378D-46C3-A1CF-54CCCB4777BA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8842731" y="5830320"/>
                  <a:ext cx="22068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3CC856CB-9318-4ECF-B59C-104DA8D565E3}"/>
                    </a:ext>
                  </a:extLst>
                </p14:cNvPr>
                <p14:cNvContentPartPr/>
                <p14:nvPr/>
              </p14:nvContentPartPr>
              <p14:xfrm>
                <a:off x="9064491" y="5835720"/>
                <a:ext cx="22680" cy="2088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3CC856CB-9318-4ECF-B59C-104DA8D565E3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9055491" y="5827080"/>
                  <a:ext cx="403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5E185175-411C-4BBC-ACD1-EC34EB54CC5B}"/>
                    </a:ext>
                  </a:extLst>
                </p14:cNvPr>
                <p14:cNvContentPartPr/>
                <p14:nvPr/>
              </p14:nvContentPartPr>
              <p14:xfrm>
                <a:off x="9099051" y="5823840"/>
                <a:ext cx="610560" cy="21456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5E185175-411C-4BBC-ACD1-EC34EB54CC5B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9090411" y="5814840"/>
                  <a:ext cx="628200" cy="232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945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595D9C9-F030-49DA-81B8-F7E2B469E47C}"/>
                  </a:ext>
                </a:extLst>
              </p14:cNvPr>
              <p14:cNvContentPartPr/>
              <p14:nvPr/>
            </p14:nvContentPartPr>
            <p14:xfrm>
              <a:off x="652011" y="248880"/>
              <a:ext cx="158760" cy="325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595D9C9-F030-49DA-81B8-F7E2B469E4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3371" y="239880"/>
                <a:ext cx="176400" cy="34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840A57C0-33E2-4A29-995D-CB75E40ED17C}"/>
              </a:ext>
            </a:extLst>
          </p:cNvPr>
          <p:cNvGrpSpPr/>
          <p:nvPr/>
        </p:nvGrpSpPr>
        <p:grpSpPr>
          <a:xfrm>
            <a:off x="1174371" y="225480"/>
            <a:ext cx="1830960" cy="441720"/>
            <a:chOff x="1174371" y="225480"/>
            <a:chExt cx="1830960" cy="44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2BDD603-6D21-440C-9391-9CEEA21F9731}"/>
                    </a:ext>
                  </a:extLst>
                </p14:cNvPr>
                <p14:cNvContentPartPr/>
                <p14:nvPr/>
              </p14:nvContentPartPr>
              <p14:xfrm>
                <a:off x="1374891" y="424920"/>
                <a:ext cx="137520" cy="89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2BDD603-6D21-440C-9391-9CEEA21F973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65891" y="416280"/>
                  <a:ext cx="1551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293DD51-406A-443E-854F-899DD1D9C480}"/>
                    </a:ext>
                  </a:extLst>
                </p14:cNvPr>
                <p14:cNvContentPartPr/>
                <p14:nvPr/>
              </p14:nvContentPartPr>
              <p14:xfrm>
                <a:off x="1174371" y="257160"/>
                <a:ext cx="470880" cy="277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293DD51-406A-443E-854F-899DD1D9C48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65371" y="248160"/>
                  <a:ext cx="4885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5D0ADE7-8F68-41C6-B135-EAFE72BF4E47}"/>
                    </a:ext>
                  </a:extLst>
                </p14:cNvPr>
                <p14:cNvContentPartPr/>
                <p14:nvPr/>
              </p14:nvContentPartPr>
              <p14:xfrm>
                <a:off x="1658571" y="405840"/>
                <a:ext cx="390600" cy="110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5D0ADE7-8F68-41C6-B135-EAFE72BF4E4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49931" y="397200"/>
                  <a:ext cx="4082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D4757C0-791B-42D2-8613-105676381CD1}"/>
                    </a:ext>
                  </a:extLst>
                </p14:cNvPr>
                <p14:cNvContentPartPr/>
                <p14:nvPr/>
              </p14:nvContentPartPr>
              <p14:xfrm>
                <a:off x="2070411" y="225480"/>
                <a:ext cx="753480" cy="441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D4757C0-791B-42D2-8613-105676381CD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61771" y="216480"/>
                  <a:ext cx="77112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B127955-9584-4C18-AD79-138A4697CFBB}"/>
                    </a:ext>
                  </a:extLst>
                </p14:cNvPr>
                <p14:cNvContentPartPr/>
                <p14:nvPr/>
              </p14:nvContentPartPr>
              <p14:xfrm>
                <a:off x="2666571" y="348960"/>
                <a:ext cx="112680" cy="42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B127955-9584-4C18-AD79-138A4697CFB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57571" y="339960"/>
                  <a:ext cx="1303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4CFE272-5344-4CDA-8BBB-6CFC2CC68DB0}"/>
                    </a:ext>
                  </a:extLst>
                </p14:cNvPr>
                <p14:cNvContentPartPr/>
                <p14:nvPr/>
              </p14:nvContentPartPr>
              <p14:xfrm>
                <a:off x="2999931" y="512040"/>
                <a:ext cx="5400" cy="16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4CFE272-5344-4CDA-8BBB-6CFC2CC68DB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91291" y="503400"/>
                  <a:ext cx="2304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9D350B7-5B08-40BC-A864-93ADAAC0567D}"/>
              </a:ext>
            </a:extLst>
          </p:cNvPr>
          <p:cNvGrpSpPr/>
          <p:nvPr/>
        </p:nvGrpSpPr>
        <p:grpSpPr>
          <a:xfrm>
            <a:off x="3711651" y="319800"/>
            <a:ext cx="282240" cy="179640"/>
            <a:chOff x="3711651" y="319800"/>
            <a:chExt cx="282240" cy="17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DB4DF83-8BCA-41F4-8FE5-1671505CC96A}"/>
                    </a:ext>
                  </a:extLst>
                </p14:cNvPr>
                <p14:cNvContentPartPr/>
                <p14:nvPr/>
              </p14:nvContentPartPr>
              <p14:xfrm>
                <a:off x="3711651" y="319800"/>
                <a:ext cx="127440" cy="179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DB4DF83-8BCA-41F4-8FE5-1671505CC96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03011" y="311160"/>
                  <a:ext cx="1450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4A97A1A-34CA-4566-8E6E-DA4084EE7CE6}"/>
                    </a:ext>
                  </a:extLst>
                </p14:cNvPr>
                <p14:cNvContentPartPr/>
                <p14:nvPr/>
              </p14:nvContentPartPr>
              <p14:xfrm>
                <a:off x="3915411" y="388560"/>
                <a:ext cx="78480" cy="46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4A97A1A-34CA-4566-8E6E-DA4084EE7CE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06771" y="379560"/>
                  <a:ext cx="9612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983E096-A2EE-4A2A-A49A-DFFDC6D75B97}"/>
              </a:ext>
            </a:extLst>
          </p:cNvPr>
          <p:cNvGrpSpPr/>
          <p:nvPr/>
        </p:nvGrpSpPr>
        <p:grpSpPr>
          <a:xfrm>
            <a:off x="4215651" y="271560"/>
            <a:ext cx="736200" cy="311400"/>
            <a:chOff x="4215651" y="271560"/>
            <a:chExt cx="736200" cy="31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45D9E87-0C4E-483F-B1A2-E3420627F25C}"/>
                    </a:ext>
                  </a:extLst>
                </p14:cNvPr>
                <p14:cNvContentPartPr/>
                <p14:nvPr/>
              </p14:nvContentPartPr>
              <p14:xfrm>
                <a:off x="4215651" y="336000"/>
                <a:ext cx="90000" cy="138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45D9E87-0C4E-483F-B1A2-E3420627F25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206651" y="327000"/>
                  <a:ext cx="107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666A30F-DD78-4A6C-A16D-5FAA66CF8026}"/>
                    </a:ext>
                  </a:extLst>
                </p14:cNvPr>
                <p14:cNvContentPartPr/>
                <p14:nvPr/>
              </p14:nvContentPartPr>
              <p14:xfrm>
                <a:off x="4363251" y="454440"/>
                <a:ext cx="16560" cy="30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666A30F-DD78-4A6C-A16D-5FAA66CF802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54251" y="445440"/>
                  <a:ext cx="342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799FD0F-714A-486A-8F14-03CE6A86E096}"/>
                    </a:ext>
                  </a:extLst>
                </p14:cNvPr>
                <p14:cNvContentPartPr/>
                <p14:nvPr/>
              </p14:nvContentPartPr>
              <p14:xfrm>
                <a:off x="4464411" y="346440"/>
                <a:ext cx="106200" cy="144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799FD0F-714A-486A-8F14-03CE6A86E09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55411" y="337440"/>
                  <a:ext cx="1238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142D18E-BD68-4D0D-9858-97271D3D8586}"/>
                    </a:ext>
                  </a:extLst>
                </p14:cNvPr>
                <p14:cNvContentPartPr/>
                <p14:nvPr/>
              </p14:nvContentPartPr>
              <p14:xfrm>
                <a:off x="4663131" y="271560"/>
                <a:ext cx="170640" cy="192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142D18E-BD68-4D0D-9858-97271D3D858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654131" y="262560"/>
                  <a:ext cx="1882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4FC67ED-6717-4695-A840-673AEED39EBF}"/>
                    </a:ext>
                  </a:extLst>
                </p14:cNvPr>
                <p14:cNvContentPartPr/>
                <p14:nvPr/>
              </p14:nvContentPartPr>
              <p14:xfrm>
                <a:off x="4844211" y="458760"/>
                <a:ext cx="107640" cy="124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4FC67ED-6717-4695-A840-673AEED39EB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35211" y="450120"/>
                  <a:ext cx="12528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34D5464-1D86-4567-8D01-40E67CA8BF8C}"/>
              </a:ext>
            </a:extLst>
          </p:cNvPr>
          <p:cNvGrpSpPr/>
          <p:nvPr/>
        </p:nvGrpSpPr>
        <p:grpSpPr>
          <a:xfrm>
            <a:off x="5358291" y="271920"/>
            <a:ext cx="586800" cy="321840"/>
            <a:chOff x="5358291" y="271920"/>
            <a:chExt cx="586800" cy="32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698BB1C-0129-4219-93BE-232A15C8EC95}"/>
                    </a:ext>
                  </a:extLst>
                </p14:cNvPr>
                <p14:cNvContentPartPr/>
                <p14:nvPr/>
              </p14:nvContentPartPr>
              <p14:xfrm>
                <a:off x="5358291" y="271920"/>
                <a:ext cx="127440" cy="321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698BB1C-0129-4219-93BE-232A15C8EC9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49291" y="263280"/>
                  <a:ext cx="1450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1A71D64-2F08-4A4A-A3FF-AFAEE37C2931}"/>
                    </a:ext>
                  </a:extLst>
                </p14:cNvPr>
                <p14:cNvContentPartPr/>
                <p14:nvPr/>
              </p14:nvContentPartPr>
              <p14:xfrm>
                <a:off x="5556291" y="361920"/>
                <a:ext cx="108720" cy="74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1A71D64-2F08-4A4A-A3FF-AFAEE37C293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547291" y="353280"/>
                  <a:ext cx="1263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488DDB2-2681-4179-AC23-8394F4FC1AA1}"/>
                    </a:ext>
                  </a:extLst>
                </p14:cNvPr>
                <p14:cNvContentPartPr/>
                <p14:nvPr/>
              </p14:nvContentPartPr>
              <p14:xfrm>
                <a:off x="5789931" y="307560"/>
                <a:ext cx="98640" cy="168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488DDB2-2681-4179-AC23-8394F4FC1AA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780931" y="298920"/>
                  <a:ext cx="1162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4855C95-3C4B-4F6D-89FC-2012B2ACA817}"/>
                    </a:ext>
                  </a:extLst>
                </p14:cNvPr>
                <p14:cNvContentPartPr/>
                <p14:nvPr/>
              </p14:nvContentPartPr>
              <p14:xfrm>
                <a:off x="5935731" y="442200"/>
                <a:ext cx="9360" cy="32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4855C95-3C4B-4F6D-89FC-2012B2ACA81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926731" y="433560"/>
                  <a:ext cx="2700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64E82B7-0EF2-4429-B864-6FE15B6FFC34}"/>
              </a:ext>
            </a:extLst>
          </p:cNvPr>
          <p:cNvGrpSpPr/>
          <p:nvPr/>
        </p:nvGrpSpPr>
        <p:grpSpPr>
          <a:xfrm>
            <a:off x="6092691" y="312600"/>
            <a:ext cx="192960" cy="347400"/>
            <a:chOff x="6092691" y="312600"/>
            <a:chExt cx="192960" cy="34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F6FC54D-EB5B-4D2A-87BB-D64C72307F73}"/>
                    </a:ext>
                  </a:extLst>
                </p14:cNvPr>
                <p14:cNvContentPartPr/>
                <p14:nvPr/>
              </p14:nvContentPartPr>
              <p14:xfrm>
                <a:off x="6092691" y="312600"/>
                <a:ext cx="60480" cy="191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F6FC54D-EB5B-4D2A-87BB-D64C72307F7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083691" y="303960"/>
                  <a:ext cx="781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965C093-8F87-4060-AFC8-80B73E93DB43}"/>
                    </a:ext>
                  </a:extLst>
                </p14:cNvPr>
                <p14:cNvContentPartPr/>
                <p14:nvPr/>
              </p14:nvContentPartPr>
              <p14:xfrm>
                <a:off x="6159651" y="494040"/>
                <a:ext cx="126000" cy="165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965C093-8F87-4060-AFC8-80B73E93DB4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151011" y="485040"/>
                  <a:ext cx="14364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15594FA-CE47-4B1D-B134-21F19EC12FFB}"/>
              </a:ext>
            </a:extLst>
          </p:cNvPr>
          <p:cNvGrpSpPr/>
          <p:nvPr/>
        </p:nvGrpSpPr>
        <p:grpSpPr>
          <a:xfrm>
            <a:off x="6689931" y="321600"/>
            <a:ext cx="540720" cy="320040"/>
            <a:chOff x="6689931" y="321600"/>
            <a:chExt cx="54072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15E8A6B-D59F-408E-AFC9-B335AF89256E}"/>
                    </a:ext>
                  </a:extLst>
                </p14:cNvPr>
                <p14:cNvContentPartPr/>
                <p14:nvPr/>
              </p14:nvContentPartPr>
              <p14:xfrm>
                <a:off x="6689931" y="321600"/>
                <a:ext cx="187560" cy="320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15E8A6B-D59F-408E-AFC9-B335AF89256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681291" y="312600"/>
                  <a:ext cx="20520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8072E7F-4EA1-45AD-92DB-F6ABDE9E1E08}"/>
                    </a:ext>
                  </a:extLst>
                </p14:cNvPr>
                <p14:cNvContentPartPr/>
                <p14:nvPr/>
              </p14:nvContentPartPr>
              <p14:xfrm>
                <a:off x="6869571" y="425640"/>
                <a:ext cx="116280" cy="135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8072E7F-4EA1-45AD-92DB-F6ABDE9E1E0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860571" y="417000"/>
                  <a:ext cx="1339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1408208-2DF9-408F-9FEF-5B4AB37C0FC0}"/>
                    </a:ext>
                  </a:extLst>
                </p14:cNvPr>
                <p14:cNvContentPartPr/>
                <p14:nvPr/>
              </p14:nvContentPartPr>
              <p14:xfrm>
                <a:off x="7102491" y="440040"/>
                <a:ext cx="128160" cy="72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1408208-2DF9-408F-9FEF-5B4AB37C0FC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093491" y="431400"/>
                  <a:ext cx="145800" cy="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D299329-B867-45DE-A974-99BE309B752A}"/>
              </a:ext>
            </a:extLst>
          </p:cNvPr>
          <p:cNvGrpSpPr/>
          <p:nvPr/>
        </p:nvGrpSpPr>
        <p:grpSpPr>
          <a:xfrm>
            <a:off x="7426131" y="327000"/>
            <a:ext cx="911160" cy="403920"/>
            <a:chOff x="7426131" y="327000"/>
            <a:chExt cx="911160" cy="40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A8DBBC6-3769-4901-9E31-504735756676}"/>
                    </a:ext>
                  </a:extLst>
                </p14:cNvPr>
                <p14:cNvContentPartPr/>
                <p14:nvPr/>
              </p14:nvContentPartPr>
              <p14:xfrm>
                <a:off x="7426131" y="363720"/>
                <a:ext cx="94320" cy="194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A8DBBC6-3769-4901-9E31-50473575667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417131" y="354720"/>
                  <a:ext cx="1119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06F147B-4FF1-4923-B553-1F08270E432E}"/>
                    </a:ext>
                  </a:extLst>
                </p14:cNvPr>
                <p14:cNvContentPartPr/>
                <p14:nvPr/>
              </p14:nvContentPartPr>
              <p14:xfrm>
                <a:off x="7557171" y="491520"/>
                <a:ext cx="21960" cy="54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06F147B-4FF1-4923-B553-1F08270E432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548531" y="482880"/>
                  <a:ext cx="396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A2DCA65-8481-41F5-B68A-588C03B33CCF}"/>
                    </a:ext>
                  </a:extLst>
                </p14:cNvPr>
                <p14:cNvContentPartPr/>
                <p14:nvPr/>
              </p14:nvContentPartPr>
              <p14:xfrm>
                <a:off x="7634211" y="408360"/>
                <a:ext cx="89640" cy="155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A2DCA65-8481-41F5-B68A-588C03B33CC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625211" y="399720"/>
                  <a:ext cx="1072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D2BC77A-F65D-45B4-ACC3-0478298EEE46}"/>
                    </a:ext>
                  </a:extLst>
                </p14:cNvPr>
                <p14:cNvContentPartPr/>
                <p14:nvPr/>
              </p14:nvContentPartPr>
              <p14:xfrm>
                <a:off x="7860291" y="345000"/>
                <a:ext cx="119160" cy="207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D2BC77A-F65D-45B4-ACC3-0478298EEE4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851291" y="336000"/>
                  <a:ext cx="1368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8BA40CC-3D5C-426C-A846-99CFD6BA2D64}"/>
                    </a:ext>
                  </a:extLst>
                </p14:cNvPr>
                <p14:cNvContentPartPr/>
                <p14:nvPr/>
              </p14:nvContentPartPr>
              <p14:xfrm>
                <a:off x="8024451" y="377400"/>
                <a:ext cx="101160" cy="158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8BA40CC-3D5C-426C-A846-99CFD6BA2D6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015811" y="368760"/>
                  <a:ext cx="1188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A83A58F-2A44-474E-9318-4D6BA988F1E5}"/>
                    </a:ext>
                  </a:extLst>
                </p14:cNvPr>
                <p14:cNvContentPartPr/>
                <p14:nvPr/>
              </p14:nvContentPartPr>
              <p14:xfrm>
                <a:off x="8082771" y="327000"/>
                <a:ext cx="142920" cy="26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A83A58F-2A44-474E-9318-4D6BA988F1E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074131" y="318360"/>
                  <a:ext cx="160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DA6930C-BD89-4E62-A740-4B226206E304}"/>
                    </a:ext>
                  </a:extLst>
                </p14:cNvPr>
                <p14:cNvContentPartPr/>
                <p14:nvPr/>
              </p14:nvContentPartPr>
              <p14:xfrm>
                <a:off x="8221731" y="589440"/>
                <a:ext cx="115560" cy="141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DA6930C-BD89-4E62-A740-4B226206E30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212731" y="580800"/>
                  <a:ext cx="13320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548885F-C202-42E1-AA2A-598C3C892C6E}"/>
              </a:ext>
            </a:extLst>
          </p:cNvPr>
          <p:cNvGrpSpPr/>
          <p:nvPr/>
        </p:nvGrpSpPr>
        <p:grpSpPr>
          <a:xfrm>
            <a:off x="8737611" y="356160"/>
            <a:ext cx="1047960" cy="321120"/>
            <a:chOff x="8737611" y="356160"/>
            <a:chExt cx="1047960" cy="32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212EED6-C795-4116-AA7B-06517E0263DD}"/>
                    </a:ext>
                  </a:extLst>
                </p14:cNvPr>
                <p14:cNvContentPartPr/>
                <p14:nvPr/>
              </p14:nvContentPartPr>
              <p14:xfrm>
                <a:off x="8737611" y="356160"/>
                <a:ext cx="206280" cy="321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212EED6-C795-4116-AA7B-06517E0263D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728611" y="347520"/>
                  <a:ext cx="2239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5C2BF1E-C746-4172-AEDF-798835500AD0}"/>
                    </a:ext>
                  </a:extLst>
                </p14:cNvPr>
                <p14:cNvContentPartPr/>
                <p14:nvPr/>
              </p14:nvContentPartPr>
              <p14:xfrm>
                <a:off x="8933811" y="434280"/>
                <a:ext cx="91080" cy="176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5C2BF1E-C746-4172-AEDF-798835500AD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924811" y="425640"/>
                  <a:ext cx="1087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186CD92-31FF-437A-9C46-66FF7FD9BBDE}"/>
                    </a:ext>
                  </a:extLst>
                </p14:cNvPr>
                <p14:cNvContentPartPr/>
                <p14:nvPr/>
              </p14:nvContentPartPr>
              <p14:xfrm>
                <a:off x="9166371" y="418080"/>
                <a:ext cx="66240" cy="12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186CD92-31FF-437A-9C46-66FF7FD9BBD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157731" y="409440"/>
                  <a:ext cx="83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044E7B2-C9B7-4F22-A36D-4E48D1BA3593}"/>
                    </a:ext>
                  </a:extLst>
                </p14:cNvPr>
                <p14:cNvContentPartPr/>
                <p14:nvPr/>
              </p14:nvContentPartPr>
              <p14:xfrm>
                <a:off x="9099771" y="485400"/>
                <a:ext cx="118440" cy="22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044E7B2-C9B7-4F22-A36D-4E48D1BA359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091131" y="476400"/>
                  <a:ext cx="136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BEB6CF3-3DA8-40EA-A332-E679FF256688}"/>
                    </a:ext>
                  </a:extLst>
                </p14:cNvPr>
                <p14:cNvContentPartPr/>
                <p14:nvPr/>
              </p14:nvContentPartPr>
              <p14:xfrm>
                <a:off x="9342411" y="379560"/>
                <a:ext cx="75960" cy="195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BEB6CF3-3DA8-40EA-A332-E679FF25668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333411" y="370920"/>
                  <a:ext cx="936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E939500-1C74-4649-A482-2269E6447F7D}"/>
                    </a:ext>
                  </a:extLst>
                </p14:cNvPr>
                <p14:cNvContentPartPr/>
                <p14:nvPr/>
              </p14:nvContentPartPr>
              <p14:xfrm>
                <a:off x="9429891" y="532200"/>
                <a:ext cx="12240" cy="32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E939500-1C74-4649-A482-2269E6447F7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421251" y="523560"/>
                  <a:ext cx="298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CB0DFE6-EBA3-4027-9021-980D108297BA}"/>
                    </a:ext>
                  </a:extLst>
                </p14:cNvPr>
                <p14:cNvContentPartPr/>
                <p14:nvPr/>
              </p14:nvContentPartPr>
              <p14:xfrm>
                <a:off x="9494331" y="427440"/>
                <a:ext cx="108000" cy="154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CB0DFE6-EBA3-4027-9021-980D108297B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485331" y="418440"/>
                  <a:ext cx="1256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DEA63A4-FF98-46CC-95CB-AA4225C68DEE}"/>
                    </a:ext>
                  </a:extLst>
                </p14:cNvPr>
                <p14:cNvContentPartPr/>
                <p14:nvPr/>
              </p14:nvContentPartPr>
              <p14:xfrm>
                <a:off x="9657051" y="391800"/>
                <a:ext cx="128520" cy="176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DEA63A4-FF98-46CC-95CB-AA4225C68DE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648411" y="383160"/>
                  <a:ext cx="14616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F6CABEE-277E-4A8F-A4EC-5BA8C58EDAC8}"/>
              </a:ext>
            </a:extLst>
          </p:cNvPr>
          <p:cNvGrpSpPr/>
          <p:nvPr/>
        </p:nvGrpSpPr>
        <p:grpSpPr>
          <a:xfrm>
            <a:off x="759291" y="966720"/>
            <a:ext cx="314280" cy="235800"/>
            <a:chOff x="759291" y="966720"/>
            <a:chExt cx="314280" cy="23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CFFE0D7-0AF7-4823-9893-5C86A0845E7E}"/>
                    </a:ext>
                  </a:extLst>
                </p14:cNvPr>
                <p14:cNvContentPartPr/>
                <p14:nvPr/>
              </p14:nvContentPartPr>
              <p14:xfrm>
                <a:off x="759291" y="966720"/>
                <a:ext cx="135000" cy="235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CFFE0D7-0AF7-4823-9893-5C86A0845E7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50651" y="958080"/>
                  <a:ext cx="1526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4C2C92E-184B-4AD1-AD41-C9293B576FC3}"/>
                    </a:ext>
                  </a:extLst>
                </p14:cNvPr>
                <p14:cNvContentPartPr/>
                <p14:nvPr/>
              </p14:nvContentPartPr>
              <p14:xfrm>
                <a:off x="992571" y="1090920"/>
                <a:ext cx="81000" cy="12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4C2C92E-184B-4AD1-AD41-C9293B576FC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83571" y="1081920"/>
                  <a:ext cx="98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D2763BD-4EC4-400A-B6DB-695EE1C6B1EA}"/>
                    </a:ext>
                  </a:extLst>
                </p14:cNvPr>
                <p14:cNvContentPartPr/>
                <p14:nvPr/>
              </p14:nvContentPartPr>
              <p14:xfrm>
                <a:off x="981771" y="1141680"/>
                <a:ext cx="88560" cy="7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D2763BD-4EC4-400A-B6DB-695EE1C6B1E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72771" y="1132680"/>
                  <a:ext cx="10620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C1818DF-0543-4F46-88A8-79759F2EB479}"/>
              </a:ext>
            </a:extLst>
          </p:cNvPr>
          <p:cNvGrpSpPr/>
          <p:nvPr/>
        </p:nvGrpSpPr>
        <p:grpSpPr>
          <a:xfrm>
            <a:off x="1461291" y="1022160"/>
            <a:ext cx="1287000" cy="192960"/>
            <a:chOff x="1461291" y="1022160"/>
            <a:chExt cx="1287000" cy="19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1DFB0C1-0CE7-40FE-961A-6ABC2AB265B4}"/>
                    </a:ext>
                  </a:extLst>
                </p14:cNvPr>
                <p14:cNvContentPartPr/>
                <p14:nvPr/>
              </p14:nvContentPartPr>
              <p14:xfrm>
                <a:off x="1461291" y="1079400"/>
                <a:ext cx="86400" cy="135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1DFB0C1-0CE7-40FE-961A-6ABC2AB265B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452291" y="1070400"/>
                  <a:ext cx="1040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7143D59-A05F-4B34-8ECA-379D63076DB8}"/>
                    </a:ext>
                  </a:extLst>
                </p14:cNvPr>
                <p14:cNvContentPartPr/>
                <p14:nvPr/>
              </p14:nvContentPartPr>
              <p14:xfrm>
                <a:off x="1602051" y="1165800"/>
                <a:ext cx="24480" cy="37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7143D59-A05F-4B34-8ECA-379D63076DB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593051" y="1156800"/>
                  <a:ext cx="421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263F26C-FCC7-43B4-AF62-EE8BEC63D728}"/>
                    </a:ext>
                  </a:extLst>
                </p14:cNvPr>
                <p14:cNvContentPartPr/>
                <p14:nvPr/>
              </p14:nvContentPartPr>
              <p14:xfrm>
                <a:off x="1726251" y="1043760"/>
                <a:ext cx="100080" cy="150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263F26C-FCC7-43B4-AF62-EE8BEC63D72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717611" y="1034760"/>
                  <a:ext cx="1177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074902B-D86E-4788-9168-A407CC72D1D3}"/>
                    </a:ext>
                  </a:extLst>
                </p14:cNvPr>
                <p14:cNvContentPartPr/>
                <p14:nvPr/>
              </p14:nvContentPartPr>
              <p14:xfrm>
                <a:off x="1894371" y="1031160"/>
                <a:ext cx="283680" cy="150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074902B-D86E-4788-9168-A407CC72D1D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885731" y="1022160"/>
                  <a:ext cx="3013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ED12D45-5848-4F38-BE10-E4E828AE78AF}"/>
                    </a:ext>
                  </a:extLst>
                </p14:cNvPr>
                <p14:cNvContentPartPr/>
                <p14:nvPr/>
              </p14:nvContentPartPr>
              <p14:xfrm>
                <a:off x="2310531" y="1043400"/>
                <a:ext cx="79200" cy="139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ED12D45-5848-4F38-BE10-E4E828AE78A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301531" y="1034400"/>
                  <a:ext cx="968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AC3D6AB-17BE-467C-8DA3-0F6389F78E7D}"/>
                    </a:ext>
                  </a:extLst>
                </p14:cNvPr>
                <p14:cNvContentPartPr/>
                <p14:nvPr/>
              </p14:nvContentPartPr>
              <p14:xfrm>
                <a:off x="2454891" y="1022160"/>
                <a:ext cx="293400" cy="164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AC3D6AB-17BE-467C-8DA3-0F6389F78E7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445891" y="1013520"/>
                  <a:ext cx="31104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57800CB-A8E8-4A30-A65C-A2EF6D24A7AC}"/>
              </a:ext>
            </a:extLst>
          </p:cNvPr>
          <p:cNvGrpSpPr/>
          <p:nvPr/>
        </p:nvGrpSpPr>
        <p:grpSpPr>
          <a:xfrm>
            <a:off x="3005691" y="1080840"/>
            <a:ext cx="102960" cy="59040"/>
            <a:chOff x="3005691" y="1080840"/>
            <a:chExt cx="102960" cy="5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E446652-498A-4812-9302-A70B633DB5C5}"/>
                    </a:ext>
                  </a:extLst>
                </p14:cNvPr>
                <p14:cNvContentPartPr/>
                <p14:nvPr/>
              </p14:nvContentPartPr>
              <p14:xfrm>
                <a:off x="3020091" y="1080840"/>
                <a:ext cx="84600" cy="29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E446652-498A-4812-9302-A70B633DB5C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011091" y="1072200"/>
                  <a:ext cx="1022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E517479-F9F0-4B8A-AB08-9A82A38D4FD5}"/>
                    </a:ext>
                  </a:extLst>
                </p14:cNvPr>
                <p14:cNvContentPartPr/>
                <p14:nvPr/>
              </p14:nvContentPartPr>
              <p14:xfrm>
                <a:off x="3005691" y="1122600"/>
                <a:ext cx="102960" cy="17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E517479-F9F0-4B8A-AB08-9A82A38D4FD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997051" y="1113960"/>
                  <a:ext cx="12060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D9D1ADC-FF76-463E-BADB-1E5477FE119B}"/>
              </a:ext>
            </a:extLst>
          </p:cNvPr>
          <p:cNvGrpSpPr/>
          <p:nvPr/>
        </p:nvGrpSpPr>
        <p:grpSpPr>
          <a:xfrm>
            <a:off x="3300891" y="942240"/>
            <a:ext cx="603720" cy="220320"/>
            <a:chOff x="3300891" y="942240"/>
            <a:chExt cx="603720" cy="22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44B60F0-3531-4DC2-824B-6CE4CB8CEF48}"/>
                    </a:ext>
                  </a:extLst>
                </p14:cNvPr>
                <p14:cNvContentPartPr/>
                <p14:nvPr/>
              </p14:nvContentPartPr>
              <p14:xfrm>
                <a:off x="3300891" y="1026480"/>
                <a:ext cx="163080" cy="1360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44B60F0-3531-4DC2-824B-6CE4CB8CEF4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92251" y="1017480"/>
                  <a:ext cx="1807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D72CEB9-5CF7-4B7F-9AC3-1FE3E105D5A4}"/>
                    </a:ext>
                  </a:extLst>
                </p14:cNvPr>
                <p14:cNvContentPartPr/>
                <p14:nvPr/>
              </p14:nvContentPartPr>
              <p14:xfrm>
                <a:off x="3549291" y="1008480"/>
                <a:ext cx="76320" cy="141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D72CEB9-5CF7-4B7F-9AC3-1FE3E105D5A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540291" y="999480"/>
                  <a:ext cx="939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3B213AE-0843-45CA-A7D5-89F01AB4252D}"/>
                    </a:ext>
                  </a:extLst>
                </p14:cNvPr>
                <p14:cNvContentPartPr/>
                <p14:nvPr/>
              </p14:nvContentPartPr>
              <p14:xfrm>
                <a:off x="3681051" y="1000200"/>
                <a:ext cx="116640" cy="143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3B213AE-0843-45CA-A7D5-89F01AB4252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672051" y="991560"/>
                  <a:ext cx="1342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3227A79-649F-45FF-A86D-B2C1188FEFD8}"/>
                    </a:ext>
                  </a:extLst>
                </p14:cNvPr>
                <p14:cNvContentPartPr/>
                <p14:nvPr/>
              </p14:nvContentPartPr>
              <p14:xfrm>
                <a:off x="3731091" y="942240"/>
                <a:ext cx="173520" cy="381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3227A79-649F-45FF-A86D-B2C1188FEFD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722091" y="933240"/>
                  <a:ext cx="19116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0591E21-E338-49AC-98B8-6CCC2D9D46D4}"/>
                  </a:ext>
                </a:extLst>
              </p14:cNvPr>
              <p14:cNvContentPartPr/>
              <p14:nvPr/>
            </p14:nvContentPartPr>
            <p14:xfrm>
              <a:off x="4198731" y="1104240"/>
              <a:ext cx="12240" cy="266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0591E21-E338-49AC-98B8-6CCC2D9D46D4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189731" y="1095600"/>
                <a:ext cx="29880" cy="4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56E9B192-3C72-432F-AD23-DFE099688F1A}"/>
              </a:ext>
            </a:extLst>
          </p:cNvPr>
          <p:cNvGrpSpPr/>
          <p:nvPr/>
        </p:nvGrpSpPr>
        <p:grpSpPr>
          <a:xfrm>
            <a:off x="4601571" y="829920"/>
            <a:ext cx="782640" cy="452520"/>
            <a:chOff x="4601571" y="829920"/>
            <a:chExt cx="782640" cy="45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26D9A6E-FA02-4FC4-A7B8-D73419FD38E7}"/>
                    </a:ext>
                  </a:extLst>
                </p14:cNvPr>
                <p14:cNvContentPartPr/>
                <p14:nvPr/>
              </p14:nvContentPartPr>
              <p14:xfrm>
                <a:off x="4601571" y="932880"/>
                <a:ext cx="124200" cy="1882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26D9A6E-FA02-4FC4-A7B8-D73419FD38E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592931" y="924240"/>
                  <a:ext cx="1418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C1F44C4-CFA8-4B89-9FE4-23138DF16B2F}"/>
                    </a:ext>
                  </a:extLst>
                </p14:cNvPr>
                <p14:cNvContentPartPr/>
                <p14:nvPr/>
              </p14:nvContentPartPr>
              <p14:xfrm>
                <a:off x="4730811" y="1031520"/>
                <a:ext cx="50400" cy="87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C1F44C4-CFA8-4B89-9FE4-23138DF16B2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721811" y="1022520"/>
                  <a:ext cx="680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4C98DD4-1232-4234-B03D-A6408409AD99}"/>
                    </a:ext>
                  </a:extLst>
                </p14:cNvPr>
                <p14:cNvContentPartPr/>
                <p14:nvPr/>
              </p14:nvContentPartPr>
              <p14:xfrm>
                <a:off x="4815411" y="923880"/>
                <a:ext cx="16920" cy="12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4C98DD4-1232-4234-B03D-A6408409AD9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806771" y="915240"/>
                  <a:ext cx="34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D142C1C-C0A6-4857-9E5D-7BD831F29EC2}"/>
                    </a:ext>
                  </a:extLst>
                </p14:cNvPr>
                <p14:cNvContentPartPr/>
                <p14:nvPr/>
              </p14:nvContentPartPr>
              <p14:xfrm>
                <a:off x="4927731" y="903000"/>
                <a:ext cx="194400" cy="379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D142C1C-C0A6-4857-9E5D-7BD831F29EC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918731" y="894360"/>
                  <a:ext cx="21204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7451D64-B757-46BA-8586-F5A804261763}"/>
                    </a:ext>
                  </a:extLst>
                </p14:cNvPr>
                <p14:cNvContentPartPr/>
                <p14:nvPr/>
              </p14:nvContentPartPr>
              <p14:xfrm>
                <a:off x="5109171" y="1008480"/>
                <a:ext cx="275040" cy="1278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7451D64-B757-46BA-8586-F5A80426176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100171" y="999480"/>
                  <a:ext cx="2926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1F268E1-6608-43D3-9C4A-F5AAD1956932}"/>
                    </a:ext>
                  </a:extLst>
                </p14:cNvPr>
                <p14:cNvContentPartPr/>
                <p14:nvPr/>
              </p14:nvContentPartPr>
              <p14:xfrm>
                <a:off x="5259291" y="829920"/>
                <a:ext cx="100080" cy="43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1F268E1-6608-43D3-9C4A-F5AAD195693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250291" y="821280"/>
                  <a:ext cx="117720" cy="6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A5DAD8C1-E2F6-4FA6-AB9C-4E3AD4236AB4}"/>
                  </a:ext>
                </a:extLst>
              </p14:cNvPr>
              <p14:cNvContentPartPr/>
              <p14:nvPr/>
            </p14:nvContentPartPr>
            <p14:xfrm>
              <a:off x="5798571" y="930000"/>
              <a:ext cx="277920" cy="2019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A5DAD8C1-E2F6-4FA6-AB9C-4E3AD4236AB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789931" y="921360"/>
                <a:ext cx="295560" cy="21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AFDCE46F-767D-4928-B82E-AABE99B8E537}"/>
              </a:ext>
            </a:extLst>
          </p:cNvPr>
          <p:cNvGrpSpPr/>
          <p:nvPr/>
        </p:nvGrpSpPr>
        <p:grpSpPr>
          <a:xfrm>
            <a:off x="1120371" y="1767000"/>
            <a:ext cx="508320" cy="181800"/>
            <a:chOff x="1120371" y="1767000"/>
            <a:chExt cx="508320" cy="18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F65DD63-9ADD-4A06-9A48-E6B83C5C50E2}"/>
                    </a:ext>
                  </a:extLst>
                </p14:cNvPr>
                <p14:cNvContentPartPr/>
                <p14:nvPr/>
              </p14:nvContentPartPr>
              <p14:xfrm>
                <a:off x="1120371" y="1782480"/>
                <a:ext cx="207720" cy="132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F65DD63-9ADD-4A06-9A48-E6B83C5C50E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11371" y="1773840"/>
                  <a:ext cx="2253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D31D83B-64F8-44CD-9098-B9A1D60C5F1D}"/>
                    </a:ext>
                  </a:extLst>
                </p14:cNvPr>
                <p14:cNvContentPartPr/>
                <p14:nvPr/>
              </p14:nvContentPartPr>
              <p14:xfrm>
                <a:off x="1546971" y="1767000"/>
                <a:ext cx="81720" cy="806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D31D83B-64F8-44CD-9098-B9A1D60C5F1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538331" y="1758000"/>
                  <a:ext cx="993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83C391A-E736-4849-885A-9DE46D0C95CD}"/>
                    </a:ext>
                  </a:extLst>
                </p14:cNvPr>
                <p14:cNvContentPartPr/>
                <p14:nvPr/>
              </p14:nvContentPartPr>
              <p14:xfrm>
                <a:off x="1485411" y="1935480"/>
                <a:ext cx="95040" cy="13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83C391A-E736-4849-885A-9DE46D0C95C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476771" y="1926840"/>
                  <a:ext cx="11268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711AF73-B4D6-4596-A447-6E69772B145B}"/>
              </a:ext>
            </a:extLst>
          </p:cNvPr>
          <p:cNvGrpSpPr/>
          <p:nvPr/>
        </p:nvGrpSpPr>
        <p:grpSpPr>
          <a:xfrm>
            <a:off x="2234211" y="1630200"/>
            <a:ext cx="1922400" cy="417240"/>
            <a:chOff x="2234211" y="1630200"/>
            <a:chExt cx="1922400" cy="41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DCD13AC-5E52-4C7C-A749-EFC4561F1D33}"/>
                    </a:ext>
                  </a:extLst>
                </p14:cNvPr>
                <p14:cNvContentPartPr/>
                <p14:nvPr/>
              </p14:nvContentPartPr>
              <p14:xfrm>
                <a:off x="2342931" y="1783920"/>
                <a:ext cx="73440" cy="171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DCD13AC-5E52-4C7C-A749-EFC4561F1D3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334291" y="1775280"/>
                  <a:ext cx="910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0FBDCA2-682B-4B94-A5A2-6C37B09CD7FF}"/>
                    </a:ext>
                  </a:extLst>
                </p14:cNvPr>
                <p14:cNvContentPartPr/>
                <p14:nvPr/>
              </p14:nvContentPartPr>
              <p14:xfrm>
                <a:off x="2431851" y="1888680"/>
                <a:ext cx="38160" cy="34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0FBDCA2-682B-4B94-A5A2-6C37B09CD7F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423211" y="1879680"/>
                  <a:ext cx="558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612ABFC-E5AD-4D6A-82A3-9F4FD950CE90}"/>
                    </a:ext>
                  </a:extLst>
                </p14:cNvPr>
                <p14:cNvContentPartPr/>
                <p14:nvPr/>
              </p14:nvContentPartPr>
              <p14:xfrm>
                <a:off x="2536251" y="1811640"/>
                <a:ext cx="72000" cy="129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612ABFC-E5AD-4D6A-82A3-9F4FD950CE9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527611" y="1802640"/>
                  <a:ext cx="896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E3BF5BF-B57D-4896-A301-86C88303D3DF}"/>
                    </a:ext>
                  </a:extLst>
                </p14:cNvPr>
                <p14:cNvContentPartPr/>
                <p14:nvPr/>
              </p14:nvContentPartPr>
              <p14:xfrm>
                <a:off x="2685291" y="1802640"/>
                <a:ext cx="100800" cy="78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E3BF5BF-B57D-4896-A301-86C88303D3D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676651" y="1793640"/>
                  <a:ext cx="1184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864F4A5-9FE2-4E31-8001-E895D2DE78D6}"/>
                    </a:ext>
                  </a:extLst>
                </p14:cNvPr>
                <p14:cNvContentPartPr/>
                <p14:nvPr/>
              </p14:nvContentPartPr>
              <p14:xfrm>
                <a:off x="2737491" y="1778160"/>
                <a:ext cx="63000" cy="1670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864F4A5-9FE2-4E31-8001-E895D2DE78D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728851" y="1769520"/>
                  <a:ext cx="806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40CC6DB-1442-4A80-942C-8BFDF2609DC2}"/>
                    </a:ext>
                  </a:extLst>
                </p14:cNvPr>
                <p14:cNvContentPartPr/>
                <p14:nvPr/>
              </p14:nvContentPartPr>
              <p14:xfrm>
                <a:off x="2850531" y="1764120"/>
                <a:ext cx="137880" cy="1602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40CC6DB-1442-4A80-942C-8BFDF2609DC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841531" y="1755480"/>
                  <a:ext cx="1555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521C193-D00A-4D9D-9807-F51891718E8C}"/>
                    </a:ext>
                  </a:extLst>
                </p14:cNvPr>
                <p14:cNvContentPartPr/>
                <p14:nvPr/>
              </p14:nvContentPartPr>
              <p14:xfrm>
                <a:off x="3080931" y="1863480"/>
                <a:ext cx="125280" cy="11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521C193-D00A-4D9D-9807-F51891718E8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071931" y="1854480"/>
                  <a:ext cx="142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4D232F7-89D1-4AD4-BB97-5CA026C430F6}"/>
                    </a:ext>
                  </a:extLst>
                </p14:cNvPr>
                <p14:cNvContentPartPr/>
                <p14:nvPr/>
              </p14:nvContentPartPr>
              <p14:xfrm>
                <a:off x="3092451" y="1824240"/>
                <a:ext cx="37800" cy="101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4D232F7-89D1-4AD4-BB97-5CA026C430F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083451" y="1815600"/>
                  <a:ext cx="554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2777EFC-2AD1-41A0-8A79-571DFE27E54D}"/>
                    </a:ext>
                  </a:extLst>
                </p14:cNvPr>
                <p14:cNvContentPartPr/>
                <p14:nvPr/>
              </p14:nvContentPartPr>
              <p14:xfrm>
                <a:off x="3331491" y="1775280"/>
                <a:ext cx="165960" cy="2120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2777EFC-2AD1-41A0-8A79-571DFE27E54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322491" y="1766280"/>
                  <a:ext cx="1836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E9FCF25-74BF-4334-B2E6-75EE8DBF2432}"/>
                    </a:ext>
                  </a:extLst>
                </p14:cNvPr>
                <p14:cNvContentPartPr/>
                <p14:nvPr/>
              </p14:nvContentPartPr>
              <p14:xfrm>
                <a:off x="3447051" y="1958880"/>
                <a:ext cx="24840" cy="29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E9FCF25-74BF-4334-B2E6-75EE8DBF243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438411" y="1950240"/>
                  <a:ext cx="42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B10A165-A1FF-4622-8D1A-C1B3D2BCBCA0}"/>
                    </a:ext>
                  </a:extLst>
                </p14:cNvPr>
                <p14:cNvContentPartPr/>
                <p14:nvPr/>
              </p14:nvContentPartPr>
              <p14:xfrm>
                <a:off x="3586011" y="1829280"/>
                <a:ext cx="108360" cy="146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B10A165-A1FF-4622-8D1A-C1B3D2BCBCA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577011" y="1820640"/>
                  <a:ext cx="1260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0D83C85-9965-4B5E-B16D-9EDFECDD1499}"/>
                    </a:ext>
                  </a:extLst>
                </p14:cNvPr>
                <p14:cNvContentPartPr/>
                <p14:nvPr/>
              </p14:nvContentPartPr>
              <p14:xfrm>
                <a:off x="3766371" y="1809480"/>
                <a:ext cx="88560" cy="176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0D83C85-9965-4B5E-B16D-9EDFECDD149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757731" y="1800480"/>
                  <a:ext cx="1062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E6A80AC-162D-4383-8CE5-4B2AED9329B8}"/>
                    </a:ext>
                  </a:extLst>
                </p14:cNvPr>
                <p14:cNvContentPartPr/>
                <p14:nvPr/>
              </p14:nvContentPartPr>
              <p14:xfrm>
                <a:off x="2234211" y="1689960"/>
                <a:ext cx="105120" cy="315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E6A80AC-162D-4383-8CE5-4B2AED9329B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225571" y="1680960"/>
                  <a:ext cx="12276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3F8320C-9AEF-4815-8318-6D46CA6CF05E}"/>
                    </a:ext>
                  </a:extLst>
                </p14:cNvPr>
                <p14:cNvContentPartPr/>
                <p14:nvPr/>
              </p14:nvContentPartPr>
              <p14:xfrm>
                <a:off x="3854571" y="1714800"/>
                <a:ext cx="108720" cy="332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3F8320C-9AEF-4815-8318-6D46CA6CF05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845931" y="1706160"/>
                  <a:ext cx="12636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4352489-555B-48A2-B19B-8AFF39CC56DA}"/>
                    </a:ext>
                  </a:extLst>
                </p14:cNvPr>
                <p14:cNvContentPartPr/>
                <p14:nvPr/>
              </p14:nvContentPartPr>
              <p14:xfrm>
                <a:off x="4036371" y="1630200"/>
                <a:ext cx="108720" cy="1314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4352489-555B-48A2-B19B-8AFF39CC56D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027731" y="1621200"/>
                  <a:ext cx="1263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5E165C2-DD4B-4194-85B0-73290A13ED46}"/>
                    </a:ext>
                  </a:extLst>
                </p14:cNvPr>
                <p14:cNvContentPartPr/>
                <p14:nvPr/>
              </p14:nvContentPartPr>
              <p14:xfrm>
                <a:off x="4128171" y="1914240"/>
                <a:ext cx="28440" cy="29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5E165C2-DD4B-4194-85B0-73290A13ED4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119171" y="1905600"/>
                  <a:ext cx="4608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22BE20F-C571-4F76-B742-729321DB38B0}"/>
              </a:ext>
            </a:extLst>
          </p:cNvPr>
          <p:cNvGrpSpPr/>
          <p:nvPr/>
        </p:nvGrpSpPr>
        <p:grpSpPr>
          <a:xfrm>
            <a:off x="4336611" y="1596360"/>
            <a:ext cx="870120" cy="336600"/>
            <a:chOff x="4336611" y="1596360"/>
            <a:chExt cx="870120" cy="33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7CD7FC7-A804-492A-B0F8-C8565A97AB24}"/>
                    </a:ext>
                  </a:extLst>
                </p14:cNvPr>
                <p14:cNvContentPartPr/>
                <p14:nvPr/>
              </p14:nvContentPartPr>
              <p14:xfrm>
                <a:off x="4460811" y="1764840"/>
                <a:ext cx="91440" cy="1375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7CD7FC7-A804-492A-B0F8-C8565A97AB2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452171" y="1756200"/>
                  <a:ext cx="109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931600A-00C5-4328-B5D6-44F46EB8407F}"/>
                    </a:ext>
                  </a:extLst>
                </p14:cNvPr>
                <p14:cNvContentPartPr/>
                <p14:nvPr/>
              </p14:nvContentPartPr>
              <p14:xfrm>
                <a:off x="4569531" y="1869600"/>
                <a:ext cx="27360" cy="42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931600A-00C5-4328-B5D6-44F46EB8407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560891" y="1860960"/>
                  <a:ext cx="450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5FDCE32-35A5-449C-B380-F83CCF39F585}"/>
                    </a:ext>
                  </a:extLst>
                </p14:cNvPr>
                <p14:cNvContentPartPr/>
                <p14:nvPr/>
              </p14:nvContentPartPr>
              <p14:xfrm>
                <a:off x="4691211" y="1761960"/>
                <a:ext cx="74880" cy="120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5FDCE32-35A5-449C-B380-F83CCF39F58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682571" y="1752960"/>
                  <a:ext cx="925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0869ECF-1AF1-4FB2-BFF4-3B8883BFBE86}"/>
                    </a:ext>
                  </a:extLst>
                </p14:cNvPr>
                <p14:cNvContentPartPr/>
                <p14:nvPr/>
              </p14:nvContentPartPr>
              <p14:xfrm>
                <a:off x="4805691" y="1745760"/>
                <a:ext cx="120600" cy="1342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0869ECF-1AF1-4FB2-BFF4-3B8883BFBE8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797051" y="1737120"/>
                  <a:ext cx="1382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7ADBD0C-0586-4811-BA50-82081A78B2C7}"/>
                    </a:ext>
                  </a:extLst>
                </p14:cNvPr>
                <p14:cNvContentPartPr/>
                <p14:nvPr/>
              </p14:nvContentPartPr>
              <p14:xfrm>
                <a:off x="4882011" y="1695360"/>
                <a:ext cx="106200" cy="47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7ADBD0C-0586-4811-BA50-82081A78B2C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873011" y="1686720"/>
                  <a:ext cx="1238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D2D0662-F13C-4147-B77B-28D600A70CEF}"/>
                    </a:ext>
                  </a:extLst>
                </p14:cNvPr>
                <p14:cNvContentPartPr/>
                <p14:nvPr/>
              </p14:nvContentPartPr>
              <p14:xfrm>
                <a:off x="4336611" y="1694640"/>
                <a:ext cx="103680" cy="2383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D2D0662-F13C-4147-B77B-28D600A70CE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327971" y="1686000"/>
                  <a:ext cx="1213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B2BEC88-00CC-4179-8AD1-6CBCB3B8C09A}"/>
                    </a:ext>
                  </a:extLst>
                </p14:cNvPr>
                <p14:cNvContentPartPr/>
                <p14:nvPr/>
              </p14:nvContentPartPr>
              <p14:xfrm>
                <a:off x="4940331" y="1688880"/>
                <a:ext cx="74160" cy="2131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B2BEC88-00CC-4179-8AD1-6CBCB3B8C09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931691" y="1679880"/>
                  <a:ext cx="918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14F030C-7CFC-4E0D-9557-DADD46DBE58E}"/>
                    </a:ext>
                  </a:extLst>
                </p14:cNvPr>
                <p14:cNvContentPartPr/>
                <p14:nvPr/>
              </p14:nvContentPartPr>
              <p14:xfrm>
                <a:off x="5090811" y="1596360"/>
                <a:ext cx="115920" cy="1342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14F030C-7CFC-4E0D-9557-DADD46DBE58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081811" y="1587360"/>
                  <a:ext cx="133560" cy="15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6DFBFAA8-DB49-4955-9BBB-4D83A1E46AFE}"/>
                  </a:ext>
                </a:extLst>
              </p14:cNvPr>
              <p14:cNvContentPartPr/>
              <p14:nvPr/>
            </p14:nvContentPartPr>
            <p14:xfrm>
              <a:off x="4337331" y="2018640"/>
              <a:ext cx="726120" cy="5940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6DFBFAA8-DB49-4955-9BBB-4D83A1E46AFE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4328691" y="2010000"/>
                <a:ext cx="743760" cy="7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E1BB61D-3E7C-49FA-A2DF-57A429719434}"/>
              </a:ext>
            </a:extLst>
          </p:cNvPr>
          <p:cNvGrpSpPr/>
          <p:nvPr/>
        </p:nvGrpSpPr>
        <p:grpSpPr>
          <a:xfrm>
            <a:off x="4374051" y="2326800"/>
            <a:ext cx="318240" cy="138960"/>
            <a:chOff x="4374051" y="2326800"/>
            <a:chExt cx="318240" cy="13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B9C06CA-8941-4666-A6F9-988EEFF808F3}"/>
                    </a:ext>
                  </a:extLst>
                </p14:cNvPr>
                <p14:cNvContentPartPr/>
                <p14:nvPr/>
              </p14:nvContentPartPr>
              <p14:xfrm>
                <a:off x="4374051" y="2332560"/>
                <a:ext cx="99000" cy="1332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B9C06CA-8941-4666-A6F9-988EEFF808F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365411" y="2323560"/>
                  <a:ext cx="116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307EE2C-2F89-4260-99D5-0D01F85DDFE9}"/>
                    </a:ext>
                  </a:extLst>
                </p14:cNvPr>
                <p14:cNvContentPartPr/>
                <p14:nvPr/>
              </p14:nvContentPartPr>
              <p14:xfrm>
                <a:off x="4528851" y="2395200"/>
                <a:ext cx="12960" cy="46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307EE2C-2F89-4260-99D5-0D01F85DDFE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520211" y="2386560"/>
                  <a:ext cx="306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5E9F6A8-C543-45C8-A75F-9D15C83AD81A}"/>
                    </a:ext>
                  </a:extLst>
                </p14:cNvPr>
                <p14:cNvContentPartPr/>
                <p14:nvPr/>
              </p14:nvContentPartPr>
              <p14:xfrm>
                <a:off x="4592571" y="2326800"/>
                <a:ext cx="99720" cy="1188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5E9F6A8-C543-45C8-A75F-9D15C83AD81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583571" y="2317800"/>
                  <a:ext cx="117360" cy="13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2A1934B5-1BD2-460D-AC74-2B1775BE8AC8}"/>
                  </a:ext>
                </a:extLst>
              </p14:cNvPr>
              <p14:cNvContentPartPr/>
              <p14:nvPr/>
            </p14:nvContentPartPr>
            <p14:xfrm>
              <a:off x="4227531" y="2234640"/>
              <a:ext cx="127080" cy="2916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2A1934B5-1BD2-460D-AC74-2B1775BE8AC8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218531" y="2226000"/>
                <a:ext cx="144720" cy="30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DC9DC23-31CE-4D06-A89E-19A0DC4CD87F}"/>
              </a:ext>
            </a:extLst>
          </p:cNvPr>
          <p:cNvGrpSpPr/>
          <p:nvPr/>
        </p:nvGrpSpPr>
        <p:grpSpPr>
          <a:xfrm>
            <a:off x="4782291" y="2221320"/>
            <a:ext cx="430200" cy="261720"/>
            <a:chOff x="4782291" y="2221320"/>
            <a:chExt cx="430200" cy="26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EA9AFDE-0A4E-4C9C-81C7-5E2B30EFB23E}"/>
                    </a:ext>
                  </a:extLst>
                </p14:cNvPr>
                <p14:cNvContentPartPr/>
                <p14:nvPr/>
              </p14:nvContentPartPr>
              <p14:xfrm>
                <a:off x="4782291" y="2323560"/>
                <a:ext cx="93240" cy="129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EA9AFDE-0A4E-4C9C-81C7-5E2B30EFB23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773291" y="2314560"/>
                  <a:ext cx="1108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698F951-9797-4E1B-B7C4-98BCD6D787A9}"/>
                    </a:ext>
                  </a:extLst>
                </p14:cNvPr>
                <p14:cNvContentPartPr/>
                <p14:nvPr/>
              </p14:nvContentPartPr>
              <p14:xfrm>
                <a:off x="4861851" y="2264520"/>
                <a:ext cx="62280" cy="26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698F951-9797-4E1B-B7C4-98BCD6D787A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853211" y="2255880"/>
                  <a:ext cx="799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B9D69C8-AEBC-4692-BB78-626724B2347A}"/>
                    </a:ext>
                  </a:extLst>
                </p14:cNvPr>
                <p14:cNvContentPartPr/>
                <p14:nvPr/>
              </p14:nvContentPartPr>
              <p14:xfrm>
                <a:off x="4923771" y="2260920"/>
                <a:ext cx="86400" cy="2221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B9D69C8-AEBC-4692-BB78-626724B2347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915131" y="2251920"/>
                  <a:ext cx="1040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D3E232C-4F6E-48A2-965C-49909A6F436F}"/>
                    </a:ext>
                  </a:extLst>
                </p14:cNvPr>
                <p14:cNvContentPartPr/>
                <p14:nvPr/>
              </p14:nvContentPartPr>
              <p14:xfrm>
                <a:off x="5067051" y="2221320"/>
                <a:ext cx="145440" cy="1152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D3E232C-4F6E-48A2-965C-49909A6F436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058411" y="2212680"/>
                  <a:ext cx="16308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E735142-3C25-4969-8881-AF85B7E8F8C2}"/>
              </a:ext>
            </a:extLst>
          </p:cNvPr>
          <p:cNvGrpSpPr/>
          <p:nvPr/>
        </p:nvGrpSpPr>
        <p:grpSpPr>
          <a:xfrm>
            <a:off x="5587971" y="1827840"/>
            <a:ext cx="153000" cy="149400"/>
            <a:chOff x="5587971" y="1827840"/>
            <a:chExt cx="153000" cy="14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9C2E739-31E0-4D2D-BC10-8D2FFA1213CE}"/>
                    </a:ext>
                  </a:extLst>
                </p14:cNvPr>
                <p14:cNvContentPartPr/>
                <p14:nvPr/>
              </p14:nvContentPartPr>
              <p14:xfrm>
                <a:off x="5607051" y="1918560"/>
                <a:ext cx="105480" cy="58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9C2E739-31E0-4D2D-BC10-8D2FFA1213C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598411" y="1909560"/>
                  <a:ext cx="1231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79A3D5A-5802-4C08-944B-3D27932AB191}"/>
                    </a:ext>
                  </a:extLst>
                </p14:cNvPr>
                <p14:cNvContentPartPr/>
                <p14:nvPr/>
              </p14:nvContentPartPr>
              <p14:xfrm>
                <a:off x="5587971" y="1827840"/>
                <a:ext cx="153000" cy="403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79A3D5A-5802-4C08-944B-3D27932AB19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578971" y="1819200"/>
                  <a:ext cx="17064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201FE2D-4D31-436B-8883-075B1EFADB8E}"/>
              </a:ext>
            </a:extLst>
          </p:cNvPr>
          <p:cNvGrpSpPr/>
          <p:nvPr/>
        </p:nvGrpSpPr>
        <p:grpSpPr>
          <a:xfrm>
            <a:off x="6203211" y="1735320"/>
            <a:ext cx="435960" cy="235080"/>
            <a:chOff x="6203211" y="1735320"/>
            <a:chExt cx="435960" cy="23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7F031BD-2EBD-4EE4-A483-8A68976E6F15}"/>
                    </a:ext>
                  </a:extLst>
                </p14:cNvPr>
                <p14:cNvContentPartPr/>
                <p14:nvPr/>
              </p14:nvContentPartPr>
              <p14:xfrm>
                <a:off x="6203211" y="1735320"/>
                <a:ext cx="153000" cy="1965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7F031BD-2EBD-4EE4-A483-8A68976E6F1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194571" y="1726320"/>
                  <a:ext cx="1706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373B89A-F898-4A24-8C29-CF0DA5459D50}"/>
                    </a:ext>
                  </a:extLst>
                </p14:cNvPr>
                <p14:cNvContentPartPr/>
                <p14:nvPr/>
              </p14:nvContentPartPr>
              <p14:xfrm>
                <a:off x="6384291" y="1890840"/>
                <a:ext cx="19800" cy="673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373B89A-F898-4A24-8C29-CF0DA5459D5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375651" y="1881840"/>
                  <a:ext cx="37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064A915-E548-4B5B-93B4-58B9C678D67E}"/>
                    </a:ext>
                  </a:extLst>
                </p14:cNvPr>
                <p14:cNvContentPartPr/>
                <p14:nvPr/>
              </p14:nvContentPartPr>
              <p14:xfrm>
                <a:off x="6531891" y="1766280"/>
                <a:ext cx="107280" cy="175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064A915-E548-4B5B-93B4-58B9C678D67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522891" y="1757640"/>
                  <a:ext cx="1249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42BDB97-2A7E-4961-9C78-CD233277BE3D}"/>
                    </a:ext>
                  </a:extLst>
                </p14:cNvPr>
                <p14:cNvContentPartPr/>
                <p14:nvPr/>
              </p14:nvContentPartPr>
              <p14:xfrm>
                <a:off x="6507411" y="1758360"/>
                <a:ext cx="100080" cy="781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42BDB97-2A7E-4961-9C78-CD233277BE3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498771" y="1749720"/>
                  <a:ext cx="1177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C6D83C7-3E10-4840-A1AA-9A27956A06CA}"/>
                    </a:ext>
                  </a:extLst>
                </p14:cNvPr>
                <p14:cNvContentPartPr/>
                <p14:nvPr/>
              </p14:nvContentPartPr>
              <p14:xfrm>
                <a:off x="6519291" y="1765920"/>
                <a:ext cx="107640" cy="2044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C6D83C7-3E10-4840-A1AA-9A27956A06C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510291" y="1756920"/>
                  <a:ext cx="125280" cy="22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5B9868D4-62EE-406A-BD22-ED34F6D6D7E5}"/>
              </a:ext>
            </a:extLst>
          </p:cNvPr>
          <p:cNvGrpSpPr/>
          <p:nvPr/>
        </p:nvGrpSpPr>
        <p:grpSpPr>
          <a:xfrm>
            <a:off x="6989811" y="1815600"/>
            <a:ext cx="296640" cy="167760"/>
            <a:chOff x="6989811" y="1815600"/>
            <a:chExt cx="296640" cy="16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E5936AB-EA72-40DE-87BF-41769E4CD564}"/>
                    </a:ext>
                  </a:extLst>
                </p14:cNvPr>
                <p14:cNvContentPartPr/>
                <p14:nvPr/>
              </p14:nvContentPartPr>
              <p14:xfrm>
                <a:off x="6989811" y="1828200"/>
                <a:ext cx="116280" cy="149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E5936AB-EA72-40DE-87BF-41769E4CD56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980811" y="1819200"/>
                  <a:ext cx="1339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D114EF0-AE01-4E98-93CC-137468F42561}"/>
                    </a:ext>
                  </a:extLst>
                </p14:cNvPr>
                <p14:cNvContentPartPr/>
                <p14:nvPr/>
              </p14:nvContentPartPr>
              <p14:xfrm>
                <a:off x="7231011" y="1815600"/>
                <a:ext cx="55440" cy="167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D114EF0-AE01-4E98-93CC-137468F4256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222371" y="1806960"/>
                  <a:ext cx="73080" cy="18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544C4973-C811-4925-83BE-5018A7665844}"/>
                  </a:ext>
                </a:extLst>
              </p14:cNvPr>
              <p14:cNvContentPartPr/>
              <p14:nvPr/>
            </p14:nvContentPartPr>
            <p14:xfrm>
              <a:off x="7580571" y="1716600"/>
              <a:ext cx="151560" cy="26568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544C4973-C811-4925-83BE-5018A7665844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7571571" y="1707600"/>
                <a:ext cx="169200" cy="28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240285D-E619-48DE-A5DC-6ECBC245672B}"/>
              </a:ext>
            </a:extLst>
          </p:cNvPr>
          <p:cNvGrpSpPr/>
          <p:nvPr/>
        </p:nvGrpSpPr>
        <p:grpSpPr>
          <a:xfrm>
            <a:off x="1004091" y="2811360"/>
            <a:ext cx="2953080" cy="407520"/>
            <a:chOff x="1004091" y="2811360"/>
            <a:chExt cx="2953080" cy="40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FA7EB4E-FC90-4C23-AED5-4A9E5D49C24C}"/>
                    </a:ext>
                  </a:extLst>
                </p14:cNvPr>
                <p14:cNvContentPartPr/>
                <p14:nvPr/>
              </p14:nvContentPartPr>
              <p14:xfrm>
                <a:off x="1004091" y="2818200"/>
                <a:ext cx="138240" cy="2167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FA7EB4E-FC90-4C23-AED5-4A9E5D49C24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95091" y="2809200"/>
                  <a:ext cx="1558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2EC935A-D577-4668-9EA2-4F75F34302B0}"/>
                    </a:ext>
                  </a:extLst>
                </p14:cNvPr>
                <p14:cNvContentPartPr/>
                <p14:nvPr/>
              </p14:nvContentPartPr>
              <p14:xfrm>
                <a:off x="1213971" y="2815680"/>
                <a:ext cx="100080" cy="238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2EC935A-D577-4668-9EA2-4F75F34302B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204971" y="2806680"/>
                  <a:ext cx="1177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7925718-14A5-4C93-81B5-B7CF639DB580}"/>
                    </a:ext>
                  </a:extLst>
                </p14:cNvPr>
                <p14:cNvContentPartPr/>
                <p14:nvPr/>
              </p14:nvContentPartPr>
              <p14:xfrm>
                <a:off x="1150611" y="2932680"/>
                <a:ext cx="113760" cy="367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7925718-14A5-4C93-81B5-B7CF639DB58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41971" y="2923680"/>
                  <a:ext cx="1314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820FA29-210E-4F2F-A9D4-4A03517F2431}"/>
                    </a:ext>
                  </a:extLst>
                </p14:cNvPr>
                <p14:cNvContentPartPr/>
                <p14:nvPr/>
              </p14:nvContentPartPr>
              <p14:xfrm>
                <a:off x="1379571" y="2948880"/>
                <a:ext cx="117720" cy="270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820FA29-210E-4F2F-A9D4-4A03517F243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370931" y="2940240"/>
                  <a:ext cx="1353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03F3321-580F-4E49-8E9B-07E04AD7F208}"/>
                    </a:ext>
                  </a:extLst>
                </p14:cNvPr>
                <p14:cNvContentPartPr/>
                <p14:nvPr/>
              </p14:nvContentPartPr>
              <p14:xfrm>
                <a:off x="1517091" y="2917560"/>
                <a:ext cx="171360" cy="160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03F3321-580F-4E49-8E9B-07E04AD7F20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508091" y="2908920"/>
                  <a:ext cx="1890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6FF64C0-3690-419E-AAE2-92AACD756A11}"/>
                    </a:ext>
                  </a:extLst>
                </p14:cNvPr>
                <p14:cNvContentPartPr/>
                <p14:nvPr/>
              </p14:nvContentPartPr>
              <p14:xfrm>
                <a:off x="1780251" y="2811360"/>
                <a:ext cx="200160" cy="252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6FF64C0-3690-419E-AAE2-92AACD756A1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771611" y="2802720"/>
                  <a:ext cx="2178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AF95E13-2846-4DD6-B3CF-1DFC5762512B}"/>
                    </a:ext>
                  </a:extLst>
                </p14:cNvPr>
                <p14:cNvContentPartPr/>
                <p14:nvPr/>
              </p14:nvContentPartPr>
              <p14:xfrm>
                <a:off x="2107851" y="2820000"/>
                <a:ext cx="178920" cy="3625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AF95E13-2846-4DD6-B3CF-1DFC5762512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098851" y="2811360"/>
                  <a:ext cx="19656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B39E175-FA0F-42A8-9F65-07FAC9D9E521}"/>
                    </a:ext>
                  </a:extLst>
                </p14:cNvPr>
                <p14:cNvContentPartPr/>
                <p14:nvPr/>
              </p14:nvContentPartPr>
              <p14:xfrm>
                <a:off x="2288571" y="2848080"/>
                <a:ext cx="794520" cy="3614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B39E175-FA0F-42A8-9F65-07FAC9D9E52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279931" y="2839440"/>
                  <a:ext cx="81216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AEB7FC9-C3E3-496D-B1FA-2DFB84598776}"/>
                    </a:ext>
                  </a:extLst>
                </p14:cNvPr>
                <p14:cNvContentPartPr/>
                <p14:nvPr/>
              </p14:nvContentPartPr>
              <p14:xfrm>
                <a:off x="3125211" y="2817840"/>
                <a:ext cx="14040" cy="129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AEB7FC9-C3E3-496D-B1FA-2DFB8459877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116211" y="2808840"/>
                  <a:ext cx="316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38D303C-2D11-4C88-8E17-589F868616ED}"/>
                    </a:ext>
                  </a:extLst>
                </p14:cNvPr>
                <p14:cNvContentPartPr/>
                <p14:nvPr/>
              </p14:nvContentPartPr>
              <p14:xfrm>
                <a:off x="3173451" y="2964360"/>
                <a:ext cx="783720" cy="126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38D303C-2D11-4C88-8E17-589F868616E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164451" y="2955720"/>
                  <a:ext cx="80136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0FC3C65E-0FC6-4CA2-9234-8A288AE5F4B4}"/>
              </a:ext>
            </a:extLst>
          </p:cNvPr>
          <p:cNvGrpSpPr/>
          <p:nvPr/>
        </p:nvGrpSpPr>
        <p:grpSpPr>
          <a:xfrm>
            <a:off x="4488531" y="2865720"/>
            <a:ext cx="320400" cy="228600"/>
            <a:chOff x="4488531" y="2865720"/>
            <a:chExt cx="320400" cy="22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942CE05-1C81-41E6-9EC7-AED0653B7677}"/>
                    </a:ext>
                  </a:extLst>
                </p14:cNvPr>
                <p14:cNvContentPartPr/>
                <p14:nvPr/>
              </p14:nvContentPartPr>
              <p14:xfrm>
                <a:off x="4488531" y="2865720"/>
                <a:ext cx="71280" cy="2286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942CE05-1C81-41E6-9EC7-AED0653B767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479891" y="2857080"/>
                  <a:ext cx="889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134AD99-2AF1-4D06-B35A-057253D6AD68}"/>
                    </a:ext>
                  </a:extLst>
                </p14:cNvPr>
                <p14:cNvContentPartPr/>
                <p14:nvPr/>
              </p14:nvContentPartPr>
              <p14:xfrm>
                <a:off x="4695171" y="3003600"/>
                <a:ext cx="113760" cy="79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134AD99-2AF1-4D06-B35A-057253D6AD6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686171" y="2994600"/>
                  <a:ext cx="13140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19778ED0-57E3-4E5E-A988-E60A7AABC11C}"/>
              </a:ext>
            </a:extLst>
          </p:cNvPr>
          <p:cNvGrpSpPr/>
          <p:nvPr/>
        </p:nvGrpSpPr>
        <p:grpSpPr>
          <a:xfrm>
            <a:off x="5226891" y="2703360"/>
            <a:ext cx="817560" cy="511920"/>
            <a:chOff x="5226891" y="2703360"/>
            <a:chExt cx="817560" cy="51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8684A55-A74D-440E-A3C9-CD1585F8B72A}"/>
                    </a:ext>
                  </a:extLst>
                </p14:cNvPr>
                <p14:cNvContentPartPr/>
                <p14:nvPr/>
              </p14:nvContentPartPr>
              <p14:xfrm>
                <a:off x="5235891" y="2858160"/>
                <a:ext cx="209520" cy="205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8684A55-A74D-440E-A3C9-CD1585F8B72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227251" y="2849520"/>
                  <a:ext cx="2271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DA38297-D37C-4BA9-9C76-E3658E1814BE}"/>
                    </a:ext>
                  </a:extLst>
                </p14:cNvPr>
                <p14:cNvContentPartPr/>
                <p14:nvPr/>
              </p14:nvContentPartPr>
              <p14:xfrm>
                <a:off x="5297451" y="2764920"/>
                <a:ext cx="103680" cy="3632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DA38297-D37C-4BA9-9C76-E3658E1814B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288811" y="2756280"/>
                  <a:ext cx="12132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F41A3CD-819E-47BA-8F4A-F4ABD7FB34DC}"/>
                    </a:ext>
                  </a:extLst>
                </p14:cNvPr>
                <p14:cNvContentPartPr/>
                <p14:nvPr/>
              </p14:nvContentPartPr>
              <p14:xfrm>
                <a:off x="5226891" y="3187200"/>
                <a:ext cx="173520" cy="20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F41A3CD-819E-47BA-8F4A-F4ABD7FB34D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218251" y="3178560"/>
                  <a:ext cx="191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26B0F41-7261-4325-823C-1BA672D293B6}"/>
                    </a:ext>
                  </a:extLst>
                </p14:cNvPr>
                <p14:cNvContentPartPr/>
                <p14:nvPr/>
              </p14:nvContentPartPr>
              <p14:xfrm>
                <a:off x="5322651" y="2703360"/>
                <a:ext cx="167400" cy="367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26B0F41-7261-4325-823C-1BA672D293B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314011" y="2694360"/>
                  <a:ext cx="1850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6306DF9-F228-45B5-A961-B1FD79DE145A}"/>
                    </a:ext>
                  </a:extLst>
                </p14:cNvPr>
                <p14:cNvContentPartPr/>
                <p14:nvPr/>
              </p14:nvContentPartPr>
              <p14:xfrm>
                <a:off x="5571411" y="2741520"/>
                <a:ext cx="172440" cy="4316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6306DF9-F228-45B5-A961-B1FD79DE145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562771" y="2732520"/>
                  <a:ext cx="19008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A988617-2C80-46CA-AC6A-671C172F377A}"/>
                    </a:ext>
                  </a:extLst>
                </p14:cNvPr>
                <p14:cNvContentPartPr/>
                <p14:nvPr/>
              </p14:nvContentPartPr>
              <p14:xfrm>
                <a:off x="5741691" y="2927280"/>
                <a:ext cx="178920" cy="2880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A988617-2C80-46CA-AC6A-671C172F377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732691" y="2918640"/>
                  <a:ext cx="1965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A58C4FE-F38C-40C3-B93B-FC669C487FE2}"/>
                    </a:ext>
                  </a:extLst>
                </p14:cNvPr>
                <p14:cNvContentPartPr/>
                <p14:nvPr/>
              </p14:nvContentPartPr>
              <p14:xfrm>
                <a:off x="5920251" y="3012960"/>
                <a:ext cx="124200" cy="1404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A58C4FE-F38C-40C3-B93B-FC669C487FE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911611" y="3003960"/>
                  <a:ext cx="14184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CD550B42-0A4E-4FFF-BC03-85A0D74217F1}"/>
              </a:ext>
            </a:extLst>
          </p:cNvPr>
          <p:cNvGrpSpPr/>
          <p:nvPr/>
        </p:nvGrpSpPr>
        <p:grpSpPr>
          <a:xfrm>
            <a:off x="6207171" y="2706600"/>
            <a:ext cx="1414080" cy="741960"/>
            <a:chOff x="6207171" y="2706600"/>
            <a:chExt cx="1414080" cy="74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444B43E-E28C-41D3-B4C5-04CD6F86034B}"/>
                    </a:ext>
                  </a:extLst>
                </p14:cNvPr>
                <p14:cNvContentPartPr/>
                <p14:nvPr/>
              </p14:nvContentPartPr>
              <p14:xfrm>
                <a:off x="6207171" y="3013680"/>
                <a:ext cx="112320" cy="21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444B43E-E28C-41D3-B4C5-04CD6F86034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198531" y="3005040"/>
                  <a:ext cx="1299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FE3F998-1B3A-4C0A-9EE8-5A8D0684B297}"/>
                    </a:ext>
                  </a:extLst>
                </p14:cNvPr>
                <p14:cNvContentPartPr/>
                <p14:nvPr/>
              </p14:nvContentPartPr>
              <p14:xfrm>
                <a:off x="6578331" y="2706600"/>
                <a:ext cx="203760" cy="2545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FE3F998-1B3A-4C0A-9EE8-5A8D0684B29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569331" y="2697600"/>
                  <a:ext cx="2214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8DCD47D-7D09-454C-8414-15516B4806A9}"/>
                    </a:ext>
                  </a:extLst>
                </p14:cNvPr>
                <p14:cNvContentPartPr/>
                <p14:nvPr/>
              </p14:nvContentPartPr>
              <p14:xfrm>
                <a:off x="6457371" y="2982720"/>
                <a:ext cx="304200" cy="36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8DCD47D-7D09-454C-8414-15516B4806A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448371" y="2974080"/>
                  <a:ext cx="3218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8886A84-9399-403A-9C3B-CCD040A48F0D}"/>
                    </a:ext>
                  </a:extLst>
                </p14:cNvPr>
                <p14:cNvContentPartPr/>
                <p14:nvPr/>
              </p14:nvContentPartPr>
              <p14:xfrm>
                <a:off x="6497691" y="3094680"/>
                <a:ext cx="147240" cy="1051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8886A84-9399-403A-9C3B-CCD040A48F0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489051" y="3086040"/>
                  <a:ext cx="1648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A0B0D17-5520-4692-A297-B4353AB1AB7C}"/>
                    </a:ext>
                  </a:extLst>
                </p14:cNvPr>
                <p14:cNvContentPartPr/>
                <p14:nvPr/>
              </p14:nvContentPartPr>
              <p14:xfrm>
                <a:off x="6455931" y="2723160"/>
                <a:ext cx="1165320" cy="7254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A0B0D17-5520-4692-A297-B4353AB1AB7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447291" y="2714160"/>
                  <a:ext cx="1182960" cy="74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14F9C40C-6E1E-413A-9180-287968283013}"/>
                  </a:ext>
                </a:extLst>
              </p14:cNvPr>
              <p14:cNvContentPartPr/>
              <p14:nvPr/>
            </p14:nvContentPartPr>
            <p14:xfrm>
              <a:off x="7900251" y="2919720"/>
              <a:ext cx="460800" cy="13788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14F9C40C-6E1E-413A-9180-287968283013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7891251" y="2910720"/>
                <a:ext cx="47844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A2291068-ADB3-428C-86ED-A97874CAC561}"/>
                  </a:ext>
                </a:extLst>
              </p14:cNvPr>
              <p14:cNvContentPartPr/>
              <p14:nvPr/>
            </p14:nvContentPartPr>
            <p14:xfrm>
              <a:off x="8138571" y="2746200"/>
              <a:ext cx="37800" cy="399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A2291068-ADB3-428C-86ED-A97874CAC561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8129571" y="2737200"/>
                <a:ext cx="55440" cy="5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D80468B0-3A7E-4AE4-BB45-7A064181F04F}"/>
              </a:ext>
            </a:extLst>
          </p:cNvPr>
          <p:cNvGrpSpPr/>
          <p:nvPr/>
        </p:nvGrpSpPr>
        <p:grpSpPr>
          <a:xfrm>
            <a:off x="8582451" y="2749800"/>
            <a:ext cx="1502640" cy="468360"/>
            <a:chOff x="8582451" y="2749800"/>
            <a:chExt cx="1502640" cy="46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F94E671-F539-463E-8E5F-093F3AADA267}"/>
                    </a:ext>
                  </a:extLst>
                </p14:cNvPr>
                <p14:cNvContentPartPr/>
                <p14:nvPr/>
              </p14:nvContentPartPr>
              <p14:xfrm>
                <a:off x="8582451" y="2749800"/>
                <a:ext cx="208440" cy="468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F94E671-F539-463E-8E5F-093F3AADA26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573811" y="2741160"/>
                  <a:ext cx="22608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49E02CE-1F97-4D18-B1E2-22598116CB54}"/>
                    </a:ext>
                  </a:extLst>
                </p14:cNvPr>
                <p14:cNvContentPartPr/>
                <p14:nvPr/>
              </p14:nvContentPartPr>
              <p14:xfrm>
                <a:off x="8798451" y="2843400"/>
                <a:ext cx="900720" cy="3175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49E02CE-1F97-4D18-B1E2-22598116CB5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789451" y="2834760"/>
                  <a:ext cx="91836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8C4608A-A340-4C42-8CD5-D240C7F01F84}"/>
                    </a:ext>
                  </a:extLst>
                </p14:cNvPr>
                <p14:cNvContentPartPr/>
                <p14:nvPr/>
              </p14:nvContentPartPr>
              <p14:xfrm>
                <a:off x="9761451" y="2795520"/>
                <a:ext cx="37800" cy="198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8C4608A-A340-4C42-8CD5-D240C7F01F8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752451" y="2786520"/>
                  <a:ext cx="55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05649B3-1B02-4C0D-A685-FE161F1997BB}"/>
                    </a:ext>
                  </a:extLst>
                </p14:cNvPr>
                <p14:cNvContentPartPr/>
                <p14:nvPr/>
              </p14:nvContentPartPr>
              <p14:xfrm>
                <a:off x="9794571" y="2938080"/>
                <a:ext cx="290520" cy="1105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05649B3-1B02-4C0D-A685-FE161F1997B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785571" y="2929440"/>
                  <a:ext cx="308160" cy="12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93F31DE6-3071-4232-8E0A-78B61C90E660}"/>
                  </a:ext>
                </a:extLst>
              </p14:cNvPr>
              <p14:cNvContentPartPr/>
              <p14:nvPr/>
            </p14:nvContentPartPr>
            <p14:xfrm>
              <a:off x="10314051" y="2871480"/>
              <a:ext cx="575640" cy="16956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93F31DE6-3071-4232-8E0A-78B61C90E660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10305051" y="2862480"/>
                <a:ext cx="593280" cy="18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73C62073-FF54-4D74-B1C2-C462C1505410}"/>
              </a:ext>
            </a:extLst>
          </p:cNvPr>
          <p:cNvGrpSpPr/>
          <p:nvPr/>
        </p:nvGrpSpPr>
        <p:grpSpPr>
          <a:xfrm>
            <a:off x="950451" y="3619920"/>
            <a:ext cx="299160" cy="259560"/>
            <a:chOff x="950451" y="3619920"/>
            <a:chExt cx="29916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60D6443-10CB-4506-B669-D541ADFB7692}"/>
                    </a:ext>
                  </a:extLst>
                </p14:cNvPr>
                <p14:cNvContentPartPr/>
                <p14:nvPr/>
              </p14:nvContentPartPr>
              <p14:xfrm>
                <a:off x="950451" y="3619920"/>
                <a:ext cx="151560" cy="1825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60D6443-10CB-4506-B669-D541ADFB769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41451" y="3611280"/>
                  <a:ext cx="1692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96043A1-9C4F-46A8-B264-19053677A6F6}"/>
                    </a:ext>
                  </a:extLst>
                </p14:cNvPr>
                <p14:cNvContentPartPr/>
                <p14:nvPr/>
              </p14:nvContentPartPr>
              <p14:xfrm>
                <a:off x="1171851" y="3775440"/>
                <a:ext cx="77760" cy="1040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96043A1-9C4F-46A8-B264-19053677A6F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63211" y="3766800"/>
                  <a:ext cx="9540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4EB349C2-B4FC-4BD7-B1E2-0BE61919565B}"/>
              </a:ext>
            </a:extLst>
          </p:cNvPr>
          <p:cNvGrpSpPr/>
          <p:nvPr/>
        </p:nvGrpSpPr>
        <p:grpSpPr>
          <a:xfrm>
            <a:off x="1465971" y="3574560"/>
            <a:ext cx="308160" cy="299880"/>
            <a:chOff x="1465971" y="3574560"/>
            <a:chExt cx="308160" cy="29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39BA534-03DE-4681-AC7C-44B27114A1B9}"/>
                    </a:ext>
                  </a:extLst>
                </p14:cNvPr>
                <p14:cNvContentPartPr/>
                <p14:nvPr/>
              </p14:nvContentPartPr>
              <p14:xfrm>
                <a:off x="1465971" y="3574560"/>
                <a:ext cx="184680" cy="2509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39BA534-03DE-4681-AC7C-44B27114A1B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456971" y="3565560"/>
                  <a:ext cx="2023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02FE9C3-C1CE-4462-B67E-2C9BBF09E2CA}"/>
                    </a:ext>
                  </a:extLst>
                </p14:cNvPr>
                <p14:cNvContentPartPr/>
                <p14:nvPr/>
              </p14:nvContentPartPr>
              <p14:xfrm>
                <a:off x="1742811" y="3783000"/>
                <a:ext cx="31320" cy="91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02FE9C3-C1CE-4462-B67E-2C9BBF09E2C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734171" y="3774360"/>
                  <a:ext cx="48960" cy="10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BCF632FA-AFF9-493C-AF05-5218E401EE83}"/>
                  </a:ext>
                </a:extLst>
              </p14:cNvPr>
              <p14:cNvContentPartPr/>
              <p14:nvPr/>
            </p14:nvContentPartPr>
            <p14:xfrm>
              <a:off x="2077251" y="3658080"/>
              <a:ext cx="176760" cy="15480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BCF632FA-AFF9-493C-AF05-5218E401EE83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2068251" y="3649440"/>
                <a:ext cx="194400" cy="17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10C31A32-917C-4484-841C-C1DA3BEFEF7D}"/>
              </a:ext>
            </a:extLst>
          </p:cNvPr>
          <p:cNvGrpSpPr/>
          <p:nvPr/>
        </p:nvGrpSpPr>
        <p:grpSpPr>
          <a:xfrm>
            <a:off x="2602491" y="3672120"/>
            <a:ext cx="303840" cy="381600"/>
            <a:chOff x="2602491" y="3672120"/>
            <a:chExt cx="303840" cy="38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9300772-F365-485E-B376-2A5B0FE04750}"/>
                    </a:ext>
                  </a:extLst>
                </p14:cNvPr>
                <p14:cNvContentPartPr/>
                <p14:nvPr/>
              </p14:nvContentPartPr>
              <p14:xfrm>
                <a:off x="2602491" y="3672120"/>
                <a:ext cx="99360" cy="1497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9300772-F365-485E-B376-2A5B0FE0475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593491" y="3663120"/>
                  <a:ext cx="1170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B87A367-DA41-4B40-B422-BB17167ACE56}"/>
                    </a:ext>
                  </a:extLst>
                </p14:cNvPr>
                <p14:cNvContentPartPr/>
                <p14:nvPr/>
              </p14:nvContentPartPr>
              <p14:xfrm>
                <a:off x="2692491" y="3691920"/>
                <a:ext cx="213840" cy="3618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B87A367-DA41-4B40-B422-BB17167ACE5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683851" y="3682920"/>
                  <a:ext cx="231480" cy="37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1F7A1816-DE3A-4179-A574-DD7CAB9F6A6E}"/>
                  </a:ext>
                </a:extLst>
              </p14:cNvPr>
              <p14:cNvContentPartPr/>
              <p14:nvPr/>
            </p14:nvContentPartPr>
            <p14:xfrm>
              <a:off x="3086331" y="3700560"/>
              <a:ext cx="211320" cy="1155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1F7A1816-DE3A-4179-A574-DD7CAB9F6A6E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3077691" y="3691920"/>
                <a:ext cx="2289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0475889D-98ED-481B-8C44-6A80917E03D0}"/>
                  </a:ext>
                </a:extLst>
              </p14:cNvPr>
              <p14:cNvContentPartPr/>
              <p14:nvPr/>
            </p14:nvContentPartPr>
            <p14:xfrm>
              <a:off x="3490251" y="3786960"/>
              <a:ext cx="14760" cy="3312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0475889D-98ED-481B-8C44-6A80917E03D0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3481251" y="3778320"/>
                <a:ext cx="32400" cy="5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9" name="Group 188">
            <a:extLst>
              <a:ext uri="{FF2B5EF4-FFF2-40B4-BE49-F238E27FC236}">
                <a16:creationId xmlns:a16="http://schemas.microsoft.com/office/drawing/2014/main" id="{B4CA9504-ECAE-46DA-BF08-B20B8BA0D6F3}"/>
              </a:ext>
            </a:extLst>
          </p:cNvPr>
          <p:cNvGrpSpPr/>
          <p:nvPr/>
        </p:nvGrpSpPr>
        <p:grpSpPr>
          <a:xfrm>
            <a:off x="4206651" y="3599760"/>
            <a:ext cx="574920" cy="245520"/>
            <a:chOff x="4206651" y="3599760"/>
            <a:chExt cx="574920" cy="24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58466A6-70DD-41B9-A09A-1EF064D85334}"/>
                    </a:ext>
                  </a:extLst>
                </p14:cNvPr>
                <p14:cNvContentPartPr/>
                <p14:nvPr/>
              </p14:nvContentPartPr>
              <p14:xfrm>
                <a:off x="4206651" y="3599760"/>
                <a:ext cx="234000" cy="2253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58466A6-70DD-41B9-A09A-1EF064D8533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198011" y="3590760"/>
                  <a:ext cx="2516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B882E74-C2C9-451B-93CC-81BA04D69BB6}"/>
                    </a:ext>
                  </a:extLst>
                </p14:cNvPr>
                <p14:cNvContentPartPr/>
                <p14:nvPr/>
              </p14:nvContentPartPr>
              <p14:xfrm>
                <a:off x="4467651" y="3752760"/>
                <a:ext cx="313920" cy="925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B882E74-C2C9-451B-93CC-81BA04D69BB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458651" y="3744120"/>
                  <a:ext cx="33156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DD6E6AB4-6A1D-45B3-A274-00648F7A56D7}"/>
              </a:ext>
            </a:extLst>
          </p:cNvPr>
          <p:cNvGrpSpPr/>
          <p:nvPr/>
        </p:nvGrpSpPr>
        <p:grpSpPr>
          <a:xfrm>
            <a:off x="5167491" y="3699120"/>
            <a:ext cx="254160" cy="204120"/>
            <a:chOff x="5167491" y="3699120"/>
            <a:chExt cx="25416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CC9760B-C07B-4A42-9C85-882DC97A0B08}"/>
                    </a:ext>
                  </a:extLst>
                </p14:cNvPr>
                <p14:cNvContentPartPr/>
                <p14:nvPr/>
              </p14:nvContentPartPr>
              <p14:xfrm>
                <a:off x="5167491" y="3699120"/>
                <a:ext cx="164520" cy="1630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CC9760B-C07B-4A42-9C85-882DC97A0B0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158491" y="3690120"/>
                  <a:ext cx="1821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7E76BD0-EFD6-4704-B87A-453482D59A95}"/>
                    </a:ext>
                  </a:extLst>
                </p14:cNvPr>
                <p14:cNvContentPartPr/>
                <p14:nvPr/>
              </p14:nvContentPartPr>
              <p14:xfrm>
                <a:off x="5365851" y="3802080"/>
                <a:ext cx="55800" cy="1011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7E76BD0-EFD6-4704-B87A-453482D59A9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356851" y="3793080"/>
                  <a:ext cx="73440" cy="11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EDB3F02B-9F85-4AEF-8D3E-75038EB60127}"/>
                  </a:ext>
                </a:extLst>
              </p14:cNvPr>
              <p14:cNvContentPartPr/>
              <p14:nvPr/>
            </p14:nvContentPartPr>
            <p14:xfrm>
              <a:off x="5713971" y="3729000"/>
              <a:ext cx="191160" cy="16092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EDB3F02B-9F85-4AEF-8D3E-75038EB60127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5704971" y="3720360"/>
                <a:ext cx="208800" cy="17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2" name="Group 201">
            <a:extLst>
              <a:ext uri="{FF2B5EF4-FFF2-40B4-BE49-F238E27FC236}">
                <a16:creationId xmlns:a16="http://schemas.microsoft.com/office/drawing/2014/main" id="{1CB60EC5-EB56-4AC9-9D89-3537949E9C78}"/>
              </a:ext>
            </a:extLst>
          </p:cNvPr>
          <p:cNvGrpSpPr/>
          <p:nvPr/>
        </p:nvGrpSpPr>
        <p:grpSpPr>
          <a:xfrm>
            <a:off x="6165051" y="3769680"/>
            <a:ext cx="278280" cy="306000"/>
            <a:chOff x="6165051" y="3769680"/>
            <a:chExt cx="278280" cy="3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759CAB5-137D-414C-B267-03AB86BC38C1}"/>
                    </a:ext>
                  </a:extLst>
                </p14:cNvPr>
                <p14:cNvContentPartPr/>
                <p14:nvPr/>
              </p14:nvContentPartPr>
              <p14:xfrm>
                <a:off x="6165051" y="3775800"/>
                <a:ext cx="97200" cy="1134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759CAB5-137D-414C-B267-03AB86BC38C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156051" y="3767160"/>
                  <a:ext cx="1148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9FC0036-1135-4E7D-AB45-3CF83D1B36E8}"/>
                    </a:ext>
                  </a:extLst>
                </p14:cNvPr>
                <p14:cNvContentPartPr/>
                <p14:nvPr/>
              </p14:nvContentPartPr>
              <p14:xfrm>
                <a:off x="6216531" y="3769680"/>
                <a:ext cx="226800" cy="3060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9FC0036-1135-4E7D-AB45-3CF83D1B36E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207531" y="3761040"/>
                  <a:ext cx="244440" cy="32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DB01D0E4-4ECE-4603-AF51-BDDAE7210B66}"/>
                  </a:ext>
                </a:extLst>
              </p14:cNvPr>
              <p14:cNvContentPartPr/>
              <p14:nvPr/>
            </p14:nvContentPartPr>
            <p14:xfrm>
              <a:off x="6723771" y="3800640"/>
              <a:ext cx="214920" cy="11196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DB01D0E4-4ECE-4603-AF51-BDDAE7210B66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6715131" y="3791640"/>
                <a:ext cx="23256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4C11A395-EABA-416B-A5FC-F9C683C922EC}"/>
                  </a:ext>
                </a:extLst>
              </p14:cNvPr>
              <p14:cNvContentPartPr/>
              <p14:nvPr/>
            </p14:nvContentPartPr>
            <p14:xfrm>
              <a:off x="7261971" y="3767520"/>
              <a:ext cx="186480" cy="12708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4C11A395-EABA-416B-A5FC-F9C683C922EC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7253331" y="3758880"/>
                <a:ext cx="204120" cy="14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1" name="Group 200">
            <a:extLst>
              <a:ext uri="{FF2B5EF4-FFF2-40B4-BE49-F238E27FC236}">
                <a16:creationId xmlns:a16="http://schemas.microsoft.com/office/drawing/2014/main" id="{4BFB78BD-19BA-400E-A1C4-EDF2E0A6A680}"/>
              </a:ext>
            </a:extLst>
          </p:cNvPr>
          <p:cNvGrpSpPr/>
          <p:nvPr/>
        </p:nvGrpSpPr>
        <p:grpSpPr>
          <a:xfrm>
            <a:off x="7729971" y="3695880"/>
            <a:ext cx="616320" cy="367200"/>
            <a:chOff x="7729971" y="3695880"/>
            <a:chExt cx="616320" cy="36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89B8C88-EE78-4F58-84D7-35819EF59664}"/>
                    </a:ext>
                  </a:extLst>
                </p14:cNvPr>
                <p14:cNvContentPartPr/>
                <p14:nvPr/>
              </p14:nvContentPartPr>
              <p14:xfrm>
                <a:off x="7729971" y="3759240"/>
                <a:ext cx="245880" cy="3038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89B8C88-EE78-4F58-84D7-35819EF5966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721331" y="3750240"/>
                  <a:ext cx="2635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0D95F07-8DBE-4BDA-A98F-C955B87B8741}"/>
                    </a:ext>
                  </a:extLst>
                </p14:cNvPr>
                <p14:cNvContentPartPr/>
                <p14:nvPr/>
              </p14:nvContentPartPr>
              <p14:xfrm>
                <a:off x="8032731" y="3695880"/>
                <a:ext cx="12240" cy="248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0D95F07-8DBE-4BDA-A98F-C955B87B874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023731" y="3687240"/>
                  <a:ext cx="29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9D84B8B-C8C4-4CE2-9050-8EB453D3DEDD}"/>
                    </a:ext>
                  </a:extLst>
                </p14:cNvPr>
                <p14:cNvContentPartPr/>
                <p14:nvPr/>
              </p14:nvContentPartPr>
              <p14:xfrm>
                <a:off x="8087451" y="3702000"/>
                <a:ext cx="258840" cy="2307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9D84B8B-C8C4-4CE2-9050-8EB453D3DED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078811" y="3693360"/>
                  <a:ext cx="276480" cy="24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7E5D9928-4930-4D80-BFDE-18357CE00212}"/>
                  </a:ext>
                </a:extLst>
              </p14:cNvPr>
              <p14:cNvContentPartPr/>
              <p14:nvPr/>
            </p14:nvContentPartPr>
            <p14:xfrm>
              <a:off x="8677851" y="3797040"/>
              <a:ext cx="219960" cy="12852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7E5D9928-4930-4D80-BFDE-18357CE00212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8669211" y="3788400"/>
                <a:ext cx="2376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467FFCD1-B4F8-4896-BE38-C6812D5A3EFE}"/>
                  </a:ext>
                </a:extLst>
              </p14:cNvPr>
              <p14:cNvContentPartPr/>
              <p14:nvPr/>
            </p14:nvContentPartPr>
            <p14:xfrm>
              <a:off x="9220371" y="3683640"/>
              <a:ext cx="474480" cy="24768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467FFCD1-B4F8-4896-BE38-C6812D5A3EFE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9211371" y="3675000"/>
                <a:ext cx="49212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B03311F1-31A3-4A3F-9926-221B193C68CD}"/>
                  </a:ext>
                </a:extLst>
              </p14:cNvPr>
              <p14:cNvContentPartPr/>
              <p14:nvPr/>
            </p14:nvContentPartPr>
            <p14:xfrm>
              <a:off x="10016331" y="3736200"/>
              <a:ext cx="424080" cy="13824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B03311F1-31A3-4A3F-9926-221B193C68CD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10007691" y="3727560"/>
                <a:ext cx="4417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BE155749-9041-491B-9921-5B37A283F39B}"/>
                  </a:ext>
                </a:extLst>
              </p14:cNvPr>
              <p14:cNvContentPartPr/>
              <p14:nvPr/>
            </p14:nvContentPartPr>
            <p14:xfrm>
              <a:off x="10374171" y="3574560"/>
              <a:ext cx="16920" cy="1008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BE155749-9041-491B-9921-5B37A283F39B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10365531" y="3565560"/>
                <a:ext cx="34560" cy="2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4" name="Group 213">
            <a:extLst>
              <a:ext uri="{FF2B5EF4-FFF2-40B4-BE49-F238E27FC236}">
                <a16:creationId xmlns:a16="http://schemas.microsoft.com/office/drawing/2014/main" id="{8EEEF3FA-DD76-4F74-BA28-D14B2F01A2F8}"/>
              </a:ext>
            </a:extLst>
          </p:cNvPr>
          <p:cNvGrpSpPr/>
          <p:nvPr/>
        </p:nvGrpSpPr>
        <p:grpSpPr>
          <a:xfrm>
            <a:off x="740211" y="4210680"/>
            <a:ext cx="1296720" cy="388080"/>
            <a:chOff x="740211" y="4210680"/>
            <a:chExt cx="1296720" cy="38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A7E8BBA-3F27-4E45-BA3C-3AF25A066112}"/>
                    </a:ext>
                  </a:extLst>
                </p14:cNvPr>
                <p14:cNvContentPartPr/>
                <p14:nvPr/>
              </p14:nvContentPartPr>
              <p14:xfrm>
                <a:off x="740211" y="4210680"/>
                <a:ext cx="188280" cy="3880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A7E8BBA-3F27-4E45-BA3C-3AF25A06611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31571" y="4201680"/>
                  <a:ext cx="20592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3E7F03A-0781-4AD4-AA08-836CFBCF8EDE}"/>
                    </a:ext>
                  </a:extLst>
                </p14:cNvPr>
                <p14:cNvContentPartPr/>
                <p14:nvPr/>
              </p14:nvContentPartPr>
              <p14:xfrm>
                <a:off x="944691" y="4311120"/>
                <a:ext cx="500400" cy="1814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3E7F03A-0781-4AD4-AA08-836CFBCF8ED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35691" y="4302480"/>
                  <a:ext cx="5180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E9BE107-2477-4961-8777-2A7173837D49}"/>
                    </a:ext>
                  </a:extLst>
                </p14:cNvPr>
                <p14:cNvContentPartPr/>
                <p14:nvPr/>
              </p14:nvContentPartPr>
              <p14:xfrm>
                <a:off x="1523931" y="4342800"/>
                <a:ext cx="80640" cy="1234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E9BE107-2477-4961-8777-2A7173837D4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514931" y="4334160"/>
                  <a:ext cx="982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A2D5586-5AB7-4AE2-9A0A-EFAF139371A7}"/>
                    </a:ext>
                  </a:extLst>
                </p14:cNvPr>
                <p14:cNvContentPartPr/>
                <p14:nvPr/>
              </p14:nvContentPartPr>
              <p14:xfrm>
                <a:off x="1610331" y="4244520"/>
                <a:ext cx="120600" cy="3488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A2D5586-5AB7-4AE2-9A0A-EFAF139371A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601691" y="4235520"/>
                  <a:ext cx="13824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009F18C8-AB76-465B-B872-8BCCF9967CBB}"/>
                    </a:ext>
                  </a:extLst>
                </p14:cNvPr>
                <p14:cNvContentPartPr/>
                <p14:nvPr/>
              </p14:nvContentPartPr>
              <p14:xfrm>
                <a:off x="1745331" y="4340280"/>
                <a:ext cx="291600" cy="1105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009F18C8-AB76-465B-B872-8BCCF9967CB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736331" y="4331640"/>
                  <a:ext cx="309240" cy="12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D2EFD6CB-C732-478F-B9E6-9D706F15CDA9}"/>
                  </a:ext>
                </a:extLst>
              </p14:cNvPr>
              <p14:cNvContentPartPr/>
              <p14:nvPr/>
            </p14:nvContentPartPr>
            <p14:xfrm>
              <a:off x="2360931" y="4371600"/>
              <a:ext cx="393480" cy="13392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D2EFD6CB-C732-478F-B9E6-9D706F15CDA9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2352291" y="4362960"/>
                <a:ext cx="41112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1E79911D-31F6-4F16-83E4-A2625B8C3203}"/>
                  </a:ext>
                </a:extLst>
              </p14:cNvPr>
              <p14:cNvContentPartPr/>
              <p14:nvPr/>
            </p14:nvContentPartPr>
            <p14:xfrm>
              <a:off x="3139251" y="4275480"/>
              <a:ext cx="260640" cy="25632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1E79911D-31F6-4F16-83E4-A2625B8C3203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3130251" y="4266480"/>
                <a:ext cx="278280" cy="27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5" name="Group 234">
            <a:extLst>
              <a:ext uri="{FF2B5EF4-FFF2-40B4-BE49-F238E27FC236}">
                <a16:creationId xmlns:a16="http://schemas.microsoft.com/office/drawing/2014/main" id="{D2B909F8-1669-4424-B647-13D901D2DA8A}"/>
              </a:ext>
            </a:extLst>
          </p:cNvPr>
          <p:cNvGrpSpPr/>
          <p:nvPr/>
        </p:nvGrpSpPr>
        <p:grpSpPr>
          <a:xfrm>
            <a:off x="3924051" y="4333800"/>
            <a:ext cx="286560" cy="269280"/>
            <a:chOff x="3924051" y="4333800"/>
            <a:chExt cx="286560" cy="26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FFDC3FDA-570E-42D2-BE5E-6AA52F7F190B}"/>
                    </a:ext>
                  </a:extLst>
                </p14:cNvPr>
                <p14:cNvContentPartPr/>
                <p14:nvPr/>
              </p14:nvContentPartPr>
              <p14:xfrm>
                <a:off x="3924051" y="4339200"/>
                <a:ext cx="138600" cy="1389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FFDC3FDA-570E-42D2-BE5E-6AA52F7F190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915411" y="4330200"/>
                  <a:ext cx="1562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25ED5C8-F9C6-4066-8933-130B8EB29997}"/>
                    </a:ext>
                  </a:extLst>
                </p14:cNvPr>
                <p14:cNvContentPartPr/>
                <p14:nvPr/>
              </p14:nvContentPartPr>
              <p14:xfrm>
                <a:off x="4075971" y="4333800"/>
                <a:ext cx="134640" cy="2692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25ED5C8-F9C6-4066-8933-130B8EB2999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067331" y="4325160"/>
                  <a:ext cx="152280" cy="28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67283CB3-9A0C-40CE-A1B4-4DF9CB1F54ED}"/>
              </a:ext>
            </a:extLst>
          </p:cNvPr>
          <p:cNvGrpSpPr/>
          <p:nvPr/>
        </p:nvGrpSpPr>
        <p:grpSpPr>
          <a:xfrm>
            <a:off x="4613811" y="4209240"/>
            <a:ext cx="549000" cy="221760"/>
            <a:chOff x="4613811" y="4209240"/>
            <a:chExt cx="549000" cy="22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C60CFD0-EAB5-426D-B5F2-0442F482736D}"/>
                    </a:ext>
                  </a:extLst>
                </p14:cNvPr>
                <p14:cNvContentPartPr/>
                <p14:nvPr/>
              </p14:nvContentPartPr>
              <p14:xfrm>
                <a:off x="4613811" y="4209240"/>
                <a:ext cx="155520" cy="2185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C60CFD0-EAB5-426D-B5F2-0442F482736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604811" y="4200240"/>
                  <a:ext cx="1731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A61CBD6-A915-4C43-8690-2C534B9E03DD}"/>
                    </a:ext>
                  </a:extLst>
                </p14:cNvPr>
                <p14:cNvContentPartPr/>
                <p14:nvPr/>
              </p14:nvContentPartPr>
              <p14:xfrm>
                <a:off x="4814691" y="4317240"/>
                <a:ext cx="348120" cy="1137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A61CBD6-A915-4C43-8690-2C534B9E03D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805691" y="4308600"/>
                  <a:ext cx="36576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4809C09A-3A4E-429D-91D7-6577920D17D7}"/>
              </a:ext>
            </a:extLst>
          </p:cNvPr>
          <p:cNvGrpSpPr/>
          <p:nvPr/>
        </p:nvGrpSpPr>
        <p:grpSpPr>
          <a:xfrm>
            <a:off x="5569971" y="4137240"/>
            <a:ext cx="1923480" cy="420480"/>
            <a:chOff x="5569971" y="4137240"/>
            <a:chExt cx="1923480" cy="42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0F8E29B-45ED-4A63-89CB-C9A020F7BE5E}"/>
                    </a:ext>
                  </a:extLst>
                </p14:cNvPr>
                <p14:cNvContentPartPr/>
                <p14:nvPr/>
              </p14:nvContentPartPr>
              <p14:xfrm>
                <a:off x="5569971" y="4200960"/>
                <a:ext cx="322920" cy="3567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0F8E29B-45ED-4A63-89CB-C9A020F7BE5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561331" y="4191960"/>
                  <a:ext cx="34056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B9FD9B4-4678-49B7-82BC-BF9DD92AB40C}"/>
                    </a:ext>
                  </a:extLst>
                </p14:cNvPr>
                <p14:cNvContentPartPr/>
                <p14:nvPr/>
              </p14:nvContentPartPr>
              <p14:xfrm>
                <a:off x="5879571" y="4279080"/>
                <a:ext cx="119880" cy="1126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B9FD9B4-4678-49B7-82BC-BF9DD92AB40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870931" y="4270440"/>
                  <a:ext cx="1375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ADB653BB-B955-493C-AF56-F1640BC023B1}"/>
                    </a:ext>
                  </a:extLst>
                </p14:cNvPr>
                <p14:cNvContentPartPr/>
                <p14:nvPr/>
              </p14:nvContentPartPr>
              <p14:xfrm>
                <a:off x="6091251" y="4299240"/>
                <a:ext cx="401400" cy="1288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ADB653BB-B955-493C-AF56-F1640BC023B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082611" y="4290600"/>
                  <a:ext cx="4190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B65A686-B764-466C-A7D5-04201D616F10}"/>
                    </a:ext>
                  </a:extLst>
                </p14:cNvPr>
                <p14:cNvContentPartPr/>
                <p14:nvPr/>
              </p14:nvContentPartPr>
              <p14:xfrm>
                <a:off x="6574731" y="4214640"/>
                <a:ext cx="101160" cy="1976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B65A686-B764-466C-A7D5-04201D616F1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566091" y="4206000"/>
                  <a:ext cx="1188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13357126-AAD0-4274-B436-ADD1E75E4057}"/>
                    </a:ext>
                  </a:extLst>
                </p14:cNvPr>
                <p14:cNvContentPartPr/>
                <p14:nvPr/>
              </p14:nvContentPartPr>
              <p14:xfrm>
                <a:off x="6766611" y="4200240"/>
                <a:ext cx="205560" cy="2268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13357126-AAD0-4274-B436-ADD1E75E405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757971" y="4191600"/>
                  <a:ext cx="2232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D6BA649-FC43-40D2-A766-41859A528A0C}"/>
                    </a:ext>
                  </a:extLst>
                </p14:cNvPr>
                <p14:cNvContentPartPr/>
                <p14:nvPr/>
              </p14:nvContentPartPr>
              <p14:xfrm>
                <a:off x="6944811" y="4299960"/>
                <a:ext cx="318600" cy="1098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D6BA649-FC43-40D2-A766-41859A528A0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935811" y="4291320"/>
                  <a:ext cx="3362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3158672-B38F-4877-8EE9-A56D4F364E74}"/>
                    </a:ext>
                  </a:extLst>
                </p14:cNvPr>
                <p14:cNvContentPartPr/>
                <p14:nvPr/>
              </p14:nvContentPartPr>
              <p14:xfrm>
                <a:off x="7326411" y="4137240"/>
                <a:ext cx="167040" cy="2361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3158672-B38F-4877-8EE9-A56D4F364E7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317411" y="4128600"/>
                  <a:ext cx="184680" cy="25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9EBD3979-35DF-40F4-8BD6-989D7CCF2C16}"/>
              </a:ext>
            </a:extLst>
          </p:cNvPr>
          <p:cNvGrpSpPr/>
          <p:nvPr/>
        </p:nvGrpSpPr>
        <p:grpSpPr>
          <a:xfrm>
            <a:off x="7826451" y="4228680"/>
            <a:ext cx="1126440" cy="373680"/>
            <a:chOff x="7826451" y="4228680"/>
            <a:chExt cx="1126440" cy="37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5A249B5-BA99-425E-B250-4C225B14B957}"/>
                    </a:ext>
                  </a:extLst>
                </p14:cNvPr>
                <p14:cNvContentPartPr/>
                <p14:nvPr/>
              </p14:nvContentPartPr>
              <p14:xfrm>
                <a:off x="7826451" y="4254600"/>
                <a:ext cx="388800" cy="3477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5A249B5-BA99-425E-B250-4C225B14B95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817811" y="4245960"/>
                  <a:ext cx="40644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AE10535C-39A3-4B32-9E66-E498DD50246E}"/>
                    </a:ext>
                  </a:extLst>
                </p14:cNvPr>
                <p14:cNvContentPartPr/>
                <p14:nvPr/>
              </p14:nvContentPartPr>
              <p14:xfrm>
                <a:off x="8209131" y="4303200"/>
                <a:ext cx="155520" cy="1123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AE10535C-39A3-4B32-9E66-E498DD50246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200131" y="4294560"/>
                  <a:ext cx="1731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9DC4ECC-6D43-4D49-8DC9-4E6303103AF3}"/>
                    </a:ext>
                  </a:extLst>
                </p14:cNvPr>
                <p14:cNvContentPartPr/>
                <p14:nvPr/>
              </p14:nvContentPartPr>
              <p14:xfrm>
                <a:off x="8318931" y="4228680"/>
                <a:ext cx="258480" cy="3016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9DC4ECC-6D43-4D49-8DC9-4E6303103AF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310291" y="4219680"/>
                  <a:ext cx="2761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B468244-5BB6-4E9B-A367-7A4EA27727B8}"/>
                    </a:ext>
                  </a:extLst>
                </p14:cNvPr>
                <p14:cNvContentPartPr/>
                <p14:nvPr/>
              </p14:nvContentPartPr>
              <p14:xfrm>
                <a:off x="8569131" y="4246320"/>
                <a:ext cx="70200" cy="770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B468244-5BB6-4E9B-A367-7A4EA27727B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560131" y="4237320"/>
                  <a:ext cx="878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0924BA75-665F-411E-837F-EA6A16AD50C8}"/>
                    </a:ext>
                  </a:extLst>
                </p14:cNvPr>
                <p14:cNvContentPartPr/>
                <p14:nvPr/>
              </p14:nvContentPartPr>
              <p14:xfrm>
                <a:off x="8604051" y="4336320"/>
                <a:ext cx="129600" cy="1339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0924BA75-665F-411E-837F-EA6A16AD50C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595051" y="4327680"/>
                  <a:ext cx="1472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69BE0B6-6EBE-4C0F-A447-67A57C881D58}"/>
                    </a:ext>
                  </a:extLst>
                </p14:cNvPr>
                <p14:cNvContentPartPr/>
                <p14:nvPr/>
              </p14:nvContentPartPr>
              <p14:xfrm>
                <a:off x="8786931" y="4243800"/>
                <a:ext cx="165960" cy="2379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69BE0B6-6EBE-4C0F-A447-67A57C881D5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778291" y="4234800"/>
                  <a:ext cx="183600" cy="25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B443AE34-0B0F-4E2F-9C2C-C744F930FE55}"/>
              </a:ext>
            </a:extLst>
          </p:cNvPr>
          <p:cNvGrpSpPr/>
          <p:nvPr/>
        </p:nvGrpSpPr>
        <p:grpSpPr>
          <a:xfrm>
            <a:off x="9245571" y="4297440"/>
            <a:ext cx="721800" cy="167400"/>
            <a:chOff x="9245571" y="4297440"/>
            <a:chExt cx="721800" cy="16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561EDBF0-2659-446D-8125-9FB04DACC39B}"/>
                    </a:ext>
                  </a:extLst>
                </p14:cNvPr>
                <p14:cNvContentPartPr/>
                <p14:nvPr/>
              </p14:nvContentPartPr>
              <p14:xfrm>
                <a:off x="9245571" y="4297440"/>
                <a:ext cx="217800" cy="1674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561EDBF0-2659-446D-8125-9FB04DACC39B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236931" y="4288440"/>
                  <a:ext cx="2354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04F2CD5-F689-451D-881E-3E7BB185B18A}"/>
                    </a:ext>
                  </a:extLst>
                </p14:cNvPr>
                <p14:cNvContentPartPr/>
                <p14:nvPr/>
              </p14:nvContentPartPr>
              <p14:xfrm>
                <a:off x="9507651" y="4329480"/>
                <a:ext cx="459720" cy="1083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04F2CD5-F689-451D-881E-3E7BB185B18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499011" y="4320840"/>
                  <a:ext cx="47736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3990CD18-35EE-47EA-9207-C5FFCEF2DBC4}"/>
              </a:ext>
            </a:extLst>
          </p:cNvPr>
          <p:cNvGrpSpPr/>
          <p:nvPr/>
        </p:nvGrpSpPr>
        <p:grpSpPr>
          <a:xfrm>
            <a:off x="837051" y="4771920"/>
            <a:ext cx="1270080" cy="408240"/>
            <a:chOff x="837051" y="4771920"/>
            <a:chExt cx="1270080" cy="40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C8C3C910-E5AD-4ACC-9B0A-E6A021637445}"/>
                    </a:ext>
                  </a:extLst>
                </p14:cNvPr>
                <p14:cNvContentPartPr/>
                <p14:nvPr/>
              </p14:nvContentPartPr>
              <p14:xfrm>
                <a:off x="837051" y="4831680"/>
                <a:ext cx="164880" cy="3484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C8C3C910-E5AD-4ACC-9B0A-E6A02163744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28051" y="4823040"/>
                  <a:ext cx="1825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D1B5319-693B-49A8-832B-D77F53808D97}"/>
                    </a:ext>
                  </a:extLst>
                </p14:cNvPr>
                <p14:cNvContentPartPr/>
                <p14:nvPr/>
              </p14:nvContentPartPr>
              <p14:xfrm>
                <a:off x="1020651" y="4861200"/>
                <a:ext cx="547200" cy="1882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D1B5319-693B-49A8-832B-D77F53808D9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11651" y="4852560"/>
                  <a:ext cx="5648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DD5A5131-0B5F-45B7-A788-DC70BE2504AF}"/>
                    </a:ext>
                  </a:extLst>
                </p14:cNvPr>
                <p14:cNvContentPartPr/>
                <p14:nvPr/>
              </p14:nvContentPartPr>
              <p14:xfrm>
                <a:off x="1625451" y="4895040"/>
                <a:ext cx="89640" cy="1368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DD5A5131-0B5F-45B7-A788-DC70BE2504A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616811" y="4886040"/>
                  <a:ext cx="1072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F2D5DD8A-86ED-415E-AA24-7FB1F9D41679}"/>
                    </a:ext>
                  </a:extLst>
                </p14:cNvPr>
                <p14:cNvContentPartPr/>
                <p14:nvPr/>
              </p14:nvContentPartPr>
              <p14:xfrm>
                <a:off x="1690611" y="4894680"/>
                <a:ext cx="132840" cy="2617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F2D5DD8A-86ED-415E-AA24-7FB1F9D4167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681971" y="4885680"/>
                  <a:ext cx="1504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AF41446E-50E2-439C-B08B-DAAB9A89301B}"/>
                    </a:ext>
                  </a:extLst>
                </p14:cNvPr>
                <p14:cNvContentPartPr/>
                <p14:nvPr/>
              </p14:nvContentPartPr>
              <p14:xfrm>
                <a:off x="1823811" y="4771920"/>
                <a:ext cx="10440" cy="255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AF41446E-50E2-439C-B08B-DAAB9A89301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814811" y="4762920"/>
                  <a:ext cx="280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B48BCDB4-F2CF-4A27-B5EB-B54B444D5797}"/>
                    </a:ext>
                  </a:extLst>
                </p14:cNvPr>
                <p14:cNvContentPartPr/>
                <p14:nvPr/>
              </p14:nvContentPartPr>
              <p14:xfrm>
                <a:off x="1846851" y="4909080"/>
                <a:ext cx="260280" cy="1170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B48BCDB4-F2CF-4A27-B5EB-B54B444D579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838211" y="4900440"/>
                  <a:ext cx="277920" cy="13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401643E3-13FB-447C-ABA7-CEAB3B3824FE}"/>
                  </a:ext>
                </a:extLst>
              </p14:cNvPr>
              <p14:cNvContentPartPr/>
              <p14:nvPr/>
            </p14:nvContentPartPr>
            <p14:xfrm>
              <a:off x="2425731" y="4932840"/>
              <a:ext cx="408960" cy="15408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401643E3-13FB-447C-ABA7-CEAB3B3824FE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2417091" y="4923840"/>
                <a:ext cx="426600" cy="17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9" name="Group 248">
            <a:extLst>
              <a:ext uri="{FF2B5EF4-FFF2-40B4-BE49-F238E27FC236}">
                <a16:creationId xmlns:a16="http://schemas.microsoft.com/office/drawing/2014/main" id="{10C9C75B-7C18-475A-A39D-EB519FACB955}"/>
              </a:ext>
            </a:extLst>
          </p:cNvPr>
          <p:cNvGrpSpPr/>
          <p:nvPr/>
        </p:nvGrpSpPr>
        <p:grpSpPr>
          <a:xfrm>
            <a:off x="3099651" y="4797120"/>
            <a:ext cx="398880" cy="325440"/>
            <a:chOff x="3099651" y="4797120"/>
            <a:chExt cx="398880" cy="32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BFAC32EE-E330-4302-A863-5A4FFD5E3264}"/>
                    </a:ext>
                  </a:extLst>
                </p14:cNvPr>
                <p14:cNvContentPartPr/>
                <p14:nvPr/>
              </p14:nvContentPartPr>
              <p14:xfrm>
                <a:off x="3099651" y="4797120"/>
                <a:ext cx="290880" cy="3096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BFAC32EE-E330-4302-A863-5A4FFD5E326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091011" y="4788120"/>
                  <a:ext cx="30852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2915FA7A-29BB-4360-885F-A998C8CB66A1}"/>
                    </a:ext>
                  </a:extLst>
                </p14:cNvPr>
                <p14:cNvContentPartPr/>
                <p14:nvPr/>
              </p14:nvContentPartPr>
              <p14:xfrm>
                <a:off x="3454971" y="5036880"/>
                <a:ext cx="43560" cy="856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2915FA7A-29BB-4360-885F-A998C8CB66A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445971" y="5027880"/>
                  <a:ext cx="61200" cy="103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29995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3EA0B-E9AF-4A3F-9CEA-FD75F6E2F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nb-NO" sz="3700" err="1"/>
              <a:t>Styrkefunksjonen</a:t>
            </a:r>
            <a:endParaRPr lang="nb-NO" sz="37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DA321-E8E0-48E6-A7B4-A82637739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2682D8-F67F-4D04-8085-FB5F94297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418425"/>
            <a:ext cx="6019331" cy="401790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46336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</Words>
  <Application>Microsoft Office PowerPoint</Application>
  <PresentationFormat>Widescreen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Times New Roman</vt:lpstr>
      <vt:lpstr>Office Theme</vt:lpstr>
      <vt:lpstr>Førelesing ST1101</vt:lpstr>
      <vt:lpstr>Litt repetisjon</vt:lpstr>
      <vt:lpstr>Samanheng konfidensintervall og hypotesetesting</vt:lpstr>
      <vt:lpstr>6.3 Test av binomiske data</vt:lpstr>
      <vt:lpstr>PowerPoint Presentation</vt:lpstr>
      <vt:lpstr>6.4 Type I and type II feil  </vt:lpstr>
      <vt:lpstr>PowerPoint Presentation</vt:lpstr>
      <vt:lpstr>PowerPoint Presentation</vt:lpstr>
      <vt:lpstr>Styrkefunksjonen</vt:lpstr>
      <vt:lpstr>To-sidige testar og styrkefunksjonen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Førelesing ST1101</dc:title>
  <dc:creator>John Sølve Tyssedal</dc:creator>
  <cp:lastModifiedBy>John Sølve Tyssedal</cp:lastModifiedBy>
  <cp:revision>25</cp:revision>
  <dcterms:created xsi:type="dcterms:W3CDTF">2021-03-26T09:35:11Z</dcterms:created>
  <dcterms:modified xsi:type="dcterms:W3CDTF">2021-04-08T10:39:47Z</dcterms:modified>
</cp:coreProperties>
</file>